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E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304" r:id="rId3"/>
    <p:sldId id="308" r:id="rId4"/>
    <p:sldId id="307" r:id="rId5"/>
    <p:sldId id="312" r:id="rId6"/>
    <p:sldId id="313" r:id="rId7"/>
    <p:sldId id="314" r:id="rId8"/>
    <p:sldId id="315" r:id="rId9"/>
    <p:sldId id="305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03" r:id="rId20"/>
    <p:sldId id="306" r:id="rId21"/>
    <p:sldId id="310" r:id="rId22"/>
    <p:sldId id="319" r:id="rId23"/>
    <p:sldId id="318" r:id="rId24"/>
    <p:sldId id="320" r:id="rId25"/>
    <p:sldId id="321" r:id="rId26"/>
    <p:sldId id="316" r:id="rId27"/>
    <p:sldId id="31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" userId="S::arg3669@ads.northwestern.edu::fc8b707a-b7e9-4f2a-8d71-2d76819b7881" providerId="AD"/>
  <p188:author id="{0B48CC40-4357-5959-C41E-8F630855A478}" name="Aleena Lida Surenian" initials="AS" userId="S::als0813@ads.northwestern.edu::e2fd0e4e-6417-49b0-ab16-0ba26a171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244E8-2A28-CB4F-0575-5A830B2024DC}" v="64" dt="2024-07-18T16:30:07.507"/>
    <p1510:client id="{742AD0D1-6040-1DDA-8C66-05818CB4A3D7}" v="412" dt="2024-07-18T16:25:01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ena Lida Surenian" userId="S::als0813@ads.northwestern.edu::e2fd0e4e-6417-49b0-ab16-0ba26a1719f0" providerId="AD" clId="Web-{742AD0D1-6040-1DDA-8C66-05818CB4A3D7}"/>
    <pc:docChg chg="mod addSld delSld modSld addMainMaster modMainMaster">
      <pc:chgData name="Aleena Lida Surenian" userId="S::als0813@ads.northwestern.edu::e2fd0e4e-6417-49b0-ab16-0ba26a1719f0" providerId="AD" clId="Web-{742AD0D1-6040-1DDA-8C66-05818CB4A3D7}" dt="2024-07-18T16:25:01.834" v="397" actId="1076"/>
      <pc:docMkLst>
        <pc:docMk/>
      </pc:docMkLst>
      <pc:sldChg chg="addSp modSp del">
        <pc:chgData name="Aleena Lida Surenian" userId="S::als0813@ads.northwestern.edu::e2fd0e4e-6417-49b0-ab16-0ba26a1719f0" providerId="AD" clId="Web-{742AD0D1-6040-1DDA-8C66-05818CB4A3D7}" dt="2024-07-17T20:24:48.365" v="34"/>
        <pc:sldMkLst>
          <pc:docMk/>
          <pc:sldMk cId="109857222" sldId="256"/>
        </pc:sldMkLst>
        <pc:picChg chg="add mod">
          <ac:chgData name="Aleena Lida Surenian" userId="S::als0813@ads.northwestern.edu::e2fd0e4e-6417-49b0-ab16-0ba26a1719f0" providerId="AD" clId="Web-{742AD0D1-6040-1DDA-8C66-05818CB4A3D7}" dt="2024-07-17T20:24:05.613" v="0"/>
          <ac:picMkLst>
            <pc:docMk/>
            <pc:sldMk cId="109857222" sldId="256"/>
            <ac:picMk id="4" creationId="{E2C3DED3-6B1D-ABD6-B97E-C1D9C0A7B524}"/>
          </ac:picMkLst>
        </pc:picChg>
      </pc:sldChg>
      <pc:sldChg chg="modSp add del addCm">
        <pc:chgData name="Aleena Lida Surenian" userId="S::als0813@ads.northwestern.edu::e2fd0e4e-6417-49b0-ab16-0ba26a1719f0" providerId="AD" clId="Web-{742AD0D1-6040-1DDA-8C66-05818CB4A3D7}" dt="2024-07-17T20:27:25.496" v="140"/>
        <pc:sldMkLst>
          <pc:docMk/>
          <pc:sldMk cId="0" sldId="270"/>
        </pc:sldMkLst>
        <pc:spChg chg="mod">
          <ac:chgData name="Aleena Lida Surenian" userId="S::als0813@ads.northwestern.edu::e2fd0e4e-6417-49b0-ab16-0ba26a1719f0" providerId="AD" clId="Web-{742AD0D1-6040-1DDA-8C66-05818CB4A3D7}" dt="2024-07-17T20:25:45.539" v="58" actId="20577"/>
          <ac:spMkLst>
            <pc:docMk/>
            <pc:sldMk cId="0" sldId="270"/>
            <ac:spMk id="11189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7T20:25:58.024" v="76" actId="20577"/>
          <ac:spMkLst>
            <pc:docMk/>
            <pc:sldMk cId="0" sldId="270"/>
            <ac:spMk id="1119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leena Lida Surenian" userId="S::als0813@ads.northwestern.edu::e2fd0e4e-6417-49b0-ab16-0ba26a1719f0" providerId="AD" clId="Web-{742AD0D1-6040-1DDA-8C66-05818CB4A3D7}" dt="2024-07-17T20:27:25.496" v="140"/>
              <pc2:cmMkLst xmlns:pc2="http://schemas.microsoft.com/office/powerpoint/2019/9/main/command">
                <pc:docMk/>
                <pc:sldMk cId="0" sldId="270"/>
                <pc2:cmMk id="{2F19D9B9-451E-4BCA-9F16-8C1240FF24FE}"/>
              </pc2:cmMkLst>
            </pc226:cmChg>
          </p:ext>
        </pc:extLst>
      </pc:sldChg>
      <pc:sldChg chg="add del">
        <pc:chgData name="Aleena Lida Surenian" userId="S::als0813@ads.northwestern.edu::e2fd0e4e-6417-49b0-ab16-0ba26a1719f0" providerId="AD" clId="Web-{742AD0D1-6040-1DDA-8C66-05818CB4A3D7}" dt="2024-07-17T20:24:36.755" v="24"/>
        <pc:sldMkLst>
          <pc:docMk/>
          <pc:sldMk cId="0" sldId="271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37.240" v="25"/>
        <pc:sldMkLst>
          <pc:docMk/>
          <pc:sldMk cId="0" sldId="272"/>
        </pc:sldMkLst>
      </pc:sldChg>
      <pc:sldChg chg="modSp add del">
        <pc:chgData name="Aleena Lida Surenian" userId="S::als0813@ads.northwestern.edu::e2fd0e4e-6417-49b0-ab16-0ba26a1719f0" providerId="AD" clId="Web-{742AD0D1-6040-1DDA-8C66-05818CB4A3D7}" dt="2024-07-17T20:25:05.897" v="36" actId="20577"/>
        <pc:sldMkLst>
          <pc:docMk/>
          <pc:sldMk cId="0" sldId="273"/>
        </pc:sldMkLst>
        <pc:spChg chg="mod">
          <ac:chgData name="Aleena Lida Surenian" userId="S::als0813@ads.northwestern.edu::e2fd0e4e-6417-49b0-ab16-0ba26a1719f0" providerId="AD" clId="Web-{742AD0D1-6040-1DDA-8C66-05818CB4A3D7}" dt="2024-07-17T20:25:05.897" v="36" actId="20577"/>
          <ac:spMkLst>
            <pc:docMk/>
            <pc:sldMk cId="0" sldId="273"/>
            <ac:spMk id="11222" creationId="{00000000-0000-0000-0000-000000000000}"/>
          </ac:spMkLst>
        </pc:spChg>
      </pc:sldChg>
      <pc:sldChg chg="add del">
        <pc:chgData name="Aleena Lida Surenian" userId="S::als0813@ads.northwestern.edu::e2fd0e4e-6417-49b0-ab16-0ba26a1719f0" providerId="AD" clId="Web-{742AD0D1-6040-1DDA-8C66-05818CB4A3D7}" dt="2024-07-17T20:24:38.271" v="27"/>
        <pc:sldMkLst>
          <pc:docMk/>
          <pc:sldMk cId="0" sldId="274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38.802" v="28"/>
        <pc:sldMkLst>
          <pc:docMk/>
          <pc:sldMk cId="0" sldId="275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39.334" v="29"/>
        <pc:sldMkLst>
          <pc:docMk/>
          <pc:sldMk cId="0" sldId="276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39.787" v="30"/>
        <pc:sldMkLst>
          <pc:docMk/>
          <pc:sldMk cId="0" sldId="277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40.193" v="31"/>
        <pc:sldMkLst>
          <pc:docMk/>
          <pc:sldMk cId="0" sldId="278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40.740" v="32"/>
        <pc:sldMkLst>
          <pc:docMk/>
          <pc:sldMk cId="0" sldId="279"/>
        </pc:sldMkLst>
      </pc:sldChg>
      <pc:sldChg chg="add del">
        <pc:chgData name="Aleena Lida Surenian" userId="S::als0813@ads.northwestern.edu::e2fd0e4e-6417-49b0-ab16-0ba26a1719f0" providerId="AD" clId="Web-{742AD0D1-6040-1DDA-8C66-05818CB4A3D7}" dt="2024-07-17T20:24:41.177" v="33"/>
        <pc:sldMkLst>
          <pc:docMk/>
          <pc:sldMk cId="1148754839" sldId="303"/>
        </pc:sldMkLst>
      </pc:sldChg>
      <pc:sldChg chg="modSp add replId">
        <pc:chgData name="Aleena Lida Surenian" userId="S::als0813@ads.northwestern.edu::e2fd0e4e-6417-49b0-ab16-0ba26a1719f0" providerId="AD" clId="Web-{742AD0D1-6040-1DDA-8C66-05818CB4A3D7}" dt="2024-07-17T20:26:19.572" v="120" actId="20577"/>
        <pc:sldMkLst>
          <pc:docMk/>
          <pc:sldMk cId="4222864220" sldId="304"/>
        </pc:sldMkLst>
        <pc:spChg chg="mod">
          <ac:chgData name="Aleena Lida Surenian" userId="S::als0813@ads.northwestern.edu::e2fd0e4e-6417-49b0-ab16-0ba26a1719f0" providerId="AD" clId="Web-{742AD0D1-6040-1DDA-8C66-05818CB4A3D7}" dt="2024-07-17T20:26:19.572" v="120" actId="20577"/>
          <ac:spMkLst>
            <pc:docMk/>
            <pc:sldMk cId="4222864220" sldId="304"/>
            <ac:spMk id="11189" creationId="{00000000-0000-0000-0000-000000000000}"/>
          </ac:spMkLst>
        </pc:spChg>
      </pc:sldChg>
      <pc:sldChg chg="modSp add replId">
        <pc:chgData name="Aleena Lida Surenian" userId="S::als0813@ads.northwestern.edu::e2fd0e4e-6417-49b0-ab16-0ba26a1719f0" providerId="AD" clId="Web-{742AD0D1-6040-1DDA-8C66-05818CB4A3D7}" dt="2024-07-17T20:26:30.994" v="131" actId="20577"/>
        <pc:sldMkLst>
          <pc:docMk/>
          <pc:sldMk cId="2826605014" sldId="305"/>
        </pc:sldMkLst>
        <pc:spChg chg="mod">
          <ac:chgData name="Aleena Lida Surenian" userId="S::als0813@ads.northwestern.edu::e2fd0e4e-6417-49b0-ab16-0ba26a1719f0" providerId="AD" clId="Web-{742AD0D1-6040-1DDA-8C66-05818CB4A3D7}" dt="2024-07-17T20:26:30.994" v="131" actId="20577"/>
          <ac:spMkLst>
            <pc:docMk/>
            <pc:sldMk cId="2826605014" sldId="305"/>
            <ac:spMk id="11189" creationId="{00000000-0000-0000-0000-000000000000}"/>
          </ac:spMkLst>
        </pc:spChg>
      </pc:sldChg>
      <pc:sldChg chg="modSp add replId">
        <pc:chgData name="Aleena Lida Surenian" userId="S::als0813@ads.northwestern.edu::e2fd0e4e-6417-49b0-ab16-0ba26a1719f0" providerId="AD" clId="Web-{742AD0D1-6040-1DDA-8C66-05818CB4A3D7}" dt="2024-07-17T20:26:40.682" v="137" actId="20577"/>
        <pc:sldMkLst>
          <pc:docMk/>
          <pc:sldMk cId="644114701" sldId="306"/>
        </pc:sldMkLst>
        <pc:spChg chg="mod">
          <ac:chgData name="Aleena Lida Surenian" userId="S::als0813@ads.northwestern.edu::e2fd0e4e-6417-49b0-ab16-0ba26a1719f0" providerId="AD" clId="Web-{742AD0D1-6040-1DDA-8C66-05818CB4A3D7}" dt="2024-07-17T20:26:40.682" v="137" actId="20577"/>
          <ac:spMkLst>
            <pc:docMk/>
            <pc:sldMk cId="644114701" sldId="306"/>
            <ac:spMk id="11189" creationId="{00000000-0000-0000-0000-000000000000}"/>
          </ac:spMkLst>
        </pc:sp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7T20:31:04.817" v="196" actId="1076"/>
        <pc:sldMkLst>
          <pc:docMk/>
          <pc:sldMk cId="2661569044" sldId="307"/>
        </pc:sldMkLst>
        <pc:spChg chg="mod">
          <ac:chgData name="Aleena Lida Surenian" userId="S::als0813@ads.northwestern.edu::e2fd0e4e-6417-49b0-ab16-0ba26a1719f0" providerId="AD" clId="Web-{742AD0D1-6040-1DDA-8C66-05818CB4A3D7}" dt="2024-07-17T20:29:13.125" v="181" actId="20577"/>
          <ac:spMkLst>
            <pc:docMk/>
            <pc:sldMk cId="2661569044" sldId="307"/>
            <ac:spMk id="11206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7T20:31:04.817" v="196" actId="1076"/>
          <ac:spMkLst>
            <pc:docMk/>
            <pc:sldMk cId="2661569044" sldId="307"/>
            <ac:spMk id="11207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7T20:30:59.348" v="195" actId="14100"/>
          <ac:spMkLst>
            <pc:docMk/>
            <pc:sldMk cId="2661569044" sldId="307"/>
            <ac:spMk id="11214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7T20:30:45.847" v="192" actId="1076"/>
          <ac:spMkLst>
            <pc:docMk/>
            <pc:sldMk cId="2661569044" sldId="307"/>
            <ac:spMk id="11215" creationId="{00000000-0000-0000-0000-000000000000}"/>
          </ac:spMkLst>
        </pc:spChg>
        <pc:picChg chg="add mod ord">
          <ac:chgData name="Aleena Lida Surenian" userId="S::als0813@ads.northwestern.edu::e2fd0e4e-6417-49b0-ab16-0ba26a1719f0" providerId="AD" clId="Web-{742AD0D1-6040-1DDA-8C66-05818CB4A3D7}" dt="2024-07-17T20:30:39.957" v="190" actId="1076"/>
          <ac:picMkLst>
            <pc:docMk/>
            <pc:sldMk cId="2661569044" sldId="307"/>
            <ac:picMk id="2" creationId="{2F18DA7E-4641-F980-DC1D-CCF86FBB4B33}"/>
          </ac:picMkLst>
        </pc:picChg>
        <pc:picChg chg="del">
          <ac:chgData name="Aleena Lida Surenian" userId="S::als0813@ads.northwestern.edu::e2fd0e4e-6417-49b0-ab16-0ba26a1719f0" providerId="AD" clId="Web-{742AD0D1-6040-1DDA-8C66-05818CB4A3D7}" dt="2024-07-17T20:30:06.799" v="182"/>
          <ac:picMkLst>
            <pc:docMk/>
            <pc:sldMk cId="2661569044" sldId="307"/>
            <ac:picMk id="11213" creationId="{00000000-0000-0000-0000-000000000000}"/>
          </ac:picMkLst>
        </pc:pic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7T20:28:47.765" v="179" actId="20577"/>
        <pc:sldMkLst>
          <pc:docMk/>
          <pc:sldMk cId="520808082" sldId="308"/>
        </pc:sldMkLst>
        <pc:spChg chg="mod">
          <ac:chgData name="Aleena Lida Surenian" userId="S::als0813@ads.northwestern.edu::e2fd0e4e-6417-49b0-ab16-0ba26a1719f0" providerId="AD" clId="Web-{742AD0D1-6040-1DDA-8C66-05818CB4A3D7}" dt="2024-07-17T20:28:47.765" v="179" actId="20577"/>
          <ac:spMkLst>
            <pc:docMk/>
            <pc:sldMk cId="520808082" sldId="308"/>
            <ac:spMk id="11195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7T20:28:02.013" v="168" actId="20577"/>
          <ac:spMkLst>
            <pc:docMk/>
            <pc:sldMk cId="520808082" sldId="308"/>
            <ac:spMk id="11196" creationId="{00000000-0000-0000-0000-000000000000}"/>
          </ac:spMkLst>
        </pc:spChg>
        <pc:spChg chg="del">
          <ac:chgData name="Aleena Lida Surenian" userId="S::als0813@ads.northwestern.edu::e2fd0e4e-6417-49b0-ab16-0ba26a1719f0" providerId="AD" clId="Web-{742AD0D1-6040-1DDA-8C66-05818CB4A3D7}" dt="2024-07-17T20:28:05.732" v="170"/>
          <ac:spMkLst>
            <pc:docMk/>
            <pc:sldMk cId="520808082" sldId="308"/>
            <ac:spMk id="11199" creationId="{00000000-0000-0000-0000-000000000000}"/>
          </ac:spMkLst>
        </pc:spChg>
        <pc:spChg chg="del">
          <ac:chgData name="Aleena Lida Surenian" userId="S::als0813@ads.northwestern.edu::e2fd0e4e-6417-49b0-ab16-0ba26a1719f0" providerId="AD" clId="Web-{742AD0D1-6040-1DDA-8C66-05818CB4A3D7}" dt="2024-07-17T20:28:04.310" v="169"/>
          <ac:spMkLst>
            <pc:docMk/>
            <pc:sldMk cId="520808082" sldId="308"/>
            <ac:spMk id="11200" creationId="{00000000-0000-0000-0000-000000000000}"/>
          </ac:spMkLst>
        </pc:spChg>
        <pc:picChg chg="add mod">
          <ac:chgData name="Aleena Lida Surenian" userId="S::als0813@ads.northwestern.edu::e2fd0e4e-6417-49b0-ab16-0ba26a1719f0" providerId="AD" clId="Web-{742AD0D1-6040-1DDA-8C66-05818CB4A3D7}" dt="2024-07-17T20:28:38.858" v="174" actId="1076"/>
          <ac:picMkLst>
            <pc:docMk/>
            <pc:sldMk cId="520808082" sldId="308"/>
            <ac:picMk id="2" creationId="{537700AF-7FD0-1154-61CE-0B51493E4B99}"/>
          </ac:picMkLst>
        </pc:picChg>
        <pc:picChg chg="del">
          <ac:chgData name="Aleena Lida Surenian" userId="S::als0813@ads.northwestern.edu::e2fd0e4e-6417-49b0-ab16-0ba26a1719f0" providerId="AD" clId="Web-{742AD0D1-6040-1DDA-8C66-05818CB4A3D7}" dt="2024-07-17T20:28:30.186" v="171"/>
          <ac:picMkLst>
            <pc:docMk/>
            <pc:sldMk cId="520808082" sldId="308"/>
            <ac:picMk id="11201" creationId="{00000000-0000-0000-0000-000000000000}"/>
          </ac:picMkLst>
        </pc:picChg>
      </pc:sldChg>
      <pc:sldChg chg="modSp new">
        <pc:chgData name="Aleena Lida Surenian" userId="S::als0813@ads.northwestern.edu::e2fd0e4e-6417-49b0-ab16-0ba26a1719f0" providerId="AD" clId="Web-{742AD0D1-6040-1DDA-8C66-05818CB4A3D7}" dt="2024-07-17T20:32:01.538" v="251"/>
        <pc:sldMkLst>
          <pc:docMk/>
          <pc:sldMk cId="673514071" sldId="309"/>
        </pc:sldMkLst>
        <pc:spChg chg="mod">
          <ac:chgData name="Aleena Lida Surenian" userId="S::als0813@ads.northwestern.edu::e2fd0e4e-6417-49b0-ab16-0ba26a1719f0" providerId="AD" clId="Web-{742AD0D1-6040-1DDA-8C66-05818CB4A3D7}" dt="2024-07-17T20:32:01.538" v="251"/>
          <ac:spMkLst>
            <pc:docMk/>
            <pc:sldMk cId="673514071" sldId="309"/>
            <ac:spMk id="2" creationId="{97C4ED2A-E198-1DD8-E552-D636A1614CFC}"/>
          </ac:spMkLst>
        </pc:spChg>
      </pc:sldChg>
      <pc:sldChg chg="modSp add replId">
        <pc:chgData name="Aleena Lida Surenian" userId="S::als0813@ads.northwestern.edu::e2fd0e4e-6417-49b0-ab16-0ba26a1719f0" providerId="AD" clId="Web-{742AD0D1-6040-1DDA-8C66-05818CB4A3D7}" dt="2024-07-17T20:31:37.177" v="221" actId="20577"/>
        <pc:sldMkLst>
          <pc:docMk/>
          <pc:sldMk cId="3536534220" sldId="310"/>
        </pc:sldMkLst>
        <pc:spChg chg="mod">
          <ac:chgData name="Aleena Lida Surenian" userId="S::als0813@ads.northwestern.edu::e2fd0e4e-6417-49b0-ab16-0ba26a1719f0" providerId="AD" clId="Web-{742AD0D1-6040-1DDA-8C66-05818CB4A3D7}" dt="2024-07-17T20:31:37.177" v="221" actId="20577"/>
          <ac:spMkLst>
            <pc:docMk/>
            <pc:sldMk cId="3536534220" sldId="310"/>
            <ac:spMk id="11189" creationId="{00000000-0000-0000-0000-000000000000}"/>
          </ac:spMkLst>
        </pc:spChg>
      </pc:sldChg>
      <pc:sldChg chg="modSp new">
        <pc:chgData name="Aleena Lida Surenian" userId="S::als0813@ads.northwestern.edu::e2fd0e4e-6417-49b0-ab16-0ba26a1719f0" providerId="AD" clId="Web-{742AD0D1-6040-1DDA-8C66-05818CB4A3D7}" dt="2024-07-17T20:31:56.913" v="250"/>
        <pc:sldMkLst>
          <pc:docMk/>
          <pc:sldMk cId="2045819051" sldId="311"/>
        </pc:sldMkLst>
        <pc:spChg chg="mod">
          <ac:chgData name="Aleena Lida Surenian" userId="S::als0813@ads.northwestern.edu::e2fd0e4e-6417-49b0-ab16-0ba26a1719f0" providerId="AD" clId="Web-{742AD0D1-6040-1DDA-8C66-05818CB4A3D7}" dt="2024-07-17T20:31:56.913" v="250"/>
          <ac:spMkLst>
            <pc:docMk/>
            <pc:sldMk cId="2045819051" sldId="311"/>
            <ac:spMk id="2" creationId="{55DCF7A2-CB34-47AB-F340-127978D2348B}"/>
          </ac:spMkLst>
        </pc:sp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8T14:02:29.246" v="328" actId="1076"/>
        <pc:sldMkLst>
          <pc:docMk/>
          <pc:sldMk cId="216828331" sldId="312"/>
        </pc:sldMkLst>
        <pc:spChg chg="mod">
          <ac:chgData name="Aleena Lida Surenian" userId="S::als0813@ads.northwestern.edu::e2fd0e4e-6417-49b0-ab16-0ba26a1719f0" providerId="AD" clId="Web-{742AD0D1-6040-1DDA-8C66-05818CB4A3D7}" dt="2024-07-18T14:00:30.495" v="256" actId="20577"/>
          <ac:spMkLst>
            <pc:docMk/>
            <pc:sldMk cId="216828331" sldId="312"/>
            <ac:spMk id="11221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8T14:02:10.230" v="323" actId="14100"/>
          <ac:spMkLst>
            <pc:docMk/>
            <pc:sldMk cId="216828331" sldId="312"/>
            <ac:spMk id="11222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8T14:02:16.074" v="326" actId="1076"/>
          <ac:spMkLst>
            <pc:docMk/>
            <pc:sldMk cId="216828331" sldId="312"/>
            <ac:spMk id="11225" creationId="{00000000-0000-0000-0000-000000000000}"/>
          </ac:spMkLst>
        </pc:spChg>
        <pc:spChg chg="mod">
          <ac:chgData name="Aleena Lida Surenian" userId="S::als0813@ads.northwestern.edu::e2fd0e4e-6417-49b0-ab16-0ba26a1719f0" providerId="AD" clId="Web-{742AD0D1-6040-1DDA-8C66-05818CB4A3D7}" dt="2024-07-18T14:02:29.246" v="328" actId="1076"/>
          <ac:spMkLst>
            <pc:docMk/>
            <pc:sldMk cId="216828331" sldId="312"/>
            <ac:spMk id="11226" creationId="{00000000-0000-0000-0000-000000000000}"/>
          </ac:spMkLst>
        </pc:spChg>
        <pc:picChg chg="add mod ord">
          <ac:chgData name="Aleena Lida Surenian" userId="S::als0813@ads.northwestern.edu::e2fd0e4e-6417-49b0-ab16-0ba26a1719f0" providerId="AD" clId="Web-{742AD0D1-6040-1DDA-8C66-05818CB4A3D7}" dt="2024-07-18T14:02:19.964" v="327"/>
          <ac:picMkLst>
            <pc:docMk/>
            <pc:sldMk cId="216828331" sldId="312"/>
            <ac:picMk id="2" creationId="{21706D1D-004D-0852-AC95-F7D6E8CF7ED3}"/>
          </ac:picMkLst>
        </pc:picChg>
        <pc:picChg chg="del">
          <ac:chgData name="Aleena Lida Surenian" userId="S::als0813@ads.northwestern.edu::e2fd0e4e-6417-49b0-ab16-0ba26a1719f0" providerId="AD" clId="Web-{742AD0D1-6040-1DDA-8C66-05818CB4A3D7}" dt="2024-07-18T14:01:59.792" v="320"/>
          <ac:picMkLst>
            <pc:docMk/>
            <pc:sldMk cId="216828331" sldId="312"/>
            <ac:picMk id="11220" creationId="{00000000-0000-0000-0000-000000000000}"/>
          </ac:picMkLst>
        </pc:pic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8T16:22:03.954" v="360" actId="1076"/>
        <pc:sldMkLst>
          <pc:docMk/>
          <pc:sldMk cId="2013734629" sldId="313"/>
        </pc:sldMkLst>
        <pc:spChg chg="mod">
          <ac:chgData name="Aleena Lida Surenian" userId="S::als0813@ads.northwestern.edu::e2fd0e4e-6417-49b0-ab16-0ba26a1719f0" providerId="AD" clId="Web-{742AD0D1-6040-1DDA-8C66-05818CB4A3D7}" dt="2024-07-18T16:22:03.954" v="360" actId="1076"/>
          <ac:spMkLst>
            <pc:docMk/>
            <pc:sldMk cId="2013734629" sldId="313"/>
            <ac:spMk id="11222" creationId="{00000000-0000-0000-0000-000000000000}"/>
          </ac:spMkLst>
        </pc:spChg>
        <pc:spChg chg="del">
          <ac:chgData name="Aleena Lida Surenian" userId="S::als0813@ads.northwestern.edu::e2fd0e4e-6417-49b0-ab16-0ba26a1719f0" providerId="AD" clId="Web-{742AD0D1-6040-1DDA-8C66-05818CB4A3D7}" dt="2024-07-18T16:21:08.780" v="330"/>
          <ac:spMkLst>
            <pc:docMk/>
            <pc:sldMk cId="2013734629" sldId="313"/>
            <ac:spMk id="11225" creationId="{00000000-0000-0000-0000-000000000000}"/>
          </ac:spMkLst>
        </pc:spChg>
        <pc:spChg chg="del">
          <ac:chgData name="Aleena Lida Surenian" userId="S::als0813@ads.northwestern.edu::e2fd0e4e-6417-49b0-ab16-0ba26a1719f0" providerId="AD" clId="Web-{742AD0D1-6040-1DDA-8C66-05818CB4A3D7}" dt="2024-07-18T16:21:10.972" v="332"/>
          <ac:spMkLst>
            <pc:docMk/>
            <pc:sldMk cId="2013734629" sldId="313"/>
            <ac:spMk id="11226" creationId="{00000000-0000-0000-0000-000000000000}"/>
          </ac:spMkLst>
        </pc:spChg>
        <pc:picChg chg="del">
          <ac:chgData name="Aleena Lida Surenian" userId="S::als0813@ads.northwestern.edu::e2fd0e4e-6417-49b0-ab16-0ba26a1719f0" providerId="AD" clId="Web-{742AD0D1-6040-1DDA-8C66-05818CB4A3D7}" dt="2024-07-18T16:21:09.983" v="331"/>
          <ac:picMkLst>
            <pc:docMk/>
            <pc:sldMk cId="2013734629" sldId="313"/>
            <ac:picMk id="2" creationId="{21706D1D-004D-0852-AC95-F7D6E8CF7ED3}"/>
          </ac:picMkLst>
        </pc:picChg>
        <pc:picChg chg="add mod">
          <ac:chgData name="Aleena Lida Surenian" userId="S::als0813@ads.northwestern.edu::e2fd0e4e-6417-49b0-ab16-0ba26a1719f0" providerId="AD" clId="Web-{742AD0D1-6040-1DDA-8C66-05818CB4A3D7}" dt="2024-07-18T16:21:23.718" v="337" actId="1076"/>
          <ac:picMkLst>
            <pc:docMk/>
            <pc:sldMk cId="2013734629" sldId="313"/>
            <ac:picMk id="3" creationId="{5D6EF27E-E27F-547B-0E2B-C75C7F996551}"/>
          </ac:picMkLst>
        </pc:pic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8T16:22:54.440" v="380" actId="20577"/>
        <pc:sldMkLst>
          <pc:docMk/>
          <pc:sldMk cId="863178631" sldId="314"/>
        </pc:sldMkLst>
        <pc:spChg chg="mod">
          <ac:chgData name="Aleena Lida Surenian" userId="S::als0813@ads.northwestern.edu::e2fd0e4e-6417-49b0-ab16-0ba26a1719f0" providerId="AD" clId="Web-{742AD0D1-6040-1DDA-8C66-05818CB4A3D7}" dt="2024-07-18T16:22:54.440" v="380" actId="20577"/>
          <ac:spMkLst>
            <pc:docMk/>
            <pc:sldMk cId="863178631" sldId="314"/>
            <ac:spMk id="11222" creationId="{00000000-0000-0000-0000-000000000000}"/>
          </ac:spMkLst>
        </pc:spChg>
        <pc:picChg chg="add mod">
          <ac:chgData name="Aleena Lida Surenian" userId="S::als0813@ads.northwestern.edu::e2fd0e4e-6417-49b0-ab16-0ba26a1719f0" providerId="AD" clId="Web-{742AD0D1-6040-1DDA-8C66-05818CB4A3D7}" dt="2024-07-18T16:22:40.002" v="365" actId="1076"/>
          <ac:picMkLst>
            <pc:docMk/>
            <pc:sldMk cId="863178631" sldId="314"/>
            <ac:picMk id="2" creationId="{A97984C3-4ECB-BC6F-3C3A-2B75412CDF00}"/>
          </ac:picMkLst>
        </pc:picChg>
        <pc:picChg chg="del">
          <ac:chgData name="Aleena Lida Surenian" userId="S::als0813@ads.northwestern.edu::e2fd0e4e-6417-49b0-ab16-0ba26a1719f0" providerId="AD" clId="Web-{742AD0D1-6040-1DDA-8C66-05818CB4A3D7}" dt="2024-07-18T16:22:35.877" v="362"/>
          <ac:picMkLst>
            <pc:docMk/>
            <pc:sldMk cId="863178631" sldId="314"/>
            <ac:picMk id="3" creationId="{5D6EF27E-E27F-547B-0E2B-C75C7F996551}"/>
          </ac:picMkLst>
        </pc:picChg>
      </pc:sldChg>
      <pc:sldChg chg="addSp delSp modSp add replId">
        <pc:chgData name="Aleena Lida Surenian" userId="S::als0813@ads.northwestern.edu::e2fd0e4e-6417-49b0-ab16-0ba26a1719f0" providerId="AD" clId="Web-{742AD0D1-6040-1DDA-8C66-05818CB4A3D7}" dt="2024-07-18T16:25:01.834" v="397" actId="1076"/>
        <pc:sldMkLst>
          <pc:docMk/>
          <pc:sldMk cId="3831526762" sldId="315"/>
        </pc:sldMkLst>
        <pc:spChg chg="mod">
          <ac:chgData name="Aleena Lida Surenian" userId="S::als0813@ads.northwestern.edu::e2fd0e4e-6417-49b0-ab16-0ba26a1719f0" providerId="AD" clId="Web-{742AD0D1-6040-1DDA-8C66-05818CB4A3D7}" dt="2024-07-18T16:23:51.942" v="392" actId="20577"/>
          <ac:spMkLst>
            <pc:docMk/>
            <pc:sldMk cId="3831526762" sldId="315"/>
            <ac:spMk id="11222" creationId="{00000000-0000-0000-0000-000000000000}"/>
          </ac:spMkLst>
        </pc:spChg>
        <pc:picChg chg="del">
          <ac:chgData name="Aleena Lida Surenian" userId="S::als0813@ads.northwestern.edu::e2fd0e4e-6417-49b0-ab16-0ba26a1719f0" providerId="AD" clId="Web-{742AD0D1-6040-1DDA-8C66-05818CB4A3D7}" dt="2024-07-18T16:23:35.348" v="382"/>
          <ac:picMkLst>
            <pc:docMk/>
            <pc:sldMk cId="3831526762" sldId="315"/>
            <ac:picMk id="2" creationId="{A97984C3-4ECB-BC6F-3C3A-2B75412CDF00}"/>
          </ac:picMkLst>
        </pc:picChg>
        <pc:picChg chg="add mod">
          <ac:chgData name="Aleena Lida Surenian" userId="S::als0813@ads.northwestern.edu::e2fd0e4e-6417-49b0-ab16-0ba26a1719f0" providerId="AD" clId="Web-{742AD0D1-6040-1DDA-8C66-05818CB4A3D7}" dt="2024-07-18T16:23:39.442" v="384" actId="1076"/>
          <ac:picMkLst>
            <pc:docMk/>
            <pc:sldMk cId="3831526762" sldId="315"/>
            <ac:picMk id="3" creationId="{5C5702E9-9F9C-7400-FEC3-E3D6F9DFB1AA}"/>
          </ac:picMkLst>
        </pc:picChg>
        <pc:picChg chg="add mod">
          <ac:chgData name="Aleena Lida Surenian" userId="S::als0813@ads.northwestern.edu::e2fd0e4e-6417-49b0-ab16-0ba26a1719f0" providerId="AD" clId="Web-{742AD0D1-6040-1DDA-8C66-05818CB4A3D7}" dt="2024-07-18T16:25:01.834" v="397" actId="1076"/>
          <ac:picMkLst>
            <pc:docMk/>
            <pc:sldMk cId="3831526762" sldId="315"/>
            <ac:picMk id="4" creationId="{3E6AEE6C-A3D7-C0FB-9282-FEE3901F65E9}"/>
          </ac:picMkLst>
        </pc:picChg>
      </pc:sldChg>
      <pc:sldMasterChg chg="add addSldLayout">
        <pc:chgData name="Aleena Lida Surenian" userId="S::als0813@ads.northwestern.edu::e2fd0e4e-6417-49b0-ab16-0ba26a1719f0" providerId="AD" clId="Web-{742AD0D1-6040-1DDA-8C66-05818CB4A3D7}" dt="2024-07-17T20:24:36.224" v="23"/>
        <pc:sldMasterMkLst>
          <pc:docMk/>
          <pc:sldMasterMk cId="0" sldId="2147483648"/>
        </pc:sldMasterMkLst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5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6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7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8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69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0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1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1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2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3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4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5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6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7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8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79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0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1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2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3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4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5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6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7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8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89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0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5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1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392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6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7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7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8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8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9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9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09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10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11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136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13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47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48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49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0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1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2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3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4"/>
          </pc:sldLayoutMkLst>
        </pc:sldLayoutChg>
        <pc:sldLayoutChg chg="ad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0" sldId="2147483648"/>
            <pc:sldLayoutMk cId="0" sldId="2147486355"/>
          </pc:sldLayoutMkLst>
        </pc:sldLayoutChg>
      </pc:sldMasterChg>
      <pc:sldMasterChg chg="replId addSldLayout delSldLayout modSldLayout">
        <pc:chgData name="Aleena Lida Surenian" userId="S::als0813@ads.northwestern.edu::e2fd0e4e-6417-49b0-ab16-0ba26a1719f0" providerId="AD" clId="Web-{742AD0D1-6040-1DDA-8C66-05818CB4A3D7}" dt="2024-07-17T20:24:36.224" v="23"/>
        <pc:sldMasterMkLst>
          <pc:docMk/>
          <pc:sldMasterMk cId="2460954070" sldId="2147486356"/>
        </pc:sldMasterMkLst>
        <pc:sldLayoutChg chg="add del">
          <pc:chgData name="Aleena Lida Surenian" userId="S::als0813@ads.northwestern.edu::e2fd0e4e-6417-49b0-ab16-0ba26a1719f0" providerId="AD" clId="Web-{742AD0D1-6040-1DDA-8C66-05818CB4A3D7}" dt="2024-07-17T20:24:34.490" v="22"/>
          <pc:sldLayoutMkLst>
            <pc:docMk/>
            <pc:sldMasterMk cId="2460954070" sldId="2147486356"/>
            <pc:sldLayoutMk cId="2748361720" sldId="2147483672"/>
          </pc:sldLayoutMkLst>
        </pc:sldLayoutChg>
        <pc:sldLayoutChg chg="add del">
          <pc:chgData name="Aleena Lida Surenian" userId="S::als0813@ads.northwestern.edu::e2fd0e4e-6417-49b0-ab16-0ba26a1719f0" providerId="AD" clId="Web-{742AD0D1-6040-1DDA-8C66-05818CB4A3D7}" dt="2024-07-17T20:24:34.490" v="21"/>
          <pc:sldLayoutMkLst>
            <pc:docMk/>
            <pc:sldMasterMk cId="2460954070" sldId="2147486356"/>
            <pc:sldLayoutMk cId="721116298" sldId="2147483673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2385387890" sldId="2147486357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949138452" sldId="2147486358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2591524520" sldId="2147486359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1203092039" sldId="2147486360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3733172339" sldId="2147486361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3210312558" sldId="2147486362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3146388984" sldId="2147486363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3171841454" sldId="2147486364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1718958274" sldId="2147486365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2202905451" sldId="2147486366"/>
          </pc:sldLayoutMkLst>
        </pc:sldLayoutChg>
        <pc:sldLayoutChg chg="replId">
          <pc:chgData name="Aleena Lida Surenian" userId="S::als0813@ads.northwestern.edu::e2fd0e4e-6417-49b0-ab16-0ba26a1719f0" providerId="AD" clId="Web-{742AD0D1-6040-1DDA-8C66-05818CB4A3D7}" dt="2024-07-17T20:24:36.224" v="23"/>
          <pc:sldLayoutMkLst>
            <pc:docMk/>
            <pc:sldMasterMk cId="2460954070" sldId="2147486356"/>
            <pc:sldLayoutMk cId="3479445657" sldId="2147486367"/>
          </pc:sldLayoutMkLst>
        </pc:sldLayoutChg>
      </pc:sldMasterChg>
    </pc:docChg>
  </pc:docChgLst>
  <pc:docChgLst>
    <pc:chgData name="Aleena Lida Surenian" userId="S::als0813@ads.northwestern.edu::e2fd0e4e-6417-49b0-ab16-0ba26a1719f0" providerId="AD" clId="Web-{111244E8-2A28-CB4F-0575-5A830B2024DC}"/>
    <pc:docChg chg="addSld delSld modSld sldOrd">
      <pc:chgData name="Aleena Lida Surenian" userId="S::als0813@ads.northwestern.edu::e2fd0e4e-6417-49b0-ab16-0ba26a1719f0" providerId="AD" clId="Web-{111244E8-2A28-CB4F-0575-5A830B2024DC}" dt="2024-07-18T16:30:07.507" v="47"/>
      <pc:docMkLst>
        <pc:docMk/>
      </pc:docMkLst>
      <pc:sldChg chg="del">
        <pc:chgData name="Aleena Lida Surenian" userId="S::als0813@ads.northwestern.edu::e2fd0e4e-6417-49b0-ab16-0ba26a1719f0" providerId="AD" clId="Web-{111244E8-2A28-CB4F-0575-5A830B2024DC}" dt="2024-07-18T16:28:02.785" v="33"/>
        <pc:sldMkLst>
          <pc:docMk/>
          <pc:sldMk cId="673514071" sldId="309"/>
        </pc:sldMkLst>
      </pc:sldChg>
      <pc:sldChg chg="del">
        <pc:chgData name="Aleena Lida Surenian" userId="S::als0813@ads.northwestern.edu::e2fd0e4e-6417-49b0-ab16-0ba26a1719f0" providerId="AD" clId="Web-{111244E8-2A28-CB4F-0575-5A830B2024DC}" dt="2024-07-18T16:30:07.507" v="47"/>
        <pc:sldMkLst>
          <pc:docMk/>
          <pc:sldMk cId="2045819051" sldId="311"/>
        </pc:sldMkLst>
      </pc:sldChg>
      <pc:sldChg chg="addSp modSp">
        <pc:chgData name="Aleena Lida Surenian" userId="S::als0813@ads.northwestern.edu::e2fd0e4e-6417-49b0-ab16-0ba26a1719f0" providerId="AD" clId="Web-{111244E8-2A28-CB4F-0575-5A830B2024DC}" dt="2024-07-18T16:27:14.628" v="32" actId="1076"/>
        <pc:sldMkLst>
          <pc:docMk/>
          <pc:sldMk cId="3831526762" sldId="315"/>
        </pc:sldMkLst>
        <pc:spChg chg="add mod">
          <ac:chgData name="Aleena Lida Surenian" userId="S::als0813@ads.northwestern.edu::e2fd0e4e-6417-49b0-ab16-0ba26a1719f0" providerId="AD" clId="Web-{111244E8-2A28-CB4F-0575-5A830B2024DC}" dt="2024-07-18T16:26:27.767" v="6" actId="14100"/>
          <ac:spMkLst>
            <pc:docMk/>
            <pc:sldMk cId="3831526762" sldId="315"/>
            <ac:spMk id="5" creationId="{0B80C679-9A6F-AF9D-6965-FD662B54D7EF}"/>
          </ac:spMkLst>
        </pc:spChg>
        <pc:spChg chg="add mod">
          <ac:chgData name="Aleena Lida Surenian" userId="S::als0813@ads.northwestern.edu::e2fd0e4e-6417-49b0-ab16-0ba26a1719f0" providerId="AD" clId="Web-{111244E8-2A28-CB4F-0575-5A830B2024DC}" dt="2024-07-18T16:26:44.580" v="9" actId="1076"/>
          <ac:spMkLst>
            <pc:docMk/>
            <pc:sldMk cId="3831526762" sldId="315"/>
            <ac:spMk id="7" creationId="{A2B9301F-E5A6-555F-7B2F-FC3C9CFD6124}"/>
          </ac:spMkLst>
        </pc:spChg>
        <pc:spChg chg="add mod">
          <ac:chgData name="Aleena Lida Surenian" userId="S::als0813@ads.northwestern.edu::e2fd0e4e-6417-49b0-ab16-0ba26a1719f0" providerId="AD" clId="Web-{111244E8-2A28-CB4F-0575-5A830B2024DC}" dt="2024-07-18T16:27:09.878" v="31" actId="1076"/>
          <ac:spMkLst>
            <pc:docMk/>
            <pc:sldMk cId="3831526762" sldId="315"/>
            <ac:spMk id="8" creationId="{A3C455E6-39C3-FA88-B5AD-5CB0254C0D96}"/>
          </ac:spMkLst>
        </pc:spChg>
        <pc:spChg chg="mod">
          <ac:chgData name="Aleena Lida Surenian" userId="S::als0813@ads.northwestern.edu::e2fd0e4e-6417-49b0-ab16-0ba26a1719f0" providerId="AD" clId="Web-{111244E8-2A28-CB4F-0575-5A830B2024DC}" dt="2024-07-18T16:27:14.628" v="32" actId="1076"/>
          <ac:spMkLst>
            <pc:docMk/>
            <pc:sldMk cId="3831526762" sldId="315"/>
            <ac:spMk id="11221" creationId="{00000000-0000-0000-0000-000000000000}"/>
          </ac:spMkLst>
        </pc:spChg>
      </pc:sldChg>
      <pc:sldChg chg="modSp add">
        <pc:chgData name="Aleena Lida Surenian" userId="S::als0813@ads.northwestern.edu::e2fd0e4e-6417-49b0-ab16-0ba26a1719f0" providerId="AD" clId="Web-{111244E8-2A28-CB4F-0575-5A830B2024DC}" dt="2024-07-18T16:29:10.678" v="43"/>
        <pc:sldMkLst>
          <pc:docMk/>
          <pc:sldMk cId="461613998" sldId="316"/>
        </pc:sldMkLst>
        <pc:graphicFrameChg chg="mod modGraphic">
          <ac:chgData name="Aleena Lida Surenian" userId="S::als0813@ads.northwestern.edu::e2fd0e4e-6417-49b0-ab16-0ba26a1719f0" providerId="AD" clId="Web-{111244E8-2A28-CB4F-0575-5A830B2024DC}" dt="2024-07-18T16:29:10.678" v="43"/>
          <ac:graphicFrameMkLst>
            <pc:docMk/>
            <pc:sldMk cId="461613998" sldId="316"/>
            <ac:graphicFrameMk id="21732" creationId="{00000000-0000-0000-0000-000000000000}"/>
          </ac:graphicFrameMkLst>
        </pc:graphicFrameChg>
        <pc:picChg chg="mod">
          <ac:chgData name="Aleena Lida Surenian" userId="S::als0813@ads.northwestern.edu::e2fd0e4e-6417-49b0-ab16-0ba26a1719f0" providerId="AD" clId="Web-{111244E8-2A28-CB4F-0575-5A830B2024DC}" dt="2024-07-18T16:29:05.240" v="39" actId="1076"/>
          <ac:picMkLst>
            <pc:docMk/>
            <pc:sldMk cId="461613998" sldId="316"/>
            <ac:picMk id="21733" creationId="{00000000-0000-0000-0000-000000000000}"/>
          </ac:picMkLst>
        </pc:picChg>
      </pc:sldChg>
      <pc:sldChg chg="add">
        <pc:chgData name="Aleena Lida Surenian" userId="S::als0813@ads.northwestern.edu::e2fd0e4e-6417-49b0-ab16-0ba26a1719f0" providerId="AD" clId="Web-{111244E8-2A28-CB4F-0575-5A830B2024DC}" dt="2024-07-18T16:28:32.849" v="35"/>
        <pc:sldMkLst>
          <pc:docMk/>
          <pc:sldMk cId="2978648129" sldId="317"/>
        </pc:sldMkLst>
      </pc:sldChg>
      <pc:sldChg chg="add">
        <pc:chgData name="Aleena Lida Surenian" userId="S::als0813@ads.northwestern.edu::e2fd0e4e-6417-49b0-ab16-0ba26a1719f0" providerId="AD" clId="Web-{111244E8-2A28-CB4F-0575-5A830B2024DC}" dt="2024-07-18T16:28:44.443" v="36"/>
        <pc:sldMkLst>
          <pc:docMk/>
          <pc:sldMk cId="3536832636" sldId="318"/>
        </pc:sldMkLst>
      </pc:sldChg>
      <pc:sldChg chg="add ord">
        <pc:chgData name="Aleena Lida Surenian" userId="S::als0813@ads.northwestern.edu::e2fd0e4e-6417-49b0-ab16-0ba26a1719f0" providerId="AD" clId="Web-{111244E8-2A28-CB4F-0575-5A830B2024DC}" dt="2024-07-18T16:29:29.147" v="46"/>
        <pc:sldMkLst>
          <pc:docMk/>
          <pc:sldMk cId="910281999" sldId="319"/>
        </pc:sldMkLst>
      </pc:sldChg>
      <pc:sldChg chg="add">
        <pc:chgData name="Aleena Lida Surenian" userId="S::als0813@ads.northwestern.edu::e2fd0e4e-6417-49b0-ab16-0ba26a1719f0" providerId="AD" clId="Web-{111244E8-2A28-CB4F-0575-5A830B2024DC}" dt="2024-07-18T16:29:23.241" v="44"/>
        <pc:sldMkLst>
          <pc:docMk/>
          <pc:sldMk cId="4096143303" sldId="320"/>
        </pc:sldMkLst>
      </pc:sldChg>
      <pc:sldChg chg="add">
        <pc:chgData name="Aleena Lida Surenian" userId="S::als0813@ads.northwestern.edu::e2fd0e4e-6417-49b0-ab16-0ba26a1719f0" providerId="AD" clId="Web-{111244E8-2A28-CB4F-0575-5A830B2024DC}" dt="2024-07-18T16:29:23.319" v="45"/>
        <pc:sldMkLst>
          <pc:docMk/>
          <pc:sldMk cId="3411836463" sldId="321"/>
        </pc:sldMkLst>
      </pc:sldChg>
    </pc:docChg>
  </pc:docChgLst>
</pc:chgInfo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19D9B9-451E-4BCA-9F16-8C1240FF24FE}" authorId="{0B48CC40-4357-5959-C41E-8F630855A478}" created="2024-07-17T20:27:25.496" startDate="2024-07-17T20:27:25.496" dueDate="2024-07-17T20:27:25.496" assignedTo="{E5FBE01E-7B92-B9C0-0995-5C3FE74E91A1}" title="@Alana Rivera please edit/add any slides as needed!">
    <pc:sldMkLst xmlns:pc="http://schemas.microsoft.com/office/powerpoint/2013/main/command">
      <pc:docMk/>
      <pc:sldMk cId="0" sldId="270"/>
    </pc:sldMkLst>
    <p188:txBody>
      <a:bodyPr/>
      <a:lstStyle/>
      <a:p>
        <a:r>
          <a:rPr lang="en-US"/>
          <a:t>[@Alana Rivera] please edit/add any slides as needed!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7-17T20:27:25.496" id="{DE65F45F-AF4E-4C2F-8D9E-ECA7D19E752D}">
              <p228:atrbtn authorId="{0B48CC40-4357-5959-C41E-8F630855A478}"/>
              <p228:anchr>
                <p228:comment id="{2F19D9B9-451E-4BCA-9F16-8C1240FF24FE}"/>
              </p228:anchr>
              <p228:add/>
            </p228:event>
            <p228:event time="2024-07-17T20:27:25.496" id="{4F346F7C-2BFF-4C2E-BE78-1AF2BAB1D9AE}">
              <p228:atrbtn authorId="{0B48CC40-4357-5959-C41E-8F630855A478}"/>
              <p228:anchr>
                <p228:comment id="{2F19D9B9-451E-4BCA-9F16-8C1240FF24FE}"/>
              </p228:anchr>
              <p228:asgn authorId="{E5FBE01E-7B92-B9C0-0995-5C3FE74E91A1}"/>
            </p228:event>
            <p228:event time="2024-07-17T20:27:25.496" id="{597E875C-0ADA-488D-B45F-79C4F2DB97C9}">
              <p228:atrbtn authorId="{0B48CC40-4357-5959-C41E-8F630855A478}"/>
              <p228:anchr>
                <p228:comment id="{2F19D9B9-451E-4BCA-9F16-8C1240FF24FE}"/>
              </p228:anchr>
              <p228:title val="@Alana Rivera please edit/add any slides as needed!"/>
            </p228:event>
            <p228:event time="2024-07-17T20:27:25.496" id="{0D2DDA39-43A7-4FE6-8EAA-3122208A87FE}">
              <p228:atrbtn authorId="{0B48CC40-4357-5959-C41E-8F630855A478}"/>
              <p228:anchr>
                <p228:comment id="{2F19D9B9-451E-4BCA-9F16-8C1240FF24FE}"/>
              </p228:anchr>
              <p228:date stDt="2024-07-17T20:27:25.496" endDt="2024-07-17T20:27:25.496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9F59-D7D7-49A7-8D7D-C214AB5C1DB0}" type="datetimeFigureOut"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BA3E-ABCA-40FF-8999-FBE00B1798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Google Shape;11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" name="Google Shape;111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3" name="Google Shape;11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3" name="Google Shape;1120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4" name="Google Shape;11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7" name="Google Shape;11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8" name="Google Shape;11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8" name="Google Shape;1122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9" name="Google Shape;1122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9" name="Google Shape;112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0" name="Google Shape;11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1" name="Google Shape;112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2" name="Google Shape;112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2" name="Google Shape;112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3" name="Google Shape;11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Google Shape;112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2" name="Google Shape;11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Google Shape;112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2" name="Google Shape;112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Google Shape;11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37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Google Shape;11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983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Google Shape;11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503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9" name="Google Shape;21639;p36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40" name="Google Shape;216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5" name="Google Shape;217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26" name="Google Shape;21726;p4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27" name="Google Shape;21727;p42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0" name="Google Shape;12720;p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21" name="Google Shape;12721;p1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22" name="Google Shape;12722;p1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" name="Google Shape;111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3" name="Google Shape;11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44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3" name="Google Shape;1120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4" name="Google Shape;11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00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7" name="Google Shape;11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8" name="Google Shape;11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84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7" name="Google Shape;11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8" name="Google Shape;11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64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7" name="Google Shape;11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8" name="Google Shape;11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39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7" name="Google Shape;11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8" name="Google Shape;11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33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Google Shape;11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9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" name="Google Shape;19;p4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0" name="Google Shape;20;p4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22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6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2" name="Google Shape;102;p6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" name="Google Shape;103;p6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4" name="Google Shape;104;p6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6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6" name="Google Shape;106;p6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6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8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15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47" name="Google Shape;1047;p15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8" name="Google Shape;1048;p15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49" name="Google Shape;1049;p15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5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1" name="Google Shape;1051;p15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5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3" name="Google Shape;1053;p15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4" name="Google Shape;1054;p15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8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oogle Shape;1056;p156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057" name="Google Shape;1057;p156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56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9" name="Google Shape;1059;p156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156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1" name="Google Shape;1061;p156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2" name="Google Shape;1062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15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8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5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6" name="Google Shape;1066;p15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7" name="Google Shape;1067;p15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8" name="Google Shape;1068;p15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69" name="Google Shape;1069;p15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0" name="Google Shape;1070;p15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71" name="Google Shape;1071;p15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5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5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5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15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5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7" name="Google Shape;1077;p15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8" name="Google Shape;1078;p15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9" name="Google Shape;1079;p15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80" name="Google Shape;1080;p15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81" name="Google Shape;1081;p15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2" name="Google Shape;1082;p15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83" name="Google Shape;1083;p15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5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85" name="Google Shape;1085;p15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9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15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088" name="Google Shape;1088;p15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5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0" name="Google Shape;1090;p15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15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2" name="Google Shape;1092;p15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3" name="Google Shape;1093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15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6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16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6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9" name="Google Shape;1099;p16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00" name="Google Shape;1100;p16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101" name="Google Shape;1101;p16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6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3" name="Google Shape;1103;p1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2">
    <p:bg>
      <p:bgPr>
        <a:solidFill>
          <a:schemeClr val="lt2"/>
        </a:solidFill>
        <a:effectLst/>
      </p:bgPr>
    </p:bg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16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106" name="Google Shape;1106;p16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6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6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9" name="Google Shape;1109;p16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0" name="Google Shape;1110;p16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6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0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6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14" name="Google Shape;1114;p16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5" name="Google Shape;1115;p16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116" name="Google Shape;1116;p16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6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8" name="Google Shape;1118;p16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119" name="Google Shape;1119;p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6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6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16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6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4" name="Google Shape;1124;p16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5" name="Google Shape;1125;p16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6" name="Google Shape;1126;p16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7" name="Google Shape;1127;p16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28" name="Google Shape;1128;p1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9" name="Google Shape;1129;p16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30" name="Google Shape;1130;p16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6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32" name="Google Shape;1132;p16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7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6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16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16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7" name="Google Shape;1137;p16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8" name="Google Shape;1138;p16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9" name="Google Shape;1139;p16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40" name="Google Shape;1140;p16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41" name="Google Shape;1141;p1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2" name="Google Shape;1142;p16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43" name="Google Shape;1143;p16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6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45" name="Google Shape;1145;p16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5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6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3" name="Google Shape;113;p6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" name="Google Shape;114;p6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5" name="Google Shape;115;p6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6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" name="Google Shape;117;p6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6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6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3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6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48" name="Google Shape;1148;p1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9" name="Google Shape;1149;p16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50" name="Google Shape;1150;p16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6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52" name="Google Shape;1152;p16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16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4" name="Google Shape;1154;p16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55" name="Google Shape;1155;p16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6" name="Google Shape;1156;p16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9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6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16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0" name="Google Shape;1160;p16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61" name="Google Shape;1161;p16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2" name="Google Shape;1162;p16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63" name="Google Shape;1163;p16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6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65" name="Google Shape;1165;p16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166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7" name="Google Shape;1167;p16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8" name="Google Shape;1168;p16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9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16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71" name="Google Shape;1171;p16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72" name="Google Shape;1172;p16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73" name="Google Shape;1173;p16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6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5" name="Google Shape;1175;p16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6" name="Google Shape;1176;p167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7" name="Google Shape;1177;p167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8" name="Google Shape;1178;p1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9" name="Google Shape;1179;p1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0" name="Google Shape;1180;p16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1" name="Google Shape;1181;p16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2" name="Google Shape;1182;p16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9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16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85" name="Google Shape;1185;p16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6" name="Google Shape;1186;p16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87" name="Google Shape;1187;p16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16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9" name="Google Shape;1189;p16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6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1" name="Google Shape;1191;p16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2" name="Google Shape;1192;p16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9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16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5" name="Google Shape;1195;p16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6" name="Google Shape;1196;p16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7" name="Google Shape;1197;p16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98" name="Google Shape;1198;p1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99" name="Google Shape;1199;p16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00" name="Google Shape;1200;p16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6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8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7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7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17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6" name="Google Shape;1206;p17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7" name="Google Shape;1207;p17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8" name="Google Shape;1208;p17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9" name="Google Shape;1209;p17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10" name="Google Shape;1210;p17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11" name="Google Shape;1211;p17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12" name="Google Shape;1212;p17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7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4" name="Google Shape;1214;p17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0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171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217" name="Google Shape;1217;p171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71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9" name="Google Shape;1219;p171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171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1" name="Google Shape;1221;p171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2" name="Google Shape;1222;p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7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0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7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26" name="Google Shape;1226;p17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7" name="Google Shape;1227;p17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7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29" name="Google Shape;1229;p17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30" name="Google Shape;1230;p17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31" name="Google Shape;1231;p17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7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7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17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17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p17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8" name="Google Shape;1238;p17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9" name="Google Shape;1239;p17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0" name="Google Shape;1240;p17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41" name="Google Shape;1241;p17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42" name="Google Shape;1242;p17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43" name="Google Shape;1243;p17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7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45" name="Google Shape;1245;p17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9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7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17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17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p17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51" name="Google Shape;1251;p17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2" name="Google Shape;1252;p17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53" name="Google Shape;1253;p17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54" name="Google Shape;1254;p1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5" name="Google Shape;1255;p17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56" name="Google Shape;1256;p17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7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58" name="Google Shape;1258;p17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6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4" name="Google Shape;124;p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" name="Google Shape;125;p6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6" name="Google Shape;126;p6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6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8" name="Google Shape;128;p6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6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6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6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175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 extrusionOk="0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2" name="Google Shape;1262;p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41899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75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 extrusionOk="0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4" name="Google Shape;1264;p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56" y="5564123"/>
            <a:ext cx="2025383" cy="9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175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2000" cap="flat" cmpd="sng">
            <a:solidFill>
              <a:srgbClr val="F58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175"/>
          <p:cNvSpPr txBox="1"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7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8" name="Google Shape;1268;p17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17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0" name="Google Shape;1270;p17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7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17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7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p17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76" name="Google Shape;1276;p17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7" name="Google Shape;1277;p17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8" name="Google Shape;1278;p17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79" name="Google Shape;1279;p1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80" name="Google Shape;1280;p17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81" name="Google Shape;1281;p17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7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83" name="Google Shape;1283;p17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 2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7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7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17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p17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9" name="Google Shape;1289;p17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90" name="Google Shape;1290;p17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1" name="Google Shape;1291;p17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292" name="Google Shape;1292;p17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93" name="Google Shape;1293;p17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294" name="Google Shape;1294;p17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7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96" name="Google Shape;1296;p17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2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7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17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7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1" name="Google Shape;1301;p17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2" name="Google Shape;1302;p17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3" name="Google Shape;1303;p17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4" name="Google Shape;1304;p17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05" name="Google Shape;1305;p1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06" name="Google Shape;1306;p17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07" name="Google Shape;1307;p17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17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09" name="Google Shape;1309;p17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 3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7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17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7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4" name="Google Shape;1314;p17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5" name="Google Shape;1315;p17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6" name="Google Shape;1316;p17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7" name="Google Shape;1317;p17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18" name="Google Shape;1318;p17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19" name="Google Shape;1319;p17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20" name="Google Shape;1320;p17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17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22" name="Google Shape;1322;p17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3"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8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18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8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8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8" name="Google Shape;1328;p18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9" name="Google Shape;1329;p18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0" name="Google Shape;1330;p18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31" name="Google Shape;1331;p18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32" name="Google Shape;1332;p18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33" name="Google Shape;1333;p18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18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35" name="Google Shape;1335;p18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81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181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81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0" name="Google Shape;1340;p18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41" name="Google Shape;1341;p181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342" name="Google Shape;1342;p18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81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4" name="Google Shape;1344;p18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3">
    <p:bg>
      <p:bgPr>
        <a:solidFill>
          <a:schemeClr val="lt2"/>
        </a:solidFill>
        <a:effectLst/>
      </p:bgPr>
    </p:bg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oogle Shape;1346;p182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347" name="Google Shape;1347;p182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82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82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0" name="Google Shape;1350;p18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1" name="Google Shape;1351;p182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2" name="Google Shape;1352;p182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1"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83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55" name="Google Shape;1355;p183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56" name="Google Shape;1356;p183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357" name="Google Shape;1357;p183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83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9" name="Google Shape;1359;p183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360" name="Google Shape;1360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0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8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8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18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5" name="Google Shape;1365;p18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6" name="Google Shape;1366;p18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7" name="Google Shape;1367;p18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8" name="Google Shape;1368;p18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69" name="Google Shape;1369;p18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0" name="Google Shape;1370;p18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71" name="Google Shape;1371;p18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18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373" name="Google Shape;1373;p18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8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8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68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6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8" name="Google Shape;138;p68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39" name="Google Shape;139;p6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8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6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4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18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76" name="Google Shape;1376;p1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7" name="Google Shape;1377;p18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78" name="Google Shape;1378;p18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18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0" name="Google Shape;1380;p18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8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1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3" name="Google Shape;1383;p18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4" name="Google Shape;1384;p18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0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8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8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8" name="Google Shape;1388;p18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89" name="Google Shape;1389;p18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90" name="Google Shape;1390;p18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391" name="Google Shape;1391;p18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18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3" name="Google Shape;1393;p18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4" name="Google Shape;1394;p186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5" name="Google Shape;1395;p18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6" name="Google Shape;1396;p18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0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18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399" name="Google Shape;1399;p18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0" name="Google Shape;1400;p18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01" name="Google Shape;1401;p18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18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3" name="Google Shape;1403;p18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187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5" name="Google Shape;1405;p187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6" name="Google Shape;1406;p18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7" name="Google Shape;1407;p18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8" name="Google Shape;1408;p18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9" name="Google Shape;1409;p18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0" name="Google Shape;1410;p18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0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18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13" name="Google Shape;1413;p18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14" name="Google Shape;1414;p18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15" name="Google Shape;1415;p18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8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7" name="Google Shape;1417;p18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18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9" name="Google Shape;1419;p18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0" name="Google Shape;1420;p18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1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18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423" name="Google Shape;1423;p18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18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5" name="Google Shape;1425;p18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18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7" name="Google Shape;1427;p18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28" name="Google Shape;1428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8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9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2" name="Google Shape;1432;p19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3" name="Google Shape;1433;p19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4" name="Google Shape;1434;p19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35" name="Google Shape;1435;p1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36" name="Google Shape;1436;p19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37" name="Google Shape;1437;p19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3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91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191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91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3" name="Google Shape;1443;p191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44" name="Google Shape;1444;p191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445" name="Google Shape;1445;p19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91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7" name="Google Shape;1447;p19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4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192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450" name="Google Shape;1450;p192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92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92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3" name="Google Shape;1453;p19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4" name="Google Shape;1454;p192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192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2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93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58" name="Google Shape;1458;p193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59" name="Google Shape;1459;p193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460" name="Google Shape;1460;p193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193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2" name="Google Shape;1462;p193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463" name="Google Shape;1463;p1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9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19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7" name="Google Shape;1467;p19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19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9" name="Google Shape;1469;p19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0" name="Google Shape;1470;p19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1" name="Google Shape;1471;p19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72" name="Google Shape;1472;p19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3" name="Google Shape;1473;p19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74" name="Google Shape;1474;p19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19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76" name="Google Shape;1476;p19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4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69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44" name="Google Shape;144;p69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9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9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69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9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5"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19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79" name="Google Shape;1479;p19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80" name="Google Shape;1480;p19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81" name="Google Shape;1481;p19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19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3" name="Google Shape;1483;p19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19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5" name="Google Shape;1485;p19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6" name="Google Shape;1486;p19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7" name="Google Shape;1487;p19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1"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9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9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91" name="Google Shape;1491;p19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492" name="Google Shape;1492;p19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93" name="Google Shape;1493;p19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494" name="Google Shape;1494;p19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19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96" name="Google Shape;1496;p19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7" name="Google Shape;1497;p196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8" name="Google Shape;1498;p19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99" name="Google Shape;1499;p19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19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02" name="Google Shape;1502;p19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03" name="Google Shape;1503;p19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04" name="Google Shape;1504;p19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19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06" name="Google Shape;1506;p19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197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8" name="Google Shape;1508;p197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9" name="Google Shape;1509;p19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0" name="Google Shape;1510;p19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1" name="Google Shape;1511;p19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12" name="Google Shape;1512;p19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3" name="Google Shape;1513;p19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1"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" name="Google Shape;1515;p19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16" name="Google Shape;1516;p1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7" name="Google Shape;1517;p19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18" name="Google Shape;1518;p19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19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0" name="Google Shape;1520;p19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19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22" name="Google Shape;1522;p19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3" name="Google Shape;1523;p19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2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19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526" name="Google Shape;1526;p19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9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8" name="Google Shape;1528;p19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19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0" name="Google Shape;1530;p19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31" name="Google Shape;1531;p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19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2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20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5" name="Google Shape;1535;p20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6" name="Google Shape;1536;p20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37" name="Google Shape;1537;p20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38" name="Google Shape;1538;p2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39" name="Google Shape;1539;p20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40" name="Google Shape;1540;p20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0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4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0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20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0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6" name="Google Shape;1546;p20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47" name="Google Shape;1547;p20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8" name="Google Shape;1548;p20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9" name="Google Shape;1549;p20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50" name="Google Shape;1550;p20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51" name="Google Shape;1551;p20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52" name="Google Shape;1552;p20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0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54" name="Google Shape;1554;p20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0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20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20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20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60" name="Google Shape;1560;p20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1" name="Google Shape;1561;p20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62" name="Google Shape;1562;p20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563" name="Google Shape;1563;p20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64" name="Google Shape;1564;p20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565" name="Google Shape;1565;p20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0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567" name="Google Shape;1567;p20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4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03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203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203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2" name="Google Shape;1572;p20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73" name="Google Shape;1573;p203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574" name="Google Shape;1574;p20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03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76" name="Google Shape;1576;p20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5">
    <p:bg>
      <p:bgPr>
        <a:solidFill>
          <a:schemeClr val="lt2"/>
        </a:solidFill>
        <a:effectLst/>
      </p:bgPr>
    </p:bg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204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579" name="Google Shape;1579;p204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0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04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2" name="Google Shape;1582;p20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3" name="Google Shape;1583;p204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04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0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2" name="Google Shape;152;p70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3" name="Google Shape;153;p70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54" name="Google Shape;154;p70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0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70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57" name="Google Shape;15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3"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05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87" name="Google Shape;1587;p205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88" name="Google Shape;1588;p205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589" name="Google Shape;1589;p205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05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1" name="Google Shape;1591;p205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592" name="Google Shape;1592;p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2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0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5" name="Google Shape;1595;p20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20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7" name="Google Shape;1597;p20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98" name="Google Shape;1598;p20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9" name="Google Shape;1599;p20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00" name="Google Shape;1600;p20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01" name="Google Shape;1601;p20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2" name="Google Shape;1602;p20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03" name="Google Shape;1603;p20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0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05" name="Google Shape;1605;p20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3"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0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20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20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20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11" name="Google Shape;1611;p20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2" name="Google Shape;1612;p20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13" name="Google Shape;1613;p20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14" name="Google Shape;1614;p20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15" name="Google Shape;1615;p20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16" name="Google Shape;1616;p20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20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618" name="Google Shape;1618;p20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6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0" name="Google Shape;1620;p20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21" name="Google Shape;1621;p2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22" name="Google Shape;1622;p20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23" name="Google Shape;1623;p20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20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5" name="Google Shape;1625;p20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0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7" name="Google Shape;1627;p20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28" name="Google Shape;1628;p20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9" name="Google Shape;1629;p20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2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0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33" name="Google Shape;1633;p20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34" name="Google Shape;1634;p20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35" name="Google Shape;1635;p20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36" name="Google Shape;1636;p20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0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8" name="Google Shape;1638;p20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20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40" name="Google Shape;1640;p20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1" name="Google Shape;1641;p20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2"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21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44" name="Google Shape;1644;p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45" name="Google Shape;1645;p21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46" name="Google Shape;1646;p21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1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8" name="Google Shape;1648;p21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9" name="Google Shape;1649;p21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0" name="Google Shape;1650;p21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1" name="Google Shape;1651;p2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2" name="Google Shape;1652;p2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3" name="Google Shape;1653;p21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54" name="Google Shape;1654;p21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5" name="Google Shape;1655;p2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2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7" name="Google Shape;1657;p2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58" name="Google Shape;1658;p2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59" name="Google Shape;1659;p2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60" name="Google Shape;1660;p2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62" name="Google Shape;1662;p21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2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64" name="Google Shape;1664;p2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5" name="Google Shape;1665;p2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3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7" name="Google Shape;1667;p212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668" name="Google Shape;1668;p212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12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0" name="Google Shape;1670;p212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212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2" name="Google Shape;1672;p212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73" name="Google Shape;1673;p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21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3"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2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77" name="Google Shape;1677;p21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8" name="Google Shape;1678;p2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79" name="Google Shape;1679;p21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80" name="Google Shape;1680;p2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81" name="Google Shape;1681;p21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82" name="Google Shape;1682;p21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1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5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14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214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214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8" name="Google Shape;1688;p21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689" name="Google Shape;1689;p214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1690" name="Google Shape;1690;p214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14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2" name="Google Shape;1692;p2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7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3" name="Google Shape;163;p7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7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7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66" name="Google Shape;166;p7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7" name="Google Shape;167;p7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68" name="Google Shape;168;p7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7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0" name="Google Shape;170;p7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6">
    <p:bg>
      <p:bgPr>
        <a:solidFill>
          <a:schemeClr val="lt2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15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695" name="Google Shape;1695;p215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1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15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8" name="Google Shape;1698;p2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9" name="Google Shape;1699;p2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2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4"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16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03" name="Google Shape;1703;p216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04" name="Google Shape;1704;p216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1705" name="Google Shape;1705;p216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16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7" name="Google Shape;1707;p216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1708" name="Google Shape;1708;p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4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1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21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21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3" name="Google Shape;1713;p2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14" name="Google Shape;1714;p21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5" name="Google Shape;1715;p2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21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17" name="Google Shape;1717;p2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18" name="Google Shape;1718;p21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19" name="Google Shape;1719;p21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1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21" name="Google Shape;1721;p21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7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3" name="Google Shape;1723;p2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24" name="Google Shape;1724;p2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25" name="Google Shape;1725;p2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26" name="Google Shape;1726;p2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8" name="Google Shape;1728;p21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9" name="Google Shape;1729;p21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0" name="Google Shape;1730;p2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31" name="Google Shape;1731;p2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2" name="Google Shape;1732;p2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3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1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21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36" name="Google Shape;1736;p2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37" name="Google Shape;1737;p2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38" name="Google Shape;1738;p2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39" name="Google Shape;1739;p2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41" name="Google Shape;1741;p219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2" name="Google Shape;1742;p21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43" name="Google Shape;1743;p2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4" name="Google Shape;1744;p2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3"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2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47" name="Google Shape;1747;p2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48" name="Google Shape;1748;p2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49" name="Google Shape;1749;p2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51" name="Google Shape;1751;p22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2" name="Google Shape;1752;p22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3" name="Google Shape;1753;p22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2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5" name="Google Shape;1755;p2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2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57" name="Google Shape;1757;p2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8" name="Google Shape;1758;p2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3"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22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61" name="Google Shape;1761;p2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62" name="Google Shape;1762;p22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63" name="Google Shape;1763;p22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22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5" name="Google Shape;1765;p22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6" name="Google Shape;1766;p22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7" name="Google Shape;1767;p22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8" name="Google Shape;1768;p2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4"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" name="Google Shape;1770;p222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771" name="Google Shape;1771;p222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22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3" name="Google Shape;1773;p222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222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5" name="Google Shape;1775;p222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6" name="Google Shape;1776;p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7" name="Google Shape;1777;p22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4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2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80" name="Google Shape;1780;p22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1" name="Google Shape;1781;p2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2" name="Google Shape;1782;p22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83" name="Google Shape;1783;p2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84" name="Google Shape;1784;p22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85" name="Google Shape;1785;p22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22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ation">
  <p:cSld name="3_Quotation 5"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22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22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2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2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92" name="Google Shape;1792;p22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3" name="Google Shape;1793;p2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4" name="Google Shape;1794;p22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95" name="Google Shape;1795;p2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6" name="Google Shape;1796;p22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97" name="Google Shape;1797;p22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22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99" name="Google Shape;1799;p22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4" name="Google Shape;174;p7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75" name="Google Shape;175;p7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6" name="Google Shape;176;p7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77" name="Google Shape;177;p7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9" name="Google Shape;179;p72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72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1" name="Google Shape;181;p7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7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2">
    <p:bg>
      <p:bgPr>
        <a:solidFill>
          <a:schemeClr val="lt1"/>
        </a:solidFill>
        <a:effectLst/>
      </p:bgPr>
    </p:bg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2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225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 extrusionOk="0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3" name="Google Shape;1803;p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41899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Google Shape;1804;p225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 extrusionOk="0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5" name="Google Shape;1805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956" y="5564123"/>
            <a:ext cx="2025383" cy="91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6" name="Google Shape;1806;p225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120000" extrusionOk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noFill/>
          <a:ln w="32000" cap="flat" cmpd="sng">
            <a:solidFill>
              <a:srgbClr val="F58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225"/>
          <p:cNvSpPr txBox="1"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22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9" name="Google Shape;1809;p22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194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2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1" name="Google Shape;1811;p22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8750"/>
              </a:lnSpc>
              <a:spcBef>
                <a:spcPts val="0"/>
              </a:spcBef>
              <a:buNone/>
              <a:defRPr sz="1200" b="0" i="0">
                <a:solidFill>
                  <a:srgbClr val="9295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ation">
  <p:cSld name="2_Quotation 4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22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22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22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p22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17" name="Google Shape;1817;p22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8" name="Google Shape;1818;p22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9" name="Google Shape;1819;p22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20" name="Google Shape;1820;p2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1" name="Google Shape;1821;p22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22" name="Google Shape;1822;p22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2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24" name="Google Shape;1824;p22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ation">
  <p:cSld name="1_Quotation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22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22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2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9" name="Google Shape;1829;p22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30" name="Google Shape;1830;p22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1" name="Google Shape;1831;p2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2" name="Google Shape;1832;p22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33" name="Google Shape;1833;p2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4" name="Google Shape;1834;p22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35" name="Google Shape;1835;p22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2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37" name="Google Shape;1837;p22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2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2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41" name="Google Shape;1841;p2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2" name="Google Shape;1842;p2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22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229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6" name="Google Shape;1846;p229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2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8" name="Google Shape;1848;p2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2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0" name="Google Shape;1850;p229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229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229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53" name="Google Shape;1853;p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2"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230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6" name="Google Shape;1856;p230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2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8" name="Google Shape;1858;p23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23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0" name="Google Shape;1860;p230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230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230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3" name="Google Shape;1863;p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"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231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231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231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231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9" name="Google Shape;1869;p2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32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2" name="Google Shape;1872;p2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232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232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5" name="Google Shape;1875;p232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233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233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233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33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233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2" name="Google Shape;1882;p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3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34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5" name="Google Shape;1885;p234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7" name="Google Shape;1887;p23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8" name="Google Shape;1888;p23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9" name="Google Shape;1889;p234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234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234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2" name="Google Shape;1892;p2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85" name="Google Shape;185;p7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7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87" name="Google Shape;187;p7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7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9" name="Google Shape;189;p7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3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73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7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7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5" name="Google Shape;195;p7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7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2"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35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5" name="Google Shape;1895;p235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235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235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8" name="Google Shape;1898;p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2"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236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1" name="Google Shape;1901;p2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02" name="Google Shape;1902;p236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236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4" name="Google Shape;1904;p236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2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23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23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237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9" name="Google Shape;1909;p237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0" name="Google Shape;1910;p237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11" name="Google Shape;1911;p2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4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238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4" name="Google Shape;1914;p238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5" name="Google Shape;1915;p2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6" name="Google Shape;1916;p23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7" name="Google Shape;1917;p23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8" name="Google Shape;1918;p238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238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238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1" name="Google Shape;1921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5"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39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4" name="Google Shape;1924;p239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2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6" name="Google Shape;1926;p23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7" name="Google Shape;1927;p23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8" name="Google Shape;1928;p239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239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39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31" name="Google Shape;1931;p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6"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240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4" name="Google Shape;1934;p240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5" name="Google Shape;1935;p24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6" name="Google Shape;1936;p24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24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8" name="Google Shape;1938;p240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40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40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1" name="Google Shape;1941;p2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3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41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241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241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241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7" name="Google Shape;1947;p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3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242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0" name="Google Shape;1950;p2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51" name="Google Shape;1951;p242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242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p242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3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243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243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243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8" name="Google Shape;1958;p243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9" name="Google Shape;1959;p243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60" name="Google Shape;1960;p2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7"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244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3" name="Google Shape;1963;p244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4" name="Google Shape;1964;p2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5" name="Google Shape;1965;p2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2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7" name="Google Shape;1967;p244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244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244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0" name="Google Shape;1970;p2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7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99" name="Google Shape;199;p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7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01" name="Google Shape;201;p7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7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3" name="Google Shape;203;p7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5" name="Google Shape;205;p7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7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4"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245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3" name="Google Shape;1973;p245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245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245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6" name="Google Shape;1976;p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4"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246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9" name="Google Shape;1979;p2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246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246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46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4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24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24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6" name="Google Shape;1986;p247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7" name="Google Shape;1987;p247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8" name="Google Shape;1988;p247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89" name="Google Shape;1989;p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5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248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2" name="Google Shape;1992;p248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3" name="Google Shape;1993;p248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48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5" name="Google Shape;1995;p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5"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49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8" name="Google Shape;1998;p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99" name="Google Shape;1999;p249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249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249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5"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250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250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50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6" name="Google Shape;2006;p250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7" name="Google Shape;2007;p250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08" name="Google Shape;2008;p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8"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251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1" name="Google Shape;2011;p251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25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3" name="Google Shape;2013;p25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5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5" name="Google Shape;2015;p251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6" name="Google Shape;2016;p251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7" name="Google Shape;2017;p251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8" name="Google Shape;2018;p2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9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252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1" name="Google Shape;2021;p252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2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3" name="Google Shape;2023;p25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25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5" name="Google Shape;2025;p252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6" name="Google Shape;2026;p252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252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28" name="Google Shape;2028;p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6"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253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p253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2" name="Google Shape;2032;p253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3" name="Google Shape;2033;p253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4" name="Google Shape;2034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6"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254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7" name="Google Shape;2037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2038" name="Google Shape;2038;p254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9" name="Google Shape;2039;p254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54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4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8" name="Google Shape;28;p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" name="Google Shape;29;p4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0" name="Google Shape;30;p4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4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5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09" name="Google Shape;209;p75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5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75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5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75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4" name="Google Shape;214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6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55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255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255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5" name="Google Shape;2045;p255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6" name="Google Shape;2046;p255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47" name="Google Shape;2047;p2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10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256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0" name="Google Shape;2050;p256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2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2" name="Google Shape;2052;p25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25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4" name="Google Shape;2054;p256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256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256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57" name="Google Shape;2057;p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7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57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0" name="Google Shape;2060;p257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257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257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63" name="Google Shape;2063;p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7"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58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6" name="Google Shape;2066;p2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p258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258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258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7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59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259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259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4" name="Google Shape;2074;p259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5" name="Google Shape;2075;p259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76" name="Google Shape;2076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6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6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26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p26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1" name="Google Shape;2081;p26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082" name="Google Shape;2082;p26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083" name="Google Shape;2083;p26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26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85" name="Google Shape;2085;p2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7">
    <p:bg>
      <p:bgPr>
        <a:solidFill>
          <a:schemeClr val="lt2"/>
        </a:solidFill>
        <a:effectLst/>
      </p:bgPr>
    </p:bg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26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088" name="Google Shape;2088;p26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26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26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1" name="Google Shape;2091;p26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2" name="Google Shape;2092;p26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26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5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26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96" name="Google Shape;2096;p26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97" name="Google Shape;2097;p26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098" name="Google Shape;2098;p26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26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0" name="Google Shape;2100;p26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101" name="Google Shape;2101;p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5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26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26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5" name="Google Shape;2105;p26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p26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07" name="Google Shape;2107;p26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8" name="Google Shape;2108;p26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09" name="Google Shape;2109;p26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10" name="Google Shape;2110;p26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11" name="Google Shape;2111;p26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12" name="Google Shape;2112;p26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26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14" name="Google Shape;2114;p26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4"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26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6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18" name="Google Shape;2118;p26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19" name="Google Shape;2119;p2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20" name="Google Shape;2120;p26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21" name="Google Shape;2121;p26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26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23" name="Google Shape;2123;p264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4" name="Google Shape;2124;p264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25" name="Google Shape;2125;p26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6" name="Google Shape;2126;p26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8" name="Google Shape;218;p7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" name="Google Shape;219;p7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" name="Google Shape;220;p7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1" name="Google Shape;221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7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3" name="Google Shape;223;p7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4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oogle Shape;2128;p26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29" name="Google Shape;2129;p26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30" name="Google Shape;2130;p26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31" name="Google Shape;2131;p26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26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33" name="Google Shape;2133;p26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p265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5" name="Google Shape;2135;p265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6" name="Google Shape;2136;p2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7" name="Google Shape;2137;p2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8" name="Google Shape;2138;p26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39" name="Google Shape;2139;p26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0" name="Google Shape;2140;p26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4"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26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43" name="Google Shape;2143;p26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44" name="Google Shape;2144;p26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45" name="Google Shape;2145;p26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26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7" name="Google Shape;2147;p26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26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49" name="Google Shape;2149;p26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0" name="Google Shape;2150;p26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5"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" name="Google Shape;2152;p267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153" name="Google Shape;2153;p267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267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5" name="Google Shape;2155;p267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267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267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58" name="Google Shape;2158;p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9" name="Google Shape;2159;p26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5"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26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62" name="Google Shape;2162;p26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3" name="Google Shape;2163;p26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64" name="Google Shape;2164;p26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165" name="Google Shape;2165;p26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66" name="Google Shape;2166;p26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167" name="Google Shape;2167;p26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26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7"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269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269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69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73" name="Google Shape;2173;p26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74" name="Google Shape;2174;p269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175" name="Google Shape;2175;p269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269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7" name="Google Shape;2177;p26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8">
    <p:bg>
      <p:bgPr>
        <a:solidFill>
          <a:schemeClr val="lt2"/>
        </a:solidFill>
        <a:effectLst/>
      </p:bgPr>
    </p:bg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9" name="Google Shape;2179;p27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180" name="Google Shape;2180;p27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27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27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3" name="Google Shape;2183;p27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4" name="Google Shape;2184;p27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5" name="Google Shape;2185;p27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6"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27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88" name="Google Shape;2188;p27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89" name="Google Shape;2189;p27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190" name="Google Shape;2190;p27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7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7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193" name="Google Shape;2193;p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6"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7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27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7" name="Google Shape;2197;p27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8" name="Google Shape;2198;p27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99" name="Google Shape;2199;p27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0" name="Google Shape;2200;p27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1" name="Google Shape;2201;p27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02" name="Google Shape;2202;p27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03" name="Google Shape;2203;p27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04" name="Google Shape;2204;p27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27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06" name="Google Shape;2206;p27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8"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8" name="Google Shape;2208;p27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09" name="Google Shape;2209;p27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10" name="Google Shape;2210;p27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11" name="Google Shape;2211;p27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27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3" name="Google Shape;2213;p27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27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5" name="Google Shape;2215;p27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16" name="Google Shape;2216;p27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7" name="Google Shape;2217;p27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5"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7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0" name="Google Shape;2220;p27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21" name="Google Shape;2221;p27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22" name="Google Shape;2222;p27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3" name="Google Shape;2223;p27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24" name="Google Shape;2224;p27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27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26" name="Google Shape;2226;p274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274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28" name="Google Shape;2228;p27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9" name="Google Shape;2229;p27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3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7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7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7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7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0" name="Google Shape;230;p77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31" name="Google Shape;231;p7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7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" name="Google Shape;233;p7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5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27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32" name="Google Shape;2232;p27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33" name="Google Shape;2233;p27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34" name="Google Shape;2234;p27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27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36" name="Google Shape;2236;p27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7" name="Google Shape;2237;p275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8" name="Google Shape;2238;p275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9" name="Google Shape;2239;p2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40" name="Google Shape;2240;p2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1" name="Google Shape;2241;p27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42" name="Google Shape;2242;p27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3" name="Google Shape;2243;p27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5"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5" name="Google Shape;2245;p27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46" name="Google Shape;2246;p2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47" name="Google Shape;2247;p27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48" name="Google Shape;2248;p27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27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50" name="Google Shape;2250;p27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1" name="Google Shape;2251;p27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52" name="Google Shape;2252;p27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3" name="Google Shape;2253;p27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6"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" name="Google Shape;2255;p277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256" name="Google Shape;2256;p277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277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8" name="Google Shape;2258;p277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277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0" name="Google Shape;2260;p277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61" name="Google Shape;2261;p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262" name="Google Shape;2262;p27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6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27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65" name="Google Shape;2265;p27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6" name="Google Shape;2266;p27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67" name="Google Shape;2267;p27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68" name="Google Shape;2268;p27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9" name="Google Shape;2269;p27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70" name="Google Shape;2270;p27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27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279"/>
          <p:cNvSpPr/>
          <p:nvPr/>
        </p:nvSpPr>
        <p:spPr>
          <a:xfrm>
            <a:off x="-21166" y="6629400"/>
            <a:ext cx="12213167" cy="2286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4" name="Google Shape;2274;p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5967" y="408518"/>
            <a:ext cx="3706284" cy="1813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5" name="Google Shape;2275;p279"/>
          <p:cNvGrpSpPr/>
          <p:nvPr/>
        </p:nvGrpSpPr>
        <p:grpSpPr>
          <a:xfrm>
            <a:off x="0" y="0"/>
            <a:ext cx="1862667" cy="6629400"/>
            <a:chOff x="-15876" y="0"/>
            <a:chExt cx="1927803" cy="6858000"/>
          </a:xfrm>
        </p:grpSpPr>
        <p:sp>
          <p:nvSpPr>
            <p:cNvPr id="2276" name="Google Shape;2276;p279"/>
            <p:cNvSpPr/>
            <p:nvPr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77" name="Google Shape;2277;p279"/>
            <p:cNvPicPr preferRelativeResize="0"/>
            <p:nvPr/>
          </p:nvPicPr>
          <p:blipFill rotWithShape="1">
            <a:blip r:embed="rId3">
              <a:alphaModFix/>
            </a:blip>
            <a:srcRect l="7219" t="16937" r="72250" b="20588"/>
            <a:stretch/>
          </p:blipFill>
          <p:spPr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</p:pic>
      </p:grpSp>
      <p:sp>
        <p:nvSpPr>
          <p:cNvPr id="2278" name="Google Shape;2278;p279"/>
          <p:cNvSpPr txBox="1">
            <a:spLocks noGrp="1"/>
          </p:cNvSpPr>
          <p:nvPr>
            <p:ph type="subTitle" idx="1"/>
          </p:nvPr>
        </p:nvSpPr>
        <p:spPr>
          <a:xfrm>
            <a:off x="3147489" y="4195763"/>
            <a:ext cx="548851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9" name="Google Shape;2279;p279"/>
          <p:cNvSpPr txBox="1">
            <a:spLocks noGrp="1"/>
          </p:cNvSpPr>
          <p:nvPr>
            <p:ph type="ctrTitle"/>
          </p:nvPr>
        </p:nvSpPr>
        <p:spPr>
          <a:xfrm>
            <a:off x="1621872" y="1806429"/>
            <a:ext cx="10189827" cy="227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33"/>
              <a:buFont typeface="Calibri"/>
              <a:buNone/>
              <a:defRPr sz="5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0" name="Google Shape;2280;p279"/>
          <p:cNvSpPr txBox="1">
            <a:spLocks noGrp="1"/>
          </p:cNvSpPr>
          <p:nvPr>
            <p:ph type="body" idx="2"/>
          </p:nvPr>
        </p:nvSpPr>
        <p:spPr>
          <a:xfrm>
            <a:off x="3147484" y="4600575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1" name="Google Shape;2281;p279"/>
          <p:cNvSpPr txBox="1">
            <a:spLocks noGrp="1"/>
          </p:cNvSpPr>
          <p:nvPr>
            <p:ph type="body" idx="3"/>
          </p:nvPr>
        </p:nvSpPr>
        <p:spPr>
          <a:xfrm>
            <a:off x="3147484" y="5005387"/>
            <a:ext cx="5486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Table of Content"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280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280"/>
          <p:cNvSpPr txBox="1"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33"/>
              <a:buFont typeface="Calibri"/>
              <a:buNone/>
              <a:defRPr sz="29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80"/>
          <p:cNvSpPr txBox="1">
            <a:spLocks noGrp="1"/>
          </p:cNvSpPr>
          <p:nvPr>
            <p:ph type="body"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▪"/>
              <a:defRPr sz="1867" b="1"/>
            </a:lvl1pPr>
            <a:lvl2pPr marL="914400" lvl="1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̶"/>
              <a:defRPr sz="1867"/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•"/>
              <a:defRPr sz="1867"/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✔"/>
              <a:defRPr sz="1867"/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6" name="Google Shape;2286;p280"/>
          <p:cNvSpPr txBox="1">
            <a:spLocks noGrp="1"/>
          </p:cNvSpPr>
          <p:nvPr>
            <p:ph type="body" idx="2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132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33"/>
              <a:buChar char="•"/>
              <a:defRPr sz="1333" b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7" name="Google Shape;2287;p28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88" name="Google Shape;2288;p280" descr="M:\Marketing Communication and Referral Access\Luis\newbrand\UCM_logo\master\horizontal\UCM_Logo_Master_Brand_Horizontal_Tagline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1" y="5969000"/>
            <a:ext cx="3704343" cy="65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0" name="Google Shape;2290;p28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291" name="Google Shape;2291;p28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92" name="Google Shape;2292;p28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293" name="Google Shape;2293;p28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8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5" name="Google Shape;2295;p28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6" name="Google Shape;2296;p28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7" name="Google Shape;2297;p28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98" name="Google Shape;2298;p28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9" name="Google Shape;2299;p28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"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28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02" name="Google Shape;2302;p28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03" name="Google Shape;2303;p28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304" name="Google Shape;2304;p28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28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6" name="Google Shape;2306;p28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307" name="Google Shape;2307;p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9" name="Google Shape;2309;p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0" name="Google Shape;2310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516" y="5915003"/>
            <a:ext cx="938786" cy="4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283"/>
          <p:cNvSpPr txBox="1">
            <a:spLocks noGrp="1"/>
          </p:cNvSpPr>
          <p:nvPr>
            <p:ph type="body" idx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283"/>
          <p:cNvSpPr txBox="1">
            <a:spLocks noGrp="1"/>
          </p:cNvSpPr>
          <p:nvPr>
            <p:ph type="body" idx="2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 2"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" name="Google Shape;2314;p2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9" y="762"/>
            <a:ext cx="12189292" cy="685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5" name="Google Shape;2315;p28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6" name="Google Shape;2316;p28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7" name="Google Shape;2317;p284"/>
          <p:cNvSpPr txBox="1">
            <a:spLocks noGrp="1"/>
          </p:cNvSpPr>
          <p:nvPr>
            <p:ph type="body" idx="1"/>
          </p:nvPr>
        </p:nvSpPr>
        <p:spPr>
          <a:xfrm>
            <a:off x="838200" y="1825629"/>
            <a:ext cx="105156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8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6" name="Google Shape;236;p78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7" name="Google Shape;237;p78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38" name="Google Shape;238;p78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8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78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41" name="Google Shape;24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"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9" name="Google Shape;2319;p2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858"/>
            <a:ext cx="12188952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2320" name="Google Shape;2320;p285"/>
          <p:cNvSpPr txBox="1">
            <a:spLocks noGrp="1"/>
          </p:cNvSpPr>
          <p:nvPr>
            <p:ph type="title"/>
          </p:nvPr>
        </p:nvSpPr>
        <p:spPr>
          <a:xfrm>
            <a:off x="6905173" y="365129"/>
            <a:ext cx="49272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1" name="Google Shape;2321;p2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2" name="Google Shape;2322;p285"/>
          <p:cNvSpPr txBox="1">
            <a:spLocks noGrp="1"/>
          </p:cNvSpPr>
          <p:nvPr>
            <p:ph type="body" idx="1"/>
          </p:nvPr>
        </p:nvSpPr>
        <p:spPr>
          <a:xfrm>
            <a:off x="6905173" y="1825629"/>
            <a:ext cx="4927259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-4">
  <p:cSld name="Breaker-4"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" name="Google Shape;2324;p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96"/>
            <a:ext cx="12188952" cy="68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286"/>
          <p:cNvSpPr txBox="1">
            <a:spLocks noGrp="1"/>
          </p:cNvSpPr>
          <p:nvPr>
            <p:ph type="body" idx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7" name="Google Shape;2327;p286"/>
          <p:cNvSpPr txBox="1">
            <a:spLocks noGrp="1"/>
          </p:cNvSpPr>
          <p:nvPr>
            <p:ph type="body" idx="2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9" name="Google Shape;2329;p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904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0" name="Google Shape;2330;p28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1" name="Google Shape;2331;p28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2" name="Google Shape;2332;p2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Graphic Right">
  <p:cSld name="Blue Graphic Right"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" name="Google Shape;2334;p2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5" name="Google Shape;2335;p2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6" name="Google Shape;2336;p2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85114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7" name="Google Shape;2337;p288"/>
          <p:cNvSpPr txBox="1">
            <a:spLocks noGrp="1"/>
          </p:cNvSpPr>
          <p:nvPr>
            <p:ph type="sldNum" idx="12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losing Slide">
  <p:cSld name="3-Closing Slide"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9" name="Google Shape;2339;p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0" name="Google Shape;2340;p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224" y="2949956"/>
            <a:ext cx="1821552" cy="95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 3"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2" name="Google Shape;2342;p29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43" name="Google Shape;2343;p29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44" name="Google Shape;2344;p29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345" name="Google Shape;2345;p29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29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47" name="Google Shape;2347;p29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8" name="Google Shape;2348;p29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9" name="Google Shape;2349;p29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50" name="Google Shape;2350;p29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1" name="Google Shape;2351;p29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 2"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91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54" name="Google Shape;2354;p291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355" name="Google Shape;2355;p291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356" name="Google Shape;2356;p291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291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8" name="Google Shape;2358;p291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359" name="Google Shape;2359;p2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 2"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1" name="Google Shape;2361;p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857"/>
            <a:ext cx="12188952" cy="685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516" y="5915003"/>
            <a:ext cx="938786" cy="49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63" name="Google Shape;2363;p292"/>
          <p:cNvSpPr txBox="1">
            <a:spLocks noGrp="1"/>
          </p:cNvSpPr>
          <p:nvPr>
            <p:ph type="body" idx="1"/>
          </p:nvPr>
        </p:nvSpPr>
        <p:spPr>
          <a:xfrm>
            <a:off x="7459662" y="3429000"/>
            <a:ext cx="4180795" cy="11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4" name="Google Shape;2364;p292"/>
          <p:cNvSpPr txBox="1">
            <a:spLocks noGrp="1"/>
          </p:cNvSpPr>
          <p:nvPr>
            <p:ph type="body" idx="2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">
  <p:cSld name="Image Left 2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Google Shape;2366;p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858"/>
            <a:ext cx="12188952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2367" name="Google Shape;2367;p293"/>
          <p:cNvSpPr txBox="1">
            <a:spLocks noGrp="1"/>
          </p:cNvSpPr>
          <p:nvPr>
            <p:ph type="title"/>
          </p:nvPr>
        </p:nvSpPr>
        <p:spPr>
          <a:xfrm>
            <a:off x="6905173" y="365129"/>
            <a:ext cx="49272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29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59CBE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9" name="Google Shape;2369;p293"/>
          <p:cNvSpPr txBox="1">
            <a:spLocks noGrp="1"/>
          </p:cNvSpPr>
          <p:nvPr>
            <p:ph type="body" idx="1"/>
          </p:nvPr>
        </p:nvSpPr>
        <p:spPr>
          <a:xfrm>
            <a:off x="6905173" y="1825629"/>
            <a:ext cx="4927259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-4">
  <p:cSld name="Breaker-4 2"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1" name="Google Shape;2371;p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96"/>
            <a:ext cx="12188952" cy="685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5152" y="5894636"/>
            <a:ext cx="1312781" cy="562270"/>
          </a:xfrm>
          <a:prstGeom prst="rect">
            <a:avLst/>
          </a:prstGeom>
          <a:noFill/>
          <a:ln>
            <a:noFill/>
          </a:ln>
        </p:spPr>
      </p:pic>
      <p:sp>
        <p:nvSpPr>
          <p:cNvPr id="2373" name="Google Shape;2373;p294"/>
          <p:cNvSpPr txBox="1">
            <a:spLocks noGrp="1"/>
          </p:cNvSpPr>
          <p:nvPr>
            <p:ph type="body" idx="1"/>
          </p:nvPr>
        </p:nvSpPr>
        <p:spPr>
          <a:xfrm>
            <a:off x="7459665" y="3429000"/>
            <a:ext cx="4180795" cy="110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4" name="Google Shape;2374;p294"/>
          <p:cNvSpPr txBox="1">
            <a:spLocks noGrp="1"/>
          </p:cNvSpPr>
          <p:nvPr>
            <p:ph type="body" idx="2"/>
          </p:nvPr>
        </p:nvSpPr>
        <p:spPr>
          <a:xfrm>
            <a:off x="7459661" y="4775654"/>
            <a:ext cx="4180795" cy="78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7" name="Google Shape;247;p7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" name="Google Shape;248;p7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7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0" name="Google Shape;250;p7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1" name="Google Shape;251;p7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2" name="Google Shape;252;p7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4" name="Google Shape;254;p7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 2"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Google Shape;2376;p295"/>
          <p:cNvPicPr preferRelativeResize="0"/>
          <p:nvPr/>
        </p:nvPicPr>
        <p:blipFill rotWithShape="1">
          <a:blip r:embed="rId2">
            <a:alphaModFix/>
          </a:blip>
          <a:srcRect t="12181" r="12170"/>
          <a:stretch/>
        </p:blipFill>
        <p:spPr>
          <a:xfrm>
            <a:off x="1524" y="0"/>
            <a:ext cx="121904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7" name="Google Shape;2377;p29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8" name="Google Shape;2378;p29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9" name="Google Shape;2379;p2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Graphic Right">
  <p:cSld name="Blue Graphic Right 2"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1" name="Google Shape;2381;p2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2" name="Google Shape;2382;p2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0851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3" name="Google Shape;2383;p2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85114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p296"/>
          <p:cNvSpPr txBox="1">
            <a:spLocks noGrp="1"/>
          </p:cNvSpPr>
          <p:nvPr>
            <p:ph type="sldNum" idx="12"/>
          </p:nvPr>
        </p:nvSpPr>
        <p:spPr>
          <a:xfrm>
            <a:off x="9292771" y="6464300"/>
            <a:ext cx="253966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losing Slide">
  <p:cSld name="3-Closing Slide 2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" name="Google Shape;2386;p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7" name="Google Shape;2387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224" y="2949956"/>
            <a:ext cx="1821552" cy="958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Yale Blue">
  <p:cSld name="3_Title Slide_Yale Blue 11"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98"/>
          <p:cNvSpPr txBox="1">
            <a:spLocks noGrp="1"/>
          </p:cNvSpPr>
          <p:nvPr>
            <p:ph type="body" idx="1"/>
          </p:nvPr>
        </p:nvSpPr>
        <p:spPr>
          <a:xfrm>
            <a:off x="2826555" y="5400857"/>
            <a:ext cx="8178613" cy="38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None/>
              <a:defRPr sz="1867">
                <a:solidFill>
                  <a:srgbClr val="61636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0" name="Google Shape;2390;p298"/>
          <p:cNvSpPr txBox="1">
            <a:spLocks noGrp="1"/>
          </p:cNvSpPr>
          <p:nvPr>
            <p:ph type="ctrTitle"/>
          </p:nvPr>
        </p:nvSpPr>
        <p:spPr>
          <a:xfrm>
            <a:off x="2826555" y="1807151"/>
            <a:ext cx="8178613" cy="1629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4C"/>
              </a:buClr>
              <a:buSzPts val="5333"/>
              <a:buFont typeface="Verdana"/>
              <a:buNone/>
              <a:defRPr sz="5333" b="1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1" name="Google Shape;2391;p29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2" name="Google Shape;2392;p29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3" name="Google Shape;2393;p29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4" name="Google Shape;2394;p298"/>
          <p:cNvSpPr/>
          <p:nvPr/>
        </p:nvSpPr>
        <p:spPr>
          <a:xfrm rot="10800000">
            <a:off x="1" y="2000248"/>
            <a:ext cx="2785068" cy="2042851"/>
          </a:xfrm>
          <a:custGeom>
            <a:avLst/>
            <a:gdLst/>
            <a:ahLst/>
            <a:cxnLst/>
            <a:rect l="l" t="t" r="r" b="b"/>
            <a:pathLst>
              <a:path w="10293751" h="1031873" extrusionOk="0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298"/>
          <p:cNvSpPr/>
          <p:nvPr/>
        </p:nvSpPr>
        <p:spPr>
          <a:xfrm>
            <a:off x="0" y="6115051"/>
            <a:ext cx="12192000" cy="742949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298"/>
          <p:cNvSpPr txBox="1">
            <a:spLocks noGrp="1"/>
          </p:cNvSpPr>
          <p:nvPr>
            <p:ph type="body" idx="2"/>
          </p:nvPr>
        </p:nvSpPr>
        <p:spPr>
          <a:xfrm>
            <a:off x="2826555" y="3447399"/>
            <a:ext cx="8178613" cy="71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0" i="0">
                <a:solidFill>
                  <a:srgbClr val="00314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97" name="Google Shape;2397;p2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834" y="4178329"/>
            <a:ext cx="4395959" cy="11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">
  <p:cSld name="Table of Content 2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299"/>
          <p:cNvSpPr/>
          <p:nvPr/>
        </p:nvSpPr>
        <p:spPr>
          <a:xfrm>
            <a:off x="-10584" y="6620933"/>
            <a:ext cx="12213168" cy="237067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299"/>
          <p:cNvSpPr txBox="1">
            <a:spLocks noGrp="1"/>
          </p:cNvSpPr>
          <p:nvPr>
            <p:ph type="title"/>
          </p:nvPr>
        </p:nvSpPr>
        <p:spPr>
          <a:xfrm>
            <a:off x="218114" y="224840"/>
            <a:ext cx="11715725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33"/>
              <a:buFont typeface="Calibri"/>
              <a:buNone/>
              <a:defRPr sz="2933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1" name="Google Shape;2401;p299"/>
          <p:cNvSpPr txBox="1">
            <a:spLocks noGrp="1"/>
          </p:cNvSpPr>
          <p:nvPr>
            <p:ph type="body" idx="1"/>
          </p:nvPr>
        </p:nvSpPr>
        <p:spPr>
          <a:xfrm>
            <a:off x="218114" y="917197"/>
            <a:ext cx="11715725" cy="495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▪"/>
              <a:defRPr sz="1867" b="1"/>
            </a:lvl1pPr>
            <a:lvl2pPr marL="914400" lvl="1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̶"/>
              <a:defRPr sz="1867"/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Arial"/>
              <a:buChar char="•"/>
              <a:defRPr sz="1867"/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Font typeface="Noto Sans Symbols"/>
              <a:buChar char="✔"/>
              <a:defRPr sz="1867"/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2" name="Google Shape;2402;p299"/>
          <p:cNvSpPr txBox="1">
            <a:spLocks noGrp="1"/>
          </p:cNvSpPr>
          <p:nvPr>
            <p:ph type="body" idx="2"/>
          </p:nvPr>
        </p:nvSpPr>
        <p:spPr>
          <a:xfrm>
            <a:off x="3858937" y="5969001"/>
            <a:ext cx="8074903" cy="64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3132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33"/>
              <a:buChar char="•"/>
              <a:defRPr sz="1333" b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3" name="Google Shape;2403;p29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4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04" name="Google Shape;2404;p299" descr="M:\Marketing Communication and Referral Access\Luis\newbrand\UCM_logo\master\horizontal\UCM_Logo_Master_Brand_Horizontal_Tagline_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1" y="5969000"/>
            <a:ext cx="3704343" cy="65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Layout">
  <p:cSld name="Title and Bullets Layout 8"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00"/>
          <p:cNvSpPr txBox="1">
            <a:spLocks noGrp="1"/>
          </p:cNvSpPr>
          <p:nvPr>
            <p:ph type="title"/>
          </p:nvPr>
        </p:nvSpPr>
        <p:spPr>
          <a:xfrm>
            <a:off x="848990" y="783845"/>
            <a:ext cx="101777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7" name="Google Shape;2407;p300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300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300"/>
          <p:cNvSpPr txBox="1">
            <a:spLocks noGrp="1"/>
          </p:cNvSpPr>
          <p:nvPr>
            <p:ph type="body" idx="1"/>
          </p:nvPr>
        </p:nvSpPr>
        <p:spPr>
          <a:xfrm>
            <a:off x="848784" y="1615018"/>
            <a:ext cx="10176933" cy="381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Font typeface="Arial"/>
              <a:buChar char="•"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6404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33"/>
              <a:buChar char="•"/>
              <a:defRPr sz="2133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10" name="Google Shape;2410;p3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 8"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301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3" name="Google Shape;2413;p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4" name="Google Shape;2414;p301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301"/>
          <p:cNvSpPr txBox="1">
            <a:spLocks noGrp="1"/>
          </p:cNvSpPr>
          <p:nvPr>
            <p:ph type="title"/>
          </p:nvPr>
        </p:nvSpPr>
        <p:spPr>
          <a:xfrm>
            <a:off x="848989" y="806856"/>
            <a:ext cx="101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6" name="Google Shape;2416;p301"/>
          <p:cNvSpPr txBox="1">
            <a:spLocks noGrp="1"/>
          </p:cNvSpPr>
          <p:nvPr>
            <p:ph type="body" idx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ection | Picture and Copy Layout">
  <p:cSld name="Two Section | Picture and Copy Layout 8"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302"/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302"/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302"/>
          <p:cNvSpPr txBox="1">
            <a:spLocks noGrp="1"/>
          </p:cNvSpPr>
          <p:nvPr>
            <p:ph type="body" idx="1"/>
          </p:nvPr>
        </p:nvSpPr>
        <p:spPr>
          <a:xfrm>
            <a:off x="1186832" y="1294452"/>
            <a:ext cx="3983336" cy="378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 i="1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1" name="Google Shape;2421;p302"/>
          <p:cNvSpPr txBox="1">
            <a:spLocks noGrp="1"/>
          </p:cNvSpPr>
          <p:nvPr>
            <p:ph type="body" idx="2"/>
          </p:nvPr>
        </p:nvSpPr>
        <p:spPr>
          <a:xfrm>
            <a:off x="5549395" y="1997127"/>
            <a:ext cx="5466561" cy="308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715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4715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67"/>
              <a:buChar char="•"/>
              <a:defRPr sz="1867" b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2" name="Google Shape;2422;p302"/>
          <p:cNvSpPr txBox="1">
            <a:spLocks noGrp="1"/>
          </p:cNvSpPr>
          <p:nvPr>
            <p:ph type="title"/>
          </p:nvPr>
        </p:nvSpPr>
        <p:spPr>
          <a:xfrm>
            <a:off x="5549395" y="1154526"/>
            <a:ext cx="5466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5C"/>
              </a:buClr>
              <a:buSzPts val="4800"/>
              <a:buFont typeface="Verdana"/>
              <a:buNone/>
              <a:defRPr sz="4800" b="1" i="0">
                <a:solidFill>
                  <a:srgbClr val="003B5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23" name="Google Shape;2423;p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2672" y="6364408"/>
            <a:ext cx="5059328" cy="493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303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6" name="Google Shape;2426;p30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1949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19497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19497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19497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19497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497"/>
              </a:buClr>
              <a:buSzPts val="1400"/>
              <a:buNone/>
              <a:defRPr sz="1400">
                <a:solidFill>
                  <a:srgbClr val="919497"/>
                </a:solidFill>
              </a:defRPr>
            </a:lvl9pPr>
          </a:lstStyle>
          <a:p>
            <a:endParaRPr/>
          </a:p>
        </p:txBody>
      </p:sp>
      <p:sp>
        <p:nvSpPr>
          <p:cNvPr id="2427" name="Google Shape;2427;p30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8" name="Google Shape;2428;p30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9" name="Google Shape;2429;p30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304"/>
          <p:cNvSpPr txBox="1"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2" name="Google Shape;2432;p304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33" name="Google Shape;2433;p304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34" name="Google Shape;2434;p30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5" name="Google Shape;2435;p30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6" name="Google Shape;2436;p30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7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8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7" name="Google Shape;257;p8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8" name="Google Shape;258;p8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9" name="Google Shape;259;p8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1" name="Google Shape;261;p8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8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8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4" name="Google Shape;264;p8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8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VERYDAY - CONTENT ONLY">
  <p:cSld name="EVERYDAY - CONTENT ONLY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305"/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305"/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0" name="Google Shape;2440;p305"/>
          <p:cNvSpPr txBox="1">
            <a:spLocks noGrp="1"/>
          </p:cNvSpPr>
          <p:nvPr>
            <p:ph type="body" idx="1"/>
          </p:nvPr>
        </p:nvSpPr>
        <p:spPr>
          <a:xfrm>
            <a:off x="508540" y="1707786"/>
            <a:ext cx="11203664" cy="464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4B545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4B545E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B545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1" name="Google Shape;2441;p305"/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2" name="Google Shape;2442;p305"/>
          <p:cNvSpPr txBox="1"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p305"/>
          <p:cNvSpPr txBox="1">
            <a:spLocks noGrp="1"/>
          </p:cNvSpPr>
          <p:nvPr>
            <p:ph type="body" idx="2"/>
          </p:nvPr>
        </p:nvSpPr>
        <p:spPr>
          <a:xfrm>
            <a:off x="332187" y="953346"/>
            <a:ext cx="11430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44" name="Google Shape;2444;p305"/>
          <p:cNvCxnSpPr/>
          <p:nvPr/>
        </p:nvCxnSpPr>
        <p:spPr>
          <a:xfrm>
            <a:off x="11311725" y="6447272"/>
            <a:ext cx="0" cy="26788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5" name="Google Shape;2445;p305"/>
          <p:cNvSpPr txBox="1">
            <a:spLocks noGrp="1"/>
          </p:cNvSpPr>
          <p:nvPr>
            <p:ph type="sldNum" idx="12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6" name="Google Shape;2446;p3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6461" y="6492240"/>
            <a:ext cx="1606135" cy="22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 2"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0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30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30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1" name="Google Shape;2451;p30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52" name="Google Shape;2452;p30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3" name="Google Shape;2453;p30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54" name="Google Shape;2454;p30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55" name="Google Shape;2455;p30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56" name="Google Shape;2456;p30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457" name="Google Shape;2457;p30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30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459" name="Google Shape;2459;p30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VERYDAY - CONTENT ONLY">
  <p:cSld name="EVERYDAY - CONTENT ONLY 2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307"/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307"/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3" name="Google Shape;2463;p307"/>
          <p:cNvSpPr txBox="1">
            <a:spLocks noGrp="1"/>
          </p:cNvSpPr>
          <p:nvPr>
            <p:ph type="body" idx="1"/>
          </p:nvPr>
        </p:nvSpPr>
        <p:spPr>
          <a:xfrm>
            <a:off x="508540" y="1707786"/>
            <a:ext cx="11203664" cy="464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4B545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4B545E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B545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4" name="Google Shape;2464;p307"/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5" name="Google Shape;2465;p307"/>
          <p:cNvSpPr txBox="1"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6" name="Google Shape;2466;p307"/>
          <p:cNvSpPr txBox="1">
            <a:spLocks noGrp="1"/>
          </p:cNvSpPr>
          <p:nvPr>
            <p:ph type="body" idx="2"/>
          </p:nvPr>
        </p:nvSpPr>
        <p:spPr>
          <a:xfrm>
            <a:off x="332187" y="953346"/>
            <a:ext cx="11430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67" name="Google Shape;2467;p307"/>
          <p:cNvCxnSpPr/>
          <p:nvPr/>
        </p:nvCxnSpPr>
        <p:spPr>
          <a:xfrm>
            <a:off x="11311725" y="6447272"/>
            <a:ext cx="0" cy="26788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8" name="Google Shape;2468;p307"/>
          <p:cNvSpPr txBox="1">
            <a:spLocks noGrp="1"/>
          </p:cNvSpPr>
          <p:nvPr>
            <p:ph type="sldNum" idx="12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9" name="Google Shape;2469;p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6461" y="6492240"/>
            <a:ext cx="1606135" cy="22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 4"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1" name="Google Shape;2471;p30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72" name="Google Shape;2472;p3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73" name="Google Shape;2473;p30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474" name="Google Shape;2474;p30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30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76" name="Google Shape;2476;p30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7" name="Google Shape;2477;p30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8" name="Google Shape;2478;p30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79" name="Google Shape;2479;p30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80" name="Google Shape;2480;p30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1_Photo Slide 3"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30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83" name="Google Shape;2483;p309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84" name="Google Shape;2484;p309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485" name="Google Shape;2485;p309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09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7" name="Google Shape;2487;p309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488" name="Google Shape;2488;p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VERYDAY - CONTENT ONLY">
  <p:cSld name="EVERYDAY - CONTENT ONLY 3"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310"/>
          <p:cNvSpPr/>
          <p:nvPr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1" name="Google Shape;2491;p310"/>
          <p:cNvSpPr/>
          <p:nvPr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2" name="Google Shape;2492;p310"/>
          <p:cNvSpPr txBox="1">
            <a:spLocks noGrp="1"/>
          </p:cNvSpPr>
          <p:nvPr>
            <p:ph type="body" idx="1"/>
          </p:nvPr>
        </p:nvSpPr>
        <p:spPr>
          <a:xfrm>
            <a:off x="508540" y="1707786"/>
            <a:ext cx="11203664" cy="464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4B545E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4B545E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4B545E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B545E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3" name="Google Shape;2493;p310"/>
          <p:cNvSpPr/>
          <p:nvPr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/>
            <a:rect l="l" t="t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>
            <a:gsLst>
              <a:gs pos="0">
                <a:srgbClr val="1C498B">
                  <a:alpha val="0"/>
                </a:srgbClr>
              </a:gs>
              <a:gs pos="100000">
                <a:srgbClr val="1C498B">
                  <a:alpha val="6274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5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4" name="Google Shape;2494;p310"/>
          <p:cNvSpPr txBox="1"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5" name="Google Shape;2495;p310"/>
          <p:cNvSpPr txBox="1">
            <a:spLocks noGrp="1"/>
          </p:cNvSpPr>
          <p:nvPr>
            <p:ph type="body" idx="2"/>
          </p:nvPr>
        </p:nvSpPr>
        <p:spPr>
          <a:xfrm>
            <a:off x="332187" y="953346"/>
            <a:ext cx="1143011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96" name="Google Shape;2496;p310"/>
          <p:cNvCxnSpPr/>
          <p:nvPr/>
        </p:nvCxnSpPr>
        <p:spPr>
          <a:xfrm>
            <a:off x="11311725" y="6447272"/>
            <a:ext cx="0" cy="267883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7" name="Google Shape;2497;p310"/>
          <p:cNvSpPr txBox="1">
            <a:spLocks noGrp="1"/>
          </p:cNvSpPr>
          <p:nvPr>
            <p:ph type="sldNum" idx="12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8" name="Google Shape;2498;p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96461" y="6492240"/>
            <a:ext cx="1606135" cy="229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7"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31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1" name="Google Shape;2501;p31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2" name="Google Shape;2502;p31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3" name="Google Shape;2503;p3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04" name="Google Shape;2504;p3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5" name="Google Shape;2505;p3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06" name="Google Shape;2506;p3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07" name="Google Shape;2507;p3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08" name="Google Shape;2508;p3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09" name="Google Shape;2509;p3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11" name="Google Shape;2511;p31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 3"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312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4" name="Google Shape;2514;p312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5" name="Google Shape;2515;p312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6" name="Google Shape;2516;p3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17" name="Google Shape;2517;p3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8" name="Google Shape;2518;p3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19" name="Google Shape;2519;p3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20" name="Google Shape;2520;p3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1" name="Google Shape;2521;p3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22" name="Google Shape;2522;p3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24" name="Google Shape;2524;p312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8"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31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7" name="Google Shape;2527;p31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8" name="Google Shape;2528;p31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9" name="Google Shape;2529;p3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30" name="Google Shape;2530;p31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1" name="Google Shape;2531;p3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31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33" name="Google Shape;2533;p3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34" name="Google Shape;2534;p31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35" name="Google Shape;2535;p31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1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37" name="Google Shape;2537;p31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ation">
  <p:cSld name="4_Quotation 4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p314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0" name="Google Shape;2540;p314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1" name="Google Shape;2541;p314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2" name="Google Shape;2542;p3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43" name="Google Shape;2543;p31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4" name="Google Shape;2544;p3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45" name="Google Shape;2545;p31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46" name="Google Shape;2546;p3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47" name="Google Shape;2547;p31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48" name="Google Shape;2548;p31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31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50" name="Google Shape;2550;p314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8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9" name="Google Shape;269;p8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70" name="Google Shape;270;p8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1" name="Google Shape;271;p8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72" name="Google Shape;272;p8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4" name="Google Shape;274;p8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81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6" name="Google Shape;276;p8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8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8"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31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3" name="Google Shape;2553;p31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4" name="Google Shape;2554;p31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55" name="Google Shape;2555;p31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56" name="Google Shape;2556;p31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557" name="Google Shape;2557;p31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31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59" name="Google Shape;2559;p3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9">
    <p:bg>
      <p:bgPr>
        <a:solidFill>
          <a:schemeClr val="lt2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p316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562" name="Google Shape;2562;p316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1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16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65" name="Google Shape;2565;p3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6" name="Google Shape;2566;p31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7" name="Google Shape;2567;p31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17"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317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70" name="Google Shape;2570;p317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571" name="Google Shape;2571;p317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572" name="Google Shape;2572;p317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17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4" name="Google Shape;2574;p317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2575" name="Google Shape;2575;p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29"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p31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8" name="Google Shape;2578;p31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9" name="Google Shape;2579;p31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0" name="Google Shape;2580;p3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81" name="Google Shape;2581;p3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2" name="Google Shape;2582;p3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83" name="Google Shape;2583;p3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84" name="Google Shape;2584;p3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85" name="Google Shape;2585;p3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86" name="Google Shape;2586;p3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3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588" name="Google Shape;2588;p31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30"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31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1" name="Google Shape;2591;p31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2" name="Google Shape;2592;p31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3" name="Google Shape;2593;p3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94" name="Google Shape;2594;p3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5" name="Google Shape;2595;p3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96" name="Google Shape;2596;p3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597" name="Google Shape;2597;p3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98" name="Google Shape;2598;p3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99" name="Google Shape;2599;p3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3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601" name="Google Shape;2601;p31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31"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32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4" name="Google Shape;2604;p32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5" name="Google Shape;2605;p32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6" name="Google Shape;2606;p3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07" name="Google Shape;2607;p3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8" name="Google Shape;2608;p3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9" name="Google Shape;2609;p3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10" name="Google Shape;2610;p3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11" name="Google Shape;2611;p3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12" name="Google Shape;2612;p3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3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614" name="Google Shape;2614;p32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32"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2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7" name="Google Shape;2617;p32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8" name="Google Shape;2618;p32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9" name="Google Shape;2619;p32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20" name="Google Shape;2620;p32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1" name="Google Shape;2621;p3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2" name="Google Shape;2622;p32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23" name="Google Shape;2623;p3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24" name="Google Shape;2624;p32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25" name="Google Shape;2625;p32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2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627" name="Google Shape;2627;p32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9"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9" name="Google Shape;2629;p3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30" name="Google Shape;2630;p3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31" name="Google Shape;2631;p3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32" name="Google Shape;2632;p3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3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34" name="Google Shape;2634;p32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32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6" name="Google Shape;2636;p3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37" name="Google Shape;2637;p3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38" name="Google Shape;2638;p3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16"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32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1" name="Google Shape;2641;p32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42" name="Google Shape;2642;p32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43" name="Google Shape;2643;p3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44" name="Google Shape;2644;p32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45" name="Google Shape;2645;p32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32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47" name="Google Shape;2647;p323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8" name="Google Shape;2648;p323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49" name="Google Shape;2649;p32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0" name="Google Shape;2650;p3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16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" name="Google Shape;2652;p32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53" name="Google Shape;2653;p3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54" name="Google Shape;2654;p32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55" name="Google Shape;2655;p32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32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57" name="Google Shape;2657;p32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8" name="Google Shape;2658;p324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59" name="Google Shape;2659;p324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0" name="Google Shape;2660;p3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61" name="Google Shape;2661;p3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2" name="Google Shape;2662;p3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63" name="Google Shape;2663;p32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4" name="Google Shape;2664;p3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8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80" name="Google Shape;280;p8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1" name="Google Shape;281;p8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2" name="Google Shape;282;p8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4" name="Google Shape;284;p8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2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6" name="Google Shape;286;p82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8" name="Google Shape;288;p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8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0" name="Google Shape;290;p8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8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16"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" name="Google Shape;2666;p32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67" name="Google Shape;2667;p3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68" name="Google Shape;2668;p32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69" name="Google Shape;2669;p32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2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71" name="Google Shape;2671;p32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2" name="Google Shape;2672;p32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73" name="Google Shape;2673;p32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4" name="Google Shape;2674;p32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17"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6" name="Google Shape;2676;p326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2677" name="Google Shape;2677;p326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26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9" name="Google Shape;2679;p326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0" name="Google Shape;2680;p326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1" name="Google Shape;2681;p326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82" name="Google Shape;2682;p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683" name="Google Shape;2683;p32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17"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32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86" name="Google Shape;2686;p32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7" name="Google Shape;2687;p32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8" name="Google Shape;2688;p32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89" name="Google Shape;2689;p3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90" name="Google Shape;2690;p32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91" name="Google Shape;2691;p32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2" name="Google Shape;2692;p32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8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94" name="Google Shape;294;p8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5" name="Google Shape;295;p8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96" name="Google Shape;296;p8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8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8" name="Google Shape;298;p8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0" name="Google Shape;300;p8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1" name="Google Shape;301;p8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84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304" name="Google Shape;304;p84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4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4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4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4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9" name="Google Shape;309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8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Google Shape;34;p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oogle Shape;35;p4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Google Shape;36;p4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4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3" name="Google Shape;313;p8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8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8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16" name="Google Shape;316;p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7" name="Google Shape;317;p8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18" name="Google Shape;318;p8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8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8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5" name="Google Shape;325;p8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8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7" name="Google Shape;327;p8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28" name="Google Shape;328;p8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9" name="Google Shape;329;p8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30" name="Google Shape;330;p8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8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32" name="Google Shape;332;p8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87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87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87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8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8" name="Google Shape;338;p8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8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8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1" name="Google Shape;341;p8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8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43" name="Google Shape;343;p8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45" name="Google Shape;345;p87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4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8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8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88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0" name="Google Shape;350;p8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1" name="Google Shape;351;p88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352" name="Google Shape;352;p8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8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4" name="Google Shape;354;p8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5">
    <p:bg>
      <p:bgPr>
        <a:solidFill>
          <a:schemeClr val="l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9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357" name="Google Shape;357;p89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9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9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0" name="Google Shape;360;p8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89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89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3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0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5" name="Google Shape;365;p90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6" name="Google Shape;366;p90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367" name="Google Shape;367;p90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0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90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370" name="Google Shape;370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5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9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9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6" name="Google Shape;376;p9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7" name="Google Shape;377;p9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9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79" name="Google Shape;379;p9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0" name="Google Shape;380;p9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81" name="Google Shape;381;p9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83" name="Google Shape;383;p9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9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9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87" name="Google Shape;387;p9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88" name="Google Shape;388;p9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9" name="Google Shape;389;p9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90" name="Google Shape;390;p9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9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2" name="Google Shape;392;p92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92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4" name="Google Shape;394;p9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5" name="Google Shape;395;p9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2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9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98" name="Google Shape;398;p9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9" name="Google Shape;399;p9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00" name="Google Shape;400;p9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9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2" name="Google Shape;402;p9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93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4" name="Google Shape;404;p93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9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6" name="Google Shape;406;p9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9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8" name="Google Shape;408;p9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9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9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12" name="Google Shape;412;p9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3" name="Google Shape;413;p9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14" name="Google Shape;414;p9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9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6" name="Google Shape;416;p9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9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8" name="Google Shape;418;p9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9" name="Google Shape;419;p9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45" name="Google Shape;45;p5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" name="Google Shape;48;p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5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3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95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22" name="Google Shape;422;p95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95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95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95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95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7" name="Google Shape;42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3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1" name="Google Shape;431;p9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9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3" name="Google Shape;433;p9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34" name="Google Shape;434;p9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" name="Google Shape;435;p9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36" name="Google Shape;436;p9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9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5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7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97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97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2" name="Google Shape;442;p9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3" name="Google Shape;443;p97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444" name="Google Shape;444;p9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7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6" name="Google Shape;446;p9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6">
    <p:bg>
      <p:bgPr>
        <a:solidFill>
          <a:schemeClr val="l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98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449" name="Google Shape;449;p98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8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2" name="Google Shape;452;p9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98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98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6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9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9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9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0" name="Google Shape;460;p9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9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9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63" name="Google Shape;463;p9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4" name="Google Shape;464;p9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65" name="Google Shape;465;p9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9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67" name="Google Shape;467;p9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4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0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70" name="Google Shape;470;p100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1" name="Google Shape;471;p100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472" name="Google Shape;472;p100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00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100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475" name="Google Shape;475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7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0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0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10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1" name="Google Shape;481;p10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2" name="Google Shape;482;p10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10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84" name="Google Shape;484;p10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5" name="Google Shape;485;p10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86" name="Google Shape;486;p10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0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8" name="Google Shape;488;p10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3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0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92" name="Google Shape;492;p10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93" name="Google Shape;493;p10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4" name="Google Shape;494;p10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95" name="Google Shape;495;p10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0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7" name="Google Shape;497;p102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102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9" name="Google Shape;499;p10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0" name="Google Shape;500;p10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3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0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03" name="Google Shape;503;p10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4" name="Google Shape;504;p10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05" name="Google Shape;505;p10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0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7" name="Google Shape;507;p10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03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9" name="Google Shape;509;p103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10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1" name="Google Shape;511;p10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10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3" name="Google Shape;513;p10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4" name="Google Shape;514;p10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10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17" name="Google Shape;517;p10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8" name="Google Shape;518;p10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19" name="Google Shape;519;p10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0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10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0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3" name="Google Shape;523;p10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4" name="Google Shape;524;p10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3" name="Google Shape;53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" name="Google Shape;54;p5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5" name="Google Shape;55;p5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5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57;p5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5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5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4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05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527" name="Google Shape;527;p105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05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105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05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105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2" name="Google Shape;532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0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4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6" name="Google Shape;536;p10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7" name="Google Shape;537;p10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8" name="Google Shape;538;p10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39" name="Google Shape;539;p10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0" name="Google Shape;540;p10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41" name="Google Shape;541;p10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0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07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07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46" name="Google Shape;546;p107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547" name="Google Shape;547;p107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07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9" name="Google Shape;549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7">
    <p:bg>
      <p:bgPr>
        <a:solidFill>
          <a:schemeClr val="lt2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08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552" name="Google Shape;552;p108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0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08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5" name="Google Shape;555;p10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108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08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5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0" name="Google Shape;560;p109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61" name="Google Shape;561;p109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562" name="Google Shape;562;p109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09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109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565" name="Google Shape;565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6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1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1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11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71" name="Google Shape;571;p11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572" name="Google Shape;572;p11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1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4" name="Google Shape;574;p1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8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77" name="Google Shape;577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8" name="Google Shape;578;p1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79" name="Google Shape;579;p1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1" name="Google Shape;581;p11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1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1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4" name="Google Shape;584;p1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5" name="Google Shape;585;p1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4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1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89" name="Google Shape;589;p1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590" name="Google Shape;590;p1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1" name="Google Shape;591;p1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592" name="Google Shape;592;p1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4" name="Google Shape;594;p112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112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6" name="Google Shape;596;p1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7" name="Google Shape;597;p1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1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00" name="Google Shape;600;p1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1" name="Google Shape;601;p11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02" name="Google Shape;602;p11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1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4" name="Google Shape;604;p11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13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6" name="Google Shape;606;p113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7" name="Google Shape;607;p1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8" name="Google Shape;608;p1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1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0" name="Google Shape;610;p11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1" name="Google Shape;611;p1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1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14" name="Google Shape;614;p1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5" name="Google Shape;615;p11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16" name="Google Shape;616;p11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11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8" name="Google Shape;618;p11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0" name="Google Shape;620;p11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1" name="Google Shape;621;p1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2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6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64" name="Google Shape;64;p56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5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6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" name="Google Shape;67;p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7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15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15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15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6" name="Google Shape;626;p115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27" name="Google Shape;627;p115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628" name="Google Shape;628;p115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5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0" name="Google Shape;630;p1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8">
    <p:bg>
      <p:bgPr>
        <a:solidFill>
          <a:schemeClr val="l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16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633" name="Google Shape;633;p116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1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16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6" name="Google Shape;636;p1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7" name="Google Shape;637;p116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16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6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7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1" name="Google Shape;641;p117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42" name="Google Shape;642;p117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643" name="Google Shape;643;p117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17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117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646" name="Google Shape;646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8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1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1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1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1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2" name="Google Shape;652;p1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3" name="Google Shape;653;p1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1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5" name="Google Shape;655;p1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6" name="Google Shape;656;p1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57" name="Google Shape;657;p1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1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9" name="Google Shape;659;p11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9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9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19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19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4" name="Google Shape;664;p1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5" name="Google Shape;665;p1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6" name="Google Shape;666;p1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7" name="Google Shape;667;p1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68" name="Google Shape;668;p1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1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0" name="Google Shape;670;p1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72" name="Google Shape;672;p119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9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1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75" name="Google Shape;675;p1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6" name="Google Shape;676;p1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7" name="Google Shape;677;p1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9" name="Google Shape;679;p12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2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1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2" name="Google Shape;682;p1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3" name="Google Shape;683;p1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5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12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7" name="Google Shape;687;p12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88" name="Google Shape;688;p1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9" name="Google Shape;689;p12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90" name="Google Shape;690;p12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2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2" name="Google Shape;692;p12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121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4" name="Google Shape;694;p12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5" name="Google Shape;695;p1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5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98" name="Google Shape;698;p1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99" name="Google Shape;699;p1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00" name="Google Shape;700;p1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2" name="Google Shape;702;p12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122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4" name="Google Shape;704;p122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1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6" name="Google Shape;706;p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1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8" name="Google Shape;708;p1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9" name="Google Shape;709;p1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5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12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12" name="Google Shape;712;p1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3" name="Google Shape;713;p12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14" name="Google Shape;714;p12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2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6" name="Google Shape;716;p12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18" name="Google Shape;718;p12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9" name="Google Shape;719;p1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5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124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722" name="Google Shape;722;p124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24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4" name="Google Shape;724;p124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24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124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7" name="Google Shape;727;p1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2" name="Google Shape;72;p5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" name="Google Shape;73;p5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4" name="Google Shape;74;p5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5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" name="Google Shape;76;p5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5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5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5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1" name="Google Shape;731;p12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2" name="Google Shape;732;p12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2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34" name="Google Shape;734;p1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5" name="Google Shape;735;p12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36" name="Google Shape;736;p12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2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8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6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26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26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2" name="Google Shape;742;p12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43" name="Google Shape;743;p126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744" name="Google Shape;744;p12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26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6" name="Google Shape;746;p1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9">
    <p:bg>
      <p:bgPr>
        <a:solidFill>
          <a:schemeClr val="lt2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27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749" name="Google Shape;749;p127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2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27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2" name="Google Shape;752;p1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3" name="Google Shape;753;p127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27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0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2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2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12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0" name="Google Shape;760;p12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1" name="Google Shape;761;p12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2" name="Google Shape;762;p12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63" name="Google Shape;763;p1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4" name="Google Shape;764;p12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65" name="Google Shape;765;p12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2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67" name="Google Shape;767;p12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0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12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0" name="Google Shape;770;p1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1" name="Google Shape;771;p12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72" name="Google Shape;772;p12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2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4" name="Google Shape;774;p12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2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7" name="Google Shape;777;p12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8" name="Google Shape;778;p1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6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3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2" name="Google Shape;782;p13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83" name="Google Shape;783;p1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4" name="Google Shape;784;p13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85" name="Google Shape;785;p13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3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7" name="Google Shape;787;p130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30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89" name="Google Shape;789;p13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0" name="Google Shape;790;p13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6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3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93" name="Google Shape;793;p1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4" name="Google Shape;794;p13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5" name="Google Shape;795;p13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3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7" name="Google Shape;797;p13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31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9" name="Google Shape;799;p131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0" name="Google Shape;800;p1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1" name="Google Shape;801;p1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p13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3" name="Google Shape;803;p13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4" name="Google Shape;804;p13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7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3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07" name="Google Shape;807;p13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08" name="Google Shape;808;p13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809" name="Google Shape;809;p13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3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13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812" name="Google Shape;812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6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133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815" name="Google Shape;815;p133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33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133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33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33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0" name="Google Shape;820;p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3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6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3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4" name="Google Shape;824;p13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5" name="Google Shape;825;p13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6" name="Google Shape;826;p13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27" name="Google Shape;827;p13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8" name="Google Shape;828;p13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29" name="Google Shape;829;p13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3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3" name="Google Shape;83;p5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" name="Google Shape;84;p5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5" name="Google Shape;85;p5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5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" name="Google Shape;87;p5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5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5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6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13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33" name="Google Shape;833;p1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4" name="Google Shape;834;p13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35" name="Google Shape;835;p13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3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7" name="Google Shape;837;p13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13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9" name="Google Shape;839;p13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0" name="Google Shape;840;p13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9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36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36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136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5" name="Google Shape;845;p136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46" name="Google Shape;846;p136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847" name="Google Shape;847;p136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36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9" name="Google Shape;849;p1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0">
    <p:bg>
      <p:bgPr>
        <a:solidFill>
          <a:schemeClr val="lt2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137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852" name="Google Shape;852;p137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3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37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5" name="Google Shape;855;p1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6" name="Google Shape;856;p137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7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1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38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38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38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2" name="Google Shape;862;p13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3" name="Google Shape;863;p13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3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5" name="Google Shape;865;p13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66" name="Google Shape;866;p1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7" name="Google Shape;867;p13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68" name="Google Shape;868;p13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3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70" name="Google Shape;870;p138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1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13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73" name="Google Shape;873;p1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4" name="Google Shape;874;p13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75" name="Google Shape;875;p13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3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7" name="Google Shape;877;p13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9" name="Google Shape;879;p13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0" name="Google Shape;880;p13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1" name="Google Shape;881;p13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7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4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4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85" name="Google Shape;885;p14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86" name="Google Shape;886;p1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7" name="Google Shape;887;p14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88" name="Google Shape;888;p14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4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0" name="Google Shape;890;p140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140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2" name="Google Shape;892;p14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3" name="Google Shape;893;p14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7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14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896" name="Google Shape;896;p1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7" name="Google Shape;897;p14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898" name="Google Shape;898;p14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4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0" name="Google Shape;900;p14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41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2" name="Google Shape;902;p141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4" name="Google Shape;904;p1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14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6" name="Google Shape;906;p14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7" name="Google Shape;907;p14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8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42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0" name="Google Shape;910;p142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11" name="Google Shape;911;p142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12" name="Google Shape;912;p142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42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4" name="Google Shape;914;p142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15" name="Google Shape;915;p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2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43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43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43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p14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1" name="Google Shape;921;p14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2" name="Google Shape;922;p14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14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24" name="Google Shape;924;p14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5" name="Google Shape;925;p14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26" name="Google Shape;926;p14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14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28" name="Google Shape;928;p143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 7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144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931" name="Google Shape;931;p144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44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3" name="Google Shape;933;p144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44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5" name="Google Shape;935;p144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6" name="Google Shape;936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44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3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60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94" name="Google Shape;94;p60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0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Google Shape;97;p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60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7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4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0" name="Google Shape;940;p14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1" name="Google Shape;941;p14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2" name="Google Shape;942;p14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43" name="Google Shape;943;p1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4" name="Google Shape;944;p14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45" name="Google Shape;945;p14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4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 7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14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49" name="Google Shape;949;p14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0" name="Google Shape;950;p14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51" name="Google Shape;951;p14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4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3" name="Google Shape;953;p14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4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5" name="Google Shape;955;p14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6" name="Google Shape;956;p14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 10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47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47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47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1" name="Google Shape;961;p147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962" name="Google Shape;962;p147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963" name="Google Shape;963;p147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47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5" name="Google Shape;965;p1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 11">
    <p:bg>
      <p:bgPr>
        <a:solidFill>
          <a:schemeClr val="lt2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48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968" name="Google Shape;968;p148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4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48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1" name="Google Shape;971;p14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2" name="Google Shape;972;p148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48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 9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9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76" name="Google Shape;976;p149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77" name="Google Shape;977;p149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978" name="Google Shape;978;p149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49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0" name="Google Shape;980;p149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981" name="Google Shape;981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3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5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5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5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15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7" name="Google Shape;987;p15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8" name="Google Shape;988;p15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9" name="Google Shape;989;p15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90" name="Google Shape;990;p15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1" name="Google Shape;991;p15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92" name="Google Shape;992;p15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5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94" name="Google Shape;994;p15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 14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51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51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51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15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0" name="Google Shape;1000;p15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1" name="Google Shape;1001;p15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15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03" name="Google Shape;1003;p15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4" name="Google Shape;1004;p15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05" name="Google Shape;1005;p15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5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07" name="Google Shape;1007;p151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12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15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10" name="Google Shape;1010;p1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1" name="Google Shape;1011;p15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12" name="Google Shape;1012;p15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5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4" name="Google Shape;1014;p15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5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p15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7" name="Google Shape;1017;p15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8" name="Google Shape;1018;p15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 8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5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22" name="Google Shape;1022;p153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23" name="Google Shape;1023;p15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4" name="Google Shape;1024;p153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25" name="Google Shape;1025;p153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53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7" name="Google Shape;1027;p153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8" name="Google Shape;1028;p153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9" name="Google Shape;1029;p153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0" name="Google Shape;1030;p15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 8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oogle Shape;1032;p15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033" name="Google Shape;1033;p1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4" name="Google Shape;1034;p15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035" name="Google Shape;1035;p15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5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7" name="Google Shape;1037;p15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4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9" name="Google Shape;1039;p154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1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1" name="Google Shape;1041;p1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15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3" name="Google Shape;1043;p15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4" name="Google Shape;1044;p15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theme" Target="../theme/theme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6118" r:id="rId28"/>
    <p:sldLayoutId id="2147483677" r:id="rId29"/>
    <p:sldLayoutId id="2147483678" r:id="rId30"/>
    <p:sldLayoutId id="2147483679" r:id="rId31"/>
    <p:sldLayoutId id="2147483680" r:id="rId32"/>
    <p:sldLayoutId id="2147486079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6347" r:id="rId58"/>
    <p:sldLayoutId id="2147486348" r:id="rId59"/>
    <p:sldLayoutId id="2147486349" r:id="rId60"/>
    <p:sldLayoutId id="2147486350" r:id="rId61"/>
    <p:sldLayoutId id="2147486351" r:id="rId62"/>
    <p:sldLayoutId id="2147486352" r:id="rId63"/>
    <p:sldLayoutId id="2147486353" r:id="rId64"/>
    <p:sldLayoutId id="2147486354" r:id="rId65"/>
    <p:sldLayoutId id="2147483714" r:id="rId66"/>
    <p:sldLayoutId id="2147483715" r:id="rId67"/>
    <p:sldLayoutId id="2147486090" r:id="rId68"/>
    <p:sldLayoutId id="2147486091" r:id="rId69"/>
    <p:sldLayoutId id="2147486092" r:id="rId70"/>
    <p:sldLayoutId id="2147486087" r:id="rId71"/>
    <p:sldLayoutId id="2147483720" r:id="rId72"/>
    <p:sldLayoutId id="2147486088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6355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6060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  <p:sldLayoutId id="2147483850" r:id="rId202"/>
    <p:sldLayoutId id="2147483851" r:id="rId203"/>
    <p:sldLayoutId id="2147483852" r:id="rId204"/>
    <p:sldLayoutId id="2147483853" r:id="rId205"/>
    <p:sldLayoutId id="2147483854" r:id="rId206"/>
    <p:sldLayoutId id="2147483855" r:id="rId207"/>
    <p:sldLayoutId id="2147483856" r:id="rId208"/>
    <p:sldLayoutId id="2147483857" r:id="rId209"/>
    <p:sldLayoutId id="2147483858" r:id="rId210"/>
    <p:sldLayoutId id="2147483859" r:id="rId211"/>
    <p:sldLayoutId id="2147483860" r:id="rId212"/>
    <p:sldLayoutId id="2147483861" r:id="rId213"/>
    <p:sldLayoutId id="2147483862" r:id="rId214"/>
    <p:sldLayoutId id="2147483863" r:id="rId215"/>
    <p:sldLayoutId id="2147483864" r:id="rId216"/>
    <p:sldLayoutId id="2147483865" r:id="rId217"/>
    <p:sldLayoutId id="2147483866" r:id="rId218"/>
    <p:sldLayoutId id="2147483867" r:id="rId219"/>
    <p:sldLayoutId id="2147486109" r:id="rId220"/>
    <p:sldLayoutId id="2147483869" r:id="rId221"/>
    <p:sldLayoutId id="2147483870" r:id="rId222"/>
    <p:sldLayoutId id="2147483871" r:id="rId223"/>
    <p:sldLayoutId id="2147483872" r:id="rId224"/>
    <p:sldLayoutId id="2147483873" r:id="rId225"/>
    <p:sldLayoutId id="2147483874" r:id="rId226"/>
    <p:sldLayoutId id="2147483875" r:id="rId227"/>
    <p:sldLayoutId id="2147483876" r:id="rId228"/>
    <p:sldLayoutId id="2147486136" r:id="rId229"/>
    <p:sldLayoutId id="2147486137" r:id="rId230"/>
    <p:sldLayoutId id="2147483879" r:id="rId231"/>
    <p:sldLayoutId id="2147483880" r:id="rId232"/>
    <p:sldLayoutId id="2147483881" r:id="rId233"/>
    <p:sldLayoutId id="2147483882" r:id="rId234"/>
    <p:sldLayoutId id="2147483883" r:id="rId235"/>
    <p:sldLayoutId id="2147483884" r:id="rId236"/>
    <p:sldLayoutId id="2147486071" r:id="rId237"/>
    <p:sldLayoutId id="2147483886" r:id="rId238"/>
    <p:sldLayoutId id="2147483887" r:id="rId239"/>
    <p:sldLayoutId id="2147483888" r:id="rId240"/>
    <p:sldLayoutId id="2147483889" r:id="rId241"/>
    <p:sldLayoutId id="2147483890" r:id="rId242"/>
    <p:sldLayoutId id="2147483891" r:id="rId243"/>
    <p:sldLayoutId id="2147483892" r:id="rId244"/>
    <p:sldLayoutId id="2147483893" r:id="rId245"/>
    <p:sldLayoutId id="2147483894" r:id="rId246"/>
    <p:sldLayoutId id="2147483895" r:id="rId247"/>
    <p:sldLayoutId id="2147483896" r:id="rId248"/>
    <p:sldLayoutId id="2147483897" r:id="rId249"/>
    <p:sldLayoutId id="2147483898" r:id="rId250"/>
    <p:sldLayoutId id="2147483899" r:id="rId251"/>
    <p:sldLayoutId id="2147483900" r:id="rId252"/>
    <p:sldLayoutId id="2147483901" r:id="rId253"/>
    <p:sldLayoutId id="2147483902" r:id="rId254"/>
    <p:sldLayoutId id="2147483903" r:id="rId255"/>
    <p:sldLayoutId id="2147483904" r:id="rId256"/>
    <p:sldLayoutId id="2147483905" r:id="rId257"/>
    <p:sldLayoutId id="2147483906" r:id="rId258"/>
    <p:sldLayoutId id="2147483907" r:id="rId259"/>
    <p:sldLayoutId id="2147483908" r:id="rId260"/>
    <p:sldLayoutId id="2147483909" r:id="rId261"/>
    <p:sldLayoutId id="2147483910" r:id="rId262"/>
    <p:sldLayoutId id="2147483911" r:id="rId263"/>
    <p:sldLayoutId id="2147483912" r:id="rId264"/>
    <p:sldLayoutId id="2147483913" r:id="rId265"/>
    <p:sldLayoutId id="2147483914" r:id="rId266"/>
    <p:sldLayoutId id="2147483915" r:id="rId267"/>
    <p:sldLayoutId id="2147483916" r:id="rId268"/>
    <p:sldLayoutId id="2147483917" r:id="rId269"/>
    <p:sldLayoutId id="2147483918" r:id="rId270"/>
    <p:sldLayoutId id="2147483919" r:id="rId271"/>
    <p:sldLayoutId id="2147483920" r:id="rId27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s://urldefense.com/v3/__https:/www.perinatalqi.org/event/ChampionsOctoberMeeting2024__;!!Dq0X2DkFhyF93HkjWTBQKhk!XAYbEC0r-WMiCZ_4VV5d9BKyrnwNLuPVUWqzaFXKkKvKYzeeN7pCCsHpB9W5K_xxJFJ4Q3QbMdnozbxEeCQvdZSxiqE$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Google Shape;11189;p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ILPQC </a:t>
            </a:r>
            <a:r>
              <a:rPr lang="en-US" dirty="0" err="1"/>
              <a:t>REDCap</a:t>
            </a:r>
            <a:r>
              <a:rPr lang="en-US" dirty="0"/>
              <a:t> QI Summer Series</a:t>
            </a:r>
          </a:p>
        </p:txBody>
      </p:sp>
      <p:sp>
        <p:nvSpPr>
          <p:cNvPr id="11190" name="Google Shape;11190;p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Topic: Birth Equity Initiative Reports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July 18th, 2024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5" name="Google Shape;11195;p1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196" name="Google Shape;11196;p1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Log into REDCap account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Open "Patient Reported Experience Measure (PREM) - English" project</a:t>
            </a:r>
            <a:endParaRPr/>
          </a:p>
        </p:txBody>
      </p:sp>
      <p:sp>
        <p:nvSpPr>
          <p:cNvPr id="11197" name="Google Shape;11197;p1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198" name="Google Shape;11198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199" name="Google Shape;11199;p16"/>
          <p:cNvSpPr/>
          <p:nvPr/>
        </p:nvSpPr>
        <p:spPr>
          <a:xfrm>
            <a:off x="805961" y="4847980"/>
            <a:ext cx="1152769" cy="2051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0" name="Google Shape;11200;p16"/>
          <p:cNvSpPr txBox="1"/>
          <p:nvPr/>
        </p:nvSpPr>
        <p:spPr>
          <a:xfrm>
            <a:off x="266700" y="3028950"/>
            <a:ext cx="1593272" cy="2031325"/>
          </a:xfrm>
          <a:prstGeom prst="rect">
            <a:avLst/>
          </a:prstGeom>
          <a:solidFill>
            <a:srgbClr val="FDDF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Submissions from all languages are available in the English Reports for hospital teams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01" name="Google Shape;11201;p16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3098" y="2983448"/>
            <a:ext cx="8201246" cy="337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6" name="Google Shape;11206;p1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207" name="Google Shape;11207;p1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3. Go to "Project Bookmarks" and click on "Reports"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/>
              <a:t>4. Enter 3-digit Hospital ID and click "Go"</a:t>
            </a:r>
            <a:endParaRPr/>
          </a:p>
        </p:txBody>
      </p:sp>
      <p:sp>
        <p:nvSpPr>
          <p:cNvPr id="11208" name="Google Shape;11208;p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209" name="Google Shape;11209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210" name="Google Shape;11210;p17"/>
          <p:cNvSpPr/>
          <p:nvPr/>
        </p:nvSpPr>
        <p:spPr>
          <a:xfrm>
            <a:off x="7165730" y="5189903"/>
            <a:ext cx="1152769" cy="2051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11" name="Google Shape;11211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212" y="72293"/>
            <a:ext cx="3217652" cy="663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2" name="Google Shape;11212;p17"/>
          <p:cNvSpPr/>
          <p:nvPr/>
        </p:nvSpPr>
        <p:spPr>
          <a:xfrm>
            <a:off x="8384442" y="4850423"/>
            <a:ext cx="3204306" cy="59592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13" name="Google Shape;11213;p17" descr="Graphical user interface, application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169" y="2872148"/>
            <a:ext cx="4501661" cy="34876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14" name="Google Shape;11214;p17"/>
          <p:cNvSpPr/>
          <p:nvPr/>
        </p:nvSpPr>
        <p:spPr>
          <a:xfrm>
            <a:off x="1448288" y="4996961"/>
            <a:ext cx="3204306" cy="59592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5" name="Google Shape;11215;p17"/>
          <p:cNvSpPr/>
          <p:nvPr/>
        </p:nvSpPr>
        <p:spPr>
          <a:xfrm>
            <a:off x="380999" y="5336441"/>
            <a:ext cx="976923" cy="107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0" name="Google Shape;11220;p18" descr="A screenshot of a surve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8772" y="1622449"/>
            <a:ext cx="9530316" cy="4664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1" name="Google Shape;11221;p18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222" name="Google Shape;11222;p18"/>
          <p:cNvSpPr txBox="1">
            <a:spLocks noGrp="1"/>
          </p:cNvSpPr>
          <p:nvPr>
            <p:ph type="body" idx="1"/>
          </p:nvPr>
        </p:nvSpPr>
        <p:spPr>
          <a:xfrm>
            <a:off x="177254" y="1495742"/>
            <a:ext cx="25614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5. Click through each of the numbered items to see PREM responses by question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FEATURE – keywords for each report to help users navigate to the correct report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(Q15 shows the percent of total deliveries with patient reported experience measure (PREM) completion)</a:t>
            </a:r>
            <a:endParaRPr sz="1800" dirty="0"/>
          </a:p>
        </p:txBody>
      </p:sp>
      <p:sp>
        <p:nvSpPr>
          <p:cNvPr id="11223" name="Google Shape;11223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224" name="Google Shape;11224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225" name="Google Shape;11225;p18"/>
          <p:cNvSpPr/>
          <p:nvPr/>
        </p:nvSpPr>
        <p:spPr>
          <a:xfrm>
            <a:off x="3340793" y="2070737"/>
            <a:ext cx="8725058" cy="101781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6" name="Google Shape;11226;p18"/>
          <p:cNvSpPr/>
          <p:nvPr/>
        </p:nvSpPr>
        <p:spPr>
          <a:xfrm rot="1980000">
            <a:off x="2256190" y="2089344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1" name="Google Shape;11231;p19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232" name="Google Shape;11232;p19"/>
          <p:cNvSpPr txBox="1">
            <a:spLocks noGrp="1"/>
          </p:cNvSpPr>
          <p:nvPr>
            <p:ph type="body" idx="1"/>
          </p:nvPr>
        </p:nvSpPr>
        <p:spPr>
          <a:xfrm>
            <a:off x="248138" y="1718163"/>
            <a:ext cx="2151185" cy="434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6. To view data by month or quarter, use this drop-down menu</a:t>
            </a:r>
            <a:endParaRPr/>
          </a:p>
        </p:txBody>
      </p:sp>
      <p:sp>
        <p:nvSpPr>
          <p:cNvPr id="11233" name="Google Shape;11233;p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1234" name="Google Shape;11234;p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11235" name="Google Shape;11235;p19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091" y="1350981"/>
            <a:ext cx="9708662" cy="46347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6" name="Google Shape;11236;p19"/>
          <p:cNvSpPr/>
          <p:nvPr/>
        </p:nvSpPr>
        <p:spPr>
          <a:xfrm rot="1980000">
            <a:off x="3192900" y="2767738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7" name="Google Shape;11237;p19"/>
          <p:cNvSpPr/>
          <p:nvPr/>
        </p:nvSpPr>
        <p:spPr>
          <a:xfrm>
            <a:off x="3998056" y="3255596"/>
            <a:ext cx="1250461" cy="273538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2" name="Google Shape;11242;p20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243" name="Google Shape;11243;p20"/>
          <p:cNvSpPr txBox="1">
            <a:spLocks noGrp="1"/>
          </p:cNvSpPr>
          <p:nvPr>
            <p:ph type="body" idx="1"/>
          </p:nvPr>
        </p:nvSpPr>
        <p:spPr>
          <a:xfrm>
            <a:off x="248138" y="1718163"/>
            <a:ext cx="2151185" cy="434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If you want to view data by a specific month, remember to change the Month/Quarter toggle to "Monthly"!</a:t>
            </a:r>
            <a:endParaRPr/>
          </a:p>
        </p:txBody>
      </p:sp>
      <p:sp>
        <p:nvSpPr>
          <p:cNvPr id="11244" name="Google Shape;11244;p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1245" name="Google Shape;11245;p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11246" name="Google Shape;11246;p20" descr="Chart, waterfall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092" y="1425829"/>
            <a:ext cx="9845430" cy="49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47" name="Google Shape;11247;p20"/>
          <p:cNvSpPr/>
          <p:nvPr/>
        </p:nvSpPr>
        <p:spPr>
          <a:xfrm rot="2700000">
            <a:off x="5400746" y="2806815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8" name="Google Shape;11248;p20"/>
          <p:cNvSpPr/>
          <p:nvPr/>
        </p:nvSpPr>
        <p:spPr>
          <a:xfrm>
            <a:off x="3880826" y="3275134"/>
            <a:ext cx="1113692" cy="517769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9" name="Google Shape;11249;p20"/>
          <p:cNvSpPr/>
          <p:nvPr/>
        </p:nvSpPr>
        <p:spPr>
          <a:xfrm>
            <a:off x="5815133" y="3275134"/>
            <a:ext cx="1113692" cy="517769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4" name="Google Shape;11254;p21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 Accessing Data</a:t>
            </a:r>
            <a:endParaRPr/>
          </a:p>
        </p:txBody>
      </p:sp>
      <p:sp>
        <p:nvSpPr>
          <p:cNvPr id="11255" name="Google Shape;11255;p21"/>
          <p:cNvSpPr txBox="1">
            <a:spLocks noGrp="1"/>
          </p:cNvSpPr>
          <p:nvPr>
            <p:ph type="body" idx="1"/>
          </p:nvPr>
        </p:nvSpPr>
        <p:spPr>
          <a:xfrm>
            <a:off x="248138" y="1718163"/>
            <a:ext cx="2151185" cy="434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7. To stratify data by race/ethnicity or insurance status, use the "Report Stratifier" drop-down menu</a:t>
            </a:r>
            <a:endParaRPr/>
          </a:p>
        </p:txBody>
      </p:sp>
      <p:sp>
        <p:nvSpPr>
          <p:cNvPr id="11256" name="Google Shape;11256;p2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1257" name="Google Shape;11257;p2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11258" name="Google Shape;112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246" y="1540089"/>
            <a:ext cx="9962660" cy="477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59" name="Google Shape;11259;p21"/>
          <p:cNvSpPr/>
          <p:nvPr/>
        </p:nvSpPr>
        <p:spPr>
          <a:xfrm rot="1980000">
            <a:off x="5967362" y="3051046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0" name="Google Shape;11260;p21"/>
          <p:cNvSpPr/>
          <p:nvPr/>
        </p:nvSpPr>
        <p:spPr>
          <a:xfrm>
            <a:off x="6752979" y="3470519"/>
            <a:ext cx="1201615" cy="121138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Google Shape;11265;p22"/>
          <p:cNvSpPr txBox="1">
            <a:spLocks noGrp="1"/>
          </p:cNvSpPr>
          <p:nvPr>
            <p:ph type="title"/>
          </p:nvPr>
        </p:nvSpPr>
        <p:spPr>
          <a:xfrm>
            <a:off x="-1881" y="-1764"/>
            <a:ext cx="71345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 Accessing Data</a:t>
            </a:r>
            <a:endParaRPr/>
          </a:p>
        </p:txBody>
      </p:sp>
      <p:sp>
        <p:nvSpPr>
          <p:cNvPr id="11266" name="Google Shape;11266;p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1267" name="Google Shape;11267;p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268" name="Google Shape;11268;p22"/>
          <p:cNvSpPr txBox="1"/>
          <p:nvPr/>
        </p:nvSpPr>
        <p:spPr>
          <a:xfrm>
            <a:off x="136516" y="1530344"/>
            <a:ext cx="2032000" cy="495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Report 15 shows the percent of total deliveries with PREM completion.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your time period on the M/Q/Y toggle! Make sure to also select your Hospital ID under 'HospitalId'!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9" name="Google Shape;11269;p22" descr="A screenshot of a repo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725" y="1424180"/>
            <a:ext cx="8851013" cy="486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Google Shape;11274;p23"/>
          <p:cNvSpPr txBox="1">
            <a:spLocks noGrp="1"/>
          </p:cNvSpPr>
          <p:nvPr>
            <p:ph type="title"/>
          </p:nvPr>
        </p:nvSpPr>
        <p:spPr>
          <a:xfrm>
            <a:off x="77972" y="69776"/>
            <a:ext cx="72277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PREM Survey Dashboard Review – Accessing Data</a:t>
            </a:r>
            <a:endParaRPr/>
          </a:p>
        </p:txBody>
      </p:sp>
      <p:sp>
        <p:nvSpPr>
          <p:cNvPr id="11275" name="Google Shape;11275;p23"/>
          <p:cNvSpPr txBox="1">
            <a:spLocks noGrp="1"/>
          </p:cNvSpPr>
          <p:nvPr>
            <p:ph type="body" idx="1"/>
          </p:nvPr>
        </p:nvSpPr>
        <p:spPr>
          <a:xfrm>
            <a:off x="1628" y="1713392"/>
            <a:ext cx="3199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Report 15 also shares monthly/quarterly/yearly PREM responses with race, ethnicity, and insurance breakdowns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Pie charts are a great visualization tool to add to abstracts, team meetings, etc.!</a:t>
            </a:r>
            <a:endParaRPr sz="2000"/>
          </a:p>
        </p:txBody>
      </p:sp>
      <p:sp>
        <p:nvSpPr>
          <p:cNvPr id="11276" name="Google Shape;11276;p2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1277" name="Google Shape;11277;p2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11278" name="Google Shape;11278;p23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438" y="1259632"/>
            <a:ext cx="9126746" cy="228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9" name="Google Shape;11279;p23" descr="A screenshot of a grap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0080" y="3656267"/>
            <a:ext cx="8997350" cy="3204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Google Shape;11284;p24"/>
          <p:cNvSpPr txBox="1">
            <a:spLocks noGrp="1"/>
          </p:cNvSpPr>
          <p:nvPr>
            <p:ph type="title"/>
          </p:nvPr>
        </p:nvSpPr>
        <p:spPr>
          <a:xfrm>
            <a:off x="113414" y="93404"/>
            <a:ext cx="6814289" cy="133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PREM Survey Dashboard Review – Accessing Data</a:t>
            </a:r>
            <a:endParaRPr dirty="0"/>
          </a:p>
        </p:txBody>
      </p:sp>
      <p:sp>
        <p:nvSpPr>
          <p:cNvPr id="11285" name="Google Shape;11285;p24"/>
          <p:cNvSpPr txBox="1">
            <a:spLocks noGrp="1"/>
          </p:cNvSpPr>
          <p:nvPr>
            <p:ph type="body" idx="1"/>
          </p:nvPr>
        </p:nvSpPr>
        <p:spPr>
          <a:xfrm>
            <a:off x="113582" y="1667474"/>
            <a:ext cx="32809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Report 16 is the PREM summary dashboard. Teams can view both ILPQC total (ID: 999) or hospital-specific summaries of PREM responses. Make sure to select the correct hospital ID!</a:t>
            </a:r>
            <a:endParaRPr/>
          </a:p>
          <a:p>
            <a:pPr marL="228600" indent="-228600">
              <a:spcBef>
                <a:spcPts val="2000"/>
              </a:spcBef>
              <a:buSzPts val="2000"/>
            </a:pPr>
            <a:r>
              <a:rPr lang="en-US" sz="2000" dirty="0"/>
              <a:t>Opportunity to review summary data stratified by race/ethnicity AND insurance status!</a:t>
            </a:r>
            <a:endParaRPr dirty="0"/>
          </a:p>
        </p:txBody>
      </p:sp>
      <p:sp>
        <p:nvSpPr>
          <p:cNvPr id="11286" name="Google Shape;11286;p2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1287" name="Google Shape;11287;p2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Illinois Perinatal Quality Collaborative</a:t>
            </a:r>
            <a:endParaRPr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BCC6993-871E-C8DB-3561-746889FE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609" y="1318840"/>
            <a:ext cx="8815571" cy="46987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07D4-8774-0928-CF5B-14ABB160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6102"/>
            <a:ext cx="7783033" cy="1337376"/>
          </a:xfrm>
        </p:spPr>
        <p:txBody>
          <a:bodyPr/>
          <a:lstStyle/>
          <a:p>
            <a:r>
              <a:rPr lang="en-US" dirty="0"/>
              <a:t>Summary Dashboard (Report 16)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451D8-864F-870B-7921-AABEFBB552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pic>
        <p:nvPicPr>
          <p:cNvPr id="6" name="Picture 5" descr="A green and white graph with numbers&#10;&#10;Description automatically generated">
            <a:extLst>
              <a:ext uri="{FF2B5EF4-FFF2-40B4-BE49-F238E27FC236}">
                <a16:creationId xmlns:a16="http://schemas.microsoft.com/office/drawing/2014/main" id="{79A5CBCF-0E7F-AB1D-2F8E-623188C1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7" y="1551479"/>
            <a:ext cx="11532780" cy="445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5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Google Shape;11189;p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 Hospital Level Measures Data Dashboard Review</a:t>
            </a:r>
            <a:endParaRPr dirty="0"/>
          </a:p>
        </p:txBody>
      </p:sp>
      <p:sp>
        <p:nvSpPr>
          <p:cNvPr id="11190" name="Google Shape;11190;p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6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Google Shape;11189;p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Live Demo &amp; Questions</a:t>
            </a:r>
          </a:p>
        </p:txBody>
      </p:sp>
      <p:sp>
        <p:nvSpPr>
          <p:cNvPr id="11190" name="Google Shape;11190;p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11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Google Shape;11189;p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dirty="0"/>
              <a:t>Additional Resources &amp; Reminders</a:t>
            </a:r>
          </a:p>
        </p:txBody>
      </p:sp>
      <p:sp>
        <p:nvSpPr>
          <p:cNvPr id="11190" name="Google Shape;11190;p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53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E7BCD-AD66-994A-F0EA-59973C2F5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F9D9F656-1B71-A88A-B5AB-816252F18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8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96B133-BC18-39DA-8FDD-6B828524493E}"/>
              </a:ext>
            </a:extLst>
          </p:cNvPr>
          <p:cNvSpPr/>
          <p:nvPr/>
        </p:nvSpPr>
        <p:spPr>
          <a:xfrm>
            <a:off x="6895352" y="0"/>
            <a:ext cx="5334000" cy="1912470"/>
          </a:xfrm>
          <a:prstGeom prst="rect">
            <a:avLst/>
          </a:prstGeom>
          <a:solidFill>
            <a:srgbClr val="DEF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247500" y="244000"/>
            <a:ext cx="11697164" cy="6370000"/>
          </a:xfrm>
          <a:custGeom>
            <a:avLst/>
            <a:gdLst/>
            <a:ahLst/>
            <a:cxnLst/>
            <a:rect l="l" t="t" r="r" b="b"/>
            <a:pathLst>
              <a:path w="17545746" h="9555000">
                <a:moveTo>
                  <a:pt x="0" y="0"/>
                </a:moveTo>
                <a:lnTo>
                  <a:pt x="17545746" y="0"/>
                </a:lnTo>
                <a:lnTo>
                  <a:pt x="17545746" y="9555000"/>
                </a:lnTo>
                <a:lnTo>
                  <a:pt x="0" y="9555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9"/>
          <a:stretch/>
        </p:blipFill>
        <p:spPr>
          <a:xfrm>
            <a:off x="679660" y="1712024"/>
            <a:ext cx="8436495" cy="513180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675317" y="2365282"/>
            <a:ext cx="3109967" cy="3080063"/>
          </a:xfrm>
          <a:custGeom>
            <a:avLst/>
            <a:gdLst/>
            <a:ahLst/>
            <a:cxnLst/>
            <a:rect l="l" t="t" r="r" b="b"/>
            <a:pathLst>
              <a:path w="4664950" h="4620095">
                <a:moveTo>
                  <a:pt x="0" y="0"/>
                </a:moveTo>
                <a:lnTo>
                  <a:pt x="4664950" y="0"/>
                </a:lnTo>
                <a:lnTo>
                  <a:pt x="4664950" y="4620094"/>
                </a:lnTo>
                <a:lnTo>
                  <a:pt x="0" y="462009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28366" y="963762"/>
            <a:ext cx="380386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marR="0" lvl="1" indent="-215900" algn="l" defTabSz="609539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1315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SDOH Evaluation, Linkage, and documentation in EMR System</a:t>
            </a:r>
          </a:p>
        </p:txBody>
      </p:sp>
      <p:sp>
        <p:nvSpPr>
          <p:cNvPr id="7" name="Freeform 7"/>
          <p:cNvSpPr/>
          <p:nvPr/>
        </p:nvSpPr>
        <p:spPr>
          <a:xfrm>
            <a:off x="364620" y="685801"/>
            <a:ext cx="1541635" cy="774243"/>
          </a:xfrm>
          <a:custGeom>
            <a:avLst/>
            <a:gdLst/>
            <a:ahLst/>
            <a:cxnLst/>
            <a:rect l="l" t="t" r="r" b="b"/>
            <a:pathLst>
              <a:path w="2312452" h="1161365">
                <a:moveTo>
                  <a:pt x="0" y="0"/>
                </a:moveTo>
                <a:lnTo>
                  <a:pt x="2312452" y="0"/>
                </a:lnTo>
                <a:lnTo>
                  <a:pt x="2312452" y="1161365"/>
                </a:lnTo>
                <a:lnTo>
                  <a:pt x="0" y="116136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 rot="16200000">
            <a:off x="-1252390" y="3759263"/>
            <a:ext cx="3526120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3" b="0" i="0" u="none" strike="noStrike" kern="1200" cap="none" spc="0" normalizeH="0" baseline="0" noProof="0">
                <a:ln>
                  <a:noFill/>
                </a:ln>
                <a:solidFill>
                  <a:srgbClr val="813158"/>
                </a:solidFill>
                <a:effectLst/>
                <a:uLnTx/>
                <a:uFillTx/>
                <a:latin typeface="Etna Sans Serif"/>
                <a:ea typeface="+mn-ea"/>
                <a:cs typeface="+mn-cs"/>
              </a:rPr>
              <a:t>% Screened and Linked to Care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29713" y="6172200"/>
            <a:ext cx="3045351" cy="292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2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33" b="0" i="0" u="none" strike="noStrike" kern="1200" cap="none" spc="0" normalizeH="0" baseline="0" noProof="0">
                <a:ln>
                  <a:noFill/>
                </a:ln>
                <a:solidFill>
                  <a:srgbClr val="813158"/>
                </a:solidFill>
                <a:effectLst/>
                <a:uLnTx/>
                <a:uFillTx/>
                <a:latin typeface="Etna Sans Serif"/>
                <a:ea typeface="+mn-ea"/>
                <a:cs typeface="+mn-cs"/>
              </a:rPr>
              <a:t>Month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90CDCC6-5DB2-85A6-BF45-D6EEBD7F3287}"/>
              </a:ext>
            </a:extLst>
          </p:cNvPr>
          <p:cNvSpPr txBox="1"/>
          <p:nvPr/>
        </p:nvSpPr>
        <p:spPr>
          <a:xfrm>
            <a:off x="1021469" y="500574"/>
            <a:ext cx="10150100" cy="589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81315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What’s Next?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BCDC9-F41F-C09A-7C14-028899D397E2}"/>
              </a:ext>
            </a:extLst>
          </p:cNvPr>
          <p:cNvSpPr/>
          <p:nvPr/>
        </p:nvSpPr>
        <p:spPr>
          <a:xfrm>
            <a:off x="6698074" y="1843852"/>
            <a:ext cx="696148" cy="413925"/>
          </a:xfrm>
          <a:prstGeom prst="rect">
            <a:avLst/>
          </a:prstGeom>
          <a:solidFill>
            <a:srgbClr val="F2F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7361C6-D61B-01FB-26AC-2991111038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with a microphone&#10;&#10;Description automatically generated">
            <a:extLst>
              <a:ext uri="{FF2B5EF4-FFF2-40B4-BE49-F238E27FC236}">
                <a16:creationId xmlns:a16="http://schemas.microsoft.com/office/drawing/2014/main" id="{C61C9405-0A8D-E7F9-B98B-A5F0CD40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4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3CC7-A6DA-C6F0-CCD8-52C016E6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49" y="-1764"/>
            <a:ext cx="7858949" cy="1325563"/>
          </a:xfrm>
        </p:spPr>
        <p:txBody>
          <a:bodyPr/>
          <a:lstStyle/>
          <a:p>
            <a:r>
              <a:rPr lang="en-US" dirty="0"/>
              <a:t>PQI Champion Check-in Meeting: October 11th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5D63-3977-9E30-35E4-AA3103C9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08" y="1251773"/>
            <a:ext cx="7191023" cy="4351338"/>
          </a:xfrm>
        </p:spPr>
        <p:txBody>
          <a:bodyPr/>
          <a:lstStyle/>
          <a:p>
            <a:r>
              <a:rPr lang="en-US" sz="2200" b="1" dirty="0"/>
              <a:t>All SPEAK UP Champions are invited to attend the PQI-hosted SPEAK UP post-training national conference call on October 11th at 12pm ET / 11am CT!</a:t>
            </a:r>
          </a:p>
          <a:p>
            <a:r>
              <a:rPr lang="en-US" sz="2200" dirty="0"/>
              <a:t>Attendees of the meeting will:</a:t>
            </a:r>
          </a:p>
          <a:p>
            <a:pPr lvl="1">
              <a:buClr>
                <a:srgbClr val="1C498B"/>
              </a:buClr>
              <a:buFont typeface="Courier New"/>
              <a:buChar char="o"/>
            </a:pPr>
            <a:r>
              <a:rPr lang="en-US" dirty="0"/>
              <a:t>Inspire each other to continue the action plan implementation journey</a:t>
            </a:r>
          </a:p>
          <a:p>
            <a:pPr lvl="1">
              <a:buClr>
                <a:srgbClr val="1C498B"/>
              </a:buClr>
              <a:buFont typeface="Courier New"/>
              <a:buChar char="o"/>
            </a:pPr>
            <a:r>
              <a:rPr lang="en-US" dirty="0"/>
              <a:t>Discuss progress made toward achieving action plan goals</a:t>
            </a:r>
          </a:p>
          <a:p>
            <a:pPr lvl="1">
              <a:buClr>
                <a:srgbClr val="1C498B"/>
              </a:buClr>
              <a:buFont typeface="Courier New"/>
              <a:buChar char="o"/>
            </a:pPr>
            <a:r>
              <a:rPr lang="en-US" dirty="0"/>
              <a:t>Outline strategies and tactics to change structures and processes focused on eliminating perinatal disparities</a:t>
            </a:r>
          </a:p>
          <a:p>
            <a:pPr lvl="1">
              <a:buClr>
                <a:srgbClr val="1C498B"/>
              </a:buClr>
              <a:buFont typeface="Courier New"/>
              <a:buChar char="o"/>
            </a:pPr>
            <a:r>
              <a:rPr lang="en-US" dirty="0"/>
              <a:t>Practice SPEAK UP communication strategies and tactics </a:t>
            </a:r>
          </a:p>
          <a:p>
            <a:pPr lvl="1">
              <a:buClr>
                <a:srgbClr val="1C498B"/>
              </a:buClr>
              <a:buFont typeface="Courier New"/>
              <a:buChar char="o"/>
            </a:pPr>
            <a:r>
              <a:rPr lang="en-US" dirty="0"/>
              <a:t>Registration Link: </a:t>
            </a:r>
            <a:r>
              <a:rPr lang="en-US" b="1" u="sng" dirty="0">
                <a:latin typeface="Helvetica"/>
                <a:cs typeface="Helvetica"/>
                <a:hlinkClick r:id="rId2"/>
              </a:rPr>
              <a:t>https://www.perinatalqi.org/event/ChampionsOctoberMeeting2024</a:t>
            </a:r>
            <a:r>
              <a:rPr lang="en-US" b="1" u="sng" dirty="0">
                <a:latin typeface="Helvetica"/>
                <a:cs typeface="Helvetica"/>
              </a:rPr>
              <a:t>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88994-39A5-3044-2511-03C825D1A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pic>
        <p:nvPicPr>
          <p:cNvPr id="5" name="Picture 4" descr="A person sitting on the floor&#10;&#10;Description automatically generated">
            <a:extLst>
              <a:ext uri="{FF2B5EF4-FFF2-40B4-BE49-F238E27FC236}">
                <a16:creationId xmlns:a16="http://schemas.microsoft.com/office/drawing/2014/main" id="{77CA39E0-A955-7E54-A8FF-0BC4AD31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52" y="2153279"/>
            <a:ext cx="4854222" cy="31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" name="Google Shape;21729;p42"/>
          <p:cNvSpPr txBox="1">
            <a:spLocks noGrp="1"/>
          </p:cNvSpPr>
          <p:nvPr>
            <p:ph type="title"/>
          </p:nvPr>
        </p:nvSpPr>
        <p:spPr>
          <a:xfrm>
            <a:off x="247581" y="172509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Upcoming BE Calls</a:t>
            </a:r>
            <a:endParaRPr/>
          </a:p>
        </p:txBody>
      </p:sp>
      <p:sp>
        <p:nvSpPr>
          <p:cNvPr id="21730" name="Google Shape;21730;p4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AEB3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1" name="Google Shape;21731;p4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/>
          </a:p>
        </p:txBody>
      </p:sp>
      <p:graphicFrame>
        <p:nvGraphicFramePr>
          <p:cNvPr id="21732" name="Google Shape;21732;p42"/>
          <p:cNvGraphicFramePr/>
          <p:nvPr>
            <p:extLst>
              <p:ext uri="{D42A27DB-BD31-4B8C-83A1-F6EECF244321}">
                <p14:modId xmlns:p14="http://schemas.microsoft.com/office/powerpoint/2010/main" val="832674324"/>
              </p:ext>
            </p:extLst>
          </p:nvPr>
        </p:nvGraphicFramePr>
        <p:xfrm>
          <a:off x="247581" y="1803498"/>
          <a:ext cx="9728675" cy="3591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5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sng" strike="noStrike" cap="none" dirty="0">
                          <a:solidFill>
                            <a:srgbClr val="000000"/>
                          </a:solidFill>
                        </a:rPr>
                        <a:t>Event 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sng" strike="noStrike" cap="none" dirty="0">
                          <a:solidFill>
                            <a:srgbClr val="000000"/>
                          </a:solidFill>
                        </a:rPr>
                        <a:t>Day/Time 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Sustainability Plan Office Hours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(held in place of BE monthly webinars)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  <a:sym typeface="Arial"/>
                        </a:rPr>
                        <a:t>Monday, August 19th 12-1pm CT</a:t>
                      </a:r>
                      <a:endParaRPr lang="en-US" sz="2400" b="1" i="1" u="none" strike="noStrike" cap="none">
                        <a:solidFill>
                          <a:schemeClr val="accen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61095973"/>
                  </a:ext>
                </a:extLst>
              </a:tr>
              <a:tr h="94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September Sustainability Webinar</a:t>
                      </a:r>
                      <a:endParaRPr sz="2400" b="1" i="1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Monday, September 16</a:t>
                      </a:r>
                      <a:r>
                        <a:rPr lang="en-US" sz="2400" b="1" i="1" u="none" strike="noStrike" cap="none" baseline="30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12-1pm CT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ILPQC 2024 Annual Conference</a:t>
                      </a:r>
                      <a:endParaRPr sz="2400" b="1" i="1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  <a:sym typeface="Arial"/>
                        </a:rPr>
                        <a:t>October 30th, 2024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1" u="none" strike="noStrike" cap="none" dirty="0">
                          <a:solidFill>
                            <a:schemeClr val="accent1"/>
                          </a:solidFill>
                          <a:latin typeface="Calibri"/>
                          <a:cs typeface="Calibri"/>
                          <a:sym typeface="Arial"/>
                        </a:rPr>
                        <a:t>Westin Lombard Hotel</a:t>
                      </a:r>
                      <a:endParaRPr sz="2400" b="1" i="1" u="none" strike="noStrike" cap="none" dirty="0">
                        <a:solidFill>
                          <a:schemeClr val="accent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79800784"/>
                  </a:ext>
                </a:extLst>
              </a:tr>
            </a:tbl>
          </a:graphicData>
        </a:graphic>
      </p:graphicFrame>
      <p:pic>
        <p:nvPicPr>
          <p:cNvPr id="21733" name="Google Shape;21733;p42" descr="Daily calend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5910" y="2089272"/>
            <a:ext cx="2707630" cy="267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13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695287-AD81-ADB3-6A7B-A0FAE7100826}"/>
              </a:ext>
            </a:extLst>
          </p:cNvPr>
          <p:cNvSpPr/>
          <p:nvPr/>
        </p:nvSpPr>
        <p:spPr>
          <a:xfrm>
            <a:off x="20208" y="-1653"/>
            <a:ext cx="12179261" cy="154806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24" name="Google Shape;12724;p1192"/>
          <p:cNvSpPr txBox="1">
            <a:spLocks noGrp="1"/>
          </p:cNvSpPr>
          <p:nvPr>
            <p:ph type="sldNum" idx="12"/>
          </p:nvPr>
        </p:nvSpPr>
        <p:spPr>
          <a:xfrm>
            <a:off x="8839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9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900"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725" name="Google Shape;12725;p1192"/>
          <p:cNvSpPr txBox="1">
            <a:spLocks noGrp="1"/>
          </p:cNvSpPr>
          <p:nvPr>
            <p:ph type="ftr" idx="11"/>
          </p:nvPr>
        </p:nvSpPr>
        <p:spPr>
          <a:xfrm>
            <a:off x="609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9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7FB14-0BB1-7A0E-7713-34D3498FEEB7}"/>
              </a:ext>
            </a:extLst>
          </p:cNvPr>
          <p:cNvSpPr/>
          <p:nvPr/>
        </p:nvSpPr>
        <p:spPr>
          <a:xfrm>
            <a:off x="5267" y="5309935"/>
            <a:ext cx="12194201" cy="154059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727" name="Google Shape;12727;p1192" descr="A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372" y="1650"/>
            <a:ext cx="8871619" cy="683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64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5" name="Google Shape;11195;p1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 Dashboard Review – Accessing Data</a:t>
            </a:r>
            <a:endParaRPr dirty="0"/>
          </a:p>
        </p:txBody>
      </p:sp>
      <p:sp>
        <p:nvSpPr>
          <p:cNvPr id="11196" name="Google Shape;11196;p1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dirty="0"/>
              <a:t>Log into </a:t>
            </a:r>
            <a:r>
              <a:rPr lang="en-US" dirty="0" err="1"/>
              <a:t>REDCap</a:t>
            </a:r>
            <a:r>
              <a:rPr lang="en-US" dirty="0"/>
              <a:t> account</a:t>
            </a:r>
            <a:endParaRPr dirty="0"/>
          </a:p>
          <a:p>
            <a:pPr indent="-457200">
              <a:spcBef>
                <a:spcPts val="2000"/>
              </a:spcBef>
              <a:buSzPts val="2400"/>
              <a:buAutoNum type="arabicPeriod"/>
            </a:pPr>
            <a:r>
              <a:rPr lang="en-US" dirty="0"/>
              <a:t>Open "Birth Equity Hospital Level Measures" project</a:t>
            </a:r>
            <a:endParaRPr dirty="0"/>
          </a:p>
        </p:txBody>
      </p:sp>
      <p:sp>
        <p:nvSpPr>
          <p:cNvPr id="11197" name="Google Shape;11197;p1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198" name="Google Shape;11198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37700AF-7FD0-1154-61CE-0B51493E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2872950"/>
            <a:ext cx="103441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login&#10;&#10;Description automatically generated">
            <a:extLst>
              <a:ext uri="{FF2B5EF4-FFF2-40B4-BE49-F238E27FC236}">
                <a16:creationId xmlns:a16="http://schemas.microsoft.com/office/drawing/2014/main" id="{2F18DA7E-4641-F980-DC1D-CCF86FBB4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57" y="1116284"/>
            <a:ext cx="4514850" cy="5238750"/>
          </a:xfrm>
          <a:prstGeom prst="rect">
            <a:avLst/>
          </a:prstGeom>
        </p:spPr>
      </p:pic>
      <p:sp>
        <p:nvSpPr>
          <p:cNvPr id="11206" name="Google Shape;11206;p1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 Dashboard Review – Accessing Data</a:t>
            </a:r>
            <a:endParaRPr dirty="0"/>
          </a:p>
        </p:txBody>
      </p:sp>
      <p:sp>
        <p:nvSpPr>
          <p:cNvPr id="11207" name="Google Shape;11207;p17"/>
          <p:cNvSpPr txBox="1">
            <a:spLocks noGrp="1"/>
          </p:cNvSpPr>
          <p:nvPr>
            <p:ph type="body" idx="1"/>
          </p:nvPr>
        </p:nvSpPr>
        <p:spPr>
          <a:xfrm>
            <a:off x="302942" y="1714113"/>
            <a:ext cx="21633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3. Go to "Project Bookmarks" and click on "Reports"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/>
              <a:t>4. Enter 3-digit Hospital ID and click "Go"</a:t>
            </a:r>
            <a:endParaRPr/>
          </a:p>
        </p:txBody>
      </p:sp>
      <p:sp>
        <p:nvSpPr>
          <p:cNvPr id="11208" name="Google Shape;11208;p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209" name="Google Shape;11209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210" name="Google Shape;11210;p17"/>
          <p:cNvSpPr/>
          <p:nvPr/>
        </p:nvSpPr>
        <p:spPr>
          <a:xfrm>
            <a:off x="7165730" y="5189903"/>
            <a:ext cx="1152769" cy="2051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11" name="Google Shape;11211;p17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212" y="72293"/>
            <a:ext cx="3217652" cy="663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2" name="Google Shape;11212;p17"/>
          <p:cNvSpPr/>
          <p:nvPr/>
        </p:nvSpPr>
        <p:spPr>
          <a:xfrm>
            <a:off x="8384442" y="4850423"/>
            <a:ext cx="3204306" cy="59592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4" name="Google Shape;11214;p17"/>
          <p:cNvSpPr/>
          <p:nvPr/>
        </p:nvSpPr>
        <p:spPr>
          <a:xfrm>
            <a:off x="2823606" y="4866863"/>
            <a:ext cx="3269354" cy="73531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5" name="Google Shape;11215;p17"/>
          <p:cNvSpPr/>
          <p:nvPr/>
        </p:nvSpPr>
        <p:spPr>
          <a:xfrm>
            <a:off x="1691267" y="5289978"/>
            <a:ext cx="976923" cy="107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56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1706D1D-004D-0852-AC95-F7D6E8CF7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" y="3532705"/>
            <a:ext cx="12192000" cy="1409517"/>
          </a:xfrm>
          <a:prstGeom prst="rect">
            <a:avLst/>
          </a:prstGeom>
        </p:spPr>
      </p:pic>
      <p:sp>
        <p:nvSpPr>
          <p:cNvPr id="11221" name="Google Shape;11221;p18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 Dashboard Review – Accessing Data</a:t>
            </a:r>
            <a:endParaRPr dirty="0"/>
          </a:p>
        </p:txBody>
      </p:sp>
      <p:sp>
        <p:nvSpPr>
          <p:cNvPr id="11222" name="Google Shape;11222;p18"/>
          <p:cNvSpPr txBox="1">
            <a:spLocks noGrp="1"/>
          </p:cNvSpPr>
          <p:nvPr>
            <p:ph type="body" idx="1"/>
          </p:nvPr>
        </p:nvSpPr>
        <p:spPr>
          <a:xfrm>
            <a:off x="177254" y="1495742"/>
            <a:ext cx="100421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5. Click through 1-10 to see structure measure progress</a:t>
            </a:r>
            <a:endParaRPr dirty="0"/>
          </a:p>
          <a:p>
            <a:pPr marL="0" indent="0">
              <a:spcBef>
                <a:spcPts val="2000"/>
              </a:spcBef>
              <a:buSzPts val="2000"/>
              <a:buNone/>
            </a:pPr>
            <a:r>
              <a:rPr lang="en-US" sz="2000" dirty="0"/>
              <a:t>11-13 show implicit bias/respectful care education progress for providers, nurses, and staff</a:t>
            </a:r>
          </a:p>
          <a:p>
            <a:pPr marL="0" indent="0">
              <a:spcBef>
                <a:spcPts val="2000"/>
              </a:spcBef>
              <a:buSzPts val="2000"/>
              <a:buNone/>
            </a:pPr>
            <a:r>
              <a:rPr lang="en-US" sz="2000" dirty="0"/>
              <a:t>15-17 show social determinants of health screening and linkage workflow</a:t>
            </a:r>
          </a:p>
        </p:txBody>
      </p:sp>
      <p:sp>
        <p:nvSpPr>
          <p:cNvPr id="11223" name="Google Shape;11223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224" name="Google Shape;11224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sp>
        <p:nvSpPr>
          <p:cNvPr id="11225" name="Google Shape;11225;p18"/>
          <p:cNvSpPr/>
          <p:nvPr/>
        </p:nvSpPr>
        <p:spPr>
          <a:xfrm>
            <a:off x="608744" y="4050079"/>
            <a:ext cx="8725058" cy="101781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6" name="Google Shape;11226;p18"/>
          <p:cNvSpPr/>
          <p:nvPr/>
        </p:nvSpPr>
        <p:spPr>
          <a:xfrm rot="1980000">
            <a:off x="5573678" y="3418198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2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1" name="Google Shape;11221;p18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 Dashboard Review – Accessing Data</a:t>
            </a:r>
            <a:endParaRPr dirty="0"/>
          </a:p>
        </p:txBody>
      </p:sp>
      <p:sp>
        <p:nvSpPr>
          <p:cNvPr id="11222" name="Google Shape;11222;p18"/>
          <p:cNvSpPr txBox="1">
            <a:spLocks noGrp="1"/>
          </p:cNvSpPr>
          <p:nvPr>
            <p:ph type="body" idx="1"/>
          </p:nvPr>
        </p:nvSpPr>
        <p:spPr>
          <a:xfrm>
            <a:off x="502498" y="1690888"/>
            <a:ext cx="31841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3600" dirty="0"/>
              <a:t>EXAMPLE of Structure Measure Progress - Report 1</a:t>
            </a:r>
          </a:p>
        </p:txBody>
      </p:sp>
      <p:sp>
        <p:nvSpPr>
          <p:cNvPr id="11223" name="Google Shape;11223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224" name="Google Shape;11224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5D6EF27E-E27F-547B-0E2B-C75C7F99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65" y="1003610"/>
            <a:ext cx="845419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1" name="Google Shape;11221;p18"/>
          <p:cNvSpPr txBox="1">
            <a:spLocks noGrp="1"/>
          </p:cNvSpPr>
          <p:nvPr>
            <p:ph type="title"/>
          </p:nvPr>
        </p:nvSpPr>
        <p:spPr>
          <a:xfrm>
            <a:off x="23446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 Dashboard Review – Accessing Data</a:t>
            </a:r>
            <a:endParaRPr dirty="0"/>
          </a:p>
        </p:txBody>
      </p:sp>
      <p:sp>
        <p:nvSpPr>
          <p:cNvPr id="11222" name="Google Shape;11222;p18"/>
          <p:cNvSpPr txBox="1">
            <a:spLocks noGrp="1"/>
          </p:cNvSpPr>
          <p:nvPr>
            <p:ph type="body" idx="1"/>
          </p:nvPr>
        </p:nvSpPr>
        <p:spPr>
          <a:xfrm>
            <a:off x="502498" y="1709473"/>
            <a:ext cx="10915613" cy="433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3600" dirty="0"/>
              <a:t>EXAMPLE of Education Measure Progress - Report 11</a:t>
            </a:r>
          </a:p>
        </p:txBody>
      </p:sp>
      <p:sp>
        <p:nvSpPr>
          <p:cNvPr id="11223" name="Google Shape;11223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224" name="Google Shape;11224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2" name="Picture 1" descr="A graph with blue and green lines and dots&#10;&#10;Description automatically generated">
            <a:extLst>
              <a:ext uri="{FF2B5EF4-FFF2-40B4-BE49-F238E27FC236}">
                <a16:creationId xmlns:a16="http://schemas.microsoft.com/office/drawing/2014/main" id="{A97984C3-4ECB-BC6F-3C3A-2B75412C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08" y="2710328"/>
            <a:ext cx="10022624" cy="38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7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1" name="Google Shape;11221;p18"/>
          <p:cNvSpPr txBox="1">
            <a:spLocks noGrp="1"/>
          </p:cNvSpPr>
          <p:nvPr>
            <p:ph type="title"/>
          </p:nvPr>
        </p:nvSpPr>
        <p:spPr>
          <a:xfrm>
            <a:off x="3394" y="3663"/>
            <a:ext cx="6723185" cy="1345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600"/>
            </a:pPr>
            <a:r>
              <a:rPr lang="en-US" dirty="0"/>
              <a:t>Birth Equity Dashboard Review – Accessing Data</a:t>
            </a:r>
            <a:endParaRPr dirty="0"/>
          </a:p>
        </p:txBody>
      </p:sp>
      <p:sp>
        <p:nvSpPr>
          <p:cNvPr id="11222" name="Google Shape;11222;p18"/>
          <p:cNvSpPr txBox="1">
            <a:spLocks noGrp="1"/>
          </p:cNvSpPr>
          <p:nvPr>
            <p:ph type="body" idx="1"/>
          </p:nvPr>
        </p:nvSpPr>
        <p:spPr>
          <a:xfrm>
            <a:off x="270181" y="1347058"/>
            <a:ext cx="11770539" cy="433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3600" dirty="0"/>
              <a:t>EXAMPLE of SDOH Screening Measure Progress - Report 15</a:t>
            </a:r>
          </a:p>
        </p:txBody>
      </p:sp>
      <p:sp>
        <p:nvSpPr>
          <p:cNvPr id="11223" name="Google Shape;11223;p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224" name="Google Shape;11224;p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Illinois Perinatal Quality Collaborative</a:t>
            </a:r>
            <a:endParaRPr/>
          </a:p>
        </p:txBody>
      </p:sp>
      <p:pic>
        <p:nvPicPr>
          <p:cNvPr id="3" name="Picture 2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5C5702E9-9F9C-7400-FEC3-E3D6F9D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273572"/>
            <a:ext cx="11658600" cy="444817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E6AEE6C-A3D7-C0FB-9282-FEE3901F6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400" y="88397"/>
            <a:ext cx="2567103" cy="1189231"/>
          </a:xfrm>
          <a:prstGeom prst="rect">
            <a:avLst/>
          </a:prstGeom>
        </p:spPr>
      </p:pic>
      <p:sp>
        <p:nvSpPr>
          <p:cNvPr id="5" name="Google Shape;11214;p17">
            <a:extLst>
              <a:ext uri="{FF2B5EF4-FFF2-40B4-BE49-F238E27FC236}">
                <a16:creationId xmlns:a16="http://schemas.microsoft.com/office/drawing/2014/main" id="{0B80C679-9A6F-AF9D-6965-FD662B54D7EF}"/>
              </a:ext>
            </a:extLst>
          </p:cNvPr>
          <p:cNvSpPr/>
          <p:nvPr/>
        </p:nvSpPr>
        <p:spPr>
          <a:xfrm>
            <a:off x="6272659" y="174547"/>
            <a:ext cx="2577538" cy="1166444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226;p18">
            <a:extLst>
              <a:ext uri="{FF2B5EF4-FFF2-40B4-BE49-F238E27FC236}">
                <a16:creationId xmlns:a16="http://schemas.microsoft.com/office/drawing/2014/main" id="{A2B9301F-E5A6-555F-7B2F-FC3C9CFD6124}"/>
              </a:ext>
            </a:extLst>
          </p:cNvPr>
          <p:cNvSpPr/>
          <p:nvPr/>
        </p:nvSpPr>
        <p:spPr>
          <a:xfrm>
            <a:off x="5423283" y="921645"/>
            <a:ext cx="1045307" cy="22469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455E6-39C3-FA88-B5AD-5CB0254C0D96}"/>
              </a:ext>
            </a:extLst>
          </p:cNvPr>
          <p:cNvSpPr txBox="1"/>
          <p:nvPr/>
        </p:nvSpPr>
        <p:spPr>
          <a:xfrm>
            <a:off x="3502520" y="824432"/>
            <a:ext cx="25762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Be sure to filter by Delivery Admission!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9" name="Google Shape;11189;p15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3600"/>
            </a:pPr>
            <a:r>
              <a:rPr lang="en-US" dirty="0"/>
              <a:t>Patient Reported Experience Measure (PREM) Data Dashboard Review</a:t>
            </a:r>
            <a:endParaRPr dirty="0"/>
          </a:p>
        </p:txBody>
      </p:sp>
      <p:sp>
        <p:nvSpPr>
          <p:cNvPr id="11190" name="Google Shape;11190;p15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0501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3_Office Theme</vt:lpstr>
      <vt:lpstr>ILPQC REDCap QI Summer Series</vt:lpstr>
      <vt:lpstr>Birth Equity Hospital Level Measures Data Dashboard Review</vt:lpstr>
      <vt:lpstr>Birth Equity Dashboard Review – Accessing Data</vt:lpstr>
      <vt:lpstr>Birth Equity Dashboard Review – Accessing Data</vt:lpstr>
      <vt:lpstr>Birth Equity Dashboard Review – Accessing Data</vt:lpstr>
      <vt:lpstr>Birth Equity Dashboard Review – Accessing Data</vt:lpstr>
      <vt:lpstr>Birth Equity Dashboard Review – Accessing Data</vt:lpstr>
      <vt:lpstr>Birth Equity Dashboard Review – Accessing Data</vt:lpstr>
      <vt:lpstr>Patient Reported Experience Measure (PREM) Data Dashboard Review</vt:lpstr>
      <vt:lpstr>PREM Survey Dashboard Review – Accessing Data</vt:lpstr>
      <vt:lpstr>PREM Survey Dashboard Review – Accessing Data</vt:lpstr>
      <vt:lpstr>PREM Survey Dashboard Review – Accessing Data</vt:lpstr>
      <vt:lpstr>PREM Survey Dashboard Review – Accessing Data</vt:lpstr>
      <vt:lpstr>PREM Survey Dashboard Review – Accessing Data</vt:lpstr>
      <vt:lpstr>PREM Survey Dashboard Review – Accessing Data</vt:lpstr>
      <vt:lpstr>PREM Survey Dashboard Review – Accessing Data</vt:lpstr>
      <vt:lpstr>PREM Survey Dashboard Review – Accessing Data</vt:lpstr>
      <vt:lpstr>PREM Survey Dashboard Review – Accessing Data</vt:lpstr>
      <vt:lpstr>Summary Dashboard (Report 16) Continued</vt:lpstr>
      <vt:lpstr>Live Demo &amp; Questions</vt:lpstr>
      <vt:lpstr>Additional Resources &amp; Reminders</vt:lpstr>
      <vt:lpstr>PowerPoint Presentation</vt:lpstr>
      <vt:lpstr>PowerPoint Presentation</vt:lpstr>
      <vt:lpstr>PowerPoint Presentation</vt:lpstr>
      <vt:lpstr>PQI Champion Check-in Meeting: October 11th</vt:lpstr>
      <vt:lpstr>Upcoming BE Calls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124</cp:revision>
  <dcterms:created xsi:type="dcterms:W3CDTF">2024-07-17T20:21:34Z</dcterms:created>
  <dcterms:modified xsi:type="dcterms:W3CDTF">2024-07-18T16:30:08Z</dcterms:modified>
</cp:coreProperties>
</file>