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2.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3.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theme/theme5.xml" ContentType="application/vnd.openxmlformats-officedocument.theme+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theme/theme6.xml" ContentType="application/vnd.openxmlformats-officedocument.theme+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theme/theme7.xml" ContentType="application/vnd.openxmlformats-officedocument.theme+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theme/theme8.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omments/modernComment_3E4_2C81B3C7.xml" ContentType="application/vnd.ms-powerpoint.comment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4618" r:id="rId2"/>
    <p:sldMasterId id="2147485559" r:id="rId3"/>
    <p:sldMasterId id="2147485810" r:id="rId4"/>
    <p:sldMasterId id="2147486378" r:id="rId5"/>
    <p:sldMasterId id="2147486579" r:id="rId6"/>
    <p:sldMasterId id="2147486603" r:id="rId7"/>
    <p:sldMasterId id="2147487177" r:id="rId8"/>
  </p:sldMasterIdLst>
  <p:notesMasterIdLst>
    <p:notesMasterId r:id="rId36"/>
  </p:notesMasterIdLst>
  <p:sldIdLst>
    <p:sldId id="256" r:id="rId9"/>
    <p:sldId id="1002" r:id="rId10"/>
    <p:sldId id="1003" r:id="rId11"/>
    <p:sldId id="1004" r:id="rId12"/>
    <p:sldId id="1005" r:id="rId13"/>
    <p:sldId id="1006" r:id="rId14"/>
    <p:sldId id="1007" r:id="rId15"/>
    <p:sldId id="326" r:id="rId16"/>
    <p:sldId id="864" r:id="rId17"/>
    <p:sldId id="985" r:id="rId18"/>
    <p:sldId id="273" r:id="rId19"/>
    <p:sldId id="986" r:id="rId20"/>
    <p:sldId id="988" r:id="rId21"/>
    <p:sldId id="989" r:id="rId22"/>
    <p:sldId id="976" r:id="rId23"/>
    <p:sldId id="977" r:id="rId24"/>
    <p:sldId id="272" r:id="rId25"/>
    <p:sldId id="996" r:id="rId26"/>
    <p:sldId id="998" r:id="rId27"/>
    <p:sldId id="999" r:id="rId28"/>
    <p:sldId id="1000" r:id="rId29"/>
    <p:sldId id="299" r:id="rId30"/>
    <p:sldId id="975" r:id="rId31"/>
    <p:sldId id="995" r:id="rId32"/>
    <p:sldId id="291" r:id="rId33"/>
    <p:sldId id="1001" r:id="rId34"/>
    <p:sldId id="300" r:id="rId35"/>
  </p:sldIdLst>
  <p:sldSz cx="12192000" cy="6858000"/>
  <p:notesSz cx="7102475" cy="9388475"/>
  <p:embeddedFontLst>
    <p:embeddedFont>
      <p:font typeface="Helvetica" panose="020B0604020202020204" pitchFamily="34" charset="0"/>
      <p:regular r:id="rId37"/>
      <p:bold r:id="rId38"/>
      <p:italic r:id="rId39"/>
      <p:boldItalic r:id="rId40"/>
    </p:embeddedFont>
    <p:embeddedFont>
      <p:font typeface="Helvetica Neue" panose="020B0604020202020204" charset="0"/>
      <p:regular r:id="rId41"/>
      <p:bold r:id="rId42"/>
      <p:italic r:id="rId43"/>
      <p:boldItalic r:id="rId44"/>
    </p:embeddedFont>
    <p:embeddedFont>
      <p:font typeface="Lato" panose="020B0604020202020204" charset="0"/>
      <p:regular r:id="rId45"/>
      <p:bold r:id="rId46"/>
      <p:italic r:id="rId47"/>
      <p:boldItalic r:id="rId48"/>
    </p:embeddedFont>
    <p:embeddedFont>
      <p:font typeface="Lato Medium" panose="020B0604020202020204" charset="0"/>
      <p:regular r:id="rId49"/>
      <p:italic r:id="rId50"/>
    </p:embeddedFont>
    <p:embeddedFont>
      <p:font typeface="Montserrat Medium" panose="020B0604020202020204" charset="0"/>
      <p:regular r:id="rId51"/>
      <p:bold r:id="rId52"/>
      <p:italic r:id="rId53"/>
      <p:boldItalic r:id="rId54"/>
    </p:embeddedFont>
    <p:embeddedFont>
      <p:font typeface="Open Sans Bold" panose="020B0604020202020204" charset="0"/>
      <p:bold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r:id="rId142" roundtripDataSignature="AMtx7mhZp0Ho4xVUB2hQRblGz606V9ev7Q=="/>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0B48CC40-4357-5959-C41E-8F630855A478}" name="Aleena Lida Surenian" initials="AS" userId="S::als0813@ads.northwestern.edu::e2fd0e4e-6417-49b0-ab16-0ba26a1719f0" providerId="AD"/>
  <p188:author id="{4A597587-3B76-49A7-AD40-5E3B42751AA4}" name="Corliss Lynn Davis" initials="" userId="S::oxl7140@ads.northwestern.edu::0d0058c6-5b28-4cf4-afd6-af6a5f91b988" providerId="AD"/>
  <p188:author id="{EE36EFA8-FBA8-9357-73A5-215B6C5F5A3E}" name="Su, Joanna" initials="SJ" userId="S::Joanna.Su@Illinois.gov::7d1372bd-d48c-4296-a17d-a4af40962b17" providerId="AD"/>
  <p188:author id="{014FA0D5-50B1-A96E-FE65-C19EC8C70996}" name="Small, Tracy" initials="ST" userId="S::tracy.small@illinois.gov::963fa7bf-0d19-419e-bac8-22e5c8005df9"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93F2E47-85B0-BF65-EE5E-E6702D7353B1}" v="30" dt="2024-08-19T14:43:44.777"/>
    <p1510:client id="{88DA7361-1DA7-AEDC-4C41-C7AD42A74734}" v="12" dt="2024-08-19T14:29:14.867"/>
  </p1510:revLst>
</p1510:revInfo>
</file>

<file path=ppt/tableStyles.xml><?xml version="1.0" encoding="utf-8"?>
<a:tblStyleLst xmlns:a="http://schemas.openxmlformats.org/drawingml/2006/main" def="{0B80940A-D541-472F-9EEA-6B612E1717B7}">
  <a:tblStyle styleId="{0B80940A-D541-472F-9EEA-6B612E1717B7}"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 styleId="{07F99C92-1333-4C22-9FE3-DD32A0E46F28}" styleName="Table_1">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DECEA"/>
          </a:solidFill>
        </a:fill>
      </a:tcStyle>
    </a:wholeTbl>
    <a:band1H>
      <a:tcTxStyle b="off" i="off"/>
      <a:tcStyle>
        <a:tcBdr/>
        <a:fill>
          <a:solidFill>
            <a:srgbClr val="FBD8D2"/>
          </a:solidFill>
        </a:fill>
      </a:tcStyle>
    </a:band1H>
    <a:band2H>
      <a:tcTxStyle b="off" i="off"/>
      <a:tcStyle>
        <a:tcBdr/>
      </a:tcStyle>
    </a:band2H>
    <a:band1V>
      <a:tcTxStyle b="off" i="off"/>
      <a:tcStyle>
        <a:tcBdr/>
        <a:fill>
          <a:solidFill>
            <a:srgbClr val="FBD8D2"/>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3"/>
          </a:solidFill>
        </a:fill>
      </a:tcStyle>
    </a:lastCol>
    <a:firstCol>
      <a:tcTxStyle b="on" i="off">
        <a:font>
          <a:latin typeface="Calibri"/>
          <a:ea typeface="Calibri"/>
          <a:cs typeface="Calibri"/>
        </a:font>
        <a:schemeClr val="lt1"/>
      </a:tcTxStyle>
      <a:tcStyle>
        <a:tcBdr/>
        <a:fill>
          <a:solidFill>
            <a:schemeClr val="accent3"/>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3"/>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3"/>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font" Target="fonts/font3.fntdata"/><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146"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144" Type="http://schemas.openxmlformats.org/officeDocument/2006/relationships/viewProps" Target="viewProps.xml"/><Relationship Id="rId149" Type="http://schemas.microsoft.com/office/2018/10/relationships/authors" Target="authors.xml"/><Relationship Id="rId5" Type="http://schemas.openxmlformats.org/officeDocument/2006/relationships/slideMaster" Target="slideMasters/slideMaster5.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font" Target="fonts/font7.fntdata"/><Relationship Id="rId48" Type="http://schemas.openxmlformats.org/officeDocument/2006/relationships/font" Target="fonts/font12.fntdata"/><Relationship Id="rId147" Type="http://schemas.microsoft.com/office/2016/11/relationships/changesInfo" Target="changesInfos/changesInfo1.xml"/><Relationship Id="rId8" Type="http://schemas.openxmlformats.org/officeDocument/2006/relationships/slideMaster" Target="slideMasters/slideMaster8.xml"/><Relationship Id="rId51" Type="http://schemas.openxmlformats.org/officeDocument/2006/relationships/font" Target="fonts/font15.fntdata"/><Relationship Id="rId142" Type="http://customschemas.google.com/relationships/presentationmetadata" Target="metadata"/><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font" Target="fonts/font2.fntdata"/><Relationship Id="rId46" Type="http://schemas.openxmlformats.org/officeDocument/2006/relationships/font" Target="fonts/font10.fntdata"/><Relationship Id="rId20" Type="http://schemas.openxmlformats.org/officeDocument/2006/relationships/slide" Target="slides/slide12.xml"/><Relationship Id="rId41" Type="http://schemas.openxmlformats.org/officeDocument/2006/relationships/font" Target="fonts/font5.fntdata"/><Relationship Id="rId54" Type="http://schemas.openxmlformats.org/officeDocument/2006/relationships/font" Target="fonts/font18.fntdata"/><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notesMaster" Target="notesMasters/notesMaster1.xml"/><Relationship Id="rId49" Type="http://schemas.openxmlformats.org/officeDocument/2006/relationships/font" Target="fonts/font13.fntdata"/><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font" Target="fonts/font8.fntdata"/><Relationship Id="rId52" Type="http://schemas.openxmlformats.org/officeDocument/2006/relationships/font" Target="fonts/font16.fntdata"/><Relationship Id="rId143" Type="http://schemas.openxmlformats.org/officeDocument/2006/relationships/presProps" Target="presProps.xml"/><Relationship Id="rId148" Type="http://schemas.microsoft.com/office/2015/10/relationships/revisionInfo" Target="revisionInfo.xml"/><Relationship Id="rId4" Type="http://schemas.openxmlformats.org/officeDocument/2006/relationships/slideMaster" Target="slideMasters/slideMaster4.xml"/><Relationship Id="rId9"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ena Lida Surenian" userId="S::als0813@ads.northwestern.edu::e2fd0e4e-6417-49b0-ab16-0ba26a1719f0" providerId="AD" clId="Web-{1945A911-8EB6-5B3E-C1D9-7D534CBCCC7D}"/>
    <pc:docChg chg="mod addSld delSld modSld">
      <pc:chgData name="Aleena Lida Surenian" userId="S::als0813@ads.northwestern.edu::e2fd0e4e-6417-49b0-ab16-0ba26a1719f0" providerId="AD" clId="Web-{1945A911-8EB6-5B3E-C1D9-7D534CBCCC7D}" dt="2024-08-13T14:12:40.827" v="71"/>
      <pc:docMkLst>
        <pc:docMk/>
      </pc:docMkLst>
      <pc:sldChg chg="modSp">
        <pc:chgData name="Aleena Lida Surenian" userId="S::als0813@ads.northwestern.edu::e2fd0e4e-6417-49b0-ab16-0ba26a1719f0" providerId="AD" clId="Web-{1945A911-8EB6-5B3E-C1D9-7D534CBCCC7D}" dt="2024-08-13T14:05:35.855" v="4" actId="20577"/>
        <pc:sldMkLst>
          <pc:docMk/>
          <pc:sldMk cId="0" sldId="256"/>
        </pc:sldMkLst>
        <pc:spChg chg="mod">
          <ac:chgData name="Aleena Lida Surenian" userId="S::als0813@ads.northwestern.edu::e2fd0e4e-6417-49b0-ab16-0ba26a1719f0" providerId="AD" clId="Web-{1945A911-8EB6-5B3E-C1D9-7D534CBCCC7D}" dt="2024-08-13T14:05:35.855" v="4" actId="20577"/>
          <ac:spMkLst>
            <pc:docMk/>
            <pc:sldMk cId="0" sldId="256"/>
            <ac:spMk id="21207" creationId="{00000000-0000-0000-0000-000000000000}"/>
          </ac:spMkLst>
        </pc:spChg>
      </pc:sldChg>
      <pc:sldChg chg="modSp">
        <pc:chgData name="Aleena Lida Surenian" userId="S::als0813@ads.northwestern.edu::e2fd0e4e-6417-49b0-ab16-0ba26a1719f0" providerId="AD" clId="Web-{1945A911-8EB6-5B3E-C1D9-7D534CBCCC7D}" dt="2024-08-13T14:06:15.340" v="37" actId="20577"/>
        <pc:sldMkLst>
          <pc:docMk/>
          <pc:sldMk cId="0" sldId="273"/>
        </pc:sldMkLst>
        <pc:spChg chg="mod">
          <ac:chgData name="Aleena Lida Surenian" userId="S::als0813@ads.northwestern.edu::e2fd0e4e-6417-49b0-ab16-0ba26a1719f0" providerId="AD" clId="Web-{1945A911-8EB6-5B3E-C1D9-7D534CBCCC7D}" dt="2024-08-13T14:06:15.340" v="37" actId="20577"/>
          <ac:spMkLst>
            <pc:docMk/>
            <pc:sldMk cId="0" sldId="273"/>
            <ac:spMk id="21482" creationId="{00000000-0000-0000-0000-000000000000}"/>
          </ac:spMkLst>
        </pc:spChg>
      </pc:sldChg>
      <pc:sldChg chg="del">
        <pc:chgData name="Aleena Lida Surenian" userId="S::als0813@ads.northwestern.edu::e2fd0e4e-6417-49b0-ab16-0ba26a1719f0" providerId="AD" clId="Web-{1945A911-8EB6-5B3E-C1D9-7D534CBCCC7D}" dt="2024-08-13T14:07:32.918" v="47"/>
        <pc:sldMkLst>
          <pc:docMk/>
          <pc:sldMk cId="0" sldId="290"/>
        </pc:sldMkLst>
      </pc:sldChg>
      <pc:sldChg chg="modSp">
        <pc:chgData name="Aleena Lida Surenian" userId="S::als0813@ads.northwestern.edu::e2fd0e4e-6417-49b0-ab16-0ba26a1719f0" providerId="AD" clId="Web-{1945A911-8EB6-5B3E-C1D9-7D534CBCCC7D}" dt="2024-08-13T14:07:54.497" v="49" actId="1076"/>
        <pc:sldMkLst>
          <pc:docMk/>
          <pc:sldMk cId="0" sldId="300"/>
        </pc:sldMkLst>
        <pc:graphicFrameChg chg="mod modGraphic">
          <ac:chgData name="Aleena Lida Surenian" userId="S::als0813@ads.northwestern.edu::e2fd0e4e-6417-49b0-ab16-0ba26a1719f0" providerId="AD" clId="Web-{1945A911-8EB6-5B3E-C1D9-7D534CBCCC7D}" dt="2024-08-13T14:07:54.497" v="49" actId="1076"/>
          <ac:graphicFrameMkLst>
            <pc:docMk/>
            <pc:sldMk cId="0" sldId="300"/>
            <ac:graphicFrameMk id="21732" creationId="{00000000-0000-0000-0000-000000000000}"/>
          </ac:graphicFrameMkLst>
        </pc:graphicFrameChg>
      </pc:sldChg>
      <pc:sldChg chg="del">
        <pc:chgData name="Aleena Lida Surenian" userId="S::als0813@ads.northwestern.edu::e2fd0e4e-6417-49b0-ab16-0ba26a1719f0" providerId="AD" clId="Web-{1945A911-8EB6-5B3E-C1D9-7D534CBCCC7D}" dt="2024-08-13T14:07:25.746" v="46"/>
        <pc:sldMkLst>
          <pc:docMk/>
          <pc:sldMk cId="3536832636" sldId="974"/>
        </pc:sldMkLst>
      </pc:sldChg>
      <pc:sldChg chg="modSp">
        <pc:chgData name="Aleena Lida Surenian" userId="S::als0813@ads.northwestern.edu::e2fd0e4e-6417-49b0-ab16-0ba26a1719f0" providerId="AD" clId="Web-{1945A911-8EB6-5B3E-C1D9-7D534CBCCC7D}" dt="2024-08-13T14:07:07.106" v="45" actId="20577"/>
        <pc:sldMkLst>
          <pc:docMk/>
          <pc:sldMk cId="3097580430" sldId="977"/>
        </pc:sldMkLst>
        <pc:spChg chg="mod">
          <ac:chgData name="Aleena Lida Surenian" userId="S::als0813@ads.northwestern.edu::e2fd0e4e-6417-49b0-ab16-0ba26a1719f0" providerId="AD" clId="Web-{1945A911-8EB6-5B3E-C1D9-7D534CBCCC7D}" dt="2024-08-13T14:07:07.106" v="45" actId="20577"/>
          <ac:spMkLst>
            <pc:docMk/>
            <pc:sldMk cId="3097580430" sldId="977"/>
            <ac:spMk id="3" creationId="{3911F836-81B2-770D-F57E-235D716E9086}"/>
          </ac:spMkLst>
        </pc:spChg>
      </pc:sldChg>
      <pc:sldChg chg="modSp">
        <pc:chgData name="Aleena Lida Surenian" userId="S::als0813@ads.northwestern.edu::e2fd0e4e-6417-49b0-ab16-0ba26a1719f0" providerId="AD" clId="Web-{1945A911-8EB6-5B3E-C1D9-7D534CBCCC7D}" dt="2024-08-13T14:06:50.887" v="43" actId="20577"/>
        <pc:sldMkLst>
          <pc:docMk/>
          <pc:sldMk cId="673977144" sldId="986"/>
        </pc:sldMkLst>
        <pc:spChg chg="mod">
          <ac:chgData name="Aleena Lida Surenian" userId="S::als0813@ads.northwestern.edu::e2fd0e4e-6417-49b0-ab16-0ba26a1719f0" providerId="AD" clId="Web-{1945A911-8EB6-5B3E-C1D9-7D534CBCCC7D}" dt="2024-08-13T14:06:50.887" v="43" actId="20577"/>
          <ac:spMkLst>
            <pc:docMk/>
            <pc:sldMk cId="673977144" sldId="986"/>
            <ac:spMk id="3" creationId="{3D85BB74-9BD1-4EDA-97AF-D009DFC93780}"/>
          </ac:spMkLst>
        </pc:spChg>
      </pc:sldChg>
      <pc:sldChg chg="modSp del">
        <pc:chgData name="Aleena Lida Surenian" userId="S::als0813@ads.northwestern.edu::e2fd0e4e-6417-49b0-ab16-0ba26a1719f0" providerId="AD" clId="Web-{1945A911-8EB6-5B3E-C1D9-7D534CBCCC7D}" dt="2024-08-13T14:12:40.827" v="71"/>
        <pc:sldMkLst>
          <pc:docMk/>
          <pc:sldMk cId="3190631332" sldId="993"/>
        </pc:sldMkLst>
        <pc:spChg chg="mod">
          <ac:chgData name="Aleena Lida Surenian" userId="S::als0813@ads.northwestern.edu::e2fd0e4e-6417-49b0-ab16-0ba26a1719f0" providerId="AD" clId="Web-{1945A911-8EB6-5B3E-C1D9-7D534CBCCC7D}" dt="2024-08-13T14:06:31.262" v="39"/>
          <ac:spMkLst>
            <pc:docMk/>
            <pc:sldMk cId="3190631332" sldId="993"/>
            <ac:spMk id="21642" creationId="{00000000-0000-0000-0000-000000000000}"/>
          </ac:spMkLst>
        </pc:spChg>
      </pc:sldChg>
      <pc:sldChg chg="modSp new">
        <pc:chgData name="Aleena Lida Surenian" userId="S::als0813@ads.northwestern.edu::e2fd0e4e-6417-49b0-ab16-0ba26a1719f0" providerId="AD" clId="Web-{1945A911-8EB6-5B3E-C1D9-7D534CBCCC7D}" dt="2024-08-13T14:09:07.482" v="68" actId="20577"/>
        <pc:sldMkLst>
          <pc:docMk/>
          <pc:sldMk cId="746697671" sldId="996"/>
        </pc:sldMkLst>
        <pc:spChg chg="mod">
          <ac:chgData name="Aleena Lida Surenian" userId="S::als0813@ads.northwestern.edu::e2fd0e4e-6417-49b0-ab16-0ba26a1719f0" providerId="AD" clId="Web-{1945A911-8EB6-5B3E-C1D9-7D534CBCCC7D}" dt="2024-08-13T14:09:07.482" v="68" actId="20577"/>
          <ac:spMkLst>
            <pc:docMk/>
            <pc:sldMk cId="746697671" sldId="996"/>
            <ac:spMk id="2" creationId="{4C8D8B54-087B-DF10-A3FF-F240DA1B6F7F}"/>
          </ac:spMkLst>
        </pc:spChg>
      </pc:sldChg>
    </pc:docChg>
  </pc:docChgLst>
  <pc:docChgLst>
    <pc:chgData name="Aleena Lida Surenian" userId="S::als0813@ads.northwestern.edu::e2fd0e4e-6417-49b0-ab16-0ba26a1719f0" providerId="AD" clId="Web-{CF4016CE-720B-3028-1322-BE1F7EF1BE60}"/>
    <pc:docChg chg="addSld delSld">
      <pc:chgData name="Aleena Lida Surenian" userId="S::als0813@ads.northwestern.edu::e2fd0e4e-6417-49b0-ab16-0ba26a1719f0" providerId="AD" clId="Web-{CF4016CE-720B-3028-1322-BE1F7EF1BE60}" dt="2024-07-12T13:31:19.869" v="1"/>
      <pc:docMkLst>
        <pc:docMk/>
      </pc:docMkLst>
      <pc:sldChg chg="del">
        <pc:chgData name="Aleena Lida Surenian" userId="S::als0813@ads.northwestern.edu::e2fd0e4e-6417-49b0-ab16-0ba26a1719f0" providerId="AD" clId="Web-{CF4016CE-720B-3028-1322-BE1F7EF1BE60}" dt="2024-07-10T20:24:18.089" v="0"/>
        <pc:sldMkLst>
          <pc:docMk/>
          <pc:sldMk cId="319834233" sldId="994"/>
        </pc:sldMkLst>
      </pc:sldChg>
      <pc:sldChg chg="new">
        <pc:chgData name="Aleena Lida Surenian" userId="S::als0813@ads.northwestern.edu::e2fd0e4e-6417-49b0-ab16-0ba26a1719f0" providerId="AD" clId="Web-{CF4016CE-720B-3028-1322-BE1F7EF1BE60}" dt="2024-07-12T13:31:19.869" v="1"/>
        <pc:sldMkLst>
          <pc:docMk/>
          <pc:sldMk cId="2625819842" sldId="994"/>
        </pc:sldMkLst>
      </pc:sldChg>
    </pc:docChg>
  </pc:docChgLst>
  <pc:docChgLst>
    <pc:chgData name="Aleena Lida Surenian" userId="S::als0813@ads.northwestern.edu::e2fd0e4e-6417-49b0-ab16-0ba26a1719f0" providerId="AD" clId="Web-{70FDE617-3BD0-552D-CA14-E806A29A3255}"/>
    <pc:docChg chg="modSld">
      <pc:chgData name="Aleena Lida Surenian" userId="S::als0813@ads.northwestern.edu::e2fd0e4e-6417-49b0-ab16-0ba26a1719f0" providerId="AD" clId="Web-{70FDE617-3BD0-552D-CA14-E806A29A3255}" dt="2024-06-20T14:10:47.453" v="25" actId="1076"/>
      <pc:docMkLst>
        <pc:docMk/>
      </pc:docMkLst>
      <pc:sldChg chg="modSp">
        <pc:chgData name="Aleena Lida Surenian" userId="S::als0813@ads.northwestern.edu::e2fd0e4e-6417-49b0-ab16-0ba26a1719f0" providerId="AD" clId="Web-{70FDE617-3BD0-552D-CA14-E806A29A3255}" dt="2024-06-20T14:10:47.453" v="25" actId="1076"/>
        <pc:sldMkLst>
          <pc:docMk/>
          <pc:sldMk cId="0" sldId="269"/>
        </pc:sldMkLst>
        <pc:spChg chg="mod">
          <ac:chgData name="Aleena Lida Surenian" userId="S::als0813@ads.northwestern.edu::e2fd0e4e-6417-49b0-ab16-0ba26a1719f0" providerId="AD" clId="Web-{70FDE617-3BD0-552D-CA14-E806A29A3255}" dt="2024-06-20T14:10:47.453" v="25" actId="1076"/>
          <ac:spMkLst>
            <pc:docMk/>
            <pc:sldMk cId="0" sldId="269"/>
            <ac:spMk id="2" creationId="{262A84C5-D81E-4124-9E25-20E888F9861C}"/>
          </ac:spMkLst>
        </pc:spChg>
        <pc:graphicFrameChg chg="mod modGraphic">
          <ac:chgData name="Aleena Lida Surenian" userId="S::als0813@ads.northwestern.edu::e2fd0e4e-6417-49b0-ab16-0ba26a1719f0" providerId="AD" clId="Web-{70FDE617-3BD0-552D-CA14-E806A29A3255}" dt="2024-06-20T14:10:32.530" v="24"/>
          <ac:graphicFrameMkLst>
            <pc:docMk/>
            <pc:sldMk cId="0" sldId="269"/>
            <ac:graphicFrameMk id="21425" creationId="{00000000-0000-0000-0000-000000000000}"/>
          </ac:graphicFrameMkLst>
        </pc:graphicFrameChg>
      </pc:sldChg>
    </pc:docChg>
  </pc:docChgLst>
  <pc:docChgLst>
    <pc:chgData name="Aleena Lida Surenian" userId="S::als0813@ads.northwestern.edu::e2fd0e4e-6417-49b0-ab16-0ba26a1719f0" providerId="AD" clId="Web-{FD04C4AB-EEB4-81FC-419F-F37FBB2686AD}"/>
    <pc:docChg chg="modSld">
      <pc:chgData name="Aleena Lida Surenian" userId="S::als0813@ads.northwestern.edu::e2fd0e4e-6417-49b0-ab16-0ba26a1719f0" providerId="AD" clId="Web-{FD04C4AB-EEB4-81FC-419F-F37FBB2686AD}" dt="2024-07-17T18:31:42.379" v="4"/>
      <pc:docMkLst>
        <pc:docMk/>
      </pc:docMkLst>
      <pc:sldChg chg="addSp delSp modSp">
        <pc:chgData name="Aleena Lida Surenian" userId="S::als0813@ads.northwestern.edu::e2fd0e4e-6417-49b0-ab16-0ba26a1719f0" providerId="AD" clId="Web-{FD04C4AB-EEB4-81FC-419F-F37FBB2686AD}" dt="2024-07-17T18:31:42.379" v="4"/>
        <pc:sldMkLst>
          <pc:docMk/>
          <pc:sldMk cId="0" sldId="290"/>
        </pc:sldMkLst>
        <pc:spChg chg="add del mod">
          <ac:chgData name="Aleena Lida Surenian" userId="S::als0813@ads.northwestern.edu::e2fd0e4e-6417-49b0-ab16-0ba26a1719f0" providerId="AD" clId="Web-{FD04C4AB-EEB4-81FC-419F-F37FBB2686AD}" dt="2024-07-17T18:31:42.379" v="4"/>
          <ac:spMkLst>
            <pc:docMk/>
            <pc:sldMk cId="0" sldId="290"/>
            <ac:spMk id="4" creationId="{28F9FBEE-734F-82AF-A290-8804DC65169F}"/>
          </ac:spMkLst>
        </pc:spChg>
        <pc:spChg chg="del">
          <ac:chgData name="Aleena Lida Surenian" userId="S::als0813@ads.northwestern.edu::e2fd0e4e-6417-49b0-ab16-0ba26a1719f0" providerId="AD" clId="Web-{FD04C4AB-EEB4-81FC-419F-F37FBB2686AD}" dt="2024-07-17T18:31:39.879" v="2"/>
          <ac:spMkLst>
            <pc:docMk/>
            <pc:sldMk cId="0" sldId="290"/>
            <ac:spMk id="21642" creationId="{00000000-0000-0000-0000-000000000000}"/>
          </ac:spMkLst>
        </pc:spChg>
        <pc:spChg chg="del">
          <ac:chgData name="Aleena Lida Surenian" userId="S::als0813@ads.northwestern.edu::e2fd0e4e-6417-49b0-ab16-0ba26a1719f0" providerId="AD" clId="Web-{FD04C4AB-EEB4-81FC-419F-F37FBB2686AD}" dt="2024-07-17T18:31:39.739" v="1"/>
          <ac:spMkLst>
            <pc:docMk/>
            <pc:sldMk cId="0" sldId="290"/>
            <ac:spMk id="21643" creationId="{00000000-0000-0000-0000-000000000000}"/>
          </ac:spMkLst>
        </pc:spChg>
        <pc:picChg chg="mod">
          <ac:chgData name="Aleena Lida Surenian" userId="S::als0813@ads.northwestern.edu::e2fd0e4e-6417-49b0-ab16-0ba26a1719f0" providerId="AD" clId="Web-{FD04C4AB-EEB4-81FC-419F-F37FBB2686AD}" dt="2024-07-17T18:31:40.270" v="3" actId="1076"/>
          <ac:picMkLst>
            <pc:docMk/>
            <pc:sldMk cId="0" sldId="290"/>
            <ac:picMk id="2" creationId="{C61C9405-0A8D-E7F9-B98B-A5F0CD402776}"/>
          </ac:picMkLst>
        </pc:picChg>
      </pc:sldChg>
    </pc:docChg>
  </pc:docChgLst>
  <pc:docChgLst>
    <pc:chgData name="Aleena Lida Surenian" userId="S::als0813@ads.northwestern.edu::e2fd0e4e-6417-49b0-ab16-0ba26a1719f0" providerId="AD" clId="Web-{CF3F2AE8-F1F5-4C35-DC3A-4374F23E2EAD}"/>
    <pc:docChg chg="addSld delSld modSld">
      <pc:chgData name="Aleena Lida Surenian" userId="S::als0813@ads.northwestern.edu::e2fd0e4e-6417-49b0-ab16-0ba26a1719f0" providerId="AD" clId="Web-{CF3F2AE8-F1F5-4C35-DC3A-4374F23E2EAD}" dt="2024-07-12T14:38:46.435" v="126" actId="20577"/>
      <pc:docMkLst>
        <pc:docMk/>
      </pc:docMkLst>
      <pc:sldChg chg="del">
        <pc:chgData name="Aleena Lida Surenian" userId="S::als0813@ads.northwestern.edu::e2fd0e4e-6417-49b0-ab16-0ba26a1719f0" providerId="AD" clId="Web-{CF3F2AE8-F1F5-4C35-DC3A-4374F23E2EAD}" dt="2024-07-12T14:33:55.638" v="2"/>
        <pc:sldMkLst>
          <pc:docMk/>
          <pc:sldMk cId="2625819842" sldId="994"/>
        </pc:sldMkLst>
      </pc:sldChg>
      <pc:sldChg chg="del">
        <pc:chgData name="Aleena Lida Surenian" userId="S::als0813@ads.northwestern.edu::e2fd0e4e-6417-49b0-ab16-0ba26a1719f0" providerId="AD" clId="Web-{CF3F2AE8-F1F5-4C35-DC3A-4374F23E2EAD}" dt="2024-07-12T14:33:37.716" v="0"/>
        <pc:sldMkLst>
          <pc:docMk/>
          <pc:sldMk cId="1117652149" sldId="995"/>
        </pc:sldMkLst>
      </pc:sldChg>
      <pc:sldChg chg="addSp modSp new">
        <pc:chgData name="Aleena Lida Surenian" userId="S::als0813@ads.northwestern.edu::e2fd0e4e-6417-49b0-ab16-0ba26a1719f0" providerId="AD" clId="Web-{CF3F2AE8-F1F5-4C35-DC3A-4374F23E2EAD}" dt="2024-07-12T14:38:46.435" v="126" actId="20577"/>
        <pc:sldMkLst>
          <pc:docMk/>
          <pc:sldMk cId="3411836463" sldId="995"/>
        </pc:sldMkLst>
        <pc:spChg chg="mod">
          <ac:chgData name="Aleena Lida Surenian" userId="S::als0813@ads.northwestern.edu::e2fd0e4e-6417-49b0-ab16-0ba26a1719f0" providerId="AD" clId="Web-{CF3F2AE8-F1F5-4C35-DC3A-4374F23E2EAD}" dt="2024-07-12T14:38:41.231" v="125" actId="1076"/>
          <ac:spMkLst>
            <pc:docMk/>
            <pc:sldMk cId="3411836463" sldId="995"/>
            <ac:spMk id="2" creationId="{E0193CC7-A6DA-C6F0-CCD8-52C016E612CB}"/>
          </ac:spMkLst>
        </pc:spChg>
        <pc:spChg chg="mod">
          <ac:chgData name="Aleena Lida Surenian" userId="S::als0813@ads.northwestern.edu::e2fd0e4e-6417-49b0-ab16-0ba26a1719f0" providerId="AD" clId="Web-{CF3F2AE8-F1F5-4C35-DC3A-4374F23E2EAD}" dt="2024-07-12T14:38:46.435" v="126" actId="20577"/>
          <ac:spMkLst>
            <pc:docMk/>
            <pc:sldMk cId="3411836463" sldId="995"/>
            <ac:spMk id="3" creationId="{C9A25D63-3977-9E30-35E4-AA3103C9CC0F}"/>
          </ac:spMkLst>
        </pc:spChg>
        <pc:picChg chg="add mod">
          <ac:chgData name="Aleena Lida Surenian" userId="S::als0813@ads.northwestern.edu::e2fd0e4e-6417-49b0-ab16-0ba26a1719f0" providerId="AD" clId="Web-{CF3F2AE8-F1F5-4C35-DC3A-4374F23E2EAD}" dt="2024-07-12T14:37:54.997" v="118" actId="1076"/>
          <ac:picMkLst>
            <pc:docMk/>
            <pc:sldMk cId="3411836463" sldId="995"/>
            <ac:picMk id="5" creationId="{77CA39E0-A955-7E54-A8FF-0BC4AD31D6AF}"/>
          </ac:picMkLst>
        </pc:picChg>
      </pc:sldChg>
    </pc:docChg>
  </pc:docChgLst>
  <pc:docChgLst>
    <pc:chgData name="Aleena Lida Surenian" userId="S::als0813@ads.northwestern.edu::e2fd0e4e-6417-49b0-ab16-0ba26a1719f0" providerId="AD" clId="Web-{88DA7361-1DA7-AEDC-4C41-C7AD42A74734}"/>
    <pc:docChg chg="addSld delSld modMainMaster">
      <pc:chgData name="Aleena Lida Surenian" userId="S::als0813@ads.northwestern.edu::e2fd0e4e-6417-49b0-ab16-0ba26a1719f0" providerId="AD" clId="Web-{88DA7361-1DA7-AEDC-4C41-C7AD42A74734}" dt="2024-08-19T14:29:14.851" v="17"/>
      <pc:docMkLst>
        <pc:docMk/>
      </pc:docMkLst>
      <pc:sldChg chg="add del">
        <pc:chgData name="Aleena Lida Surenian" userId="S::als0813@ads.northwestern.edu::e2fd0e4e-6417-49b0-ab16-0ba26a1719f0" providerId="AD" clId="Web-{88DA7361-1DA7-AEDC-4C41-C7AD42A74734}" dt="2024-08-19T14:29:14.492" v="12"/>
        <pc:sldMkLst>
          <pc:docMk/>
          <pc:sldMk cId="4190845925" sldId="1002"/>
        </pc:sldMkLst>
      </pc:sldChg>
      <pc:sldChg chg="add del">
        <pc:chgData name="Aleena Lida Surenian" userId="S::als0813@ads.northwestern.edu::e2fd0e4e-6417-49b0-ab16-0ba26a1719f0" providerId="AD" clId="Web-{88DA7361-1DA7-AEDC-4C41-C7AD42A74734}" dt="2024-08-19T14:29:14.554" v="13"/>
        <pc:sldMkLst>
          <pc:docMk/>
          <pc:sldMk cId="2979697066" sldId="1003"/>
        </pc:sldMkLst>
      </pc:sldChg>
      <pc:sldChg chg="add del">
        <pc:chgData name="Aleena Lida Surenian" userId="S::als0813@ads.northwestern.edu::e2fd0e4e-6417-49b0-ab16-0ba26a1719f0" providerId="AD" clId="Web-{88DA7361-1DA7-AEDC-4C41-C7AD42A74734}" dt="2024-08-19T14:29:14.617" v="14"/>
        <pc:sldMkLst>
          <pc:docMk/>
          <pc:sldMk cId="1739455291" sldId="1004"/>
        </pc:sldMkLst>
      </pc:sldChg>
      <pc:sldChg chg="add del">
        <pc:chgData name="Aleena Lida Surenian" userId="S::als0813@ads.northwestern.edu::e2fd0e4e-6417-49b0-ab16-0ba26a1719f0" providerId="AD" clId="Web-{88DA7361-1DA7-AEDC-4C41-C7AD42A74734}" dt="2024-08-19T14:29:14.726" v="15"/>
        <pc:sldMkLst>
          <pc:docMk/>
          <pc:sldMk cId="1624831593" sldId="1005"/>
        </pc:sldMkLst>
      </pc:sldChg>
      <pc:sldChg chg="add del">
        <pc:chgData name="Aleena Lida Surenian" userId="S::als0813@ads.northwestern.edu::e2fd0e4e-6417-49b0-ab16-0ba26a1719f0" providerId="AD" clId="Web-{88DA7361-1DA7-AEDC-4C41-C7AD42A74734}" dt="2024-08-19T14:29:14.804" v="16"/>
        <pc:sldMkLst>
          <pc:docMk/>
          <pc:sldMk cId="680517262" sldId="1006"/>
        </pc:sldMkLst>
      </pc:sldChg>
      <pc:sldChg chg="add del">
        <pc:chgData name="Aleena Lida Surenian" userId="S::als0813@ads.northwestern.edu::e2fd0e4e-6417-49b0-ab16-0ba26a1719f0" providerId="AD" clId="Web-{88DA7361-1DA7-AEDC-4C41-C7AD42A74734}" dt="2024-08-19T14:29:14.851" v="17"/>
        <pc:sldMkLst>
          <pc:docMk/>
          <pc:sldMk cId="4284687812" sldId="1007"/>
        </pc:sldMkLst>
      </pc:sldChg>
      <pc:sldMasterChg chg="addSldLayout delSldLayout modSldLayout">
        <pc:chgData name="Aleena Lida Surenian" userId="S::als0813@ads.northwestern.edu::e2fd0e4e-6417-49b0-ab16-0ba26a1719f0" providerId="AD" clId="Web-{88DA7361-1DA7-AEDC-4C41-C7AD42A74734}" dt="2024-08-19T14:29:14.492" v="12"/>
        <pc:sldMasterMkLst>
          <pc:docMk/>
          <pc:sldMasterMk cId="0" sldId="2147483648"/>
        </pc:sldMasterMkLst>
        <pc:sldLayoutChg chg="add del">
          <pc:chgData name="Aleena Lida Surenian" userId="S::als0813@ads.northwestern.edu::e2fd0e4e-6417-49b0-ab16-0ba26a1719f0" providerId="AD" clId="Web-{88DA7361-1DA7-AEDC-4C41-C7AD42A74734}" dt="2024-08-19T14:29:14.211" v="11"/>
          <pc:sldLayoutMkLst>
            <pc:docMk/>
            <pc:sldMasterMk cId="0" sldId="2147483648"/>
            <pc:sldLayoutMk cId="4272735518" sldId="2147485804"/>
          </pc:sldLayoutMkLst>
        </pc:sldLayoutChg>
        <pc:sldLayoutChg chg="replId">
          <pc:chgData name="Aleena Lida Surenian" userId="S::als0813@ads.northwestern.edu::e2fd0e4e-6417-49b0-ab16-0ba26a1719f0" providerId="AD" clId="Web-{88DA7361-1DA7-AEDC-4C41-C7AD42A74734}" dt="2024-08-19T14:29:14.492" v="12"/>
          <pc:sldLayoutMkLst>
            <pc:docMk/>
            <pc:sldMasterMk cId="0" sldId="2147483648"/>
            <pc:sldLayoutMk cId="0" sldId="2147487481"/>
          </pc:sldLayoutMkLst>
        </pc:sldLayoutChg>
        <pc:sldLayoutChg chg="replId">
          <pc:chgData name="Aleena Lida Surenian" userId="S::als0813@ads.northwestern.edu::e2fd0e4e-6417-49b0-ab16-0ba26a1719f0" providerId="AD" clId="Web-{88DA7361-1DA7-AEDC-4C41-C7AD42A74734}" dt="2024-08-19T14:29:14.492" v="12"/>
          <pc:sldLayoutMkLst>
            <pc:docMk/>
            <pc:sldMasterMk cId="0" sldId="2147483648"/>
            <pc:sldLayoutMk cId="0" sldId="2147487482"/>
          </pc:sldLayoutMkLst>
        </pc:sldLayoutChg>
        <pc:sldLayoutChg chg="replId">
          <pc:chgData name="Aleena Lida Surenian" userId="S::als0813@ads.northwestern.edu::e2fd0e4e-6417-49b0-ab16-0ba26a1719f0" providerId="AD" clId="Web-{88DA7361-1DA7-AEDC-4C41-C7AD42A74734}" dt="2024-08-19T14:29:14.492" v="12"/>
          <pc:sldLayoutMkLst>
            <pc:docMk/>
            <pc:sldMasterMk cId="0" sldId="2147483648"/>
            <pc:sldLayoutMk cId="0" sldId="2147487483"/>
          </pc:sldLayoutMkLst>
        </pc:sldLayoutChg>
        <pc:sldLayoutChg chg="replId">
          <pc:chgData name="Aleena Lida Surenian" userId="S::als0813@ads.northwestern.edu::e2fd0e4e-6417-49b0-ab16-0ba26a1719f0" providerId="AD" clId="Web-{88DA7361-1DA7-AEDC-4C41-C7AD42A74734}" dt="2024-08-19T14:29:14.492" v="12"/>
          <pc:sldLayoutMkLst>
            <pc:docMk/>
            <pc:sldMasterMk cId="0" sldId="2147483648"/>
            <pc:sldLayoutMk cId="0" sldId="2147487484"/>
          </pc:sldLayoutMkLst>
        </pc:sldLayoutChg>
        <pc:sldLayoutChg chg="replId">
          <pc:chgData name="Aleena Lida Surenian" userId="S::als0813@ads.northwestern.edu::e2fd0e4e-6417-49b0-ab16-0ba26a1719f0" providerId="AD" clId="Web-{88DA7361-1DA7-AEDC-4C41-C7AD42A74734}" dt="2024-08-19T14:29:14.492" v="12"/>
          <pc:sldLayoutMkLst>
            <pc:docMk/>
            <pc:sldMasterMk cId="0" sldId="2147483648"/>
            <pc:sldLayoutMk cId="0" sldId="2147487485"/>
          </pc:sldLayoutMkLst>
        </pc:sldLayoutChg>
      </pc:sldMasterChg>
      <pc:sldMasterChg chg="addSldLayout">
        <pc:chgData name="Aleena Lida Surenian" userId="S::als0813@ads.northwestern.edu::e2fd0e4e-6417-49b0-ab16-0ba26a1719f0" providerId="AD" clId="Web-{88DA7361-1DA7-AEDC-4C41-C7AD42A74734}" dt="2024-08-19T14:29:14.492" v="12"/>
        <pc:sldMasterMkLst>
          <pc:docMk/>
          <pc:sldMasterMk cId="1008304957" sldId="2147485810"/>
        </pc:sldMasterMkLst>
        <pc:sldLayoutChg chg="add">
          <pc:chgData name="Aleena Lida Surenian" userId="S::als0813@ads.northwestern.edu::e2fd0e4e-6417-49b0-ab16-0ba26a1719f0" providerId="AD" clId="Web-{88DA7361-1DA7-AEDC-4C41-C7AD42A74734}" dt="2024-08-19T14:29:14.492" v="12"/>
          <pc:sldLayoutMkLst>
            <pc:docMk/>
            <pc:sldMasterMk cId="1008304957" sldId="2147485810"/>
            <pc:sldLayoutMk cId="983378057" sldId="2147483661"/>
          </pc:sldLayoutMkLst>
        </pc:sldLayoutChg>
        <pc:sldLayoutChg chg="add">
          <pc:chgData name="Aleena Lida Surenian" userId="S::als0813@ads.northwestern.edu::e2fd0e4e-6417-49b0-ab16-0ba26a1719f0" providerId="AD" clId="Web-{88DA7361-1DA7-AEDC-4C41-C7AD42A74734}" dt="2024-08-19T14:29:14.492" v="12"/>
          <pc:sldLayoutMkLst>
            <pc:docMk/>
            <pc:sldMasterMk cId="1008304957" sldId="2147485810"/>
            <pc:sldLayoutMk cId="1014677583" sldId="2147483662"/>
          </pc:sldLayoutMkLst>
        </pc:sldLayoutChg>
        <pc:sldLayoutChg chg="add">
          <pc:chgData name="Aleena Lida Surenian" userId="S::als0813@ads.northwestern.edu::e2fd0e4e-6417-49b0-ab16-0ba26a1719f0" providerId="AD" clId="Web-{88DA7361-1DA7-AEDC-4C41-C7AD42A74734}" dt="2024-08-19T14:29:14.492" v="12"/>
          <pc:sldLayoutMkLst>
            <pc:docMk/>
            <pc:sldMasterMk cId="1008304957" sldId="2147485810"/>
            <pc:sldLayoutMk cId="1505475991" sldId="2147483663"/>
          </pc:sldLayoutMkLst>
        </pc:sldLayoutChg>
        <pc:sldLayoutChg chg="add">
          <pc:chgData name="Aleena Lida Surenian" userId="S::als0813@ads.northwestern.edu::e2fd0e4e-6417-49b0-ab16-0ba26a1719f0" providerId="AD" clId="Web-{88DA7361-1DA7-AEDC-4C41-C7AD42A74734}" dt="2024-08-19T14:29:14.492" v="12"/>
          <pc:sldLayoutMkLst>
            <pc:docMk/>
            <pc:sldMasterMk cId="1008304957" sldId="2147485810"/>
            <pc:sldLayoutMk cId="1541511626" sldId="2147483672"/>
          </pc:sldLayoutMkLst>
        </pc:sldLayoutChg>
        <pc:sldLayoutChg chg="add">
          <pc:chgData name="Aleena Lida Surenian" userId="S::als0813@ads.northwestern.edu::e2fd0e4e-6417-49b0-ab16-0ba26a1719f0" providerId="AD" clId="Web-{88DA7361-1DA7-AEDC-4C41-C7AD42A74734}" dt="2024-08-19T14:29:14.492" v="12"/>
          <pc:sldLayoutMkLst>
            <pc:docMk/>
            <pc:sldMasterMk cId="1008304957" sldId="2147485810"/>
            <pc:sldLayoutMk cId="271783772" sldId="2147483674"/>
          </pc:sldLayoutMkLst>
        </pc:sldLayoutChg>
      </pc:sldMasterChg>
    </pc:docChg>
  </pc:docChgLst>
  <pc:docChgLst>
    <pc:chgData name="Aleena Lida Surenian" userId="S::als0813@ads.northwestern.edu::e2fd0e4e-6417-49b0-ab16-0ba26a1719f0" providerId="AD" clId="Web-{73401724-84D6-74C7-29DB-FEABA738DE63}"/>
    <pc:docChg chg="addSld">
      <pc:chgData name="Aleena Lida Surenian" userId="S::als0813@ads.northwestern.edu::e2fd0e4e-6417-49b0-ab16-0ba26a1719f0" providerId="AD" clId="Web-{73401724-84D6-74C7-29DB-FEABA738DE63}" dt="2024-07-12T14:32:30.855" v="0"/>
      <pc:docMkLst>
        <pc:docMk/>
      </pc:docMkLst>
      <pc:sldChg chg="new">
        <pc:chgData name="Aleena Lida Surenian" userId="S::als0813@ads.northwestern.edu::e2fd0e4e-6417-49b0-ab16-0ba26a1719f0" providerId="AD" clId="Web-{73401724-84D6-74C7-29DB-FEABA738DE63}" dt="2024-07-12T14:32:30.855" v="0"/>
        <pc:sldMkLst>
          <pc:docMk/>
          <pc:sldMk cId="1117652149" sldId="995"/>
        </pc:sldMkLst>
      </pc:sldChg>
    </pc:docChg>
  </pc:docChgLst>
  <pc:docChgLst>
    <pc:chgData name="Aleena Lida Surenian" userId="S::als0813@ads.northwestern.edu::e2fd0e4e-6417-49b0-ab16-0ba26a1719f0" providerId="AD" clId="Web-{0C318028-D8B7-ED3D-B0BC-4D8AEAAC51E1}"/>
    <pc:docChg chg="addSld modSld">
      <pc:chgData name="Aleena Lida Surenian" userId="S::als0813@ads.northwestern.edu::e2fd0e4e-6417-49b0-ab16-0ba26a1719f0" providerId="AD" clId="Web-{0C318028-D8B7-ED3D-B0BC-4D8AEAAC51E1}" dt="2024-08-16T16:52:28.821" v="59" actId="1076"/>
      <pc:docMkLst>
        <pc:docMk/>
      </pc:docMkLst>
      <pc:sldChg chg="addSp modSp new">
        <pc:chgData name="Aleena Lida Surenian" userId="S::als0813@ads.northwestern.edu::e2fd0e4e-6417-49b0-ab16-0ba26a1719f0" providerId="AD" clId="Web-{0C318028-D8B7-ED3D-B0BC-4D8AEAAC51E1}" dt="2024-08-16T16:52:28.821" v="59" actId="1076"/>
        <pc:sldMkLst>
          <pc:docMk/>
          <pc:sldMk cId="3986519333" sldId="1001"/>
        </pc:sldMkLst>
        <pc:spChg chg="mod">
          <ac:chgData name="Aleena Lida Surenian" userId="S::als0813@ads.northwestern.edu::e2fd0e4e-6417-49b0-ab16-0ba26a1719f0" providerId="AD" clId="Web-{0C318028-D8B7-ED3D-B0BC-4D8AEAAC51E1}" dt="2024-08-16T16:49:27.538" v="6" actId="20577"/>
          <ac:spMkLst>
            <pc:docMk/>
            <pc:sldMk cId="3986519333" sldId="1001"/>
            <ac:spMk id="2" creationId="{373B3CB6-C0AF-D42A-C5A7-6A8D95F1DFEC}"/>
          </ac:spMkLst>
        </pc:spChg>
        <pc:spChg chg="mod">
          <ac:chgData name="Aleena Lida Surenian" userId="S::als0813@ads.northwestern.edu::e2fd0e4e-6417-49b0-ab16-0ba26a1719f0" providerId="AD" clId="Web-{0C318028-D8B7-ED3D-B0BC-4D8AEAAC51E1}" dt="2024-08-16T16:52:28.821" v="59" actId="1076"/>
          <ac:spMkLst>
            <pc:docMk/>
            <pc:sldMk cId="3986519333" sldId="1001"/>
            <ac:spMk id="3" creationId="{55259007-183F-661D-831A-19BFF45ED79B}"/>
          </ac:spMkLst>
        </pc:spChg>
        <pc:spChg chg="add mod">
          <ac:chgData name="Aleena Lida Surenian" userId="S::als0813@ads.northwestern.edu::e2fd0e4e-6417-49b0-ab16-0ba26a1719f0" providerId="AD" clId="Web-{0C318028-D8B7-ED3D-B0BC-4D8AEAAC51E1}" dt="2024-08-16T16:52:21.539" v="58" actId="1076"/>
          <ac:spMkLst>
            <pc:docMk/>
            <pc:sldMk cId="3986519333" sldId="1001"/>
            <ac:spMk id="6" creationId="{B354943E-04FB-3CB1-096F-E05373D6846A}"/>
          </ac:spMkLst>
        </pc:spChg>
        <pc:picChg chg="add mod">
          <ac:chgData name="Aleena Lida Surenian" userId="S::als0813@ads.northwestern.edu::e2fd0e4e-6417-49b0-ab16-0ba26a1719f0" providerId="AD" clId="Web-{0C318028-D8B7-ED3D-B0BC-4D8AEAAC51E1}" dt="2024-08-16T16:51:08.226" v="16" actId="1076"/>
          <ac:picMkLst>
            <pc:docMk/>
            <pc:sldMk cId="3986519333" sldId="1001"/>
            <ac:picMk id="5" creationId="{DCFA8075-FE1A-7512-9D4E-184BBE9A8434}"/>
          </ac:picMkLst>
        </pc:picChg>
      </pc:sldChg>
    </pc:docChg>
  </pc:docChgLst>
  <pc:docChgLst>
    <pc:chgData name="Corliss Lynn Davis" userId="S::oxl7140@ads.northwestern.edu::0d0058c6-5b28-4cf4-afd6-af6a5f91b988" providerId="AD" clId="Web-{C224D829-5C91-EA11-791A-ADD6AA436B28}"/>
    <pc:docChg chg="addSld delSld modSld">
      <pc:chgData name="Corliss Lynn Davis" userId="S::oxl7140@ads.northwestern.edu::0d0058c6-5b28-4cf4-afd6-af6a5f91b988" providerId="AD" clId="Web-{C224D829-5C91-EA11-791A-ADD6AA436B28}" dt="2024-08-15T19:02:53.573" v="1193" actId="20577"/>
      <pc:docMkLst>
        <pc:docMk/>
      </pc:docMkLst>
      <pc:sldChg chg="addSp delSp modSp">
        <pc:chgData name="Corliss Lynn Davis" userId="S::oxl7140@ads.northwestern.edu::0d0058c6-5b28-4cf4-afd6-af6a5f91b988" providerId="AD" clId="Web-{C224D829-5C91-EA11-791A-ADD6AA436B28}" dt="2024-08-15T17:36:37.479" v="210" actId="1076"/>
        <pc:sldMkLst>
          <pc:docMk/>
          <pc:sldMk cId="746697671" sldId="996"/>
        </pc:sldMkLst>
        <pc:spChg chg="mod">
          <ac:chgData name="Corliss Lynn Davis" userId="S::oxl7140@ads.northwestern.edu::0d0058c6-5b28-4cf4-afd6-af6a5f91b988" providerId="AD" clId="Web-{C224D829-5C91-EA11-791A-ADD6AA436B28}" dt="2024-08-15T15:27:09.873" v="70" actId="1076"/>
          <ac:spMkLst>
            <pc:docMk/>
            <pc:sldMk cId="746697671" sldId="996"/>
            <ac:spMk id="2" creationId="{4C8D8B54-087B-DF10-A3FF-F240DA1B6F7F}"/>
          </ac:spMkLst>
        </pc:spChg>
        <pc:spChg chg="mod">
          <ac:chgData name="Corliss Lynn Davis" userId="S::oxl7140@ads.northwestern.edu::0d0058c6-5b28-4cf4-afd6-af6a5f91b988" providerId="AD" clId="Web-{C224D829-5C91-EA11-791A-ADD6AA436B28}" dt="2024-08-15T15:58:13.955" v="115" actId="20577"/>
          <ac:spMkLst>
            <pc:docMk/>
            <pc:sldMk cId="746697671" sldId="996"/>
            <ac:spMk id="3" creationId="{A82344BE-8102-4631-AB19-D89ED0A7EDF2}"/>
          </ac:spMkLst>
        </pc:spChg>
        <pc:spChg chg="add del">
          <ac:chgData name="Corliss Lynn Davis" userId="S::oxl7140@ads.northwestern.edu::0d0058c6-5b28-4cf4-afd6-af6a5f91b988" providerId="AD" clId="Web-{C224D829-5C91-EA11-791A-ADD6AA436B28}" dt="2024-08-15T15:24:40.932" v="28"/>
          <ac:spMkLst>
            <pc:docMk/>
            <pc:sldMk cId="746697671" sldId="996"/>
            <ac:spMk id="5" creationId="{1BE11D65-3AFD-9FBE-0E6D-559AC46DBEA9}"/>
          </ac:spMkLst>
        </pc:spChg>
        <pc:spChg chg="add del">
          <ac:chgData name="Corliss Lynn Davis" userId="S::oxl7140@ads.northwestern.edu::0d0058c6-5b28-4cf4-afd6-af6a5f91b988" providerId="AD" clId="Web-{C224D829-5C91-EA11-791A-ADD6AA436B28}" dt="2024-08-15T15:24:45.010" v="30"/>
          <ac:spMkLst>
            <pc:docMk/>
            <pc:sldMk cId="746697671" sldId="996"/>
            <ac:spMk id="6" creationId="{9151FB28-3B13-E501-F6FA-70A25C1474EF}"/>
          </ac:spMkLst>
        </pc:spChg>
        <pc:picChg chg="add mod">
          <ac:chgData name="Corliss Lynn Davis" userId="S::oxl7140@ads.northwestern.edu::0d0058c6-5b28-4cf4-afd6-af6a5f91b988" providerId="AD" clId="Web-{C224D829-5C91-EA11-791A-ADD6AA436B28}" dt="2024-08-15T17:36:37.479" v="210" actId="1076"/>
          <ac:picMkLst>
            <pc:docMk/>
            <pc:sldMk cId="746697671" sldId="996"/>
            <ac:picMk id="7" creationId="{B7887535-B078-FAAF-57A6-0175799FAFE7}"/>
          </ac:picMkLst>
        </pc:picChg>
      </pc:sldChg>
      <pc:sldChg chg="addSp modSp new del">
        <pc:chgData name="Corliss Lynn Davis" userId="S::oxl7140@ads.northwestern.edu::0d0058c6-5b28-4cf4-afd6-af6a5f91b988" providerId="AD" clId="Web-{C224D829-5C91-EA11-791A-ADD6AA436B28}" dt="2024-08-15T15:20:48.488" v="20"/>
        <pc:sldMkLst>
          <pc:docMk/>
          <pc:sldMk cId="281733708" sldId="997"/>
        </pc:sldMkLst>
        <pc:spChg chg="add mod">
          <ac:chgData name="Corliss Lynn Davis" userId="S::oxl7140@ads.northwestern.edu::0d0058c6-5b28-4cf4-afd6-af6a5f91b988" providerId="AD" clId="Web-{C224D829-5C91-EA11-791A-ADD6AA436B28}" dt="2024-08-15T15:20:33.659" v="19"/>
          <ac:spMkLst>
            <pc:docMk/>
            <pc:sldMk cId="281733708" sldId="997"/>
            <ac:spMk id="2" creationId="{BA130794-939D-DA11-F884-7DBEF706B55A}"/>
          </ac:spMkLst>
        </pc:spChg>
      </pc:sldChg>
      <pc:sldChg chg="delSp add del">
        <pc:chgData name="Corliss Lynn Davis" userId="S::oxl7140@ads.northwestern.edu::0d0058c6-5b28-4cf4-afd6-af6a5f91b988" providerId="AD" clId="Web-{C224D829-5C91-EA11-791A-ADD6AA436B28}" dt="2024-08-15T15:12:10.083" v="5"/>
        <pc:sldMkLst>
          <pc:docMk/>
          <pc:sldMk cId="1352135490" sldId="997"/>
        </pc:sldMkLst>
        <pc:picChg chg="del">
          <ac:chgData name="Corliss Lynn Davis" userId="S::oxl7140@ads.northwestern.edu::0d0058c6-5b28-4cf4-afd6-af6a5f91b988" providerId="AD" clId="Web-{C224D829-5C91-EA11-791A-ADD6AA436B28}" dt="2024-08-15T15:08:51.609" v="1"/>
          <ac:picMkLst>
            <pc:docMk/>
            <pc:sldMk cId="1352135490" sldId="997"/>
            <ac:picMk id="6" creationId="{06DB31EF-532C-914D-815B-C6326C3F188A}"/>
          </ac:picMkLst>
        </pc:picChg>
      </pc:sldChg>
      <pc:sldChg chg="modSp new del">
        <pc:chgData name="Corliss Lynn Davis" userId="S::oxl7140@ads.northwestern.edu::0d0058c6-5b28-4cf4-afd6-af6a5f91b988" providerId="AD" clId="Web-{C224D829-5C91-EA11-791A-ADD6AA436B28}" dt="2024-08-15T15:18:29.265" v="14"/>
        <pc:sldMkLst>
          <pc:docMk/>
          <pc:sldMk cId="2327352565" sldId="997"/>
        </pc:sldMkLst>
        <pc:spChg chg="mod">
          <ac:chgData name="Corliss Lynn Davis" userId="S::oxl7140@ads.northwestern.edu::0d0058c6-5b28-4cf4-afd6-af6a5f91b988" providerId="AD" clId="Web-{C224D829-5C91-EA11-791A-ADD6AA436B28}" dt="2024-08-15T15:15:47.433" v="12" actId="20577"/>
          <ac:spMkLst>
            <pc:docMk/>
            <pc:sldMk cId="2327352565" sldId="997"/>
            <ac:spMk id="2" creationId="{938F52E4-9AC9-A8DC-C296-3C9739887625}"/>
          </ac:spMkLst>
        </pc:spChg>
      </pc:sldChg>
      <pc:sldChg chg="new del">
        <pc:chgData name="Corliss Lynn Davis" userId="S::oxl7140@ads.northwestern.edu::0d0058c6-5b28-4cf4-afd6-af6a5f91b988" providerId="AD" clId="Web-{C224D829-5C91-EA11-791A-ADD6AA436B28}" dt="2024-08-15T15:14:33.962" v="9"/>
        <pc:sldMkLst>
          <pc:docMk/>
          <pc:sldMk cId="2476148026" sldId="997"/>
        </pc:sldMkLst>
      </pc:sldChg>
      <pc:sldChg chg="addSp modSp new">
        <pc:chgData name="Corliss Lynn Davis" userId="S::oxl7140@ads.northwestern.edu::0d0058c6-5b28-4cf4-afd6-af6a5f91b988" providerId="AD" clId="Web-{C224D829-5C91-EA11-791A-ADD6AA436B28}" dt="2024-08-15T17:36:59.683" v="212" actId="1076"/>
        <pc:sldMkLst>
          <pc:docMk/>
          <pc:sldMk cId="2833473812" sldId="997"/>
        </pc:sldMkLst>
        <pc:spChg chg="mod">
          <ac:chgData name="Corliss Lynn Davis" userId="S::oxl7140@ads.northwestern.edu::0d0058c6-5b28-4cf4-afd6-af6a5f91b988" providerId="AD" clId="Web-{C224D829-5C91-EA11-791A-ADD6AA436B28}" dt="2024-08-15T15:57:47.251" v="113" actId="20577"/>
          <ac:spMkLst>
            <pc:docMk/>
            <pc:sldMk cId="2833473812" sldId="997"/>
            <ac:spMk id="2" creationId="{8E6318E6-AB35-26FF-90D0-C731920A69EC}"/>
          </ac:spMkLst>
        </pc:spChg>
        <pc:spChg chg="mod">
          <ac:chgData name="Corliss Lynn Davis" userId="S::oxl7140@ads.northwestern.edu::0d0058c6-5b28-4cf4-afd6-af6a5f91b988" providerId="AD" clId="Web-{C224D829-5C91-EA11-791A-ADD6AA436B28}" dt="2024-08-15T15:58:02.486" v="114" actId="20577"/>
          <ac:spMkLst>
            <pc:docMk/>
            <pc:sldMk cId="2833473812" sldId="997"/>
            <ac:spMk id="3" creationId="{1845BEA4-0C8B-5EF8-48CF-4D3AD7629F62}"/>
          </ac:spMkLst>
        </pc:spChg>
        <pc:picChg chg="add mod">
          <ac:chgData name="Corliss Lynn Davis" userId="S::oxl7140@ads.northwestern.edu::0d0058c6-5b28-4cf4-afd6-af6a5f91b988" providerId="AD" clId="Web-{C224D829-5C91-EA11-791A-ADD6AA436B28}" dt="2024-08-15T17:36:59.683" v="212" actId="1076"/>
          <ac:picMkLst>
            <pc:docMk/>
            <pc:sldMk cId="2833473812" sldId="997"/>
            <ac:picMk id="5" creationId="{F240C464-C697-905E-5219-E28C3D61440E}"/>
          </ac:picMkLst>
        </pc:picChg>
      </pc:sldChg>
      <pc:sldChg chg="modSp new del">
        <pc:chgData name="Corliss Lynn Davis" userId="S::oxl7140@ads.northwestern.edu::0d0058c6-5b28-4cf4-afd6-af6a5f91b988" providerId="AD" clId="Web-{C224D829-5C91-EA11-791A-ADD6AA436B28}" dt="2024-08-15T15:46:41.608" v="92"/>
        <pc:sldMkLst>
          <pc:docMk/>
          <pc:sldMk cId="3098957617" sldId="997"/>
        </pc:sldMkLst>
        <pc:spChg chg="mod">
          <ac:chgData name="Corliss Lynn Davis" userId="S::oxl7140@ads.northwestern.edu::0d0058c6-5b28-4cf4-afd6-af6a5f91b988" providerId="AD" clId="Web-{C224D829-5C91-EA11-791A-ADD6AA436B28}" dt="2024-08-15T15:31:15.739" v="89" actId="20577"/>
          <ac:spMkLst>
            <pc:docMk/>
            <pc:sldMk cId="3098957617" sldId="997"/>
            <ac:spMk id="2" creationId="{FE0FE1CF-6096-5490-9E5F-6F7423BAD8F6}"/>
          </ac:spMkLst>
        </pc:spChg>
      </pc:sldChg>
      <pc:sldChg chg="new del">
        <pc:chgData name="Corliss Lynn Davis" userId="S::oxl7140@ads.northwestern.edu::0d0058c6-5b28-4cf4-afd6-af6a5f91b988" providerId="AD" clId="Web-{C224D829-5C91-EA11-791A-ADD6AA436B28}" dt="2024-08-15T15:13:13.070" v="7"/>
        <pc:sldMkLst>
          <pc:docMk/>
          <pc:sldMk cId="4052174724" sldId="997"/>
        </pc:sldMkLst>
      </pc:sldChg>
      <pc:sldChg chg="new del">
        <pc:chgData name="Corliss Lynn Davis" userId="S::oxl7140@ads.northwestern.edu::0d0058c6-5b28-4cf4-afd6-af6a5f91b988" providerId="AD" clId="Web-{C224D829-5C91-EA11-791A-ADD6AA436B28}" dt="2024-08-15T15:41:03.630" v="91"/>
        <pc:sldMkLst>
          <pc:docMk/>
          <pc:sldMk cId="769158933" sldId="998"/>
        </pc:sldMkLst>
      </pc:sldChg>
      <pc:sldChg chg="new del">
        <pc:chgData name="Corliss Lynn Davis" userId="S::oxl7140@ads.northwestern.edu::0d0058c6-5b28-4cf4-afd6-af6a5f91b988" providerId="AD" clId="Web-{C224D829-5C91-EA11-791A-ADD6AA436B28}" dt="2024-08-15T15:18:41.172" v="15"/>
        <pc:sldMkLst>
          <pc:docMk/>
          <pc:sldMk cId="3346653351" sldId="998"/>
        </pc:sldMkLst>
      </pc:sldChg>
      <pc:sldChg chg="modSp new">
        <pc:chgData name="Corliss Lynn Davis" userId="S::oxl7140@ads.northwestern.edu::0d0058c6-5b28-4cf4-afd6-af6a5f91b988" providerId="AD" clId="Web-{C224D829-5C91-EA11-791A-ADD6AA436B28}" dt="2024-08-15T17:53:06.604" v="387" actId="1076"/>
        <pc:sldMkLst>
          <pc:docMk/>
          <pc:sldMk cId="3658315781" sldId="998"/>
        </pc:sldMkLst>
        <pc:spChg chg="mod">
          <ac:chgData name="Corliss Lynn Davis" userId="S::oxl7140@ads.northwestern.edu::0d0058c6-5b28-4cf4-afd6-af6a5f91b988" providerId="AD" clId="Web-{C224D829-5C91-EA11-791A-ADD6AA436B28}" dt="2024-08-15T17:52:57.681" v="386" actId="20577"/>
          <ac:spMkLst>
            <pc:docMk/>
            <pc:sldMk cId="3658315781" sldId="998"/>
            <ac:spMk id="2" creationId="{5D24E490-DF20-2B94-7988-22876B17F5B2}"/>
          </ac:spMkLst>
        </pc:spChg>
        <pc:spChg chg="mod">
          <ac:chgData name="Corliss Lynn Davis" userId="S::oxl7140@ads.northwestern.edu::0d0058c6-5b28-4cf4-afd6-af6a5f91b988" providerId="AD" clId="Web-{C224D829-5C91-EA11-791A-ADD6AA436B28}" dt="2024-08-15T17:53:06.604" v="387" actId="1076"/>
          <ac:spMkLst>
            <pc:docMk/>
            <pc:sldMk cId="3658315781" sldId="998"/>
            <ac:spMk id="3" creationId="{10D72A5F-EB43-511B-0C5D-32EEDF4C4E1F}"/>
          </ac:spMkLst>
        </pc:spChg>
      </pc:sldChg>
      <pc:sldChg chg="add del replId">
        <pc:chgData name="Corliss Lynn Davis" userId="S::oxl7140@ads.northwestern.edu::0d0058c6-5b28-4cf4-afd6-af6a5f91b988" providerId="AD" clId="Web-{C224D829-5C91-EA11-791A-ADD6AA436B28}" dt="2024-08-15T15:20:56.441" v="21"/>
        <pc:sldMkLst>
          <pc:docMk/>
          <pc:sldMk cId="3949316884" sldId="998"/>
        </pc:sldMkLst>
      </pc:sldChg>
      <pc:sldChg chg="addSp modSp new">
        <pc:chgData name="Corliss Lynn Davis" userId="S::oxl7140@ads.northwestern.edu::0d0058c6-5b28-4cf4-afd6-af6a5f91b988" providerId="AD" clId="Web-{C224D829-5C91-EA11-791A-ADD6AA436B28}" dt="2024-08-15T18:29:03.798" v="912" actId="1076"/>
        <pc:sldMkLst>
          <pc:docMk/>
          <pc:sldMk cId="8226513" sldId="999"/>
        </pc:sldMkLst>
        <pc:spChg chg="mod">
          <ac:chgData name="Corliss Lynn Davis" userId="S::oxl7140@ads.northwestern.edu::0d0058c6-5b28-4cf4-afd6-af6a5f91b988" providerId="AD" clId="Web-{C224D829-5C91-EA11-791A-ADD6AA436B28}" dt="2024-08-15T17:58:12.810" v="401" actId="20577"/>
          <ac:spMkLst>
            <pc:docMk/>
            <pc:sldMk cId="8226513" sldId="999"/>
            <ac:spMk id="2" creationId="{F69C119A-8734-97A5-9602-0C3C4D3C4FA0}"/>
          </ac:spMkLst>
        </pc:spChg>
        <pc:spChg chg="mod">
          <ac:chgData name="Corliss Lynn Davis" userId="S::oxl7140@ads.northwestern.edu::0d0058c6-5b28-4cf4-afd6-af6a5f91b988" providerId="AD" clId="Web-{C224D829-5C91-EA11-791A-ADD6AA436B28}" dt="2024-08-15T18:29:03.798" v="912" actId="1076"/>
          <ac:spMkLst>
            <pc:docMk/>
            <pc:sldMk cId="8226513" sldId="999"/>
            <ac:spMk id="3" creationId="{F2EA392E-4448-1B9A-4769-C708FEA0504A}"/>
          </ac:spMkLst>
        </pc:spChg>
        <pc:picChg chg="add mod">
          <ac:chgData name="Corliss Lynn Davis" userId="S::oxl7140@ads.northwestern.edu::0d0058c6-5b28-4cf4-afd6-af6a5f91b988" providerId="AD" clId="Web-{C224D829-5C91-EA11-791A-ADD6AA436B28}" dt="2024-08-15T18:27:25.936" v="898" actId="1076"/>
          <ac:picMkLst>
            <pc:docMk/>
            <pc:sldMk cId="8226513" sldId="999"/>
            <ac:picMk id="5" creationId="{5451CB58-D9D7-8819-B096-FCF7E6EEDE9C}"/>
          </ac:picMkLst>
        </pc:picChg>
      </pc:sldChg>
      <pc:sldChg chg="addSp modSp new">
        <pc:chgData name="Corliss Lynn Davis" userId="S::oxl7140@ads.northwestern.edu::0d0058c6-5b28-4cf4-afd6-af6a5f91b988" providerId="AD" clId="Web-{C224D829-5C91-EA11-791A-ADD6AA436B28}" dt="2024-08-15T19:02:53.573" v="1193" actId="20577"/>
        <pc:sldMkLst>
          <pc:docMk/>
          <pc:sldMk cId="201735848" sldId="1000"/>
        </pc:sldMkLst>
        <pc:spChg chg="mod">
          <ac:chgData name="Corliss Lynn Davis" userId="S::oxl7140@ads.northwestern.edu::0d0058c6-5b28-4cf4-afd6-af6a5f91b988" providerId="AD" clId="Web-{C224D829-5C91-EA11-791A-ADD6AA436B28}" dt="2024-08-15T18:30:06.331" v="922" actId="20577"/>
          <ac:spMkLst>
            <pc:docMk/>
            <pc:sldMk cId="201735848" sldId="1000"/>
            <ac:spMk id="2" creationId="{027A15E5-4310-731E-C343-A8EECCB0DA7E}"/>
          </ac:spMkLst>
        </pc:spChg>
        <pc:spChg chg="mod">
          <ac:chgData name="Corliss Lynn Davis" userId="S::oxl7140@ads.northwestern.edu::0d0058c6-5b28-4cf4-afd6-af6a5f91b988" providerId="AD" clId="Web-{C224D829-5C91-EA11-791A-ADD6AA436B28}" dt="2024-08-15T19:02:53.573" v="1193" actId="20577"/>
          <ac:spMkLst>
            <pc:docMk/>
            <pc:sldMk cId="201735848" sldId="1000"/>
            <ac:spMk id="3" creationId="{ECE32831-2556-DE1F-1A1E-866603B364DA}"/>
          </ac:spMkLst>
        </pc:spChg>
        <pc:picChg chg="add mod">
          <ac:chgData name="Corliss Lynn Davis" userId="S::oxl7140@ads.northwestern.edu::0d0058c6-5b28-4cf4-afd6-af6a5f91b988" providerId="AD" clId="Web-{C224D829-5C91-EA11-791A-ADD6AA436B28}" dt="2024-08-15T18:56:59.279" v="1126" actId="14100"/>
          <ac:picMkLst>
            <pc:docMk/>
            <pc:sldMk cId="201735848" sldId="1000"/>
            <ac:picMk id="5" creationId="{5DBED518-A8F3-9116-01DC-AB3C827C8DC8}"/>
          </ac:picMkLst>
        </pc:picChg>
      </pc:sldChg>
      <pc:sldMasterChg chg="addSldLayout">
        <pc:chgData name="Corliss Lynn Davis" userId="S::oxl7140@ads.northwestern.edu::0d0058c6-5b28-4cf4-afd6-af6a5f91b988" providerId="AD" clId="Web-{C224D829-5C91-EA11-791A-ADD6AA436B28}" dt="2024-08-15T15:08:29.374" v="0"/>
        <pc:sldMasterMkLst>
          <pc:docMk/>
          <pc:sldMasterMk cId="0" sldId="2147484618"/>
        </pc:sldMasterMkLst>
        <pc:sldLayoutChg chg="add">
          <pc:chgData name="Corliss Lynn Davis" userId="S::oxl7140@ads.northwestern.edu::0d0058c6-5b28-4cf4-afd6-af6a5f91b988" providerId="AD" clId="Web-{C224D829-5C91-EA11-791A-ADD6AA436B28}" dt="2024-08-15T15:08:29.374" v="0"/>
          <pc:sldLayoutMkLst>
            <pc:docMk/>
            <pc:sldMasterMk cId="0" sldId="2147484618"/>
            <pc:sldLayoutMk cId="1664807262" sldId="2147485083"/>
          </pc:sldLayoutMkLst>
        </pc:sldLayoutChg>
      </pc:sldMasterChg>
    </pc:docChg>
  </pc:docChgLst>
  <pc:docChgLst>
    <pc:chgData name="Alana Rivera" userId="S::arg3669@ads.northwestern.edu::fc8b707a-b7e9-4f2a-8d71-2d76819b7881" providerId="AD" clId="Web-{3C178127-9278-1F14-7F3A-9FF4ECD2B973}"/>
    <pc:docChg chg="delMainMaster modMainMaster">
      <pc:chgData name="Alana Rivera" userId="S::arg3669@ads.northwestern.edu::fc8b707a-b7e9-4f2a-8d71-2d76819b7881" providerId="AD" clId="Web-{3C178127-9278-1F14-7F3A-9FF4ECD2B973}" dt="2024-07-05T19:29:48.755" v="52"/>
      <pc:docMkLst>
        <pc:docMk/>
      </pc:docMkLst>
      <pc:sldMasterChg chg="modSldLayout sldLayoutOrd">
        <pc:chgData name="Alana Rivera" userId="S::arg3669@ads.northwestern.edu::fc8b707a-b7e9-4f2a-8d71-2d76819b7881" providerId="AD" clId="Web-{3C178127-9278-1F14-7F3A-9FF4ECD2B973}" dt="2024-07-05T19:29:36.911" v="0"/>
        <pc:sldMasterMkLst>
          <pc:docMk/>
          <pc:sldMasterMk cId="1220518510" sldId="2147486603"/>
        </pc:sldMasterMkLst>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88039630" sldId="214748719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88039630" sldId="2147487195"/>
              <ac:spMk id="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88039630" sldId="2147487195"/>
              <ac:spMk id="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88039630" sldId="2147487195"/>
              <ac:spMk id="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88039630" sldId="2147487195"/>
              <ac:spMk id="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14633814" sldId="214748719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14633814" sldId="2147487196"/>
              <ac:spMk id="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14633814" sldId="2147487196"/>
              <ac:spMk id="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14633814" sldId="2147487196"/>
              <ac:spMk id="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14633814" sldId="2147487196"/>
              <ac:spMk id="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26679152" sldId="214748719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26679152" sldId="2147487198"/>
              <ac:spMk id="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26679152" sldId="2147487198"/>
              <ac:spMk id="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26679152" sldId="2147487198"/>
              <ac:spMk id="2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01642532" sldId="214748719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01642532" sldId="2147487199"/>
              <ac:spMk id="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01642532" sldId="2147487199"/>
              <ac:spMk id="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01642532" sldId="2147487199"/>
              <ac:spMk id="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01642532" sldId="2147487199"/>
              <ac:spMk id="4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10847132" sldId="214748720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10847132" sldId="2147487200"/>
              <ac:spMk id="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847132" sldId="2147487200"/>
              <ac:spMk id="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847132" sldId="2147487200"/>
              <ac:spMk id="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847132" sldId="2147487200"/>
              <ac:spMk id="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847132" sldId="2147487200"/>
              <ac:spMk id="5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88672062" sldId="214748720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88672062" sldId="2147487201"/>
              <ac:spMk id="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88672062" sldId="2147487201"/>
              <ac:spMk id="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88672062" sldId="2147487201"/>
              <ac:spMk id="6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88672062" sldId="2147487201"/>
              <ac:spMk id="6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47603407" sldId="214748720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47603407" sldId="2147487202"/>
              <ac:spMk id="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47603407" sldId="2147487202"/>
              <ac:spMk id="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47603407" sldId="2147487202"/>
              <ac:spMk id="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47603407" sldId="2147487202"/>
              <ac:spMk id="7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47603407" sldId="2147487202"/>
              <ac:spMk id="7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46596711" sldId="214748720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46596711" sldId="2147487203"/>
              <ac:spMk id="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46596711" sldId="2147487203"/>
              <ac:spMk id="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46596711" sldId="2147487203"/>
              <ac:spMk id="8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46596711" sldId="2147487203"/>
              <ac:spMk id="9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08726820" sldId="214748720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08726820" sldId="2147487204"/>
              <ac:spMk id="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8726820" sldId="2147487204"/>
              <ac:spMk id="9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0425334" sldId="214748720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0425334" sldId="2147487205"/>
              <ac:spMk id="1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0425334" sldId="2147487205"/>
              <ac:spMk id="10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52650823" sldId="214748720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52650823" sldId="2147487206"/>
              <ac:spMk id="1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52650823" sldId="2147487206"/>
              <ac:spMk id="11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57445277" sldId="214748720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57445277" sldId="2147487207"/>
              <ac:spMk id="1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57445277" sldId="2147487207"/>
              <ac:spMk id="1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57445277" sldId="2147487207"/>
              <ac:spMk id="12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57445277" sldId="2147487207"/>
              <ac:spMk id="12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29937000" sldId="214748720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29937000" sldId="2147487208"/>
              <ac:spMk id="1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29937000" sldId="2147487208"/>
              <ac:spMk id="1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29937000" sldId="2147487208"/>
              <ac:spMk id="1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29937000" sldId="2147487208"/>
              <ac:spMk id="13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59707064" sldId="214748720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59707064" sldId="2147487209"/>
              <ac:spMk id="1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9707064" sldId="2147487209"/>
              <ac:spMk id="1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9707064" sldId="2147487209"/>
              <ac:spMk id="1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9707064" sldId="2147487209"/>
              <ac:spMk id="13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74023186" sldId="214748721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74023186" sldId="2147487211"/>
              <ac:spMk id="1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74023186" sldId="2147487211"/>
              <ac:spMk id="14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57582857" sldId="214748721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57582857" sldId="2147487212"/>
              <ac:spMk id="1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7582857" sldId="2147487212"/>
              <ac:spMk id="1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7582857" sldId="2147487212"/>
              <ac:spMk id="16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7582857" sldId="2147487212"/>
              <ac:spMk id="16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28494187" sldId="214748721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28494187" sldId="2147487213"/>
              <ac:spMk id="1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28494187" sldId="2147487213"/>
              <ac:spMk id="1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28494187" sldId="2147487213"/>
              <ac:spMk id="17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79045454" sldId="214748721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79045454" sldId="2147487214"/>
              <ac:spMk id="1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79045454" sldId="2147487214"/>
              <ac:spMk id="18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37262463" sldId="214748721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37262463" sldId="2147487215"/>
              <ac:spMk id="1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37262463" sldId="2147487215"/>
              <ac:spMk id="19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28456810" sldId="214748721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28456810" sldId="2147487216"/>
              <ac:spMk id="1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456810" sldId="2147487216"/>
              <ac:spMk id="1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456810" sldId="2147487216"/>
              <ac:spMk id="1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456810" sldId="2147487216"/>
              <ac:spMk id="1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8448016" sldId="214748721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8448016" sldId="2147487217"/>
              <ac:spMk id="2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8448016" sldId="2147487217"/>
              <ac:spMk id="2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8448016" sldId="2147487217"/>
              <ac:spMk id="2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8448016" sldId="2147487217"/>
              <ac:spMk id="21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84047334" sldId="214748721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84047334" sldId="2147487218"/>
              <ac:spMk id="2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84047334" sldId="2147487218"/>
              <ac:spMk id="2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84047334" sldId="2147487218"/>
              <ac:spMk id="2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84047334" sldId="2147487218"/>
              <ac:spMk id="2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84047334" sldId="2147487218"/>
              <ac:spMk id="2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15059028" sldId="214748721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3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3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5059028" sldId="2147487219"/>
              <ac:spMk id="24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15200959" sldId="214748722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15200959" sldId="2147487220"/>
              <ac:spMk id="2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15200959" sldId="2147487220"/>
              <ac:spMk id="2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15200959" sldId="2147487220"/>
              <ac:spMk id="25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86650489" sldId="214748722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86650489" sldId="2147487221"/>
              <ac:spMk id="2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6650489" sldId="2147487221"/>
              <ac:spMk id="25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6650489" sldId="2147487221"/>
              <ac:spMk id="26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92459908" sldId="214748722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92459908" sldId="2147487222"/>
              <ac:spMk id="2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92459908" sldId="2147487222"/>
              <ac:spMk id="26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40599293" sldId="214748722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40599293" sldId="2147487223"/>
              <ac:spMk id="2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40599293" sldId="2147487223"/>
              <ac:spMk id="2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40599293" sldId="2147487223"/>
              <ac:spMk id="2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40599293" sldId="2147487223"/>
              <ac:spMk id="27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2739271" sldId="214748722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2739271" sldId="2147487224"/>
              <ac:spMk id="1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39271" sldId="2147487224"/>
              <ac:spMk id="1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39271" sldId="2147487224"/>
              <ac:spMk id="17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08638592" sldId="214748722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08638592" sldId="2147487225"/>
              <ac:spMk id="1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08638592" sldId="2147487225"/>
              <ac:spMk id="18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76448365" sldId="214748722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76448365" sldId="2147487226"/>
              <ac:spMk id="1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76448365" sldId="2147487226"/>
              <ac:spMk id="19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41769260" sldId="214748722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41769260" sldId="2147487227"/>
              <ac:spMk id="1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1769260" sldId="2147487227"/>
              <ac:spMk id="1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1769260" sldId="2147487227"/>
              <ac:spMk id="1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1769260" sldId="2147487227"/>
              <ac:spMk id="1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51561283" sldId="214748722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51561283" sldId="2147487228"/>
              <ac:spMk id="2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1561283" sldId="2147487228"/>
              <ac:spMk id="2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1561283" sldId="2147487228"/>
              <ac:spMk id="2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1561283" sldId="2147487228"/>
              <ac:spMk id="21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15778070" sldId="214748722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15778070" sldId="2147487229"/>
              <ac:spMk id="2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778070" sldId="2147487229"/>
              <ac:spMk id="2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778070" sldId="2147487229"/>
              <ac:spMk id="2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778070" sldId="2147487229"/>
              <ac:spMk id="2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778070" sldId="2147487229"/>
              <ac:spMk id="2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99946982" sldId="214748723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3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3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99946982" sldId="2147487230"/>
              <ac:spMk id="24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1295913" sldId="214748723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1295913" sldId="2147487231"/>
              <ac:spMk id="2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1295913" sldId="2147487231"/>
              <ac:spMk id="2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1295913" sldId="2147487231"/>
              <ac:spMk id="25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12386156" sldId="214748723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12386156" sldId="2147487232"/>
              <ac:spMk id="2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12386156" sldId="2147487232"/>
              <ac:spMk id="25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12386156" sldId="2147487232"/>
              <ac:spMk id="26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44499641" sldId="214748723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44499641" sldId="2147487233"/>
              <ac:spMk id="2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44499641" sldId="2147487233"/>
              <ac:spMk id="26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89762115" sldId="214748723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89762115" sldId="2147487234"/>
              <ac:spMk id="2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9762115" sldId="2147487234"/>
              <ac:spMk id="2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9762115" sldId="2147487234"/>
              <ac:spMk id="2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9762115" sldId="2147487234"/>
              <ac:spMk id="27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46527277" sldId="214748723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46527277" sldId="2147487235"/>
              <ac:spMk id="2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46527277" sldId="2147487235"/>
              <ac:spMk id="2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46527277" sldId="2147487235"/>
              <ac:spMk id="28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71078601" sldId="214748723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71078601" sldId="2147487236"/>
              <ac:spMk id="29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71078601" sldId="2147487236"/>
              <ac:spMk id="30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71892886" sldId="214748723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71892886" sldId="2147487237"/>
              <ac:spMk id="30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1892886" sldId="2147487237"/>
              <ac:spMk id="30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7017285" sldId="214748723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7017285" sldId="2147487238"/>
              <ac:spMk id="3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7017285" sldId="2147487238"/>
              <ac:spMk id="3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7017285" sldId="2147487238"/>
              <ac:spMk id="3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7017285" sldId="2147487238"/>
              <ac:spMk id="31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01453689" sldId="214748723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01453689" sldId="2147487239"/>
              <ac:spMk id="3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01453689" sldId="2147487239"/>
              <ac:spMk id="3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01453689" sldId="2147487239"/>
              <ac:spMk id="3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01453689" sldId="2147487239"/>
              <ac:spMk id="31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28154193" sldId="214748724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28154193" sldId="2147487240"/>
              <ac:spMk id="3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154193" sldId="2147487240"/>
              <ac:spMk id="32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154193" sldId="2147487240"/>
              <ac:spMk id="3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154193" sldId="2147487240"/>
              <ac:spMk id="3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28154193" sldId="2147487240"/>
              <ac:spMk id="33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39609283" sldId="214748724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9609283" sldId="2147487241"/>
              <ac:spMk id="34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80286413" sldId="214748724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80286413" sldId="2147487242"/>
              <ac:spMk id="3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80286413" sldId="2147487242"/>
              <ac:spMk id="3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80286413" sldId="2147487242"/>
              <ac:spMk id="3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381588810" sldId="214748724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381588810" sldId="2147487243"/>
              <ac:spMk id="3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81588810" sldId="2147487243"/>
              <ac:spMk id="3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81588810" sldId="2147487243"/>
              <ac:spMk id="36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77342448" sldId="214748724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77342448" sldId="2147487244"/>
              <ac:spMk id="3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77342448" sldId="2147487244"/>
              <ac:spMk id="3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77342448" sldId="2147487244"/>
              <ac:spMk id="3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77342448" sldId="2147487244"/>
              <ac:spMk id="37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26930870" sldId="214748724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26930870" sldId="2147487245"/>
              <ac:spMk id="3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26930870" sldId="2147487245"/>
              <ac:spMk id="3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26930870" sldId="2147487245"/>
              <ac:spMk id="3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26930870" sldId="2147487245"/>
              <ac:spMk id="38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72139029" sldId="214748724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72139029" sldId="2147487246"/>
              <ac:spMk id="3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72139029" sldId="2147487246"/>
              <ac:spMk id="3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72139029" sldId="2147487246"/>
              <ac:spMk id="3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72139029" sldId="2147487246"/>
              <ac:spMk id="37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85963714" sldId="214748724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85963714" sldId="2147487247"/>
              <ac:spMk id="3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963714" sldId="2147487247"/>
              <ac:spMk id="3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963714" sldId="2147487247"/>
              <ac:spMk id="3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963714" sldId="2147487247"/>
              <ac:spMk id="38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95989967" sldId="214748724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95989967" sldId="2147487248"/>
              <ac:spMk id="3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95989967" sldId="2147487248"/>
              <ac:spMk id="3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95989967" sldId="2147487248"/>
              <ac:spMk id="39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22510571" sldId="214748724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22510571" sldId="2147487249"/>
              <ac:spMk id="4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22510571" sldId="2147487249"/>
              <ac:spMk id="40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29143702" sldId="214748725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29143702" sldId="2147487250"/>
              <ac:spMk id="4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29143702" sldId="2147487250"/>
              <ac:spMk id="41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49544484" sldId="214748725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49544484" sldId="2147487251"/>
              <ac:spMk id="4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49544484" sldId="2147487251"/>
              <ac:spMk id="4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49544484" sldId="2147487251"/>
              <ac:spMk id="4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49544484" sldId="2147487251"/>
              <ac:spMk id="4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69134932" sldId="214748725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69134932" sldId="2147487252"/>
              <ac:spMk id="4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69134932" sldId="2147487252"/>
              <ac:spMk id="4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69134932" sldId="2147487252"/>
              <ac:spMk id="4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69134932" sldId="2147487252"/>
              <ac:spMk id="4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37587943" sldId="214748725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3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7587943" sldId="2147487253"/>
              <ac:spMk id="44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42235848" sldId="214748725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42235848" sldId="2147487254"/>
              <ac:spMk id="4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42235848" sldId="2147487254"/>
              <ac:spMk id="4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42235848" sldId="2147487254"/>
              <ac:spMk id="45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00319572" sldId="214748725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00319572" sldId="2147487255"/>
              <ac:spMk id="4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00319572" sldId="2147487255"/>
              <ac:spMk id="4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00319572" sldId="2147487255"/>
              <ac:spMk id="45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50820337" sldId="214748725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50820337" sldId="2147487256"/>
              <ac:spMk id="4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50820337" sldId="2147487256"/>
              <ac:spMk id="47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22877806" sldId="214748725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22877806" sldId="2147487257"/>
              <ac:spMk id="4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22877806" sldId="2147487257"/>
              <ac:spMk id="47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89430596" sldId="214748725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89430596" sldId="2147487258"/>
              <ac:spMk id="4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89430596" sldId="2147487258"/>
              <ac:spMk id="4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89430596" sldId="2147487258"/>
              <ac:spMk id="4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89430596" sldId="2147487258"/>
              <ac:spMk id="48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63652904" sldId="214748725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63652904" sldId="2147487259"/>
              <ac:spMk id="4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63652904" sldId="2147487259"/>
              <ac:spMk id="4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63652904" sldId="2147487259"/>
              <ac:spMk id="4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63652904" sldId="2147487259"/>
              <ac:spMk id="4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76808647" sldId="214748726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76808647" sldId="2147487260"/>
              <ac:spMk id="5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6808647" sldId="2147487260"/>
              <ac:spMk id="5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6808647" sldId="2147487260"/>
              <ac:spMk id="5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6808647" sldId="2147487260"/>
              <ac:spMk id="51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6808647" sldId="2147487260"/>
              <ac:spMk id="51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69476905" sldId="214748726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69476905" sldId="2147487261"/>
              <ac:spMk id="5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69354174" sldId="214748726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69354174" sldId="2147487262"/>
              <ac:spMk id="5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69354174" sldId="2147487262"/>
              <ac:spMk id="5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69354174" sldId="2147487262"/>
              <ac:spMk id="54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64676268" sldId="214748726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64676268" sldId="2147487263"/>
              <ac:spMk id="5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64676268" sldId="2147487263"/>
              <ac:spMk id="5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64676268" sldId="2147487263"/>
              <ac:spMk id="55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97370713" sldId="214748726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97370713" sldId="2147487264"/>
              <ac:spMk id="5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97370713" sldId="2147487264"/>
              <ac:spMk id="55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55077317" sldId="214748726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55077317" sldId="2147487265"/>
              <ac:spMk id="56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55077317" sldId="2147487265"/>
              <ac:spMk id="56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76812946" sldId="214748726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76812946" sldId="2147487266"/>
              <ac:spMk id="4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6812946" sldId="2147487266"/>
              <ac:spMk id="4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6812946" sldId="2147487266"/>
              <ac:spMk id="45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46947121" sldId="214748726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46947121" sldId="2147487267"/>
              <ac:spMk id="4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46947121" sldId="2147487267"/>
              <ac:spMk id="47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78335880" sldId="214748726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78335880" sldId="2147487268"/>
              <ac:spMk id="4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8335880" sldId="2147487268"/>
              <ac:spMk id="47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20602915" sldId="214748726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20602915" sldId="2147487269"/>
              <ac:spMk id="4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20602915" sldId="2147487269"/>
              <ac:spMk id="4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20602915" sldId="2147487269"/>
              <ac:spMk id="4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20602915" sldId="2147487269"/>
              <ac:spMk id="48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765815471" sldId="214748727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765815471" sldId="2147487270"/>
              <ac:spMk id="4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65815471" sldId="2147487270"/>
              <ac:spMk id="4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65815471" sldId="2147487270"/>
              <ac:spMk id="4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65815471" sldId="2147487270"/>
              <ac:spMk id="4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7384981" sldId="214748727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7384981" sldId="2147487271"/>
              <ac:spMk id="5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384981" sldId="2147487271"/>
              <ac:spMk id="5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384981" sldId="2147487271"/>
              <ac:spMk id="5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384981" sldId="2147487271"/>
              <ac:spMk id="51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384981" sldId="2147487271"/>
              <ac:spMk id="51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219233857" sldId="214748727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19233857" sldId="2147487272"/>
              <ac:spMk id="5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37126596" sldId="214748727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37126596" sldId="2147487273"/>
              <ac:spMk id="5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37126596" sldId="2147487273"/>
              <ac:spMk id="5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37126596" sldId="2147487273"/>
              <ac:spMk id="54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30877377" sldId="214748727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30877377" sldId="2147487274"/>
              <ac:spMk id="5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30877377" sldId="2147487274"/>
              <ac:spMk id="5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30877377" sldId="2147487274"/>
              <ac:spMk id="55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17230891" sldId="214748727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17230891" sldId="2147487275"/>
              <ac:spMk id="5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17230891" sldId="2147487275"/>
              <ac:spMk id="55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46562922" sldId="214748727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46562922" sldId="2147487276"/>
              <ac:spMk id="5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46562922" sldId="2147487276"/>
              <ac:spMk id="57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3385365" sldId="214748727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3385365" sldId="2147487277"/>
              <ac:spMk id="5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3385365" sldId="2147487277"/>
              <ac:spMk id="58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88549190" sldId="214748727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88549190" sldId="2147487278"/>
              <ac:spMk id="5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8549190" sldId="2147487278"/>
              <ac:spMk id="5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8549190" sldId="2147487278"/>
              <ac:spMk id="5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73685690" sldId="214748727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73685690" sldId="2147487279"/>
              <ac:spMk id="5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73685690" sldId="2147487279"/>
              <ac:spMk id="59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73685690" sldId="2147487279"/>
              <ac:spMk id="6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73685690" sldId="2147487279"/>
              <ac:spMk id="60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53745224" sldId="214748728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53745224" sldId="2147487280"/>
              <ac:spMk id="60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3745224" sldId="2147487280"/>
              <ac:spMk id="60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3745224" sldId="2147487280"/>
              <ac:spMk id="6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3745224" sldId="2147487280"/>
              <ac:spMk id="6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53745224" sldId="2147487280"/>
              <ac:spMk id="61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29819854" sldId="214748728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29819854" sldId="2147487281"/>
              <ac:spMk id="6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54956048" sldId="214748728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54956048" sldId="2147487282"/>
              <ac:spMk id="6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54956048" sldId="2147487282"/>
              <ac:spMk id="6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54956048" sldId="2147487282"/>
              <ac:spMk id="6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54956048" sldId="2147487282"/>
              <ac:spMk id="63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105793383" sldId="214748728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105793383" sldId="2147487283"/>
              <ac:spMk id="6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5793383" sldId="2147487283"/>
              <ac:spMk id="6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5793383" sldId="2147487283"/>
              <ac:spMk id="6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5793383" sldId="2147487283"/>
              <ac:spMk id="63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55412747" sldId="214748728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55412747" sldId="2147487284"/>
              <ac:spMk id="6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5412747" sldId="2147487284"/>
              <ac:spMk id="6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5412747" sldId="2147487284"/>
              <ac:spMk id="65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50217052" sldId="214748728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50217052" sldId="2147487285"/>
              <ac:spMk id="6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50217052" sldId="2147487285"/>
              <ac:spMk id="6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50217052" sldId="2147487285"/>
              <ac:spMk id="66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43021111" sldId="214748728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43021111" sldId="2147487286"/>
              <ac:spMk id="6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43021111" sldId="2147487286"/>
              <ac:spMk id="6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43021111" sldId="2147487286"/>
              <ac:spMk id="66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612414155" sldId="214748728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612414155" sldId="2147487287"/>
              <ac:spMk id="6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12414155" sldId="2147487287"/>
              <ac:spMk id="67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63281447" sldId="214748728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63281447" sldId="2147487288"/>
              <ac:spMk id="68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3281447" sldId="2147487288"/>
              <ac:spMk id="6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3281447" sldId="2147487288"/>
              <ac:spMk id="6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3281447" sldId="2147487288"/>
              <ac:spMk id="68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14008330" sldId="214748728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14008330" sldId="2147487289"/>
              <ac:spMk id="68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14008330" sldId="2147487289"/>
              <ac:spMk id="6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14008330" sldId="2147487289"/>
              <ac:spMk id="6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14008330" sldId="2147487289"/>
              <ac:spMk id="68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65170019" sldId="214748729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65170019" sldId="2147487290"/>
              <ac:spMk id="6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65170019" sldId="2147487290"/>
              <ac:spMk id="6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65170019" sldId="2147487290"/>
              <ac:spMk id="69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00726740" sldId="214748729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00726740" sldId="2147487291"/>
              <ac:spMk id="7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00726740" sldId="2147487291"/>
              <ac:spMk id="70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66937088" sldId="214748729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66937088" sldId="2147487292"/>
              <ac:spMk id="7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66937088" sldId="2147487292"/>
              <ac:spMk id="71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54373353" sldId="214748729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54373353" sldId="2147487293"/>
              <ac:spMk id="7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373353" sldId="2147487293"/>
              <ac:spMk id="7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373353" sldId="2147487293"/>
              <ac:spMk id="7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373353" sldId="2147487293"/>
              <ac:spMk id="72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1403916" sldId="214748729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1403916" sldId="2147487294"/>
              <ac:spMk id="7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403916" sldId="2147487294"/>
              <ac:spMk id="7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403916" sldId="2147487294"/>
              <ac:spMk id="7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1403916" sldId="2147487294"/>
              <ac:spMk id="73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13197354" sldId="214748729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13197354" sldId="2147487295"/>
              <ac:spMk id="7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13197354" sldId="2147487295"/>
              <ac:spMk id="7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13197354" sldId="2147487295"/>
              <ac:spMk id="7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13197354" sldId="2147487295"/>
              <ac:spMk id="72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05003599" sldId="214748729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05003599" sldId="2147487296"/>
              <ac:spMk id="7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05003599" sldId="2147487296"/>
              <ac:spMk id="7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05003599" sldId="2147487296"/>
              <ac:spMk id="7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05003599" sldId="2147487296"/>
              <ac:spMk id="73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316861698" sldId="214748729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316861698" sldId="2147487297"/>
              <ac:spMk id="7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16861698" sldId="2147487297"/>
              <ac:spMk id="7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16861698" sldId="2147487297"/>
              <ac:spMk id="7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16861698" sldId="2147487297"/>
              <ac:spMk id="75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94768526" sldId="214748729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94768526" sldId="2147487298"/>
              <ac:spMk id="7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94768526" sldId="2147487298"/>
              <ac:spMk id="7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94768526" sldId="2147487298"/>
              <ac:spMk id="76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94768526" sldId="2147487298"/>
              <ac:spMk id="7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94768526" sldId="2147487298"/>
              <ac:spMk id="76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22245041" sldId="214748729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2245041" sldId="2147487299"/>
              <ac:spMk id="77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36793295" sldId="214748730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36793295" sldId="2147487300"/>
              <ac:spMk id="7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36793295" sldId="2147487300"/>
              <ac:spMk id="7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36793295" sldId="2147487300"/>
              <ac:spMk id="78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09562887" sldId="214748730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09562887" sldId="2147487301"/>
              <ac:spMk id="7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9562887" sldId="2147487301"/>
              <ac:spMk id="7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9562887" sldId="2147487301"/>
              <ac:spMk id="79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76497214" sldId="214748730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76497214" sldId="2147487302"/>
              <ac:spMk id="8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6497214" sldId="2147487302"/>
              <ac:spMk id="80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159929052" sldId="214748730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159929052" sldId="2147487303"/>
              <ac:spMk id="8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59929052" sldId="2147487303"/>
              <ac:spMk id="8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59929052" sldId="2147487303"/>
              <ac:spMk id="81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30320645" sldId="214748730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30320645" sldId="2147487304"/>
              <ac:spMk id="8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30320645" sldId="2147487304"/>
              <ac:spMk id="8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48106244" sldId="214748730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48106244" sldId="2147487305"/>
              <ac:spMk id="8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8106244" sldId="2147487305"/>
              <ac:spMk id="8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8106244" sldId="2147487305"/>
              <ac:spMk id="8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8106244" sldId="2147487305"/>
              <ac:spMk id="8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66263058" sldId="214748730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66263058" sldId="2147487306"/>
              <ac:spMk id="8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66263058" sldId="2147487306"/>
              <ac:spMk id="8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66263058" sldId="2147487306"/>
              <ac:spMk id="8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66263058" sldId="2147487306"/>
              <ac:spMk id="8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56247595" sldId="214748730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56247595" sldId="2147487307"/>
              <ac:spMk id="8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56247595" sldId="2147487307"/>
              <ac:spMk id="84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56247595" sldId="2147487307"/>
              <ac:spMk id="8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56247595" sldId="2147487307"/>
              <ac:spMk id="84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4300572" sldId="214748730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4300572" sldId="2147487308"/>
              <ac:spMk id="8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300572" sldId="2147487308"/>
              <ac:spMk id="8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300572" sldId="2147487308"/>
              <ac:spMk id="8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300572" sldId="2147487308"/>
              <ac:spMk id="8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300572" sldId="2147487308"/>
              <ac:spMk id="86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30842269" sldId="214748730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0842269" sldId="2147487309"/>
              <ac:spMk id="87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92337591" sldId="214748731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92337591" sldId="2147487310"/>
              <ac:spMk id="8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92337591" sldId="2147487310"/>
              <ac:spMk id="88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35652599" sldId="214748731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35652599" sldId="2147487311"/>
              <ac:spMk id="88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35652599" sldId="2147487311"/>
              <ac:spMk id="88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35652599" sldId="2147487311"/>
              <ac:spMk id="89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00601439" sldId="214748731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00601439" sldId="2147487312"/>
              <ac:spMk id="8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00601439" sldId="2147487312"/>
              <ac:spMk id="89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18329909" sldId="214748731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18329909" sldId="2147487313"/>
              <ac:spMk id="9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18329909" sldId="2147487313"/>
              <ac:spMk id="9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18329909" sldId="2147487313"/>
              <ac:spMk id="91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59138252" sldId="214748731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59138252" sldId="2147487314"/>
              <ac:spMk id="9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9138252" sldId="2147487314"/>
              <ac:spMk id="91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88535071" sldId="214748731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88535071" sldId="2147487315"/>
              <ac:spMk id="9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88535071" sldId="2147487315"/>
              <ac:spMk id="9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88535071" sldId="2147487315"/>
              <ac:spMk id="9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88535071" sldId="2147487315"/>
              <ac:spMk id="9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54855178" sldId="214748731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54855178" sldId="2147487316"/>
              <ac:spMk id="9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855178" sldId="2147487316"/>
              <ac:spMk id="9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855178" sldId="2147487316"/>
              <ac:spMk id="9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54855178" sldId="2147487316"/>
              <ac:spMk id="93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2000192" sldId="214748731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2000192" sldId="2147487317"/>
              <ac:spMk id="9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2000192" sldId="2147487317"/>
              <ac:spMk id="9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2000192" sldId="2147487317"/>
              <ac:spMk id="9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2000192" sldId="2147487317"/>
              <ac:spMk id="95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58251188" sldId="214748731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58251188" sldId="2147487318"/>
              <ac:spMk id="9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58251188" sldId="2147487318"/>
              <ac:spMk id="9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58251188" sldId="2147487318"/>
              <ac:spMk id="9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58251188" sldId="2147487318"/>
              <ac:spMk id="92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78680840" sldId="214748731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78680840" sldId="2147487319"/>
              <ac:spMk id="9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78680840" sldId="2147487319"/>
              <ac:spMk id="9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78680840" sldId="2147487319"/>
              <ac:spMk id="9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78680840" sldId="2147487319"/>
              <ac:spMk id="93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380549809" sldId="214748732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380549809" sldId="2147487320"/>
              <ac:spMk id="9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80549809" sldId="2147487320"/>
              <ac:spMk id="9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80549809" sldId="2147487320"/>
              <ac:spMk id="9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80549809" sldId="2147487320"/>
              <ac:spMk id="95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93819422" sldId="214748732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93819422" sldId="2147487321"/>
              <ac:spMk id="9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93819422" sldId="2147487321"/>
              <ac:spMk id="96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93819422" sldId="2147487321"/>
              <ac:spMk id="9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93819422" sldId="2147487321"/>
              <ac:spMk id="9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93819422" sldId="2147487321"/>
              <ac:spMk id="96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684692163" sldId="214748732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684692163" sldId="2147487322"/>
              <ac:spMk id="9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84692163" sldId="2147487322"/>
              <ac:spMk id="9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84692163" sldId="2147487322"/>
              <ac:spMk id="9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84692163" sldId="2147487322"/>
              <ac:spMk id="97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982468148" sldId="214748732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982468148" sldId="2147487323"/>
              <ac:spMk id="9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2468148" sldId="2147487323"/>
              <ac:spMk id="9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2468148" sldId="2147487323"/>
              <ac:spMk id="9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2468148" sldId="2147487323"/>
              <ac:spMk id="97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05200430" sldId="214748732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05200430" sldId="2147487324"/>
              <ac:spMk id="9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05200430" sldId="2147487324"/>
              <ac:spMk id="9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05200430" sldId="2147487324"/>
              <ac:spMk id="98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987246400" sldId="214748732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987246400" sldId="2147487325"/>
              <ac:spMk id="9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7246400" sldId="2147487325"/>
              <ac:spMk id="99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59196403" sldId="214748732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59196403" sldId="2147487326"/>
              <ac:spMk id="10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59196403" sldId="2147487326"/>
              <ac:spMk id="100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37126869" sldId="214748732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37126869" sldId="2147487327"/>
              <ac:spMk id="10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7126869" sldId="2147487327"/>
              <ac:spMk id="10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7126869" sldId="2147487327"/>
              <ac:spMk id="10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7126869" sldId="2147487327"/>
              <ac:spMk id="101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21145930" sldId="214748732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21145930" sldId="2147487328"/>
              <ac:spMk id="10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1145930" sldId="2147487328"/>
              <ac:spMk id="10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1145930" sldId="2147487328"/>
              <ac:spMk id="10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1145930" sldId="2147487328"/>
              <ac:spMk id="101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82629935" sldId="214748732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82629935" sldId="2147487329"/>
              <ac:spMk id="10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2629935" sldId="2147487329"/>
              <ac:spMk id="10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2629935" sldId="2147487329"/>
              <ac:spMk id="10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2629935" sldId="2147487329"/>
              <ac:spMk id="103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02712742" sldId="214748733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02712742" sldId="2147487330"/>
              <ac:spMk id="10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02712742" sldId="2147487330"/>
              <ac:spMk id="10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02712742" sldId="2147487330"/>
              <ac:spMk id="10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02712742" sldId="2147487330"/>
              <ac:spMk id="10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02712742" sldId="2147487330"/>
              <ac:spMk id="104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68639663" sldId="214748733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68639663" sldId="2147487331"/>
              <ac:spMk id="105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97860540" sldId="214748733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97860540" sldId="2147487332"/>
              <ac:spMk id="10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97860540" sldId="2147487332"/>
              <ac:spMk id="10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97860540" sldId="2147487332"/>
              <ac:spMk id="106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85547311" sldId="214748733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85547311" sldId="2147487333"/>
              <ac:spMk id="10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5547311" sldId="2147487333"/>
              <ac:spMk id="10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5547311" sldId="2147487333"/>
              <ac:spMk id="107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238148663" sldId="214748733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238148663" sldId="2147487334"/>
              <ac:spMk id="107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238148663" sldId="2147487334"/>
              <ac:spMk id="107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15993647" sldId="214748733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15993647" sldId="2147487335"/>
              <ac:spMk id="10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15993647" sldId="2147487335"/>
              <ac:spMk id="108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15993647" sldId="2147487335"/>
              <ac:spMk id="108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12033353" sldId="214748733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12033353" sldId="2147487336"/>
              <ac:spMk id="11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12033353" sldId="2147487336"/>
              <ac:spMk id="110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26622599" sldId="214748733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26622599" sldId="2147487337"/>
              <ac:spMk id="110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26622599" sldId="2147487337"/>
              <ac:spMk id="110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84608216" sldId="214748733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84608216" sldId="2147487338"/>
              <ac:spMk id="11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4608216" sldId="2147487338"/>
              <ac:spMk id="11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4608216" sldId="2147487338"/>
              <ac:spMk id="11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4608216" sldId="2147487338"/>
              <ac:spMk id="111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34108814" sldId="214748733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34108814" sldId="2147487339"/>
              <ac:spMk id="11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34108814" sldId="2147487339"/>
              <ac:spMk id="11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34108814" sldId="2147487339"/>
              <ac:spMk id="11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34108814" sldId="2147487339"/>
              <ac:spMk id="113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955768125" sldId="214748734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955768125" sldId="2147487340"/>
              <ac:spMk id="11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55768125" sldId="2147487340"/>
              <ac:spMk id="113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55768125" sldId="2147487340"/>
              <ac:spMk id="11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55768125" sldId="2147487340"/>
              <ac:spMk id="11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55768125" sldId="2147487340"/>
              <ac:spMk id="114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25087461" sldId="214748734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5087461" sldId="2147487341"/>
              <ac:spMk id="115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04439423" sldId="214748734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04439423" sldId="2147487342"/>
              <ac:spMk id="11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04439423" sldId="2147487342"/>
              <ac:spMk id="11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04439423" sldId="2147487342"/>
              <ac:spMk id="116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20150313" sldId="214748734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20150313" sldId="2147487343"/>
              <ac:spMk id="11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20150313" sldId="2147487343"/>
              <ac:spMk id="11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20150313" sldId="2147487343"/>
              <ac:spMk id="117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77705101" sldId="214748734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77705101" sldId="2147487344"/>
              <ac:spMk id="118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7705101" sldId="2147487344"/>
              <ac:spMk id="118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97798885" sldId="214748734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97798885" sldId="2147487345"/>
              <ac:spMk id="119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97798885" sldId="2147487345"/>
              <ac:spMk id="119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97798885" sldId="2147487345"/>
              <ac:spMk id="11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97798885" sldId="2147487345"/>
              <ac:spMk id="119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717656021" sldId="214748734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717656021" sldId="2147487346"/>
              <ac:spMk id="10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17656021" sldId="2147487346"/>
              <ac:spMk id="108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17656021" sldId="2147487346"/>
              <ac:spMk id="108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126668920" sldId="214748734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126668920" sldId="2147487347"/>
              <ac:spMk id="11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26668920" sldId="2147487347"/>
              <ac:spMk id="110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61333189" sldId="214748734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61333189" sldId="2147487348"/>
              <ac:spMk id="110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61333189" sldId="2147487348"/>
              <ac:spMk id="110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38931090" sldId="214748734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38931090" sldId="2147487349"/>
              <ac:spMk id="11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8931090" sldId="2147487349"/>
              <ac:spMk id="111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8931090" sldId="2147487349"/>
              <ac:spMk id="111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8931090" sldId="2147487349"/>
              <ac:spMk id="111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57585399" sldId="214748735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57585399" sldId="2147487350"/>
              <ac:spMk id="11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57585399" sldId="2147487350"/>
              <ac:spMk id="11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57585399" sldId="2147487350"/>
              <ac:spMk id="11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57585399" sldId="2147487350"/>
              <ac:spMk id="113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241589252" sldId="214748735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241589252" sldId="2147487351"/>
              <ac:spMk id="11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41589252" sldId="2147487351"/>
              <ac:spMk id="113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41589252" sldId="2147487351"/>
              <ac:spMk id="11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41589252" sldId="2147487351"/>
              <ac:spMk id="11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41589252" sldId="2147487351"/>
              <ac:spMk id="114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274926575" sldId="214748735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274926575" sldId="2147487352"/>
              <ac:spMk id="115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36570224" sldId="214748735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36570224" sldId="2147487353"/>
              <ac:spMk id="11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6570224" sldId="2147487353"/>
              <ac:spMk id="11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6570224" sldId="2147487353"/>
              <ac:spMk id="116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47857959" sldId="214748735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47857959" sldId="2147487354"/>
              <ac:spMk id="11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47857959" sldId="2147487354"/>
              <ac:spMk id="11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47857959" sldId="2147487354"/>
              <ac:spMk id="117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76498386" sldId="214748735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76498386" sldId="2147487355"/>
              <ac:spMk id="118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76498386" sldId="2147487355"/>
              <ac:spMk id="118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60990216" sldId="214748735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60990216" sldId="2147487356"/>
              <ac:spMk id="119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60990216" sldId="2147487356"/>
              <ac:spMk id="119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60990216" sldId="2147487356"/>
              <ac:spMk id="11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60990216" sldId="2147487356"/>
              <ac:spMk id="119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04921366" sldId="214748735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04921366" sldId="2147487357"/>
              <ac:spMk id="120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04921366" sldId="2147487357"/>
              <ac:spMk id="120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04921366" sldId="2147487357"/>
              <ac:spMk id="120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04921366" sldId="2147487357"/>
              <ac:spMk id="120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04921366" sldId="2147487357"/>
              <ac:spMk id="120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111848921" sldId="214748735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11848921" sldId="2147487358"/>
              <ac:spMk id="121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31495752" sldId="214748735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2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31495752" sldId="2147487359"/>
              <ac:spMk id="122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20114070" sldId="214748736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20114070" sldId="2147487360"/>
              <ac:spMk id="12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20114070" sldId="2147487360"/>
              <ac:spMk id="12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78464743" sldId="214748736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78464743" sldId="2147487361"/>
              <ac:spMk id="123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8464743" sldId="2147487361"/>
              <ac:spMk id="123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84605917" sldId="214748736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84605917" sldId="2147487362"/>
              <ac:spMk id="12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4605917" sldId="2147487362"/>
              <ac:spMk id="12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4605917" sldId="2147487362"/>
              <ac:spMk id="124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137544829" sldId="214748736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137544829" sldId="2147487363"/>
              <ac:spMk id="125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2660807" sldId="214748736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2660807" sldId="2147487364"/>
              <ac:spMk id="12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2660807" sldId="2147487364"/>
              <ac:spMk id="126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945529813" sldId="214748736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945529813" sldId="2147487365"/>
              <ac:spMk id="12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45529813" sldId="2147487365"/>
              <ac:spMk id="126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33958456" sldId="214748736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33958456" sldId="2147487366"/>
              <ac:spMk id="12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33958456" sldId="2147487366"/>
              <ac:spMk id="12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33958456" sldId="2147487366"/>
              <ac:spMk id="127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03019156" sldId="214748736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7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7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7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7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8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03019156" sldId="2147487367"/>
              <ac:spMk id="128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93330311" sldId="214748736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93330311" sldId="2147487368"/>
              <ac:spMk id="12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93330311" sldId="2147487368"/>
              <ac:spMk id="128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139835382" sldId="214748736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139835382" sldId="2147487369"/>
              <ac:spMk id="129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39835382" sldId="2147487369"/>
              <ac:spMk id="129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86368854" sldId="214748737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86368854" sldId="2147487370"/>
              <ac:spMk id="13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86368854" sldId="2147487370"/>
              <ac:spMk id="130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86368854" sldId="2147487370"/>
              <ac:spMk id="130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77697689" sldId="214748737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0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77697689" sldId="2147487371"/>
              <ac:spMk id="131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0384789" sldId="214748737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1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1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1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0384789" sldId="2147487372"/>
              <ac:spMk id="13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80598422" sldId="214748737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80598422" sldId="2147487373"/>
              <ac:spMk id="13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80598422" sldId="2147487373"/>
              <ac:spMk id="13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757881464" sldId="214748737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757881464" sldId="2147487374"/>
              <ac:spMk id="13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57881464" sldId="2147487374"/>
              <ac:spMk id="133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05626746" sldId="214748737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05626746" sldId="2147487375"/>
              <ac:spMk id="13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05626746" sldId="2147487375"/>
              <ac:spMk id="13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05626746" sldId="2147487375"/>
              <ac:spMk id="134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98812752" sldId="214748737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4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98812752" sldId="2147487376"/>
              <ac:spMk id="135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01005919" sldId="214748737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01005919" sldId="2147487377"/>
              <ac:spMk id="13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01005919" sldId="2147487377"/>
              <ac:spMk id="13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70523638" sldId="214748737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70523638" sldId="2147487378"/>
              <ac:spMk id="13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70523638" sldId="2147487378"/>
              <ac:spMk id="136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1568621" sldId="214748737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1568621" sldId="2147487379"/>
              <ac:spMk id="13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1568621" sldId="2147487379"/>
              <ac:spMk id="13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1568621" sldId="2147487379"/>
              <ac:spMk id="137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68040051" sldId="214748738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68040051" sldId="2147487380"/>
              <ac:spMk id="13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68040051" sldId="2147487380"/>
              <ac:spMk id="137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101044530" sldId="214748738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101044530" sldId="2147487381"/>
              <ac:spMk id="138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101044530" sldId="2147487381"/>
              <ac:spMk id="138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55769439" sldId="214748738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55769439" sldId="2147487382"/>
              <ac:spMk id="138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55769439" sldId="2147487382"/>
              <ac:spMk id="138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55769439" sldId="2147487382"/>
              <ac:spMk id="138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228180158" sldId="214748738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0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28180158" sldId="2147487383"/>
              <ac:spMk id="131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1105178" sldId="214748738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1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1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1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1105178" sldId="2147487384"/>
              <ac:spMk id="13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6076387" sldId="214748738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6076387" sldId="2147487385"/>
              <ac:spMk id="13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6076387" sldId="2147487385"/>
              <ac:spMk id="13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86027475" sldId="214748738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86027475" sldId="2147487386"/>
              <ac:spMk id="13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86027475" sldId="2147487386"/>
              <ac:spMk id="133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3631438" sldId="214748738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3631438" sldId="2147487387"/>
              <ac:spMk id="133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3631438" sldId="2147487387"/>
              <ac:spMk id="13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3631438" sldId="2147487387"/>
              <ac:spMk id="134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8534511" sldId="214748738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4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4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8534511" sldId="2147487388"/>
              <ac:spMk id="135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22411975" sldId="214748738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22411975" sldId="2147487389"/>
              <ac:spMk id="13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22411975" sldId="2147487389"/>
              <ac:spMk id="13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85784888" sldId="214748739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85784888" sldId="2147487390"/>
              <ac:spMk id="13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85784888" sldId="2147487390"/>
              <ac:spMk id="136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43561193" sldId="214748739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43561193" sldId="2147487391"/>
              <ac:spMk id="13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43561193" sldId="2147487391"/>
              <ac:spMk id="13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43561193" sldId="2147487391"/>
              <ac:spMk id="137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58550232" sldId="214748739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58550232" sldId="2147487392"/>
              <ac:spMk id="13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58550232" sldId="2147487392"/>
              <ac:spMk id="13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58550232" sldId="2147487392"/>
              <ac:spMk id="139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22427914" sldId="214748739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22427914" sldId="2147487393"/>
              <ac:spMk id="14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22427914" sldId="2147487393"/>
              <ac:spMk id="140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83313727" sldId="214748739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83313727" sldId="2147487394"/>
              <ac:spMk id="14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83313727" sldId="2147487394"/>
              <ac:spMk id="141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76957801" sldId="214748739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76957801" sldId="2147487395"/>
              <ac:spMk id="14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76957801" sldId="2147487395"/>
              <ac:spMk id="14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76957801" sldId="2147487395"/>
              <ac:spMk id="14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76957801" sldId="2147487395"/>
              <ac:spMk id="14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57077925" sldId="214748739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57077925" sldId="2147487396"/>
              <ac:spMk id="141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7077925" sldId="2147487396"/>
              <ac:spMk id="14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7077925" sldId="2147487396"/>
              <ac:spMk id="14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57077925" sldId="2147487396"/>
              <ac:spMk id="14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38319945" sldId="214748739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38319945" sldId="2147487397"/>
              <ac:spMk id="14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8319945" sldId="2147487397"/>
              <ac:spMk id="14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8319945" sldId="2147487397"/>
              <ac:spMk id="143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8319945" sldId="2147487397"/>
              <ac:spMk id="143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38319945" sldId="2147487397"/>
              <ac:spMk id="144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84234061" sldId="214748739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4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4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84234061" sldId="2147487398"/>
              <ac:spMk id="145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794635455" sldId="214748739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794635455" sldId="2147487399"/>
              <ac:spMk id="146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94635455" sldId="2147487399"/>
              <ac:spMk id="146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794635455" sldId="2147487399"/>
              <ac:spMk id="146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28220478" sldId="214748740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28220478" sldId="2147487400"/>
              <ac:spMk id="14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28220478" sldId="2147487400"/>
              <ac:spMk id="14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28220478" sldId="2147487400"/>
              <ac:spMk id="147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9521359" sldId="214748740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9521359" sldId="2147487401"/>
              <ac:spMk id="14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9521359" sldId="2147487401"/>
              <ac:spMk id="147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4790068" sldId="214748740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4790068" sldId="2147487402"/>
              <ac:spMk id="14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4790068" sldId="2147487402"/>
              <ac:spMk id="14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4790068" sldId="2147487402"/>
              <ac:spMk id="14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20661050" sldId="214748740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20661050" sldId="2147487403"/>
              <ac:spMk id="14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20661050" sldId="2147487403"/>
              <ac:spMk id="14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75774183" sldId="214748740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75774183" sldId="2147487404"/>
              <ac:spMk id="150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75774183" sldId="2147487404"/>
              <ac:spMk id="150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98401595" sldId="214748740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98401595" sldId="2147487405"/>
              <ac:spMk id="15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98401595" sldId="2147487405"/>
              <ac:spMk id="15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98401595" sldId="2147487405"/>
              <ac:spMk id="15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98401595" sldId="2147487405"/>
              <ac:spMk id="151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10107072" sldId="214748740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10107072" sldId="2147487406"/>
              <ac:spMk id="15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10107072" sldId="2147487406"/>
              <ac:spMk id="15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10107072" sldId="2147487406"/>
              <ac:spMk id="151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10107072" sldId="2147487406"/>
              <ac:spMk id="151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60430563" sldId="214748740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60430563" sldId="2147487407"/>
              <ac:spMk id="15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0430563" sldId="2147487407"/>
              <ac:spMk id="15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0430563" sldId="2147487407"/>
              <ac:spMk id="15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0430563" sldId="2147487407"/>
              <ac:spMk id="153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13020451" sldId="214748740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13020451" sldId="2147487408"/>
              <ac:spMk id="15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13020451" sldId="2147487408"/>
              <ac:spMk id="15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13020451" sldId="2147487408"/>
              <ac:spMk id="154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13020451" sldId="2147487408"/>
              <ac:spMk id="15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13020451" sldId="2147487408"/>
              <ac:spMk id="154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04226136" sldId="214748740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04226136" sldId="2147487409"/>
              <ac:spMk id="15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8583878" sldId="214748741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8583878" sldId="2147487410"/>
              <ac:spMk id="156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8583878" sldId="2147487410"/>
              <ac:spMk id="156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8583878" sldId="2147487410"/>
              <ac:spMk id="156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346866344" sldId="214748741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346866344" sldId="2147487411"/>
              <ac:spMk id="15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46866344" sldId="2147487411"/>
              <ac:spMk id="15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46866344" sldId="2147487411"/>
              <ac:spMk id="157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284995312" sldId="214748741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284995312" sldId="2147487412"/>
              <ac:spMk id="157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284995312" sldId="2147487412"/>
              <ac:spMk id="158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531232940" sldId="214748741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531232940" sldId="2147487413"/>
              <ac:spMk id="15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1232940" sldId="2147487413"/>
              <ac:spMk id="15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1232940" sldId="2147487413"/>
              <ac:spMk id="15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531232940" sldId="2147487413"/>
              <ac:spMk id="159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84154930" sldId="214748741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84154930" sldId="2147487414"/>
              <ac:spMk id="15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4154930" sldId="2147487414"/>
              <ac:spMk id="15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4154930" sldId="2147487414"/>
              <ac:spMk id="15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84154930" sldId="2147487414"/>
              <ac:spMk id="159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00080905" sldId="214748741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00080905" sldId="2147487415"/>
              <ac:spMk id="159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00080905" sldId="2147487415"/>
              <ac:spMk id="15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00080905" sldId="2147487415"/>
              <ac:spMk id="15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00080905" sldId="2147487415"/>
              <ac:spMk id="159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102842102" sldId="214748741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102842102" sldId="2147487416"/>
              <ac:spMk id="15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2842102" sldId="2147487416"/>
              <ac:spMk id="159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2842102" sldId="2147487416"/>
              <ac:spMk id="16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102842102" sldId="2147487416"/>
              <ac:spMk id="160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907103741" sldId="214748741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0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0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07103741" sldId="2147487417"/>
              <ac:spMk id="161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26312437" sldId="214748741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26312437" sldId="2147487418"/>
              <ac:spMk id="16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6312437" sldId="2147487418"/>
              <ac:spMk id="16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6312437" sldId="2147487418"/>
              <ac:spMk id="16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6312437" sldId="2147487418"/>
              <ac:spMk id="16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21428889" sldId="214748741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21428889" sldId="2147487419"/>
              <ac:spMk id="162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21428889" sldId="2147487419"/>
              <ac:spMk id="162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21428889" sldId="2147487419"/>
              <ac:spMk id="162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21428889" sldId="2147487419"/>
              <ac:spMk id="16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21411091" sldId="214748742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1411091" sldId="2147487420"/>
              <ac:spMk id="163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60434908" sldId="214748742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60434908" sldId="2147487421"/>
              <ac:spMk id="16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60434908" sldId="2147487421"/>
              <ac:spMk id="164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8556662" sldId="214748742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8556662" sldId="2147487422"/>
              <ac:spMk id="16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8556662" sldId="2147487422"/>
              <ac:spMk id="165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6910484" sldId="214748742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6910484" sldId="2147487423"/>
              <ac:spMk id="16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910484" sldId="2147487423"/>
              <ac:spMk id="16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6910484" sldId="2147487423"/>
              <ac:spMk id="16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08771563" sldId="214748742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08771563" sldId="2147487424"/>
              <ac:spMk id="16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08771563" sldId="2147487424"/>
              <ac:spMk id="16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08771563" sldId="2147487424"/>
              <ac:spMk id="16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08771563" sldId="2147487424"/>
              <ac:spMk id="16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884368622" sldId="214748742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884368622" sldId="2147487425"/>
              <ac:spMk id="163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41683055" sldId="214748742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41683055" sldId="2147487426"/>
              <ac:spMk id="161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41683055" sldId="2147487426"/>
              <ac:spMk id="16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41683055" sldId="2147487426"/>
              <ac:spMk id="16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41683055" sldId="2147487426"/>
              <ac:spMk id="162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9780416" sldId="214748742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9780416" sldId="2147487427"/>
              <ac:spMk id="166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9780416" sldId="2147487427"/>
              <ac:spMk id="166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9780416" sldId="2147487427"/>
              <ac:spMk id="166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9780416" sldId="2147487427"/>
              <ac:spMk id="166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9780416" sldId="2147487427"/>
              <ac:spMk id="1664"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876957093" sldId="214748742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6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876957093" sldId="2147487428"/>
              <ac:spMk id="167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91057191" sldId="214748742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91057191" sldId="2147487429"/>
              <ac:spMk id="16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1057191" sldId="2147487429"/>
              <ac:spMk id="167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1057191" sldId="2147487429"/>
              <ac:spMk id="167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1057191" sldId="2147487429"/>
              <ac:spMk id="168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78549474" sldId="214748743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78549474" sldId="2147487430"/>
              <ac:spMk id="16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78549474" sldId="2147487430"/>
              <ac:spMk id="16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78549474" sldId="2147487430"/>
              <ac:spMk id="16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78549474" sldId="2147487430"/>
              <ac:spMk id="168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10632251" sldId="214748743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10632251" sldId="2147487431"/>
              <ac:spMk id="16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10632251" sldId="2147487431"/>
              <ac:spMk id="17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10632251" sldId="2147487431"/>
              <ac:spMk id="170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10632251" sldId="2147487431"/>
              <ac:spMk id="170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1542304" sldId="214748743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1542304" sldId="2147487432"/>
              <ac:spMk id="17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42304" sldId="2147487432"/>
              <ac:spMk id="17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542304" sldId="2147487432"/>
              <ac:spMk id="170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530235542" sldId="214748743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530235542" sldId="2147487433"/>
              <ac:spMk id="17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530235542" sldId="2147487433"/>
              <ac:spMk id="172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83226070" sldId="214748743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83226070" sldId="2147487434"/>
              <ac:spMk id="17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83226070" sldId="2147487434"/>
              <ac:spMk id="17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75125190" sldId="214748743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75125190" sldId="2147487435"/>
              <ac:spMk id="16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125190" sldId="2147487435"/>
              <ac:spMk id="16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125190" sldId="2147487435"/>
              <ac:spMk id="168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125190" sldId="2147487435"/>
              <ac:spMk id="168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83405589" sldId="214748743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83405589" sldId="2147487436"/>
              <ac:spMk id="16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83405589" sldId="2147487436"/>
              <ac:spMk id="170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83405589" sldId="2147487436"/>
              <ac:spMk id="170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83405589" sldId="2147487436"/>
              <ac:spMk id="170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468281527" sldId="214748743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468281527" sldId="2147487437"/>
              <ac:spMk id="17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68281527" sldId="2147487437"/>
              <ac:spMk id="17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468281527" sldId="2147487437"/>
              <ac:spMk id="170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900424024" sldId="214748743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900424024" sldId="2147487438"/>
              <ac:spMk id="17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900424024" sldId="2147487438"/>
              <ac:spMk id="172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44971215" sldId="214748743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44971215" sldId="2147487439"/>
              <ac:spMk id="172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44971215" sldId="2147487439"/>
              <ac:spMk id="1728"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844200213" sldId="214748744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844200213" sldId="2147487440"/>
              <ac:spMk id="173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844200213" sldId="2147487440"/>
              <ac:spMk id="173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737339874" sldId="214748744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737339874" sldId="2147487441"/>
              <ac:spMk id="17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37339874" sldId="2147487441"/>
              <ac:spMk id="17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37339874" sldId="2147487441"/>
              <ac:spMk id="17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737339874" sldId="2147487441"/>
              <ac:spMk id="174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752464" sldId="214748744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752464" sldId="2147487442"/>
              <ac:spMk id="17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2464" sldId="2147487442"/>
              <ac:spMk id="17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2464" sldId="2147487442"/>
              <ac:spMk id="176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2464" sldId="2147487442"/>
              <ac:spMk id="176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752464" sldId="2147487442"/>
              <ac:spMk id="176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646420934" sldId="214748744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646420934" sldId="2147487443"/>
              <ac:spMk id="177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685407094" sldId="214748744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685407094" sldId="2147487444"/>
              <ac:spMk id="17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85407094" sldId="2147487444"/>
              <ac:spMk id="17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685407094" sldId="2147487444"/>
              <ac:spMk id="17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52941007" sldId="214748744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52941007" sldId="2147487445"/>
              <ac:spMk id="17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52941007" sldId="2147487445"/>
              <ac:spMk id="17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52941007" sldId="2147487445"/>
              <ac:spMk id="179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86458432" sldId="214748744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86458432" sldId="2147487446"/>
              <ac:spMk id="17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86458432" sldId="2147487446"/>
              <ac:spMk id="180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67289989" sldId="214748744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67289989" sldId="2147487447"/>
              <ac:spMk id="18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67289989" sldId="2147487447"/>
              <ac:spMk id="18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67289989" sldId="2147487447"/>
              <ac:spMk id="18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67289989" sldId="2147487447"/>
              <ac:spMk id="181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51670765" sldId="214748744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51670765" sldId="2147487448"/>
              <ac:spMk id="18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51670765" sldId="2147487448"/>
              <ac:spMk id="1821"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25984141" sldId="214748744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25984141" sldId="2147487449"/>
              <ac:spMk id="18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25984141" sldId="2147487449"/>
              <ac:spMk id="18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25984141" sldId="2147487449"/>
              <ac:spMk id="183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44345142" sldId="214748745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44345142" sldId="2147487450"/>
              <ac:spMk id="18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44345142" sldId="2147487450"/>
              <ac:spMk id="184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70559390" sldId="214748745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70559390" sldId="2147487451"/>
              <ac:spMk id="18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70559390" sldId="2147487451"/>
              <ac:spMk id="184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1890242" sldId="214748745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1890242" sldId="2147487452"/>
              <ac:spMk id="18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890242" sldId="2147487452"/>
              <ac:spMk id="18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890242" sldId="2147487452"/>
              <ac:spMk id="18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890242" sldId="2147487452"/>
              <ac:spMk id="18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89171083" sldId="214748745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89171083" sldId="2147487453"/>
              <ac:spMk id="18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89171083" sldId="2147487453"/>
              <ac:spMk id="18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89171083" sldId="2147487453"/>
              <ac:spMk id="18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89171083" sldId="2147487453"/>
              <ac:spMk id="187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32595482" sldId="214748745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32595482" sldId="2147487454"/>
              <ac:spMk id="18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2595482" sldId="2147487454"/>
              <ac:spMk id="18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2595482" sldId="2147487454"/>
              <ac:spMk id="18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32595482" sldId="2147487454"/>
              <ac:spMk id="18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22991096" sldId="214748745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22991096" sldId="2147487455"/>
              <ac:spMk id="188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2991096" sldId="2147487455"/>
              <ac:spMk id="189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2991096" sldId="2147487455"/>
              <ac:spMk id="18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2991096" sldId="2147487455"/>
              <ac:spMk id="18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22991096" sldId="2147487455"/>
              <ac:spMk id="18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07894466" sldId="214748745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894466" sldId="2147487456"/>
              <ac:spMk id="191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507621548" sldId="214748745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507621548" sldId="2147487457"/>
              <ac:spMk id="19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621548" sldId="2147487457"/>
              <ac:spMk id="19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507621548" sldId="2147487457"/>
              <ac:spMk id="192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41599359" sldId="214748745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41599359" sldId="2147487458"/>
              <ac:spMk id="19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1599359" sldId="2147487458"/>
              <ac:spMk id="19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41599359" sldId="2147487458"/>
              <ac:spMk id="193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807459405" sldId="214748745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807459405" sldId="2147487459"/>
              <ac:spMk id="19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807459405" sldId="2147487459"/>
              <ac:spMk id="193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036327529" sldId="214748746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036327529" sldId="2147487460"/>
              <ac:spMk id="17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6327529" sldId="2147487460"/>
              <ac:spMk id="174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6327529" sldId="2147487460"/>
              <ac:spMk id="174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036327529" sldId="2147487460"/>
              <ac:spMk id="1745"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652177394" sldId="214748746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652177394" sldId="2147487461"/>
              <ac:spMk id="17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52177394" sldId="2147487461"/>
              <ac:spMk id="17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52177394" sldId="2147487461"/>
              <ac:spMk id="176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52177394" sldId="2147487461"/>
              <ac:spMk id="176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652177394" sldId="2147487461"/>
              <ac:spMk id="176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13240228" sldId="214748746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13240228" sldId="2147487462"/>
              <ac:spMk id="177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21429309" sldId="214748746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21429309" sldId="2147487463"/>
              <ac:spMk id="17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1429309" sldId="2147487463"/>
              <ac:spMk id="17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21429309" sldId="2147487463"/>
              <ac:spMk id="17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932146033" sldId="214748746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932146033" sldId="2147487464"/>
              <ac:spMk id="179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2146033" sldId="2147487464"/>
              <ac:spMk id="179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932146033" sldId="2147487464"/>
              <ac:spMk id="179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81562245" sldId="214748746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81562245" sldId="2147487465"/>
              <ac:spMk id="179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1562245" sldId="2147487465"/>
              <ac:spMk id="180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949343552" sldId="214748746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949343552" sldId="2147487466"/>
              <ac:spMk id="18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49343552" sldId="2147487466"/>
              <ac:spMk id="18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49343552" sldId="2147487466"/>
              <ac:spMk id="18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949343552" sldId="2147487466"/>
              <ac:spMk id="181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87520942" sldId="214748746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87520942" sldId="2147487467"/>
              <ac:spMk id="182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87520942" sldId="2147487467"/>
              <ac:spMk id="18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87520942" sldId="2147487467"/>
              <ac:spMk id="183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677896448" sldId="214748746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677896448" sldId="2147487468"/>
              <ac:spMk id="184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677896448" sldId="2147487468"/>
              <ac:spMk id="184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387045137" sldId="214748746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387045137" sldId="2147487469"/>
              <ac:spMk id="184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387045137" sldId="2147487469"/>
              <ac:spMk id="184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393955300" sldId="214748747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393955300" sldId="2147487470"/>
              <ac:spMk id="185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93955300" sldId="2147487470"/>
              <ac:spMk id="185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93955300" sldId="2147487470"/>
              <ac:spMk id="185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393955300" sldId="2147487470"/>
              <ac:spMk id="185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089198268" sldId="214748747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089198268" sldId="2147487471"/>
              <ac:spMk id="186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89198268" sldId="2147487471"/>
              <ac:spMk id="186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89198268" sldId="2147487471"/>
              <ac:spMk id="186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089198268" sldId="2147487471"/>
              <ac:spMk id="187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780867781" sldId="2147487472"/>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780867781" sldId="2147487472"/>
              <ac:spMk id="1883"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0867781" sldId="2147487472"/>
              <ac:spMk id="188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0867781" sldId="2147487472"/>
              <ac:spMk id="1885"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780867781" sldId="2147487472"/>
              <ac:spMk id="1887"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4188222923" sldId="2147487473"/>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4188222923" sldId="2147487473"/>
              <ac:spMk id="188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8222923" sldId="2147487473"/>
              <ac:spMk id="189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8222923" sldId="2147487473"/>
              <ac:spMk id="189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8222923" sldId="2147487473"/>
              <ac:spMk id="189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4188222923" sldId="2147487473"/>
              <ac:spMk id="1899"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243590331" sldId="2147487474"/>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0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0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0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0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1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1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243590331" sldId="2147487474"/>
              <ac:spMk id="191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23615545" sldId="2147487475"/>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23615545" sldId="2147487475"/>
              <ac:spMk id="192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3615545" sldId="2147487475"/>
              <ac:spMk id="192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23615545" sldId="2147487475"/>
              <ac:spMk id="192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03040411" sldId="2147487476"/>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03040411" sldId="2147487476"/>
              <ac:spMk id="192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3040411" sldId="2147487476"/>
              <ac:spMk id="193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03040411" sldId="2147487476"/>
              <ac:spMk id="1932"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3719242498" sldId="2147487477"/>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3719242498" sldId="2147487477"/>
              <ac:spMk id="1934"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3719242498" sldId="2147487477"/>
              <ac:spMk id="1936"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454465329" sldId="2147487478"/>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454465329" sldId="2147487478"/>
              <ac:spMk id="1949"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4465329" sldId="2147487478"/>
              <ac:spMk id="19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4465329" sldId="2147487478"/>
              <ac:spMk id="1951"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4465329" sldId="2147487478"/>
              <ac:spMk id="1952"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454465329" sldId="2147487478"/>
              <ac:spMk id="1953"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2073576397" sldId="2147487479"/>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2073576397" sldId="2147487479"/>
              <ac:spMk id="19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3576397" sldId="2147487479"/>
              <ac:spMk id="19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3576397" sldId="2147487479"/>
              <ac:spMk id="19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2073576397" sldId="2147487479"/>
              <ac:spMk id="196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530116593" sldId="2147487480"/>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530116593" sldId="2147487480"/>
              <ac:spMk id="1956"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30116593" sldId="2147487480"/>
              <ac:spMk id="1957"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30116593" sldId="2147487480"/>
              <ac:spMk id="1958"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530116593" sldId="2147487480"/>
              <ac:spMk id="1960" creationId="{00000000-0000-0000-0000-000000000000}"/>
            </ac:spMkLst>
          </pc:spChg>
        </pc:sldLayoutChg>
        <pc:sldLayoutChg chg="modSp mod ord">
          <pc:chgData name="Alana Rivera" userId="S::arg3669@ads.northwestern.edu::fc8b707a-b7e9-4f2a-8d71-2d76819b7881" providerId="AD" clId="Web-{3C178127-9278-1F14-7F3A-9FF4ECD2B973}" dt="2024-07-05T19:29:36.911" v="0"/>
          <pc:sldLayoutMkLst>
            <pc:docMk/>
            <pc:sldMasterMk cId="1220518510" sldId="2147486603"/>
            <pc:sldLayoutMk cId="1395727444" sldId="2147487481"/>
          </pc:sldLayoutMkLst>
          <pc:spChg chg="mod">
            <ac:chgData name="Alana Rivera" userId="S::arg3669@ads.northwestern.edu::fc8b707a-b7e9-4f2a-8d71-2d76819b7881" providerId="AD" clId="Web-{3C178127-9278-1F14-7F3A-9FF4ECD2B973}" dt="2024-07-05T19:29:36.911" v="0"/>
            <ac:spMkLst>
              <pc:docMk/>
              <pc:sldMasterMk cId="1220518510" sldId="2147486603"/>
              <pc:sldLayoutMk cId="1395727444" sldId="2147487481"/>
              <ac:spMk id="150" creationId="{00000000-0000-0000-0000-000000000000}"/>
            </ac:spMkLst>
          </pc:spChg>
          <pc:spChg chg="mod">
            <ac:chgData name="Alana Rivera" userId="S::arg3669@ads.northwestern.edu::fc8b707a-b7e9-4f2a-8d71-2d76819b7881" providerId="AD" clId="Web-{3C178127-9278-1F14-7F3A-9FF4ECD2B973}" dt="2024-07-05T19:29:36.911" v="0"/>
            <ac:spMkLst>
              <pc:docMk/>
              <pc:sldMasterMk cId="1220518510" sldId="2147486603"/>
              <pc:sldLayoutMk cId="1395727444" sldId="2147487481"/>
              <ac:spMk id="151" creationId="{00000000-0000-0000-0000-000000000000}"/>
            </ac:spMkLst>
          </pc:spChg>
        </pc:sldLayoutChg>
      </pc:sldMasterChg>
      <pc:sldMasterChg chg="del sldLayoutOrd">
        <pc:chgData name="Alana Rivera" userId="S::arg3669@ads.northwestern.edu::fc8b707a-b7e9-4f2a-8d71-2d76819b7881" providerId="AD" clId="Web-{3C178127-9278-1F14-7F3A-9FF4ECD2B973}" dt="2024-07-05T19:29:42.505" v="1"/>
        <pc:sldMasterMkLst>
          <pc:docMk/>
          <pc:sldMasterMk cId="1615974675" sldId="2147487194"/>
        </pc:sldMasterMkLst>
      </pc:sldMasterChg>
    </pc:docChg>
  </pc:docChgLst>
  <pc:docChgLst>
    <pc:chgData name="Aleena Lida Surenian" userId="S::als0813@ads.northwestern.edu::e2fd0e4e-6417-49b0-ab16-0ba26a1719f0" providerId="AD" clId="Web-{BB25CFA9-C681-6CFE-5620-533E11B3691D}"/>
    <pc:docChg chg="delSld">
      <pc:chgData name="Aleena Lida Surenian" userId="S::als0813@ads.northwestern.edu::e2fd0e4e-6417-49b0-ab16-0ba26a1719f0" providerId="AD" clId="Web-{BB25CFA9-C681-6CFE-5620-533E11B3691D}" dt="2024-07-16T15:53:38.060" v="0"/>
      <pc:docMkLst>
        <pc:docMk/>
      </pc:docMkLst>
      <pc:sldChg chg="del">
        <pc:chgData name="Aleena Lida Surenian" userId="S::als0813@ads.northwestern.edu::e2fd0e4e-6417-49b0-ab16-0ba26a1719f0" providerId="AD" clId="Web-{BB25CFA9-C681-6CFE-5620-533E11B3691D}" dt="2024-07-16T15:53:38.060" v="0"/>
        <pc:sldMkLst>
          <pc:docMk/>
          <pc:sldMk cId="298635120" sldId="992"/>
        </pc:sldMkLst>
      </pc:sldChg>
    </pc:docChg>
  </pc:docChgLst>
  <pc:docChgLst>
    <pc:chgData name="Aleena Lida Surenian" userId="S::als0813@ads.northwestern.edu::e2fd0e4e-6417-49b0-ab16-0ba26a1719f0" providerId="AD" clId="Web-{180C71B1-C2AB-7B27-1CAD-85C8D6C5D63A}"/>
    <pc:docChg chg="addSld delSld modSld sldOrd">
      <pc:chgData name="Aleena Lida Surenian" userId="S::als0813@ads.northwestern.edu::e2fd0e4e-6417-49b0-ab16-0ba26a1719f0" providerId="AD" clId="Web-{180C71B1-C2AB-7B27-1CAD-85C8D6C5D63A}" dt="2024-07-10T20:23:27.276" v="101"/>
      <pc:docMkLst>
        <pc:docMk/>
      </pc:docMkLst>
      <pc:sldChg chg="modSp">
        <pc:chgData name="Aleena Lida Surenian" userId="S::als0813@ads.northwestern.edu::e2fd0e4e-6417-49b0-ab16-0ba26a1719f0" providerId="AD" clId="Web-{180C71B1-C2AB-7B27-1CAD-85C8D6C5D63A}" dt="2024-07-10T19:34:11.859" v="9" actId="20577"/>
        <pc:sldMkLst>
          <pc:docMk/>
          <pc:sldMk cId="0" sldId="256"/>
        </pc:sldMkLst>
        <pc:spChg chg="mod">
          <ac:chgData name="Aleena Lida Surenian" userId="S::als0813@ads.northwestern.edu::e2fd0e4e-6417-49b0-ab16-0ba26a1719f0" providerId="AD" clId="Web-{180C71B1-C2AB-7B27-1CAD-85C8D6C5D63A}" dt="2024-07-10T19:33:56.577" v="7" actId="20577"/>
          <ac:spMkLst>
            <pc:docMk/>
            <pc:sldMk cId="0" sldId="256"/>
            <ac:spMk id="21206" creationId="{00000000-0000-0000-0000-000000000000}"/>
          </ac:spMkLst>
        </pc:spChg>
        <pc:spChg chg="mod">
          <ac:chgData name="Aleena Lida Surenian" userId="S::als0813@ads.northwestern.edu::e2fd0e4e-6417-49b0-ab16-0ba26a1719f0" providerId="AD" clId="Web-{180C71B1-C2AB-7B27-1CAD-85C8D6C5D63A}" dt="2024-07-10T19:34:11.859" v="9" actId="20577"/>
          <ac:spMkLst>
            <pc:docMk/>
            <pc:sldMk cId="0" sldId="256"/>
            <ac:spMk id="21207" creationId="{00000000-0000-0000-0000-000000000000}"/>
          </ac:spMkLst>
        </pc:spChg>
      </pc:sldChg>
      <pc:sldChg chg="del">
        <pc:chgData name="Aleena Lida Surenian" userId="S::als0813@ads.northwestern.edu::e2fd0e4e-6417-49b0-ab16-0ba26a1719f0" providerId="AD" clId="Web-{180C71B1-C2AB-7B27-1CAD-85C8D6C5D63A}" dt="2024-07-10T19:34:19.203" v="10"/>
        <pc:sldMkLst>
          <pc:docMk/>
          <pc:sldMk cId="0" sldId="258"/>
        </pc:sldMkLst>
      </pc:sldChg>
      <pc:sldChg chg="del">
        <pc:chgData name="Aleena Lida Surenian" userId="S::als0813@ads.northwestern.edu::e2fd0e4e-6417-49b0-ab16-0ba26a1719f0" providerId="AD" clId="Web-{180C71B1-C2AB-7B27-1CAD-85C8D6C5D63A}" dt="2024-07-10T19:34:23.515" v="12"/>
        <pc:sldMkLst>
          <pc:docMk/>
          <pc:sldMk cId="0" sldId="262"/>
        </pc:sldMkLst>
      </pc:sldChg>
      <pc:sldChg chg="del">
        <pc:chgData name="Aleena Lida Surenian" userId="S::als0813@ads.northwestern.edu::e2fd0e4e-6417-49b0-ab16-0ba26a1719f0" providerId="AD" clId="Web-{180C71B1-C2AB-7B27-1CAD-85C8D6C5D63A}" dt="2024-07-10T19:37:43.438" v="38"/>
        <pc:sldMkLst>
          <pc:docMk/>
          <pc:sldMk cId="2485527885" sldId="263"/>
        </pc:sldMkLst>
      </pc:sldChg>
      <pc:sldChg chg="del">
        <pc:chgData name="Aleena Lida Surenian" userId="S::als0813@ads.northwestern.edu::e2fd0e4e-6417-49b0-ab16-0ba26a1719f0" providerId="AD" clId="Web-{180C71B1-C2AB-7B27-1CAD-85C8D6C5D63A}" dt="2024-07-10T19:37:43.610" v="39"/>
        <pc:sldMkLst>
          <pc:docMk/>
          <pc:sldMk cId="4074336688" sldId="265"/>
        </pc:sldMkLst>
      </pc:sldChg>
      <pc:sldChg chg="del">
        <pc:chgData name="Aleena Lida Surenian" userId="S::als0813@ads.northwestern.edu::e2fd0e4e-6417-49b0-ab16-0ba26a1719f0" providerId="AD" clId="Web-{180C71B1-C2AB-7B27-1CAD-85C8D6C5D63A}" dt="2024-07-10T19:35:12.984" v="18"/>
        <pc:sldMkLst>
          <pc:docMk/>
          <pc:sldMk cId="0" sldId="267"/>
        </pc:sldMkLst>
      </pc:sldChg>
      <pc:sldChg chg="del">
        <pc:chgData name="Aleena Lida Surenian" userId="S::als0813@ads.northwestern.edu::e2fd0e4e-6417-49b0-ab16-0ba26a1719f0" providerId="AD" clId="Web-{180C71B1-C2AB-7B27-1CAD-85C8D6C5D63A}" dt="2024-07-10T19:35:18.531" v="19"/>
        <pc:sldMkLst>
          <pc:docMk/>
          <pc:sldMk cId="0" sldId="269"/>
        </pc:sldMkLst>
      </pc:sldChg>
      <pc:sldChg chg="del">
        <pc:chgData name="Aleena Lida Surenian" userId="S::als0813@ads.northwestern.edu::e2fd0e4e-6417-49b0-ab16-0ba26a1719f0" providerId="AD" clId="Web-{180C71B1-C2AB-7B27-1CAD-85C8D6C5D63A}" dt="2024-07-10T19:37:51.954" v="47"/>
        <pc:sldMkLst>
          <pc:docMk/>
          <pc:sldMk cId="4155924490" sldId="270"/>
        </pc:sldMkLst>
      </pc:sldChg>
      <pc:sldChg chg="del">
        <pc:chgData name="Aleena Lida Surenian" userId="S::als0813@ads.northwestern.edu::e2fd0e4e-6417-49b0-ab16-0ba26a1719f0" providerId="AD" clId="Web-{180C71B1-C2AB-7B27-1CAD-85C8D6C5D63A}" dt="2024-07-10T19:37:44.329" v="41"/>
        <pc:sldMkLst>
          <pc:docMk/>
          <pc:sldMk cId="3285405254" sldId="275"/>
        </pc:sldMkLst>
      </pc:sldChg>
      <pc:sldChg chg="del">
        <pc:chgData name="Aleena Lida Surenian" userId="S::als0813@ads.northwestern.edu::e2fd0e4e-6417-49b0-ab16-0ba26a1719f0" providerId="AD" clId="Web-{180C71B1-C2AB-7B27-1CAD-85C8D6C5D63A}" dt="2024-07-10T19:37:45.032" v="42"/>
        <pc:sldMkLst>
          <pc:docMk/>
          <pc:sldMk cId="2594745691" sldId="276"/>
        </pc:sldMkLst>
      </pc:sldChg>
      <pc:sldChg chg="del">
        <pc:chgData name="Aleena Lida Surenian" userId="S::als0813@ads.northwestern.edu::e2fd0e4e-6417-49b0-ab16-0ba26a1719f0" providerId="AD" clId="Web-{180C71B1-C2AB-7B27-1CAD-85C8D6C5D63A}" dt="2024-07-10T19:37:51.782" v="44"/>
        <pc:sldMkLst>
          <pc:docMk/>
          <pc:sldMk cId="2783391392" sldId="277"/>
        </pc:sldMkLst>
      </pc:sldChg>
      <pc:sldChg chg="del">
        <pc:chgData name="Aleena Lida Surenian" userId="S::als0813@ads.northwestern.edu::e2fd0e4e-6417-49b0-ab16-0ba26a1719f0" providerId="AD" clId="Web-{180C71B1-C2AB-7B27-1CAD-85C8D6C5D63A}" dt="2024-07-10T19:37:51.860" v="45"/>
        <pc:sldMkLst>
          <pc:docMk/>
          <pc:sldMk cId="1627338905" sldId="278"/>
        </pc:sldMkLst>
      </pc:sldChg>
      <pc:sldChg chg="del">
        <pc:chgData name="Aleena Lida Surenian" userId="S::als0813@ads.northwestern.edu::e2fd0e4e-6417-49b0-ab16-0ba26a1719f0" providerId="AD" clId="Web-{180C71B1-C2AB-7B27-1CAD-85C8D6C5D63A}" dt="2024-07-10T19:37:46.547" v="43"/>
        <pc:sldMkLst>
          <pc:docMk/>
          <pc:sldMk cId="3930485631" sldId="281"/>
        </pc:sldMkLst>
      </pc:sldChg>
      <pc:sldChg chg="del">
        <pc:chgData name="Aleena Lida Surenian" userId="S::als0813@ads.northwestern.edu::e2fd0e4e-6417-49b0-ab16-0ba26a1719f0" providerId="AD" clId="Web-{180C71B1-C2AB-7B27-1CAD-85C8D6C5D63A}" dt="2024-07-10T19:37:51.891" v="46"/>
        <pc:sldMkLst>
          <pc:docMk/>
          <pc:sldMk cId="2664266487" sldId="282"/>
        </pc:sldMkLst>
      </pc:sldChg>
      <pc:sldChg chg="addSp modSp">
        <pc:chgData name="Aleena Lida Surenian" userId="S::als0813@ads.northwestern.edu::e2fd0e4e-6417-49b0-ab16-0ba26a1719f0" providerId="AD" clId="Web-{180C71B1-C2AB-7B27-1CAD-85C8D6C5D63A}" dt="2024-07-10T20:23:27.276" v="101"/>
        <pc:sldMkLst>
          <pc:docMk/>
          <pc:sldMk cId="0" sldId="290"/>
        </pc:sldMkLst>
        <pc:picChg chg="add mod">
          <ac:chgData name="Aleena Lida Surenian" userId="S::als0813@ads.northwestern.edu::e2fd0e4e-6417-49b0-ab16-0ba26a1719f0" providerId="AD" clId="Web-{180C71B1-C2AB-7B27-1CAD-85C8D6C5D63A}" dt="2024-07-10T20:23:27.276" v="101"/>
          <ac:picMkLst>
            <pc:docMk/>
            <pc:sldMk cId="0" sldId="290"/>
            <ac:picMk id="2" creationId="{C61C9405-0A8D-E7F9-B98B-A5F0CD402776}"/>
          </ac:picMkLst>
        </pc:picChg>
      </pc:sldChg>
      <pc:sldChg chg="modSp">
        <pc:chgData name="Aleena Lida Surenian" userId="S::als0813@ads.northwestern.edu::e2fd0e4e-6417-49b0-ab16-0ba26a1719f0" providerId="AD" clId="Web-{180C71B1-C2AB-7B27-1CAD-85C8D6C5D63A}" dt="2024-07-10T19:38:23.548" v="59"/>
        <pc:sldMkLst>
          <pc:docMk/>
          <pc:sldMk cId="0" sldId="300"/>
        </pc:sldMkLst>
        <pc:graphicFrameChg chg="mod modGraphic">
          <ac:chgData name="Aleena Lida Surenian" userId="S::als0813@ads.northwestern.edu::e2fd0e4e-6417-49b0-ab16-0ba26a1719f0" providerId="AD" clId="Web-{180C71B1-C2AB-7B27-1CAD-85C8D6C5D63A}" dt="2024-07-10T19:38:23.548" v="59"/>
          <ac:graphicFrameMkLst>
            <pc:docMk/>
            <pc:sldMk cId="0" sldId="300"/>
            <ac:graphicFrameMk id="21732" creationId="{00000000-0000-0000-0000-000000000000}"/>
          </ac:graphicFrameMkLst>
        </pc:graphicFrameChg>
        <pc:picChg chg="mod">
          <ac:chgData name="Aleena Lida Surenian" userId="S::als0813@ads.northwestern.edu::e2fd0e4e-6417-49b0-ab16-0ba26a1719f0" providerId="AD" clId="Web-{180C71B1-C2AB-7B27-1CAD-85C8D6C5D63A}" dt="2024-07-10T19:38:15.329" v="51" actId="1076"/>
          <ac:picMkLst>
            <pc:docMk/>
            <pc:sldMk cId="0" sldId="300"/>
            <ac:picMk id="21733" creationId="{00000000-0000-0000-0000-000000000000}"/>
          </ac:picMkLst>
        </pc:picChg>
      </pc:sldChg>
      <pc:sldChg chg="ord">
        <pc:chgData name="Aleena Lida Surenian" userId="S::als0813@ads.northwestern.edu::e2fd0e4e-6417-49b0-ab16-0ba26a1719f0" providerId="AD" clId="Web-{180C71B1-C2AB-7B27-1CAD-85C8D6C5D63A}" dt="2024-07-10T19:35:28.203" v="22"/>
        <pc:sldMkLst>
          <pc:docMk/>
          <pc:sldMk cId="3121592434" sldId="326"/>
        </pc:sldMkLst>
      </pc:sldChg>
      <pc:sldChg chg="del">
        <pc:chgData name="Aleena Lida Surenian" userId="S::als0813@ads.northwestern.edu::e2fd0e4e-6417-49b0-ab16-0ba26a1719f0" providerId="AD" clId="Web-{180C71B1-C2AB-7B27-1CAD-85C8D6C5D63A}" dt="2024-07-10T19:35:18.656" v="21"/>
        <pc:sldMkLst>
          <pc:docMk/>
          <pc:sldMk cId="1207941967" sldId="343"/>
        </pc:sldMkLst>
      </pc:sldChg>
      <pc:sldChg chg="del">
        <pc:chgData name="Aleena Lida Surenian" userId="S::als0813@ads.northwestern.edu::e2fd0e4e-6417-49b0-ab16-0ba26a1719f0" providerId="AD" clId="Web-{180C71B1-C2AB-7B27-1CAD-85C8D6C5D63A}" dt="2024-07-10T19:37:42.079" v="30"/>
        <pc:sldMkLst>
          <pc:docMk/>
          <pc:sldMk cId="686188519" sldId="346"/>
        </pc:sldMkLst>
      </pc:sldChg>
      <pc:sldChg chg="del">
        <pc:chgData name="Aleena Lida Surenian" userId="S::als0813@ads.northwestern.edu::e2fd0e4e-6417-49b0-ab16-0ba26a1719f0" providerId="AD" clId="Web-{180C71B1-C2AB-7B27-1CAD-85C8D6C5D63A}" dt="2024-07-10T19:37:42.454" v="31"/>
        <pc:sldMkLst>
          <pc:docMk/>
          <pc:sldMk cId="2524220800" sldId="351"/>
        </pc:sldMkLst>
      </pc:sldChg>
      <pc:sldChg chg="del">
        <pc:chgData name="Aleena Lida Surenian" userId="S::als0813@ads.northwestern.edu::e2fd0e4e-6417-49b0-ab16-0ba26a1719f0" providerId="AD" clId="Web-{180C71B1-C2AB-7B27-1CAD-85C8D6C5D63A}" dt="2024-07-10T19:37:42.922" v="34"/>
        <pc:sldMkLst>
          <pc:docMk/>
          <pc:sldMk cId="741908095" sldId="352"/>
        </pc:sldMkLst>
      </pc:sldChg>
      <pc:sldChg chg="del">
        <pc:chgData name="Aleena Lida Surenian" userId="S::als0813@ads.northwestern.edu::e2fd0e4e-6417-49b0-ab16-0ba26a1719f0" providerId="AD" clId="Web-{180C71B1-C2AB-7B27-1CAD-85C8D6C5D63A}" dt="2024-07-10T19:37:42.750" v="32"/>
        <pc:sldMkLst>
          <pc:docMk/>
          <pc:sldMk cId="119970360" sldId="353"/>
        </pc:sldMkLst>
      </pc:sldChg>
      <pc:sldChg chg="del">
        <pc:chgData name="Aleena Lida Surenian" userId="S::als0813@ads.northwestern.edu::e2fd0e4e-6417-49b0-ab16-0ba26a1719f0" providerId="AD" clId="Web-{180C71B1-C2AB-7B27-1CAD-85C8D6C5D63A}" dt="2024-07-10T19:37:43.344" v="35"/>
        <pc:sldMkLst>
          <pc:docMk/>
          <pc:sldMk cId="4238136079" sldId="355"/>
        </pc:sldMkLst>
      </pc:sldChg>
      <pc:sldChg chg="del">
        <pc:chgData name="Aleena Lida Surenian" userId="S::als0813@ads.northwestern.edu::e2fd0e4e-6417-49b0-ab16-0ba26a1719f0" providerId="AD" clId="Web-{180C71B1-C2AB-7B27-1CAD-85C8D6C5D63A}" dt="2024-07-10T19:37:42.844" v="33"/>
        <pc:sldMkLst>
          <pc:docMk/>
          <pc:sldMk cId="2766245403" sldId="356"/>
        </pc:sldMkLst>
      </pc:sldChg>
      <pc:sldChg chg="del">
        <pc:chgData name="Aleena Lida Surenian" userId="S::als0813@ads.northwestern.edu::e2fd0e4e-6417-49b0-ab16-0ba26a1719f0" providerId="AD" clId="Web-{180C71B1-C2AB-7B27-1CAD-85C8D6C5D63A}" dt="2024-07-10T19:37:43.407" v="36"/>
        <pc:sldMkLst>
          <pc:docMk/>
          <pc:sldMk cId="1590174114" sldId="590"/>
        </pc:sldMkLst>
      </pc:sldChg>
      <pc:sldChg chg="del">
        <pc:chgData name="Aleena Lida Surenian" userId="S::als0813@ads.northwestern.edu::e2fd0e4e-6417-49b0-ab16-0ba26a1719f0" providerId="AD" clId="Web-{180C71B1-C2AB-7B27-1CAD-85C8D6C5D63A}" dt="2024-07-10T19:34:23.499" v="11"/>
        <pc:sldMkLst>
          <pc:docMk/>
          <pc:sldMk cId="3530219540" sldId="595"/>
        </pc:sldMkLst>
      </pc:sldChg>
      <pc:sldChg chg="del">
        <pc:chgData name="Aleena Lida Surenian" userId="S::als0813@ads.northwestern.edu::e2fd0e4e-6417-49b0-ab16-0ba26a1719f0" providerId="AD" clId="Web-{180C71B1-C2AB-7B27-1CAD-85C8D6C5D63A}" dt="2024-07-10T19:43:30.549" v="68"/>
        <pc:sldMkLst>
          <pc:docMk/>
          <pc:sldMk cId="2978648129" sldId="852"/>
        </pc:sldMkLst>
      </pc:sldChg>
      <pc:sldChg chg="add del ord">
        <pc:chgData name="Aleena Lida Surenian" userId="S::als0813@ads.northwestern.edu::e2fd0e4e-6417-49b0-ab16-0ba26a1719f0" providerId="AD" clId="Web-{180C71B1-C2AB-7B27-1CAD-85C8D6C5D63A}" dt="2024-07-10T19:36:11.281" v="27"/>
        <pc:sldMkLst>
          <pc:docMk/>
          <pc:sldMk cId="1853235313" sldId="864"/>
        </pc:sldMkLst>
      </pc:sldChg>
      <pc:sldChg chg="del">
        <pc:chgData name="Aleena Lida Surenian" userId="S::als0813@ads.northwestern.edu::e2fd0e4e-6417-49b0-ab16-0ba26a1719f0" providerId="AD" clId="Web-{180C71B1-C2AB-7B27-1CAD-85C8D6C5D63A}" dt="2024-07-10T19:35:18.625" v="20"/>
        <pc:sldMkLst>
          <pc:docMk/>
          <pc:sldMk cId="740971688" sldId="894"/>
        </pc:sldMkLst>
      </pc:sldChg>
      <pc:sldChg chg="modSp">
        <pc:chgData name="Aleena Lida Surenian" userId="S::als0813@ads.northwestern.edu::e2fd0e4e-6417-49b0-ab16-0ba26a1719f0" providerId="AD" clId="Web-{180C71B1-C2AB-7B27-1CAD-85C8D6C5D63A}" dt="2024-07-10T19:44:16.737" v="77" actId="20577"/>
        <pc:sldMkLst>
          <pc:docMk/>
          <pc:sldMk cId="3097580430" sldId="977"/>
        </pc:sldMkLst>
        <pc:spChg chg="mod">
          <ac:chgData name="Aleena Lida Surenian" userId="S::als0813@ads.northwestern.edu::e2fd0e4e-6417-49b0-ab16-0ba26a1719f0" providerId="AD" clId="Web-{180C71B1-C2AB-7B27-1CAD-85C8D6C5D63A}" dt="2024-07-10T19:44:16.737" v="77" actId="20577"/>
          <ac:spMkLst>
            <pc:docMk/>
            <pc:sldMk cId="3097580430" sldId="977"/>
            <ac:spMk id="3" creationId="{3911F836-81B2-770D-F57E-235D716E9086}"/>
          </ac:spMkLst>
        </pc:spChg>
      </pc:sldChg>
      <pc:sldChg chg="del">
        <pc:chgData name="Aleena Lida Surenian" userId="S::als0813@ads.northwestern.edu::e2fd0e4e-6417-49b0-ab16-0ba26a1719f0" providerId="AD" clId="Web-{180C71B1-C2AB-7B27-1CAD-85C8D6C5D63A}" dt="2024-07-10T19:37:36.469" v="29"/>
        <pc:sldMkLst>
          <pc:docMk/>
          <pc:sldMk cId="3349597079" sldId="979"/>
        </pc:sldMkLst>
      </pc:sldChg>
      <pc:sldChg chg="del">
        <pc:chgData name="Aleena Lida Surenian" userId="S::als0813@ads.northwestern.edu::e2fd0e4e-6417-49b0-ab16-0ba26a1719f0" providerId="AD" clId="Web-{180C71B1-C2AB-7B27-1CAD-85C8D6C5D63A}" dt="2024-07-10T19:34:42.750" v="14"/>
        <pc:sldMkLst>
          <pc:docMk/>
          <pc:sldMk cId="2157976582" sldId="981"/>
        </pc:sldMkLst>
      </pc:sldChg>
      <pc:sldChg chg="del">
        <pc:chgData name="Aleena Lida Surenian" userId="S::als0813@ads.northwestern.edu::e2fd0e4e-6417-49b0-ab16-0ba26a1719f0" providerId="AD" clId="Web-{180C71B1-C2AB-7B27-1CAD-85C8D6C5D63A}" dt="2024-07-10T19:34:47.421" v="15"/>
        <pc:sldMkLst>
          <pc:docMk/>
          <pc:sldMk cId="1837233660" sldId="982"/>
        </pc:sldMkLst>
      </pc:sldChg>
      <pc:sldChg chg="del">
        <pc:chgData name="Aleena Lida Surenian" userId="S::als0813@ads.northwestern.edu::e2fd0e4e-6417-49b0-ab16-0ba26a1719f0" providerId="AD" clId="Web-{180C71B1-C2AB-7B27-1CAD-85C8D6C5D63A}" dt="2024-07-10T19:37:43.422" v="37"/>
        <pc:sldMkLst>
          <pc:docMk/>
          <pc:sldMk cId="2376630312" sldId="983"/>
        </pc:sldMkLst>
      </pc:sldChg>
      <pc:sldChg chg="del">
        <pc:chgData name="Aleena Lida Surenian" userId="S::als0813@ads.northwestern.edu::e2fd0e4e-6417-49b0-ab16-0ba26a1719f0" providerId="AD" clId="Web-{180C71B1-C2AB-7B27-1CAD-85C8D6C5D63A}" dt="2024-07-10T19:37:43.922" v="40"/>
        <pc:sldMkLst>
          <pc:docMk/>
          <pc:sldMk cId="1767539090" sldId="984"/>
        </pc:sldMkLst>
      </pc:sldChg>
      <pc:sldChg chg="ord">
        <pc:chgData name="Aleena Lida Surenian" userId="S::als0813@ads.northwestern.edu::e2fd0e4e-6417-49b0-ab16-0ba26a1719f0" providerId="AD" clId="Web-{180C71B1-C2AB-7B27-1CAD-85C8D6C5D63A}" dt="2024-07-10T19:35:32.578" v="24"/>
        <pc:sldMkLst>
          <pc:docMk/>
          <pc:sldMk cId="349708623" sldId="985"/>
        </pc:sldMkLst>
      </pc:sldChg>
      <pc:sldChg chg="del">
        <pc:chgData name="Aleena Lida Surenian" userId="S::als0813@ads.northwestern.edu::e2fd0e4e-6417-49b0-ab16-0ba26a1719f0" providerId="AD" clId="Web-{180C71B1-C2AB-7B27-1CAD-85C8D6C5D63A}" dt="2024-07-10T19:36:40" v="28"/>
        <pc:sldMkLst>
          <pc:docMk/>
          <pc:sldMk cId="1484580525" sldId="987"/>
        </pc:sldMkLst>
      </pc:sldChg>
      <pc:sldChg chg="del">
        <pc:chgData name="Aleena Lida Surenian" userId="S::als0813@ads.northwestern.edu::e2fd0e4e-6417-49b0-ab16-0ba26a1719f0" providerId="AD" clId="Web-{180C71B1-C2AB-7B27-1CAD-85C8D6C5D63A}" dt="2024-07-10T19:37:54.204" v="48"/>
        <pc:sldMkLst>
          <pc:docMk/>
          <pc:sldMk cId="162261107" sldId="990"/>
        </pc:sldMkLst>
      </pc:sldChg>
      <pc:sldChg chg="del">
        <pc:chgData name="Aleena Lida Surenian" userId="S::als0813@ads.northwestern.edu::e2fd0e4e-6417-49b0-ab16-0ba26a1719f0" providerId="AD" clId="Web-{180C71B1-C2AB-7B27-1CAD-85C8D6C5D63A}" dt="2024-07-10T19:34:23.562" v="13"/>
        <pc:sldMkLst>
          <pc:docMk/>
          <pc:sldMk cId="3405428546" sldId="991"/>
        </pc:sldMkLst>
      </pc:sldChg>
      <pc:sldChg chg="del mod modShow">
        <pc:chgData name="Aleena Lida Surenian" userId="S::als0813@ads.northwestern.edu::e2fd0e4e-6417-49b0-ab16-0ba26a1719f0" providerId="AD" clId="Web-{180C71B1-C2AB-7B27-1CAD-85C8D6C5D63A}" dt="2024-07-10T19:43:50.127" v="70"/>
        <pc:sldMkLst>
          <pc:docMk/>
          <pc:sldMk cId="298635120" sldId="992"/>
        </pc:sldMkLst>
      </pc:sldChg>
      <pc:sldChg chg="del">
        <pc:chgData name="Aleena Lida Surenian" userId="S::als0813@ads.northwestern.edu::e2fd0e4e-6417-49b0-ab16-0ba26a1719f0" providerId="AD" clId="Web-{180C71B1-C2AB-7B27-1CAD-85C8D6C5D63A}" dt="2024-07-10T19:34:57.250" v="17"/>
        <pc:sldMkLst>
          <pc:docMk/>
          <pc:sldMk cId="1191399230" sldId="993"/>
        </pc:sldMkLst>
      </pc:sldChg>
      <pc:sldChg chg="modSp add replId">
        <pc:chgData name="Aleena Lida Surenian" userId="S::als0813@ads.northwestern.edu::e2fd0e4e-6417-49b0-ab16-0ba26a1719f0" providerId="AD" clId="Web-{180C71B1-C2AB-7B27-1CAD-85C8D6C5D63A}" dt="2024-07-10T19:43:06.799" v="67" actId="20577"/>
        <pc:sldMkLst>
          <pc:docMk/>
          <pc:sldMk cId="3190631332" sldId="993"/>
        </pc:sldMkLst>
        <pc:spChg chg="mod">
          <ac:chgData name="Aleena Lida Surenian" userId="S::als0813@ads.northwestern.edu::e2fd0e4e-6417-49b0-ab16-0ba26a1719f0" providerId="AD" clId="Web-{180C71B1-C2AB-7B27-1CAD-85C8D6C5D63A}" dt="2024-07-10T19:43:01.080" v="63" actId="20577"/>
          <ac:spMkLst>
            <pc:docMk/>
            <pc:sldMk cId="3190631332" sldId="993"/>
            <ac:spMk id="21642" creationId="{00000000-0000-0000-0000-000000000000}"/>
          </ac:spMkLst>
        </pc:spChg>
        <pc:spChg chg="mod">
          <ac:chgData name="Aleena Lida Surenian" userId="S::als0813@ads.northwestern.edu::e2fd0e4e-6417-49b0-ab16-0ba26a1719f0" providerId="AD" clId="Web-{180C71B1-C2AB-7B27-1CAD-85C8D6C5D63A}" dt="2024-07-10T19:43:06.799" v="67" actId="20577"/>
          <ac:spMkLst>
            <pc:docMk/>
            <pc:sldMk cId="3190631332" sldId="993"/>
            <ac:spMk id="21643" creationId="{00000000-0000-0000-0000-000000000000}"/>
          </ac:spMkLst>
        </pc:spChg>
      </pc:sldChg>
      <pc:sldChg chg="modSp new">
        <pc:chgData name="Aleena Lida Surenian" userId="S::als0813@ads.northwestern.edu::e2fd0e4e-6417-49b0-ab16-0ba26a1719f0" providerId="AD" clId="Web-{180C71B1-C2AB-7B27-1CAD-85C8D6C5D63A}" dt="2024-07-10T19:47:02.222" v="100" actId="20577"/>
        <pc:sldMkLst>
          <pc:docMk/>
          <pc:sldMk cId="319834233" sldId="994"/>
        </pc:sldMkLst>
        <pc:spChg chg="mod">
          <ac:chgData name="Aleena Lida Surenian" userId="S::als0813@ads.northwestern.edu::e2fd0e4e-6417-49b0-ab16-0ba26a1719f0" providerId="AD" clId="Web-{180C71B1-C2AB-7B27-1CAD-85C8D6C5D63A}" dt="2024-07-10T19:47:02.222" v="100" actId="20577"/>
          <ac:spMkLst>
            <pc:docMk/>
            <pc:sldMk cId="319834233" sldId="994"/>
            <ac:spMk id="2" creationId="{3E548B93-68E1-E73A-0278-4F6D42850DAB}"/>
          </ac:spMkLst>
        </pc:spChg>
      </pc:sldChg>
    </pc:docChg>
  </pc:docChgLst>
  <pc:docChgLst>
    <pc:chgData name="Corliss Lynn Davis" userId="S::oxl7140@ads.northwestern.edu::0d0058c6-5b28-4cf4-afd6-af6a5f91b988" providerId="AD" clId="Web-{693F2E47-85B0-BF65-EE5E-E6702D7353B1}"/>
    <pc:docChg chg="delSld modSld sldOrd">
      <pc:chgData name="Corliss Lynn Davis" userId="S::oxl7140@ads.northwestern.edu::0d0058c6-5b28-4cf4-afd6-af6a5f91b988" providerId="AD" clId="Web-{693F2E47-85B0-BF65-EE5E-E6702D7353B1}" dt="2024-08-19T14:43:44.777" v="28" actId="20577"/>
      <pc:docMkLst>
        <pc:docMk/>
      </pc:docMkLst>
      <pc:sldChg chg="ord">
        <pc:chgData name="Corliss Lynn Davis" userId="S::oxl7140@ads.northwestern.edu::0d0058c6-5b28-4cf4-afd6-af6a5f91b988" providerId="AD" clId="Web-{693F2E47-85B0-BF65-EE5E-E6702D7353B1}" dt="2024-08-19T13:46:39.417" v="2"/>
        <pc:sldMkLst>
          <pc:docMk/>
          <pc:sldMk cId="746697671" sldId="996"/>
        </pc:sldMkLst>
      </pc:sldChg>
      <pc:sldChg chg="del">
        <pc:chgData name="Corliss Lynn Davis" userId="S::oxl7140@ads.northwestern.edu::0d0058c6-5b28-4cf4-afd6-af6a5f91b988" providerId="AD" clId="Web-{693F2E47-85B0-BF65-EE5E-E6702D7353B1}" dt="2024-08-19T13:47:01.167" v="3"/>
        <pc:sldMkLst>
          <pc:docMk/>
          <pc:sldMk cId="2833473812" sldId="997"/>
        </pc:sldMkLst>
      </pc:sldChg>
      <pc:sldChg chg="modSp ord">
        <pc:chgData name="Corliss Lynn Davis" userId="S::oxl7140@ads.northwestern.edu::0d0058c6-5b28-4cf4-afd6-af6a5f91b988" providerId="AD" clId="Web-{693F2E47-85B0-BF65-EE5E-E6702D7353B1}" dt="2024-08-19T14:43:44.777" v="28" actId="20577"/>
        <pc:sldMkLst>
          <pc:docMk/>
          <pc:sldMk cId="3658315781" sldId="998"/>
        </pc:sldMkLst>
        <pc:spChg chg="mod">
          <ac:chgData name="Corliss Lynn Davis" userId="S::oxl7140@ads.northwestern.edu::0d0058c6-5b28-4cf4-afd6-af6a5f91b988" providerId="AD" clId="Web-{693F2E47-85B0-BF65-EE5E-E6702D7353B1}" dt="2024-08-19T14:43:44.777" v="28" actId="20577"/>
          <ac:spMkLst>
            <pc:docMk/>
            <pc:sldMk cId="3658315781" sldId="998"/>
            <ac:spMk id="3" creationId="{10D72A5F-EB43-511B-0C5D-32EEDF4C4E1F}"/>
          </ac:spMkLst>
        </pc:spChg>
      </pc:sldChg>
      <pc:sldChg chg="modSp">
        <pc:chgData name="Corliss Lynn Davis" userId="S::oxl7140@ads.northwestern.edu::0d0058c6-5b28-4cf4-afd6-af6a5f91b988" providerId="AD" clId="Web-{693F2E47-85B0-BF65-EE5E-E6702D7353B1}" dt="2024-08-19T14:37:25.070" v="13" actId="20577"/>
        <pc:sldMkLst>
          <pc:docMk/>
          <pc:sldMk cId="201735848" sldId="1000"/>
        </pc:sldMkLst>
        <pc:spChg chg="mod">
          <ac:chgData name="Corliss Lynn Davis" userId="S::oxl7140@ads.northwestern.edu::0d0058c6-5b28-4cf4-afd6-af6a5f91b988" providerId="AD" clId="Web-{693F2E47-85B0-BF65-EE5E-E6702D7353B1}" dt="2024-08-19T14:37:25.070" v="13" actId="20577"/>
          <ac:spMkLst>
            <pc:docMk/>
            <pc:sldMk cId="201735848" sldId="1000"/>
            <ac:spMk id="3" creationId="{ECE32831-2556-DE1F-1A1E-866603B364DA}"/>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_80000DD6_D3C461FA.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7F6-48D0-8EC4-02EDC93E515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7F6-48D0-8EC4-02EDC93E515A}"/>
            </c:ext>
          </c:extLst>
        </c:ser>
        <c:ser>
          <c:idx val="2"/>
          <c:order val="2"/>
          <c:tx>
            <c:strRef>
              <c:f>Sheet1!$D$1</c:f>
              <c:strCache>
                <c:ptCount val="1"/>
                <c:pt idx="0">
                  <c:v>Series 3</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7F6-48D0-8EC4-02EDC93E515A}"/>
            </c:ext>
          </c:extLst>
        </c:ser>
        <c:dLbls>
          <c:showLegendKey val="0"/>
          <c:showVal val="0"/>
          <c:showCatName val="0"/>
          <c:showSerName val="0"/>
          <c:showPercent val="0"/>
          <c:showBubbleSize val="0"/>
        </c:dLbls>
        <c:gapWidth val="335"/>
        <c:axId val="-2082246232"/>
        <c:axId val="-2082249784"/>
      </c:barChart>
      <c:catAx>
        <c:axId val="-2082246232"/>
        <c:scaling>
          <c:orientation val="minMax"/>
        </c:scaling>
        <c:delete val="0"/>
        <c:axPos val="b"/>
        <c:numFmt formatCode="General" sourceLinked="1"/>
        <c:majorTickMark val="none"/>
        <c:minorTickMark val="none"/>
        <c:tickLblPos val="nextTo"/>
        <c:spPr>
          <a:noFill/>
          <a:ln w="9525" cap="flat" cmpd="sng" algn="ctr">
            <a:solidFill>
              <a:schemeClr val="bg1">
                <a:lumMod val="40000"/>
                <a:lumOff val="60000"/>
              </a:schemeClr>
            </a:solidFill>
            <a:round/>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9784"/>
        <c:crosses val="autoZero"/>
        <c:auto val="1"/>
        <c:lblAlgn val="ctr"/>
        <c:lblOffset val="100"/>
        <c:noMultiLvlLbl val="0"/>
      </c:catAx>
      <c:valAx>
        <c:axId val="-2082249784"/>
        <c:scaling>
          <c:orientation val="minMax"/>
        </c:scaling>
        <c:delete val="0"/>
        <c:axPos val="l"/>
        <c:majorGridlines>
          <c:spPr>
            <a:ln w="9525" cap="flat" cmpd="sng" algn="ctr">
              <a:solidFill>
                <a:schemeClr val="bg2">
                  <a:lumMod val="20000"/>
                  <a:lumOff val="8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6232"/>
        <c:crosses val="autoZero"/>
        <c:crossBetween val="between"/>
      </c:valAx>
      <c:spPr>
        <a:noFill/>
        <a:ln>
          <a:noFill/>
        </a:ln>
        <a:effectLst/>
      </c:spPr>
    </c:plotArea>
    <c:legend>
      <c:legendPos val="b"/>
      <c:layout>
        <c:manualLayout>
          <c:xMode val="edge"/>
          <c:yMode val="edge"/>
          <c:x val="0.33603915452597399"/>
          <c:y val="0.94495596093918"/>
          <c:w val="0.32470107903178802"/>
          <c:h val="5.248427305971249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legend>
    <c:plotVisOnly val="1"/>
    <c:dispBlanksAs val="gap"/>
    <c:showDLblsOverMax val="0"/>
  </c:chart>
  <c:spPr>
    <a:noFill/>
    <a:ln>
      <a:noFill/>
    </a:ln>
    <a:effectLst/>
  </c:spPr>
  <c:txPr>
    <a:bodyPr/>
    <a:lstStyle/>
    <a:p>
      <a:pPr>
        <a:defRPr sz="1200">
          <a:solidFill>
            <a:schemeClr val="bg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3E4_2C81B3C7.xml><?xml version="1.0" encoding="utf-8"?>
<p188:cmLst xmlns:a="http://schemas.openxmlformats.org/drawingml/2006/main" xmlns:r="http://schemas.openxmlformats.org/officeDocument/2006/relationships" xmlns:p188="http://schemas.microsoft.com/office/powerpoint/2018/8/main">
  <p188:cm id="{E6CFA4EB-B59A-4F03-B7B0-AB621418AB84}" authorId="{0B48CC40-4357-5959-C41E-8F630855A478}" created="2024-08-13T14:10:45.904" startDate="2024-08-13T14:10:45.904" dueDate="2024-08-13T14:10:45.904" assignedTo="{4A597587-3B76-49A7-AD40-5E3B42751AA4}" title="@Corliss Lynn Davis Ann mentioned that we should cover some patient/community engagement updates and expectations for teams for the BE sustainability office hours, so I'd love to have you present a few slides for the BE sustainability teams! We can …">
    <ac:deMkLst xmlns:ac="http://schemas.microsoft.com/office/drawing/2013/main/command">
      <pc:docMk xmlns:pc="http://schemas.microsoft.com/office/powerpoint/2013/main/command"/>
      <pc:sldMk xmlns:pc="http://schemas.microsoft.com/office/powerpoint/2013/main/command" cId="746697671" sldId="996"/>
      <ac:spMk id="2" creationId="{4C8D8B54-087B-DF10-A3FF-F240DA1B6F7F}"/>
    </ac:deMkLst>
    <p188:txBody>
      <a:bodyPr/>
      <a:lstStyle/>
      <a:p>
        <a:r>
          <a:rPr lang="en-US"/>
          <a:t>[@Corliss Lynn Davis] Ann mentioned that we should cover some patient/community engagement updates and expectations for teams for the BE sustainability office hours, so I'd love to have you present a few slides for the BE sustainability teams! We can touch base in person today/tomorrow about this as well</a:t>
        </a:r>
      </a:p>
    </p188:txBody>
    <p188:extLst>
      <p:ext xmlns:p="http://schemas.openxmlformats.org/presentationml/2006/main" uri="{5BB2D875-25FF-4072-B9AC-8F64D62656EB}">
        <p228:taskDetails xmlns:p228="http://schemas.microsoft.com/office/powerpoint/2022/08/main">
          <p228:history>
            <p228:event time="2024-08-13T14:10:45.904" id="{5E024074-3B4B-442E-B7EE-6F5481AE97A2}">
              <p228:atrbtn authorId="{0B48CC40-4357-5959-C41E-8F630855A478}"/>
              <p228:anchr>
                <p228:comment id="{E6CFA4EB-B59A-4F03-B7B0-AB621418AB84}"/>
              </p228:anchr>
              <p228:add/>
            </p228:event>
            <p228:event time="2024-08-13T14:10:45.904" id="{6709893C-48DC-4CA8-B94B-6CD5A0610B24}">
              <p228:atrbtn authorId="{0B48CC40-4357-5959-C41E-8F630855A478}"/>
              <p228:anchr>
                <p228:comment id="{E6CFA4EB-B59A-4F03-B7B0-AB621418AB84}"/>
              </p228:anchr>
              <p228:asgn authorId="{4A597587-3B76-49A7-AD40-5E3B42751AA4}"/>
            </p228:event>
            <p228:event time="2024-08-13T14:10:45.904" id="{2E9BD0A1-ED82-441C-B85D-6417D919349A}">
              <p228:atrbtn authorId="{0B48CC40-4357-5959-C41E-8F630855A478}"/>
              <p228:anchr>
                <p228:comment id="{E6CFA4EB-B59A-4F03-B7B0-AB621418AB84}"/>
              </p228:anchr>
              <p228:title val="@Corliss Lynn Davis Ann mentioned that we should cover some patient/community engagement updates and expectations for teams for the BE sustainability office hours, so I'd love to have you present a few slides for the BE sustainability teams! We can …"/>
            </p228:event>
            <p228:event time="2024-08-13T14:10:45.904" id="{50527D90-53C4-4FF7-ADAE-5164A1A8827B}">
              <p228:atrbtn authorId="{0B48CC40-4357-5959-C41E-8F630855A478}"/>
              <p228:anchr>
                <p228:comment id="{E6CFA4EB-B59A-4F03-B7B0-AB621418AB84}"/>
              </p228:anchr>
              <p228:date stDt="2024-08-13T14:10:45.904" endDt="2024-08-13T14:10:45.904"/>
            </p228:event>
          </p228:history>
        </p228:taskDetails>
      </p:ext>
    </p188:extLst>
  </p188:cm>
</p188:cmLst>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2CED47C-38E7-467C-8A1C-1BD722891462}" type="doc">
      <dgm:prSet loTypeId="urn:microsoft.com/office/officeart/2005/8/layout/list1" loCatId="list" qsTypeId="urn:microsoft.com/office/officeart/2005/8/quickstyle/simple1" qsCatId="simple" csTypeId="urn:microsoft.com/office/officeart/2005/8/colors/colorful3" csCatId="colorful" phldr="1"/>
      <dgm:spPr/>
      <dgm:t>
        <a:bodyPr/>
        <a:lstStyle/>
        <a:p>
          <a:endParaRPr lang="en-US"/>
        </a:p>
      </dgm:t>
    </dgm:pt>
    <dgm:pt modelId="{DF8C36AC-D358-44C1-8CCF-864E48E9EE34}">
      <dgm:prSet phldrT="[Text]" phldr="0"/>
      <dgm:spPr/>
      <dgm:t>
        <a:bodyPr/>
        <a:lstStyle/>
        <a:p>
          <a:pPr rtl="0"/>
          <a:r>
            <a:rPr lang="en-US">
              <a:latin typeface="Calibri" panose="020F0502020204030204"/>
            </a:rPr>
            <a:t> </a:t>
          </a:r>
          <a:r>
            <a:rPr lang="en-US" b="1">
              <a:solidFill>
                <a:schemeClr val="tx1"/>
              </a:solidFill>
              <a:latin typeface="Calibri" panose="020F0502020204030204"/>
            </a:rPr>
            <a:t>Submit your Data! </a:t>
          </a:r>
        </a:p>
      </dgm:t>
    </dgm:pt>
    <dgm:pt modelId="{77454E31-4BF7-45E4-A61C-C06BAD198ECF}" type="parTrans" cxnId="{F1C85135-8472-433E-98BE-532497A42780}">
      <dgm:prSet/>
      <dgm:spPr/>
      <dgm:t>
        <a:bodyPr/>
        <a:lstStyle/>
        <a:p>
          <a:endParaRPr lang="en-US"/>
        </a:p>
      </dgm:t>
    </dgm:pt>
    <dgm:pt modelId="{62C93ADB-50F5-4FEA-A9D2-CBD05A488FB7}" type="sibTrans" cxnId="{F1C85135-8472-433E-98BE-532497A42780}">
      <dgm:prSet/>
      <dgm:spPr/>
      <dgm:t>
        <a:bodyPr/>
        <a:lstStyle/>
        <a:p>
          <a:endParaRPr lang="en-US"/>
        </a:p>
      </dgm:t>
    </dgm:pt>
    <dgm:pt modelId="{277CB91B-1C42-48E8-9BA7-10FC79E64F8E}">
      <dgm:prSet phldrT="[Text]" phldr="0"/>
      <dgm:spPr/>
      <dgm:t>
        <a:bodyPr/>
        <a:lstStyle/>
        <a:p>
          <a:pPr rtl="0"/>
          <a:r>
            <a:rPr lang="en-US" b="1">
              <a:solidFill>
                <a:schemeClr val="tx1"/>
              </a:solidFill>
              <a:latin typeface="Calibri" panose="020F0502020204030204"/>
            </a:rPr>
            <a:t>Call for QI Abstracts! </a:t>
          </a:r>
          <a:endParaRPr lang="en-US" b="1">
            <a:solidFill>
              <a:schemeClr val="tx1"/>
            </a:solidFill>
          </a:endParaRPr>
        </a:p>
      </dgm:t>
    </dgm:pt>
    <dgm:pt modelId="{03D7C569-4529-4991-A0C2-8E79BCD76571}" type="parTrans" cxnId="{DBC449FF-D23E-4F26-BCA7-82B94996073D}">
      <dgm:prSet/>
      <dgm:spPr/>
      <dgm:t>
        <a:bodyPr/>
        <a:lstStyle/>
        <a:p>
          <a:endParaRPr lang="en-US"/>
        </a:p>
      </dgm:t>
    </dgm:pt>
    <dgm:pt modelId="{93624452-662B-4F58-934A-EBE2E5B0D4AB}" type="sibTrans" cxnId="{DBC449FF-D23E-4F26-BCA7-82B94996073D}">
      <dgm:prSet/>
      <dgm:spPr/>
      <dgm:t>
        <a:bodyPr/>
        <a:lstStyle/>
        <a:p>
          <a:endParaRPr lang="en-US"/>
        </a:p>
      </dgm:t>
    </dgm:pt>
    <dgm:pt modelId="{78D4CC8F-2595-4059-ACA1-7005FE483A37}">
      <dgm:prSet phldrT="[Text]" phldr="0"/>
      <dgm:spPr/>
      <dgm:t>
        <a:bodyPr/>
        <a:lstStyle/>
        <a:p>
          <a:pPr rtl="0"/>
          <a:r>
            <a:rPr lang="en-US">
              <a:latin typeface="Calibri" panose="020F0502020204030204"/>
            </a:rPr>
            <a:t> </a:t>
          </a:r>
          <a:r>
            <a:rPr lang="en-US" b="1">
              <a:latin typeface="Calibri" panose="020F0502020204030204"/>
            </a:rPr>
            <a:t>Info coming soon!</a:t>
          </a:r>
          <a:r>
            <a:rPr lang="en-US">
              <a:latin typeface="Calibri" panose="020F0502020204030204"/>
            </a:rPr>
            <a:t> All hospital teams are asked to submit an abstract on their QI work (can be in progress).</a:t>
          </a:r>
          <a:endParaRPr lang="en-US"/>
        </a:p>
      </dgm:t>
    </dgm:pt>
    <dgm:pt modelId="{A251C99C-8B3D-40DF-81A9-D7542C43875E}" type="parTrans" cxnId="{4FCE7C92-D06E-417F-8E44-A664565D79CE}">
      <dgm:prSet/>
      <dgm:spPr/>
      <dgm:t>
        <a:bodyPr/>
        <a:lstStyle/>
        <a:p>
          <a:endParaRPr lang="en-US"/>
        </a:p>
      </dgm:t>
    </dgm:pt>
    <dgm:pt modelId="{881FC4F4-45E5-4ACC-B91A-47999364CD20}" type="sibTrans" cxnId="{4FCE7C92-D06E-417F-8E44-A664565D79CE}">
      <dgm:prSet/>
      <dgm:spPr/>
      <dgm:t>
        <a:bodyPr/>
        <a:lstStyle/>
        <a:p>
          <a:endParaRPr lang="en-US"/>
        </a:p>
      </dgm:t>
    </dgm:pt>
    <dgm:pt modelId="{6F528CE6-C1A3-4D2B-81A0-CFCEB0EBAD90}">
      <dgm:prSet phldr="0"/>
      <dgm:spPr/>
      <dgm:t>
        <a:bodyPr/>
        <a:lstStyle/>
        <a:p>
          <a:pPr rtl="0"/>
          <a:r>
            <a:rPr lang="en-US" b="1" u="none">
              <a:solidFill>
                <a:schemeClr val="tx1"/>
              </a:solidFill>
              <a:latin typeface="Calibri" panose="020F0502020204030204"/>
            </a:rPr>
            <a:t>ILPQC Annual Conference </a:t>
          </a:r>
          <a:r>
            <a:rPr lang="en-US" b="1">
              <a:solidFill>
                <a:schemeClr val="tx1"/>
              </a:solidFill>
              <a:latin typeface="Calibri" panose="020F0502020204030204"/>
            </a:rPr>
            <a:t>Survey! </a:t>
          </a:r>
        </a:p>
      </dgm:t>
    </dgm:pt>
    <dgm:pt modelId="{62346CA0-5B88-4CE8-914A-B6CEB57871F1}" type="parTrans" cxnId="{B6080AEF-5965-4743-A061-CDC32CC39582}">
      <dgm:prSet/>
      <dgm:spPr/>
      <dgm:t>
        <a:bodyPr/>
        <a:lstStyle/>
        <a:p>
          <a:endParaRPr lang="en-US"/>
        </a:p>
      </dgm:t>
    </dgm:pt>
    <dgm:pt modelId="{45C9E60D-23B6-41EB-9B7D-9BC15733F6D1}" type="sibTrans" cxnId="{B6080AEF-5965-4743-A061-CDC32CC39582}">
      <dgm:prSet/>
      <dgm:spPr/>
      <dgm:t>
        <a:bodyPr/>
        <a:lstStyle/>
        <a:p>
          <a:endParaRPr lang="en-US"/>
        </a:p>
      </dgm:t>
    </dgm:pt>
    <dgm:pt modelId="{9A286409-755C-47F6-978F-0B1056CDF2D2}">
      <dgm:prSet phldr="0"/>
      <dgm:spPr/>
      <dgm:t>
        <a:bodyPr/>
        <a:lstStyle/>
        <a:p>
          <a:pPr rtl="0"/>
          <a:r>
            <a:rPr lang="en-US">
              <a:latin typeface="Calibri" panose="020F0502020204030204"/>
            </a:rPr>
            <a:t>We want to hear from you! </a:t>
          </a:r>
          <a:r>
            <a:rPr lang="en-US" b="1">
              <a:latin typeface="Calibri" panose="020F0502020204030204"/>
            </a:rPr>
            <a:t>Survey opening soon! </a:t>
          </a:r>
          <a:endParaRPr lang="en-US" b="1"/>
        </a:p>
      </dgm:t>
    </dgm:pt>
    <dgm:pt modelId="{9291BA0D-48AB-4364-A092-0919F94C1470}" type="parTrans" cxnId="{8D6E092E-58C8-4D72-B870-0D2F549755C5}">
      <dgm:prSet/>
      <dgm:spPr/>
      <dgm:t>
        <a:bodyPr/>
        <a:lstStyle/>
        <a:p>
          <a:endParaRPr lang="en-US"/>
        </a:p>
      </dgm:t>
    </dgm:pt>
    <dgm:pt modelId="{EDFE8248-1123-45BE-80CC-ED04D63ECAF9}" type="sibTrans" cxnId="{8D6E092E-58C8-4D72-B870-0D2F549755C5}">
      <dgm:prSet/>
      <dgm:spPr/>
      <dgm:t>
        <a:bodyPr/>
        <a:lstStyle/>
        <a:p>
          <a:endParaRPr lang="en-US"/>
        </a:p>
      </dgm:t>
    </dgm:pt>
    <dgm:pt modelId="{F521A60E-AF20-4BC8-BB3E-652F6286D34A}">
      <dgm:prSet phldr="0"/>
      <dgm:spPr/>
      <dgm:t>
        <a:bodyPr/>
        <a:lstStyle/>
        <a:p>
          <a:pPr rtl="0"/>
          <a:r>
            <a:rPr lang="en-US">
              <a:latin typeface="Calibri" panose="020F0502020204030204"/>
            </a:rPr>
            <a:t>This is a great opportunity to share your teams' thoughts &amp; insights reflecting on 2024 and planning for 2025!</a:t>
          </a:r>
        </a:p>
      </dgm:t>
    </dgm:pt>
    <dgm:pt modelId="{B9351DEB-1B71-494B-81A5-B8A2DF00679D}" type="parTrans" cxnId="{07D213BB-362D-4146-B0ED-D8CC3F3F30C5}">
      <dgm:prSet/>
      <dgm:spPr/>
      <dgm:t>
        <a:bodyPr/>
        <a:lstStyle/>
        <a:p>
          <a:endParaRPr lang="en-US"/>
        </a:p>
      </dgm:t>
    </dgm:pt>
    <dgm:pt modelId="{50985435-0157-41A4-B0CC-BC30B5F0CED9}" type="sibTrans" cxnId="{07D213BB-362D-4146-B0ED-D8CC3F3F30C5}">
      <dgm:prSet/>
      <dgm:spPr/>
      <dgm:t>
        <a:bodyPr/>
        <a:lstStyle/>
        <a:p>
          <a:endParaRPr lang="en-US"/>
        </a:p>
      </dgm:t>
    </dgm:pt>
    <dgm:pt modelId="{7DB66FD1-DB95-4E83-9973-27B94C4E32F0}">
      <dgm:prSet phldr="0"/>
      <dgm:spPr/>
      <dgm:t>
        <a:bodyPr/>
        <a:lstStyle/>
        <a:p>
          <a:r>
            <a:rPr lang="en-US">
              <a:latin typeface="Calibri" panose="020F0502020204030204"/>
            </a:rPr>
            <a:t>All data baseline-August 2024 will be </a:t>
          </a:r>
          <a:r>
            <a:rPr lang="en-US" b="1">
              <a:latin typeface="Calibri" panose="020F0502020204030204"/>
            </a:rPr>
            <a:t>due on September 27th, 2024,</a:t>
          </a:r>
          <a:r>
            <a:rPr lang="en-US">
              <a:latin typeface="Calibri" panose="020F0502020204030204"/>
            </a:rPr>
            <a:t> for award consideration.</a:t>
          </a:r>
          <a:endParaRPr lang="en-US" b="1"/>
        </a:p>
      </dgm:t>
    </dgm:pt>
    <dgm:pt modelId="{8ADBA68A-2F57-443B-A36D-89F41C697784}" type="parTrans" cxnId="{D091DFF4-39E8-4F5A-B8FF-9951A0C5E310}">
      <dgm:prSet/>
      <dgm:spPr/>
      <dgm:t>
        <a:bodyPr/>
        <a:lstStyle/>
        <a:p>
          <a:endParaRPr lang="en-US"/>
        </a:p>
      </dgm:t>
    </dgm:pt>
    <dgm:pt modelId="{CBC0D908-B9A4-4932-BF1F-5715E8C42184}" type="sibTrans" cxnId="{D091DFF4-39E8-4F5A-B8FF-9951A0C5E310}">
      <dgm:prSet/>
      <dgm:spPr/>
      <dgm:t>
        <a:bodyPr/>
        <a:lstStyle/>
        <a:p>
          <a:endParaRPr lang="en-US"/>
        </a:p>
      </dgm:t>
    </dgm:pt>
    <dgm:pt modelId="{7DE4044A-91ED-4C0D-84FC-AFAFFCE36CC7}" type="pres">
      <dgm:prSet presAssocID="{92CED47C-38E7-467C-8A1C-1BD722891462}" presName="linear" presStyleCnt="0">
        <dgm:presLayoutVars>
          <dgm:dir/>
          <dgm:animLvl val="lvl"/>
          <dgm:resizeHandles val="exact"/>
        </dgm:presLayoutVars>
      </dgm:prSet>
      <dgm:spPr/>
    </dgm:pt>
    <dgm:pt modelId="{0AF318F5-4834-4567-8FBD-BAC7ADA6E4BF}" type="pres">
      <dgm:prSet presAssocID="{DF8C36AC-D358-44C1-8CCF-864E48E9EE34}" presName="parentLin" presStyleCnt="0"/>
      <dgm:spPr/>
    </dgm:pt>
    <dgm:pt modelId="{01652856-29DD-4888-97C1-C7B2FCEF24C9}" type="pres">
      <dgm:prSet presAssocID="{DF8C36AC-D358-44C1-8CCF-864E48E9EE34}" presName="parentLeftMargin" presStyleLbl="node1" presStyleIdx="0" presStyleCnt="3"/>
      <dgm:spPr/>
    </dgm:pt>
    <dgm:pt modelId="{717BC3C2-DA22-4D51-A406-9086CACDDF9B}" type="pres">
      <dgm:prSet presAssocID="{DF8C36AC-D358-44C1-8CCF-864E48E9EE34}" presName="parentText" presStyleLbl="node1" presStyleIdx="0" presStyleCnt="3">
        <dgm:presLayoutVars>
          <dgm:chMax val="0"/>
          <dgm:bulletEnabled val="1"/>
        </dgm:presLayoutVars>
      </dgm:prSet>
      <dgm:spPr/>
    </dgm:pt>
    <dgm:pt modelId="{04A28FF3-818A-4AA3-9665-79EF4E644B0D}" type="pres">
      <dgm:prSet presAssocID="{DF8C36AC-D358-44C1-8CCF-864E48E9EE34}" presName="negativeSpace" presStyleCnt="0"/>
      <dgm:spPr/>
    </dgm:pt>
    <dgm:pt modelId="{42DD2E0E-F49E-4BE0-95A3-709CC9C0A47F}" type="pres">
      <dgm:prSet presAssocID="{DF8C36AC-D358-44C1-8CCF-864E48E9EE34}" presName="childText" presStyleLbl="conFgAcc1" presStyleIdx="0" presStyleCnt="3">
        <dgm:presLayoutVars>
          <dgm:bulletEnabled val="1"/>
        </dgm:presLayoutVars>
      </dgm:prSet>
      <dgm:spPr/>
    </dgm:pt>
    <dgm:pt modelId="{96D6F8AA-A05E-497C-B1A2-9318F555889E}" type="pres">
      <dgm:prSet presAssocID="{62C93ADB-50F5-4FEA-A9D2-CBD05A488FB7}" presName="spaceBetweenRectangles" presStyleCnt="0"/>
      <dgm:spPr/>
    </dgm:pt>
    <dgm:pt modelId="{5EDFE944-C54E-4409-BF67-DBDA9FFC256E}" type="pres">
      <dgm:prSet presAssocID="{277CB91B-1C42-48E8-9BA7-10FC79E64F8E}" presName="parentLin" presStyleCnt="0"/>
      <dgm:spPr/>
    </dgm:pt>
    <dgm:pt modelId="{87C4B48B-7C7D-4887-B26E-D734DA9A8C50}" type="pres">
      <dgm:prSet presAssocID="{277CB91B-1C42-48E8-9BA7-10FC79E64F8E}" presName="parentLeftMargin" presStyleLbl="node1" presStyleIdx="0" presStyleCnt="3"/>
      <dgm:spPr/>
    </dgm:pt>
    <dgm:pt modelId="{C8372599-BDA9-4E62-9184-ABA50695DEAE}" type="pres">
      <dgm:prSet presAssocID="{277CB91B-1C42-48E8-9BA7-10FC79E64F8E}" presName="parentText" presStyleLbl="node1" presStyleIdx="1" presStyleCnt="3">
        <dgm:presLayoutVars>
          <dgm:chMax val="0"/>
          <dgm:bulletEnabled val="1"/>
        </dgm:presLayoutVars>
      </dgm:prSet>
      <dgm:spPr/>
    </dgm:pt>
    <dgm:pt modelId="{242C1C7A-827F-45AF-84C9-2577967EF3C1}" type="pres">
      <dgm:prSet presAssocID="{277CB91B-1C42-48E8-9BA7-10FC79E64F8E}" presName="negativeSpace" presStyleCnt="0"/>
      <dgm:spPr/>
    </dgm:pt>
    <dgm:pt modelId="{6C17968B-3B40-4894-B40F-C49EEEEE87D3}" type="pres">
      <dgm:prSet presAssocID="{277CB91B-1C42-48E8-9BA7-10FC79E64F8E}" presName="childText" presStyleLbl="conFgAcc1" presStyleIdx="1" presStyleCnt="3">
        <dgm:presLayoutVars>
          <dgm:bulletEnabled val="1"/>
        </dgm:presLayoutVars>
      </dgm:prSet>
      <dgm:spPr/>
    </dgm:pt>
    <dgm:pt modelId="{6D9D424A-D22D-4A76-852C-DEFDD3829FDE}" type="pres">
      <dgm:prSet presAssocID="{93624452-662B-4F58-934A-EBE2E5B0D4AB}" presName="spaceBetweenRectangles" presStyleCnt="0"/>
      <dgm:spPr/>
    </dgm:pt>
    <dgm:pt modelId="{FF60C45A-813C-4053-A09D-7269275F80DB}" type="pres">
      <dgm:prSet presAssocID="{6F528CE6-C1A3-4D2B-81A0-CFCEB0EBAD90}" presName="parentLin" presStyleCnt="0"/>
      <dgm:spPr/>
    </dgm:pt>
    <dgm:pt modelId="{BAFEC78A-8DAD-47F6-AE20-1A6B32AC01A4}" type="pres">
      <dgm:prSet presAssocID="{6F528CE6-C1A3-4D2B-81A0-CFCEB0EBAD90}" presName="parentLeftMargin" presStyleLbl="node1" presStyleIdx="1" presStyleCnt="3"/>
      <dgm:spPr/>
    </dgm:pt>
    <dgm:pt modelId="{ECEB8BDC-F220-41C1-B502-A535EC67DE59}" type="pres">
      <dgm:prSet presAssocID="{6F528CE6-C1A3-4D2B-81A0-CFCEB0EBAD90}" presName="parentText" presStyleLbl="node1" presStyleIdx="2" presStyleCnt="3">
        <dgm:presLayoutVars>
          <dgm:chMax val="0"/>
          <dgm:bulletEnabled val="1"/>
        </dgm:presLayoutVars>
      </dgm:prSet>
      <dgm:spPr/>
    </dgm:pt>
    <dgm:pt modelId="{FE42D628-BBA6-4E36-AA67-F2E179A15711}" type="pres">
      <dgm:prSet presAssocID="{6F528CE6-C1A3-4D2B-81A0-CFCEB0EBAD90}" presName="negativeSpace" presStyleCnt="0"/>
      <dgm:spPr/>
    </dgm:pt>
    <dgm:pt modelId="{E42B4496-FBF8-4DC9-AF60-BFE77B144112}" type="pres">
      <dgm:prSet presAssocID="{6F528CE6-C1A3-4D2B-81A0-CFCEB0EBAD90}" presName="childText" presStyleLbl="conFgAcc1" presStyleIdx="2" presStyleCnt="3">
        <dgm:presLayoutVars>
          <dgm:bulletEnabled val="1"/>
        </dgm:presLayoutVars>
      </dgm:prSet>
      <dgm:spPr/>
    </dgm:pt>
  </dgm:ptLst>
  <dgm:cxnLst>
    <dgm:cxn modelId="{689E2010-A57F-4069-8200-CA3F718006C6}" type="presOf" srcId="{6F528CE6-C1A3-4D2B-81A0-CFCEB0EBAD90}" destId="{BAFEC78A-8DAD-47F6-AE20-1A6B32AC01A4}" srcOrd="0" destOrd="0" presId="urn:microsoft.com/office/officeart/2005/8/layout/list1"/>
    <dgm:cxn modelId="{52E3AE29-C5CC-4C79-9B26-CB7C82A1B121}" type="presOf" srcId="{6F528CE6-C1A3-4D2B-81A0-CFCEB0EBAD90}" destId="{ECEB8BDC-F220-41C1-B502-A535EC67DE59}" srcOrd="1" destOrd="0" presId="urn:microsoft.com/office/officeart/2005/8/layout/list1"/>
    <dgm:cxn modelId="{CEE86E2C-B6FA-4185-B7D7-1277DB647415}" type="presOf" srcId="{DF8C36AC-D358-44C1-8CCF-864E48E9EE34}" destId="{717BC3C2-DA22-4D51-A406-9086CACDDF9B}" srcOrd="1" destOrd="0" presId="urn:microsoft.com/office/officeart/2005/8/layout/list1"/>
    <dgm:cxn modelId="{ABBFFE2D-DDF7-4F85-BE66-4DCEC96F45D5}" type="presOf" srcId="{DF8C36AC-D358-44C1-8CCF-864E48E9EE34}" destId="{01652856-29DD-4888-97C1-C7B2FCEF24C9}" srcOrd="0" destOrd="0" presId="urn:microsoft.com/office/officeart/2005/8/layout/list1"/>
    <dgm:cxn modelId="{8D6E092E-58C8-4D72-B870-0D2F549755C5}" srcId="{6F528CE6-C1A3-4D2B-81A0-CFCEB0EBAD90}" destId="{9A286409-755C-47F6-978F-0B1056CDF2D2}" srcOrd="0" destOrd="0" parTransId="{9291BA0D-48AB-4364-A092-0919F94C1470}" sibTransId="{EDFE8248-1123-45BE-80CC-ED04D63ECAF9}"/>
    <dgm:cxn modelId="{F1C85135-8472-433E-98BE-532497A42780}" srcId="{92CED47C-38E7-467C-8A1C-1BD722891462}" destId="{DF8C36AC-D358-44C1-8CCF-864E48E9EE34}" srcOrd="0" destOrd="0" parTransId="{77454E31-4BF7-45E4-A61C-C06BAD198ECF}" sibTransId="{62C93ADB-50F5-4FEA-A9D2-CBD05A488FB7}"/>
    <dgm:cxn modelId="{DA88B244-F5E5-4611-97DA-659C633A7587}" type="presOf" srcId="{277CB91B-1C42-48E8-9BA7-10FC79E64F8E}" destId="{87C4B48B-7C7D-4887-B26E-D734DA9A8C50}" srcOrd="0" destOrd="0" presId="urn:microsoft.com/office/officeart/2005/8/layout/list1"/>
    <dgm:cxn modelId="{96164656-556B-4B15-8824-70096B5A10BD}" type="presOf" srcId="{9A286409-755C-47F6-978F-0B1056CDF2D2}" destId="{E42B4496-FBF8-4DC9-AF60-BFE77B144112}" srcOrd="0" destOrd="0" presId="urn:microsoft.com/office/officeart/2005/8/layout/list1"/>
    <dgm:cxn modelId="{11047979-4753-4BCF-91C8-FE4A8274277B}" type="presOf" srcId="{F521A60E-AF20-4BC8-BB3E-652F6286D34A}" destId="{E42B4496-FBF8-4DC9-AF60-BFE77B144112}" srcOrd="0" destOrd="1" presId="urn:microsoft.com/office/officeart/2005/8/layout/list1"/>
    <dgm:cxn modelId="{CB76AE88-F6B6-4082-AB18-69E71E6EF410}" type="presOf" srcId="{277CB91B-1C42-48E8-9BA7-10FC79E64F8E}" destId="{C8372599-BDA9-4E62-9184-ABA50695DEAE}" srcOrd="1" destOrd="0" presId="urn:microsoft.com/office/officeart/2005/8/layout/list1"/>
    <dgm:cxn modelId="{4FCE7C92-D06E-417F-8E44-A664565D79CE}" srcId="{277CB91B-1C42-48E8-9BA7-10FC79E64F8E}" destId="{78D4CC8F-2595-4059-ACA1-7005FE483A37}" srcOrd="0" destOrd="0" parTransId="{A251C99C-8B3D-40DF-81A9-D7542C43875E}" sibTransId="{881FC4F4-45E5-4ACC-B91A-47999364CD20}"/>
    <dgm:cxn modelId="{46EEE999-2E03-44F0-A90F-B50F08D0E928}" type="presOf" srcId="{78D4CC8F-2595-4059-ACA1-7005FE483A37}" destId="{6C17968B-3B40-4894-B40F-C49EEEEE87D3}" srcOrd="0" destOrd="0" presId="urn:microsoft.com/office/officeart/2005/8/layout/list1"/>
    <dgm:cxn modelId="{07D213BB-362D-4146-B0ED-D8CC3F3F30C5}" srcId="{6F528CE6-C1A3-4D2B-81A0-CFCEB0EBAD90}" destId="{F521A60E-AF20-4BC8-BB3E-652F6286D34A}" srcOrd="1" destOrd="0" parTransId="{B9351DEB-1B71-494B-81A5-B8A2DF00679D}" sibTransId="{50985435-0157-41A4-B0CC-BC30B5F0CED9}"/>
    <dgm:cxn modelId="{B88307E1-DB9A-4185-9FD6-DC8C1FDCC158}" type="presOf" srcId="{92CED47C-38E7-467C-8A1C-1BD722891462}" destId="{7DE4044A-91ED-4C0D-84FC-AFAFFCE36CC7}" srcOrd="0" destOrd="0" presId="urn:microsoft.com/office/officeart/2005/8/layout/list1"/>
    <dgm:cxn modelId="{BD6ED9E6-8181-4AA6-A77D-C77FAC08F3CC}" type="presOf" srcId="{7DB66FD1-DB95-4E83-9973-27B94C4E32F0}" destId="{42DD2E0E-F49E-4BE0-95A3-709CC9C0A47F}" srcOrd="0" destOrd="0" presId="urn:microsoft.com/office/officeart/2005/8/layout/list1"/>
    <dgm:cxn modelId="{B6080AEF-5965-4743-A061-CDC32CC39582}" srcId="{92CED47C-38E7-467C-8A1C-1BD722891462}" destId="{6F528CE6-C1A3-4D2B-81A0-CFCEB0EBAD90}" srcOrd="2" destOrd="0" parTransId="{62346CA0-5B88-4CE8-914A-B6CEB57871F1}" sibTransId="{45C9E60D-23B6-41EB-9B7D-9BC15733F6D1}"/>
    <dgm:cxn modelId="{D091DFF4-39E8-4F5A-B8FF-9951A0C5E310}" srcId="{DF8C36AC-D358-44C1-8CCF-864E48E9EE34}" destId="{7DB66FD1-DB95-4E83-9973-27B94C4E32F0}" srcOrd="0" destOrd="0" parTransId="{8ADBA68A-2F57-443B-A36D-89F41C697784}" sibTransId="{CBC0D908-B9A4-4932-BF1F-5715E8C42184}"/>
    <dgm:cxn modelId="{DBC449FF-D23E-4F26-BCA7-82B94996073D}" srcId="{92CED47C-38E7-467C-8A1C-1BD722891462}" destId="{277CB91B-1C42-48E8-9BA7-10FC79E64F8E}" srcOrd="1" destOrd="0" parTransId="{03D7C569-4529-4991-A0C2-8E79BCD76571}" sibTransId="{93624452-662B-4F58-934A-EBE2E5B0D4AB}"/>
    <dgm:cxn modelId="{F598E0C5-698C-4C12-A200-96A226695F17}" type="presParOf" srcId="{7DE4044A-91ED-4C0D-84FC-AFAFFCE36CC7}" destId="{0AF318F5-4834-4567-8FBD-BAC7ADA6E4BF}" srcOrd="0" destOrd="0" presId="urn:microsoft.com/office/officeart/2005/8/layout/list1"/>
    <dgm:cxn modelId="{70251976-2130-4A94-B16A-3B5A9305CA4C}" type="presParOf" srcId="{0AF318F5-4834-4567-8FBD-BAC7ADA6E4BF}" destId="{01652856-29DD-4888-97C1-C7B2FCEF24C9}" srcOrd="0" destOrd="0" presId="urn:microsoft.com/office/officeart/2005/8/layout/list1"/>
    <dgm:cxn modelId="{7E5DF192-5CA2-4743-8D91-DA01A23D9FBA}" type="presParOf" srcId="{0AF318F5-4834-4567-8FBD-BAC7ADA6E4BF}" destId="{717BC3C2-DA22-4D51-A406-9086CACDDF9B}" srcOrd="1" destOrd="0" presId="urn:microsoft.com/office/officeart/2005/8/layout/list1"/>
    <dgm:cxn modelId="{587F3F18-48F1-4286-A694-4A4837377C2F}" type="presParOf" srcId="{7DE4044A-91ED-4C0D-84FC-AFAFFCE36CC7}" destId="{04A28FF3-818A-4AA3-9665-79EF4E644B0D}" srcOrd="1" destOrd="0" presId="urn:microsoft.com/office/officeart/2005/8/layout/list1"/>
    <dgm:cxn modelId="{9F96B43D-B488-4FA7-8F81-18FF593519A1}" type="presParOf" srcId="{7DE4044A-91ED-4C0D-84FC-AFAFFCE36CC7}" destId="{42DD2E0E-F49E-4BE0-95A3-709CC9C0A47F}" srcOrd="2" destOrd="0" presId="urn:microsoft.com/office/officeart/2005/8/layout/list1"/>
    <dgm:cxn modelId="{08E7A6ED-E07F-4F22-848B-04309F821B43}" type="presParOf" srcId="{7DE4044A-91ED-4C0D-84FC-AFAFFCE36CC7}" destId="{96D6F8AA-A05E-497C-B1A2-9318F555889E}" srcOrd="3" destOrd="0" presId="urn:microsoft.com/office/officeart/2005/8/layout/list1"/>
    <dgm:cxn modelId="{E899D341-20F3-4075-B6A4-B66CDC8E5253}" type="presParOf" srcId="{7DE4044A-91ED-4C0D-84FC-AFAFFCE36CC7}" destId="{5EDFE944-C54E-4409-BF67-DBDA9FFC256E}" srcOrd="4" destOrd="0" presId="urn:microsoft.com/office/officeart/2005/8/layout/list1"/>
    <dgm:cxn modelId="{EAD0CA07-7229-47DB-8397-299350D240F8}" type="presParOf" srcId="{5EDFE944-C54E-4409-BF67-DBDA9FFC256E}" destId="{87C4B48B-7C7D-4887-B26E-D734DA9A8C50}" srcOrd="0" destOrd="0" presId="urn:microsoft.com/office/officeart/2005/8/layout/list1"/>
    <dgm:cxn modelId="{1125D0F0-7743-4E52-941F-124BBA4FBFB1}" type="presParOf" srcId="{5EDFE944-C54E-4409-BF67-DBDA9FFC256E}" destId="{C8372599-BDA9-4E62-9184-ABA50695DEAE}" srcOrd="1" destOrd="0" presId="urn:microsoft.com/office/officeart/2005/8/layout/list1"/>
    <dgm:cxn modelId="{41827606-E482-451B-B7CA-35C3BAC5D202}" type="presParOf" srcId="{7DE4044A-91ED-4C0D-84FC-AFAFFCE36CC7}" destId="{242C1C7A-827F-45AF-84C9-2577967EF3C1}" srcOrd="5" destOrd="0" presId="urn:microsoft.com/office/officeart/2005/8/layout/list1"/>
    <dgm:cxn modelId="{571DCCBA-4A66-4C4D-90E9-7EC330E3B65B}" type="presParOf" srcId="{7DE4044A-91ED-4C0D-84FC-AFAFFCE36CC7}" destId="{6C17968B-3B40-4894-B40F-C49EEEEE87D3}" srcOrd="6" destOrd="0" presId="urn:microsoft.com/office/officeart/2005/8/layout/list1"/>
    <dgm:cxn modelId="{828C073A-CFB1-4DF4-B5AA-4AA7A1230DD9}" type="presParOf" srcId="{7DE4044A-91ED-4C0D-84FC-AFAFFCE36CC7}" destId="{6D9D424A-D22D-4A76-852C-DEFDD3829FDE}" srcOrd="7" destOrd="0" presId="urn:microsoft.com/office/officeart/2005/8/layout/list1"/>
    <dgm:cxn modelId="{D04DD9C6-CF71-406F-9D44-5E4ED946CCC3}" type="presParOf" srcId="{7DE4044A-91ED-4C0D-84FC-AFAFFCE36CC7}" destId="{FF60C45A-813C-4053-A09D-7269275F80DB}" srcOrd="8" destOrd="0" presId="urn:microsoft.com/office/officeart/2005/8/layout/list1"/>
    <dgm:cxn modelId="{1F5D41D6-586F-4CFC-9D46-6F9559BD0964}" type="presParOf" srcId="{FF60C45A-813C-4053-A09D-7269275F80DB}" destId="{BAFEC78A-8DAD-47F6-AE20-1A6B32AC01A4}" srcOrd="0" destOrd="0" presId="urn:microsoft.com/office/officeart/2005/8/layout/list1"/>
    <dgm:cxn modelId="{299DB85B-A170-4236-8DA7-222EF7277397}" type="presParOf" srcId="{FF60C45A-813C-4053-A09D-7269275F80DB}" destId="{ECEB8BDC-F220-41C1-B502-A535EC67DE59}" srcOrd="1" destOrd="0" presId="urn:microsoft.com/office/officeart/2005/8/layout/list1"/>
    <dgm:cxn modelId="{60D4A476-6DEB-4799-9BA4-37A1E40B44AB}" type="presParOf" srcId="{7DE4044A-91ED-4C0D-84FC-AFAFFCE36CC7}" destId="{FE42D628-BBA6-4E36-AA67-F2E179A15711}" srcOrd="9" destOrd="0" presId="urn:microsoft.com/office/officeart/2005/8/layout/list1"/>
    <dgm:cxn modelId="{0716B8FC-BB6C-4CD5-AA60-3E687E178435}" type="presParOf" srcId="{7DE4044A-91ED-4C0D-84FC-AFAFFCE36CC7}" destId="{E42B4496-FBF8-4DC9-AF60-BFE77B144112}"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DD2E0E-F49E-4BE0-95A3-709CC9C0A47F}">
      <dsp:nvSpPr>
        <dsp:cNvPr id="0" name=""/>
        <dsp:cNvSpPr/>
      </dsp:nvSpPr>
      <dsp:spPr>
        <a:xfrm>
          <a:off x="0" y="393826"/>
          <a:ext cx="7101795" cy="1247400"/>
        </a:xfrm>
        <a:prstGeom prst="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458216" rIns="551178" bIns="156464" numCol="1" spcCol="1270" anchor="t" anchorCtr="0">
          <a:noAutofit/>
        </a:bodyPr>
        <a:lstStyle/>
        <a:p>
          <a:pPr marL="228600" lvl="1" indent="-228600" algn="l" defTabSz="977900">
            <a:lnSpc>
              <a:spcPct val="90000"/>
            </a:lnSpc>
            <a:spcBef>
              <a:spcPct val="0"/>
            </a:spcBef>
            <a:spcAft>
              <a:spcPct val="15000"/>
            </a:spcAft>
            <a:buChar char="•"/>
          </a:pPr>
          <a:r>
            <a:rPr lang="en-US" sz="2200" kern="1200">
              <a:latin typeface="Calibri" panose="020F0502020204030204"/>
            </a:rPr>
            <a:t>All data baseline-August 2024 will be </a:t>
          </a:r>
          <a:r>
            <a:rPr lang="en-US" sz="2200" b="1" kern="1200">
              <a:latin typeface="Calibri" panose="020F0502020204030204"/>
            </a:rPr>
            <a:t>due on September 27th, 2024,</a:t>
          </a:r>
          <a:r>
            <a:rPr lang="en-US" sz="2200" kern="1200">
              <a:latin typeface="Calibri" panose="020F0502020204030204"/>
            </a:rPr>
            <a:t> for award consideration.</a:t>
          </a:r>
          <a:endParaRPr lang="en-US" sz="2200" b="1" kern="1200"/>
        </a:p>
      </dsp:txBody>
      <dsp:txXfrm>
        <a:off x="0" y="393826"/>
        <a:ext cx="7101795" cy="1247400"/>
      </dsp:txXfrm>
    </dsp:sp>
    <dsp:sp modelId="{717BC3C2-DA22-4D51-A406-9086CACDDF9B}">
      <dsp:nvSpPr>
        <dsp:cNvPr id="0" name=""/>
        <dsp:cNvSpPr/>
      </dsp:nvSpPr>
      <dsp:spPr>
        <a:xfrm>
          <a:off x="355089" y="69105"/>
          <a:ext cx="4971256" cy="64944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977900" rtl="0">
            <a:lnSpc>
              <a:spcPct val="90000"/>
            </a:lnSpc>
            <a:spcBef>
              <a:spcPct val="0"/>
            </a:spcBef>
            <a:spcAft>
              <a:spcPct val="35000"/>
            </a:spcAft>
            <a:buNone/>
          </a:pPr>
          <a:r>
            <a:rPr lang="en-US" sz="2200" kern="1200">
              <a:latin typeface="Calibri" panose="020F0502020204030204"/>
            </a:rPr>
            <a:t> </a:t>
          </a:r>
          <a:r>
            <a:rPr lang="en-US" sz="2200" b="1" kern="1200">
              <a:solidFill>
                <a:schemeClr val="tx1"/>
              </a:solidFill>
              <a:latin typeface="Calibri" panose="020F0502020204030204"/>
            </a:rPr>
            <a:t>Submit your Data! </a:t>
          </a:r>
        </a:p>
      </dsp:txBody>
      <dsp:txXfrm>
        <a:off x="386792" y="100808"/>
        <a:ext cx="4907850" cy="586034"/>
      </dsp:txXfrm>
    </dsp:sp>
    <dsp:sp modelId="{6C17968B-3B40-4894-B40F-C49EEEEE87D3}">
      <dsp:nvSpPr>
        <dsp:cNvPr id="0" name=""/>
        <dsp:cNvSpPr/>
      </dsp:nvSpPr>
      <dsp:spPr>
        <a:xfrm>
          <a:off x="0" y="2084746"/>
          <a:ext cx="7101795" cy="1559250"/>
        </a:xfrm>
        <a:prstGeom prst="rect">
          <a:avLst/>
        </a:prstGeom>
        <a:solidFill>
          <a:schemeClr val="lt1">
            <a:alpha val="90000"/>
            <a:hueOff val="0"/>
            <a:satOff val="0"/>
            <a:lumOff val="0"/>
            <a:alphaOff val="0"/>
          </a:schemeClr>
        </a:solidFill>
        <a:ln w="12700" cap="flat" cmpd="sng" algn="ctr">
          <a:solidFill>
            <a:schemeClr val="accent3">
              <a:hueOff val="1162435"/>
              <a:satOff val="5350"/>
              <a:lumOff val="-901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458216" rIns="551178" bIns="156464" numCol="1" spcCol="1270" anchor="t" anchorCtr="0">
          <a:noAutofit/>
        </a:bodyPr>
        <a:lstStyle/>
        <a:p>
          <a:pPr marL="228600" lvl="1" indent="-228600" algn="l" defTabSz="977900" rtl="0">
            <a:lnSpc>
              <a:spcPct val="90000"/>
            </a:lnSpc>
            <a:spcBef>
              <a:spcPct val="0"/>
            </a:spcBef>
            <a:spcAft>
              <a:spcPct val="15000"/>
            </a:spcAft>
            <a:buChar char="•"/>
          </a:pPr>
          <a:r>
            <a:rPr lang="en-US" sz="2200" kern="1200">
              <a:latin typeface="Calibri" panose="020F0502020204030204"/>
            </a:rPr>
            <a:t> </a:t>
          </a:r>
          <a:r>
            <a:rPr lang="en-US" sz="2200" b="1" kern="1200">
              <a:latin typeface="Calibri" panose="020F0502020204030204"/>
            </a:rPr>
            <a:t>Info coming soon!</a:t>
          </a:r>
          <a:r>
            <a:rPr lang="en-US" sz="2200" kern="1200">
              <a:latin typeface="Calibri" panose="020F0502020204030204"/>
            </a:rPr>
            <a:t> All hospital teams are asked to submit an abstract on their QI work (can be in progress).</a:t>
          </a:r>
          <a:endParaRPr lang="en-US" sz="2200" kern="1200"/>
        </a:p>
      </dsp:txBody>
      <dsp:txXfrm>
        <a:off x="0" y="2084746"/>
        <a:ext cx="7101795" cy="1559250"/>
      </dsp:txXfrm>
    </dsp:sp>
    <dsp:sp modelId="{C8372599-BDA9-4E62-9184-ABA50695DEAE}">
      <dsp:nvSpPr>
        <dsp:cNvPr id="0" name=""/>
        <dsp:cNvSpPr/>
      </dsp:nvSpPr>
      <dsp:spPr>
        <a:xfrm>
          <a:off x="355089" y="1760026"/>
          <a:ext cx="4971256" cy="649440"/>
        </a:xfrm>
        <a:prstGeom prst="roundRect">
          <a:avLst/>
        </a:prstGeom>
        <a:solidFill>
          <a:schemeClr val="accent3">
            <a:hueOff val="1162435"/>
            <a:satOff val="5350"/>
            <a:lumOff val="-901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977900" rtl="0">
            <a:lnSpc>
              <a:spcPct val="90000"/>
            </a:lnSpc>
            <a:spcBef>
              <a:spcPct val="0"/>
            </a:spcBef>
            <a:spcAft>
              <a:spcPct val="35000"/>
            </a:spcAft>
            <a:buNone/>
          </a:pPr>
          <a:r>
            <a:rPr lang="en-US" sz="2200" b="1" kern="1200">
              <a:solidFill>
                <a:schemeClr val="tx1"/>
              </a:solidFill>
              <a:latin typeface="Calibri" panose="020F0502020204030204"/>
            </a:rPr>
            <a:t>Call for QI Abstracts! </a:t>
          </a:r>
          <a:endParaRPr lang="en-US" sz="2200" b="1" kern="1200">
            <a:solidFill>
              <a:schemeClr val="tx1"/>
            </a:solidFill>
          </a:endParaRPr>
        </a:p>
      </dsp:txBody>
      <dsp:txXfrm>
        <a:off x="386792" y="1791729"/>
        <a:ext cx="4907850" cy="586034"/>
      </dsp:txXfrm>
    </dsp:sp>
    <dsp:sp modelId="{E42B4496-FBF8-4DC9-AF60-BFE77B144112}">
      <dsp:nvSpPr>
        <dsp:cNvPr id="0" name=""/>
        <dsp:cNvSpPr/>
      </dsp:nvSpPr>
      <dsp:spPr>
        <a:xfrm>
          <a:off x="0" y="4087516"/>
          <a:ext cx="7101795" cy="1905750"/>
        </a:xfrm>
        <a:prstGeom prst="rect">
          <a:avLst/>
        </a:prstGeom>
        <a:solidFill>
          <a:schemeClr val="lt1">
            <a:alpha val="90000"/>
            <a:hueOff val="0"/>
            <a:satOff val="0"/>
            <a:lumOff val="0"/>
            <a:alphaOff val="0"/>
          </a:schemeClr>
        </a:solidFill>
        <a:ln w="12700" cap="flat" cmpd="sng" algn="ctr">
          <a:solidFill>
            <a:schemeClr val="accent3">
              <a:hueOff val="2324871"/>
              <a:satOff val="10701"/>
              <a:lumOff val="-18037"/>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458216" rIns="551178" bIns="156464" numCol="1" spcCol="1270" anchor="t" anchorCtr="0">
          <a:noAutofit/>
        </a:bodyPr>
        <a:lstStyle/>
        <a:p>
          <a:pPr marL="228600" lvl="1" indent="-228600" algn="l" defTabSz="977900" rtl="0">
            <a:lnSpc>
              <a:spcPct val="90000"/>
            </a:lnSpc>
            <a:spcBef>
              <a:spcPct val="0"/>
            </a:spcBef>
            <a:spcAft>
              <a:spcPct val="15000"/>
            </a:spcAft>
            <a:buChar char="•"/>
          </a:pPr>
          <a:r>
            <a:rPr lang="en-US" sz="2200" kern="1200">
              <a:latin typeface="Calibri" panose="020F0502020204030204"/>
            </a:rPr>
            <a:t>We want to hear from you! </a:t>
          </a:r>
          <a:r>
            <a:rPr lang="en-US" sz="2200" b="1" kern="1200">
              <a:latin typeface="Calibri" panose="020F0502020204030204"/>
            </a:rPr>
            <a:t>Survey opening soon! </a:t>
          </a:r>
          <a:endParaRPr lang="en-US" sz="2200" b="1" kern="1200"/>
        </a:p>
        <a:p>
          <a:pPr marL="228600" lvl="1" indent="-228600" algn="l" defTabSz="977900" rtl="0">
            <a:lnSpc>
              <a:spcPct val="90000"/>
            </a:lnSpc>
            <a:spcBef>
              <a:spcPct val="0"/>
            </a:spcBef>
            <a:spcAft>
              <a:spcPct val="15000"/>
            </a:spcAft>
            <a:buChar char="•"/>
          </a:pPr>
          <a:r>
            <a:rPr lang="en-US" sz="2200" kern="1200">
              <a:latin typeface="Calibri" panose="020F0502020204030204"/>
            </a:rPr>
            <a:t>This is a great opportunity to share your teams' thoughts &amp; insights reflecting on 2024 and planning for 2025!</a:t>
          </a:r>
        </a:p>
      </dsp:txBody>
      <dsp:txXfrm>
        <a:off x="0" y="4087516"/>
        <a:ext cx="7101795" cy="1905750"/>
      </dsp:txXfrm>
    </dsp:sp>
    <dsp:sp modelId="{ECEB8BDC-F220-41C1-B502-A535EC67DE59}">
      <dsp:nvSpPr>
        <dsp:cNvPr id="0" name=""/>
        <dsp:cNvSpPr/>
      </dsp:nvSpPr>
      <dsp:spPr>
        <a:xfrm>
          <a:off x="355089" y="3762796"/>
          <a:ext cx="4971256" cy="649440"/>
        </a:xfrm>
        <a:prstGeom prst="roundRect">
          <a:avLst/>
        </a:prstGeom>
        <a:solidFill>
          <a:schemeClr val="accent3">
            <a:hueOff val="2324871"/>
            <a:satOff val="10701"/>
            <a:lumOff val="-1803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977900" rtl="0">
            <a:lnSpc>
              <a:spcPct val="90000"/>
            </a:lnSpc>
            <a:spcBef>
              <a:spcPct val="0"/>
            </a:spcBef>
            <a:spcAft>
              <a:spcPct val="35000"/>
            </a:spcAft>
            <a:buNone/>
          </a:pPr>
          <a:r>
            <a:rPr lang="en-US" sz="2200" b="1" u="none" kern="1200">
              <a:solidFill>
                <a:schemeClr val="tx1"/>
              </a:solidFill>
              <a:latin typeface="Calibri" panose="020F0502020204030204"/>
            </a:rPr>
            <a:t>ILPQC Annual Conference </a:t>
          </a:r>
          <a:r>
            <a:rPr lang="en-US" sz="2200" b="1" kern="1200">
              <a:solidFill>
                <a:schemeClr val="tx1"/>
              </a:solidFill>
              <a:latin typeface="Calibri" panose="020F0502020204030204"/>
            </a:rPr>
            <a:t>Survey! </a:t>
          </a:r>
        </a:p>
      </dsp:txBody>
      <dsp:txXfrm>
        <a:off x="386792" y="3794499"/>
        <a:ext cx="4907850" cy="586034"/>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3077739" cy="471054"/>
          </a:xfrm>
          <a:prstGeom prst="rect">
            <a:avLst/>
          </a:prstGeom>
          <a:noFill/>
          <a:ln>
            <a:noFill/>
          </a:ln>
        </p:spPr>
        <p:txBody>
          <a:bodyPr spcFirstLastPara="1" wrap="square" lIns="94200" tIns="47075" rIns="94200" bIns="47075"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4023092" y="0"/>
            <a:ext cx="3077739" cy="471054"/>
          </a:xfrm>
          <a:prstGeom prst="rect">
            <a:avLst/>
          </a:prstGeom>
          <a:noFill/>
          <a:ln>
            <a:noFill/>
          </a:ln>
        </p:spPr>
        <p:txBody>
          <a:bodyPr spcFirstLastPara="1" wrap="square" lIns="94200" tIns="47075" rIns="94200" bIns="47075"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917422"/>
            <a:ext cx="3077739" cy="471053"/>
          </a:xfrm>
          <a:prstGeom prst="rect">
            <a:avLst/>
          </a:prstGeom>
          <a:noFill/>
          <a:ln>
            <a:noFill/>
          </a:ln>
        </p:spPr>
        <p:txBody>
          <a:bodyPr spcFirstLastPara="1" wrap="square" lIns="94200" tIns="47075" rIns="94200" bIns="47075"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1"/>
        <p:cNvGrpSpPr/>
        <p:nvPr/>
      </p:nvGrpSpPr>
      <p:grpSpPr>
        <a:xfrm>
          <a:off x="0" y="0"/>
          <a:ext cx="0" cy="0"/>
          <a:chOff x="0" y="0"/>
          <a:chExt cx="0" cy="0"/>
        </a:xfrm>
      </p:grpSpPr>
      <p:sp>
        <p:nvSpPr>
          <p:cNvPr id="21202" name="Google Shape;21202;p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03" name="Google Shape;21203;p1: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1204" name="Google Shape;21204;p1: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1</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5" name="Google Shape;365;p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 name="Google Shape;366;p1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0666521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19EE26-A09D-4829-9B07-906A6023EC6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1846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6"/>
        <p:cNvGrpSpPr/>
        <p:nvPr/>
      </p:nvGrpSpPr>
      <p:grpSpPr>
        <a:xfrm>
          <a:off x="0" y="0"/>
          <a:ext cx="0" cy="0"/>
          <a:chOff x="0" y="0"/>
          <a:chExt cx="0" cy="0"/>
        </a:xfrm>
      </p:grpSpPr>
      <p:sp>
        <p:nvSpPr>
          <p:cNvPr id="4067" name="Google Shape;4067;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68" name="Google Shape;4068;p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indent="0"/>
            <a:endParaRPr lang="en-US">
              <a:ea typeface="Calibri" panose="020F0502020204030204"/>
              <a:cs typeface="Calibri" panose="020F0502020204030204"/>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069" name="Google Shape;4069;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91039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78"/>
        <p:cNvGrpSpPr/>
        <p:nvPr/>
      </p:nvGrpSpPr>
      <p:grpSpPr>
        <a:xfrm>
          <a:off x="0" y="0"/>
          <a:ext cx="0" cy="0"/>
          <a:chOff x="0" y="0"/>
          <a:chExt cx="0" cy="0"/>
        </a:xfrm>
      </p:grpSpPr>
      <p:sp>
        <p:nvSpPr>
          <p:cNvPr id="21479" name="Google Shape;21479;p21: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480" name="Google Shape;21480;p2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0"/>
        <p:cNvGrpSpPr/>
        <p:nvPr/>
      </p:nvGrpSpPr>
      <p:grpSpPr>
        <a:xfrm>
          <a:off x="0" y="0"/>
          <a:ext cx="0" cy="0"/>
          <a:chOff x="0" y="0"/>
          <a:chExt cx="0" cy="0"/>
        </a:xfrm>
      </p:grpSpPr>
      <p:sp>
        <p:nvSpPr>
          <p:cNvPr id="21461" name="Google Shape;21461;p2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62" name="Google Shape;21462;p20: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463" name="Google Shape;21463;p20: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rgbClr val="000000"/>
                </a:solidFill>
                <a:latin typeface="Calibri"/>
                <a:ea typeface="Calibri"/>
                <a:cs typeface="Calibri"/>
                <a:sym typeface="Calibri"/>
              </a:rPr>
              <a:t>17</a:t>
            </a:fld>
            <a:endParaRPr sz="1200">
              <a:solidFill>
                <a:srgbClr val="000000"/>
              </a:solidFill>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6"/>
        <p:cNvGrpSpPr/>
        <p:nvPr/>
      </p:nvGrpSpPr>
      <p:grpSpPr>
        <a:xfrm>
          <a:off x="0" y="0"/>
          <a:ext cx="0" cy="0"/>
          <a:chOff x="0" y="0"/>
          <a:chExt cx="0" cy="0"/>
        </a:xfrm>
      </p:grpSpPr>
      <p:sp>
        <p:nvSpPr>
          <p:cNvPr id="21717" name="Google Shape;21717;p88: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718" name="Google Shape;21718;p8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4"/>
        <p:cNvGrpSpPr/>
        <p:nvPr/>
      </p:nvGrpSpPr>
      <p:grpSpPr>
        <a:xfrm>
          <a:off x="0" y="0"/>
          <a:ext cx="0" cy="0"/>
          <a:chOff x="0" y="0"/>
          <a:chExt cx="0" cy="0"/>
        </a:xfrm>
      </p:grpSpPr>
      <p:sp>
        <p:nvSpPr>
          <p:cNvPr id="21645" name="Google Shape;21645;p37: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46" name="Google Shape;21646;p3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24"/>
        <p:cNvGrpSpPr/>
        <p:nvPr/>
      </p:nvGrpSpPr>
      <p:grpSpPr>
        <a:xfrm>
          <a:off x="0" y="0"/>
          <a:ext cx="0" cy="0"/>
          <a:chOff x="0" y="0"/>
          <a:chExt cx="0" cy="0"/>
        </a:xfrm>
      </p:grpSpPr>
      <p:sp>
        <p:nvSpPr>
          <p:cNvPr id="21725" name="Google Shape;21725;p4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6" name="Google Shape;21726;p42: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727" name="Google Shape;21727;p42: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27</a:t>
            </a:fld>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4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10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0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11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8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5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1.xml"/><Relationship Id="rId6" Type="http://schemas.openxmlformats.org/officeDocument/2006/relationships/image" Target="../media/image79.emf"/><Relationship Id="rId5" Type="http://schemas.openxmlformats.org/officeDocument/2006/relationships/image" Target="../media/image78.emf"/><Relationship Id="rId4" Type="http://schemas.openxmlformats.org/officeDocument/2006/relationships/image" Target="../media/image77.emf"/></Relationships>
</file>

<file path=ppt/slideLayouts/_rels/slideLayout1282.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7.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77.emf"/><Relationship Id="rId4" Type="http://schemas.openxmlformats.org/officeDocument/2006/relationships/oleObject" Target="../embeddings/oleObject2.bin"/></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1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4.xml"/><Relationship Id="rId1" Type="http://schemas.openxmlformats.org/officeDocument/2006/relationships/tags" Target="../tags/tag4.xml"/><Relationship Id="rId6" Type="http://schemas.openxmlformats.org/officeDocument/2006/relationships/image" Target="../media/image79.emf"/><Relationship Id="rId5" Type="http://schemas.openxmlformats.org/officeDocument/2006/relationships/image" Target="../media/image78.emf"/><Relationship Id="rId4" Type="http://schemas.openxmlformats.org/officeDocument/2006/relationships/image" Target="../media/image77.emf"/></Relationships>
</file>

<file path=ppt/slideLayouts/_rels/slideLayout131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7.jpe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oleObject" Target="../embeddings/oleObject6.bin"/><Relationship Id="rId5" Type="http://schemas.openxmlformats.org/officeDocument/2006/relationships/image" Target="../media/image77.emf"/><Relationship Id="rId4" Type="http://schemas.openxmlformats.org/officeDocument/2006/relationships/oleObject" Target="../embeddings/oleObject5.bin"/></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32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3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38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oleObject" Target="../embeddings/oleObject8.bin"/><Relationship Id="rId5" Type="http://schemas.openxmlformats.org/officeDocument/2006/relationships/image" Target="../media/image77.emf"/><Relationship Id="rId4" Type="http://schemas.openxmlformats.org/officeDocument/2006/relationships/oleObject" Target="../embeddings/oleObject7.bin"/></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9.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4.xml"/><Relationship Id="rId1" Type="http://schemas.openxmlformats.org/officeDocument/2006/relationships/tags" Target="../tags/tag10.xml"/></Relationships>
</file>

<file path=ppt/slideLayouts/_rels/slideLayout139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4.xml"/><Relationship Id="rId1" Type="http://schemas.openxmlformats.org/officeDocument/2006/relationships/tags" Target="../tags/tag11.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39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141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4.xml"/></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41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0.bin"/><Relationship Id="rId5" Type="http://schemas.openxmlformats.org/officeDocument/2006/relationships/image" Target="../media/image77.emf"/><Relationship Id="rId4" Type="http://schemas.openxmlformats.org/officeDocument/2006/relationships/oleObject" Target="../embeddings/oleObject9.bin"/></Relationships>
</file>

<file path=ppt/slideLayouts/_rels/slideLayout14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142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5.svg"/></Relationships>
</file>

<file path=ppt/slideLayouts/_rels/slideLayout142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14.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4.xml"/><Relationship Id="rId1" Type="http://schemas.openxmlformats.org/officeDocument/2006/relationships/tags" Target="../tags/tag15.xml"/></Relationships>
</file>

<file path=ppt/slideLayouts/_rels/slideLayout144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4.xml"/><Relationship Id="rId1" Type="http://schemas.openxmlformats.org/officeDocument/2006/relationships/tags" Target="../tags/tag16.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5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5.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5.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5.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5.xml"/></Relationships>
</file>

<file path=ppt/slideLayouts/_rels/slideLayout158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5.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5.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5.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5.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9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0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5.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61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5.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2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6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8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9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69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0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0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0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1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1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7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2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4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4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77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7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7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77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77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78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78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9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80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0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81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7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87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87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7.xml"/></Relationships>
</file>

<file path=ppt/slideLayouts/_rels/slideLayout187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187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88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88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7.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89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0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0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9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7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98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99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99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203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203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20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3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6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6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06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6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6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06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06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6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0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210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21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210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21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211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211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211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1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21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21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212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2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2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21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212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213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21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3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3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2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1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4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5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215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215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7.xml"/></Relationships>
</file>

<file path=ppt/slideLayouts/_rels/slideLayout216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216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216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7.xml"/></Relationships>
</file>

<file path=ppt/slideLayouts/_rels/slideLayout216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216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6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6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216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216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217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21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7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7.xml"/></Relationships>
</file>

<file path=ppt/slideLayouts/_rels/slideLayout2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7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17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21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8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218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21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1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22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0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xml"/></Relationships>
</file>

<file path=ppt/slideLayouts/_rels/slideLayout22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22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2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2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Master" Target="../slideMasters/slideMaster8.xml"/></Relationships>
</file>

<file path=ppt/slideLayouts/_rels/slideLayout222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3.png"/><Relationship Id="rId1" Type="http://schemas.openxmlformats.org/officeDocument/2006/relationships/slideMaster" Target="../slideMasters/slideMaster8.xml"/></Relationships>
</file>

<file path=ppt/slideLayouts/_rels/slideLayout222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Master" Target="../slideMasters/slideMaster8.xml"/></Relationships>
</file>

<file path=ppt/slideLayouts/_rels/slideLayout222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6.png"/><Relationship Id="rId1" Type="http://schemas.openxmlformats.org/officeDocument/2006/relationships/slideMaster" Target="../slideMasters/slideMaster8.xml"/></Relationships>
</file>

<file path=ppt/slideLayouts/_rels/slideLayout222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7.png"/><Relationship Id="rId1" Type="http://schemas.openxmlformats.org/officeDocument/2006/relationships/slideMaster" Target="../slideMasters/slideMaster8.xml"/></Relationships>
</file>

<file path=ppt/slideLayouts/_rels/slideLayout222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222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3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8.xml"/></Relationships>
</file>

<file path=ppt/slideLayouts/_rels/slideLayout223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8.xml"/></Relationships>
</file>

<file path=ppt/slideLayouts/_rels/slideLayout223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8.xml"/></Relationships>
</file>

<file path=ppt/slideLayouts/_rels/slideLayout2233.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Master" Target="../slideMasters/slideMaster8.xml"/></Relationships>
</file>

<file path=ppt/slideLayouts/_rels/slideLayout22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223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22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101.png"/><Relationship Id="rId1" Type="http://schemas.openxmlformats.org/officeDocument/2006/relationships/slideMaster" Target="../slideMasters/slideMaster8.xml"/></Relationships>
</file>

<file path=ppt/slideLayouts/_rels/slideLayout223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8.xml"/></Relationships>
</file>

<file path=ppt/slideLayouts/_rels/slideLayout223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103.png"/><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2.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1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2.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2.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2.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2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3.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3.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3.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6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4.svg"/></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3.svg"/></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2"/>
        <p:cNvGrpSpPr/>
        <p:nvPr/>
      </p:nvGrpSpPr>
      <p:grpSpPr>
        <a:xfrm>
          <a:off x="0" y="0"/>
          <a:ext cx="0" cy="0"/>
          <a:chOff x="0" y="0"/>
          <a:chExt cx="0" cy="0"/>
        </a:xfrm>
      </p:grpSpPr>
      <p:grpSp>
        <p:nvGrpSpPr>
          <p:cNvPr id="103" name="Google Shape;103;p61"/>
          <p:cNvGrpSpPr/>
          <p:nvPr/>
        </p:nvGrpSpPr>
        <p:grpSpPr>
          <a:xfrm>
            <a:off x="7191542" y="1"/>
            <a:ext cx="5000459" cy="1425992"/>
            <a:chOff x="7191542" y="1"/>
            <a:chExt cx="5000459" cy="1425992"/>
          </a:xfrm>
        </p:grpSpPr>
        <p:pic>
          <p:nvPicPr>
            <p:cNvPr id="104" name="Google Shape;104;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 name="Google Shape;105;p61"/>
            <p:cNvGrpSpPr/>
            <p:nvPr/>
          </p:nvGrpSpPr>
          <p:grpSpPr>
            <a:xfrm>
              <a:off x="7191542" y="1"/>
              <a:ext cx="5000459" cy="1425992"/>
              <a:chOff x="7186272" y="0"/>
              <a:chExt cx="5005729" cy="1427495"/>
            </a:xfrm>
          </p:grpSpPr>
          <p:sp>
            <p:nvSpPr>
              <p:cNvPr id="106" name="Google Shape;106;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 name="Google Shape;107;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8" name="Google Shape;108;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 name="Google Shape;109;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 name="Google Shape;110;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 name="Google Shape;111;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 name="Google Shape;112;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45"/>
        <p:cNvGrpSpPr/>
        <p:nvPr/>
      </p:nvGrpSpPr>
      <p:grpSpPr>
        <a:xfrm>
          <a:off x="0" y="0"/>
          <a:ext cx="0" cy="0"/>
          <a:chOff x="0" y="0"/>
          <a:chExt cx="0" cy="0"/>
        </a:xfrm>
      </p:grpSpPr>
      <p:sp>
        <p:nvSpPr>
          <p:cNvPr id="1046" name="Google Shape;1046;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7" name="Google Shape;1047;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8" name="Google Shape;1048;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 name="Google Shape;1049;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0" name="Google Shape;1050;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 name="Google Shape;1051;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2" name="Google Shape;1052;p158"/>
          <p:cNvGrpSpPr/>
          <p:nvPr/>
        </p:nvGrpSpPr>
        <p:grpSpPr>
          <a:xfrm>
            <a:off x="7191542" y="1"/>
            <a:ext cx="5000459" cy="1425992"/>
            <a:chOff x="7191542" y="1"/>
            <a:chExt cx="5000459" cy="1425992"/>
          </a:xfrm>
        </p:grpSpPr>
        <p:pic>
          <p:nvPicPr>
            <p:cNvPr id="1053" name="Google Shape;1053;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4" name="Google Shape;1054;p158"/>
            <p:cNvGrpSpPr/>
            <p:nvPr/>
          </p:nvGrpSpPr>
          <p:grpSpPr>
            <a:xfrm>
              <a:off x="7191542" y="1"/>
              <a:ext cx="5000459" cy="1425992"/>
              <a:chOff x="7186272" y="0"/>
              <a:chExt cx="5005729" cy="1427495"/>
            </a:xfrm>
          </p:grpSpPr>
          <p:sp>
            <p:nvSpPr>
              <p:cNvPr id="1055" name="Google Shape;1055;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6" name="Google Shape;1056;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57" name="Google Shape;1057;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70506076"/>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0921166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1206624"/>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290774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362352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632183705"/>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10810770"/>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4617808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22113166"/>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29569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58"/>
        <p:cNvGrpSpPr/>
        <p:nvPr/>
      </p:nvGrpSpPr>
      <p:grpSpPr>
        <a:xfrm>
          <a:off x="0" y="0"/>
          <a:ext cx="0" cy="0"/>
          <a:chOff x="0" y="0"/>
          <a:chExt cx="0" cy="0"/>
        </a:xfrm>
      </p:grpSpPr>
      <p:grpSp>
        <p:nvGrpSpPr>
          <p:cNvPr id="1059" name="Google Shape;1059;p159"/>
          <p:cNvGrpSpPr/>
          <p:nvPr/>
        </p:nvGrpSpPr>
        <p:grpSpPr>
          <a:xfrm>
            <a:off x="0" y="0"/>
            <a:ext cx="12192000" cy="2148830"/>
            <a:chOff x="0" y="0"/>
            <a:chExt cx="12192000" cy="2148830"/>
          </a:xfrm>
        </p:grpSpPr>
        <p:sp>
          <p:nvSpPr>
            <p:cNvPr id="1060" name="Google Shape;1060;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1" name="Google Shape;1061;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2" name="Google Shape;1062;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3" name="Google Shape;1063;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 name="Google Shape;1064;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5" name="Google Shape;1065;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6" name="Google Shape;1066;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616095"/>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5653206"/>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282107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986901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798552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667508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19109528"/>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39552747"/>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36599620"/>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8671277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67"/>
        <p:cNvGrpSpPr/>
        <p:nvPr/>
      </p:nvGrpSpPr>
      <p:grpSpPr>
        <a:xfrm>
          <a:off x="0" y="0"/>
          <a:ext cx="0" cy="0"/>
          <a:chOff x="0" y="0"/>
          <a:chExt cx="0" cy="0"/>
        </a:xfrm>
      </p:grpSpPr>
      <p:sp>
        <p:nvSpPr>
          <p:cNvPr id="1068" name="Google Shape;1068;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9" name="Google Shape;1069;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0" name="Google Shape;1070;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1" name="Google Shape;1071;p160"/>
          <p:cNvSpPr>
            <a:spLocks noGrp="1"/>
          </p:cNvSpPr>
          <p:nvPr>
            <p:ph type="pic" idx="2"/>
          </p:nvPr>
        </p:nvSpPr>
        <p:spPr>
          <a:xfrm>
            <a:off x="7118684" y="233915"/>
            <a:ext cx="5073316" cy="5943600"/>
          </a:xfrm>
          <a:prstGeom prst="rect">
            <a:avLst/>
          </a:prstGeom>
          <a:noFill/>
          <a:ln>
            <a:noFill/>
          </a:ln>
        </p:spPr>
      </p:sp>
      <p:grpSp>
        <p:nvGrpSpPr>
          <p:cNvPr id="1072" name="Google Shape;1072;p160"/>
          <p:cNvGrpSpPr/>
          <p:nvPr/>
        </p:nvGrpSpPr>
        <p:grpSpPr>
          <a:xfrm>
            <a:off x="0" y="5020348"/>
            <a:ext cx="12192000" cy="1837653"/>
            <a:chOff x="0" y="5020348"/>
            <a:chExt cx="12192000" cy="1837653"/>
          </a:xfrm>
        </p:grpSpPr>
        <p:sp>
          <p:nvSpPr>
            <p:cNvPr id="1073" name="Google Shape;1073;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4" name="Google Shape;1074;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75" name="Google Shape;1075;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61942398"/>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6094970"/>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50080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5887561"/>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8338069"/>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79792991"/>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6779421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7058499"/>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8/19/2024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4048057195"/>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3954500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076"/>
        <p:cNvGrpSpPr/>
        <p:nvPr/>
      </p:nvGrpSpPr>
      <p:grpSpPr>
        <a:xfrm>
          <a:off x="0" y="0"/>
          <a:ext cx="0" cy="0"/>
          <a:chOff x="0" y="0"/>
          <a:chExt cx="0" cy="0"/>
        </a:xfrm>
      </p:grpSpPr>
      <p:grpSp>
        <p:nvGrpSpPr>
          <p:cNvPr id="1077" name="Google Shape;1077;p161"/>
          <p:cNvGrpSpPr/>
          <p:nvPr/>
        </p:nvGrpSpPr>
        <p:grpSpPr>
          <a:xfrm>
            <a:off x="0" y="5020347"/>
            <a:ext cx="12192000" cy="1837653"/>
            <a:chOff x="0" y="5020347"/>
            <a:chExt cx="12192000" cy="1837653"/>
          </a:xfrm>
        </p:grpSpPr>
        <p:sp>
          <p:nvSpPr>
            <p:cNvPr id="1078" name="Google Shape;1078;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9" name="Google Shape;1079;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1" name="Google Shape;1081;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82" name="Google Shape;1082;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 name="Google Shape;1083;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562758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569932"/>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7561838"/>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561782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1922374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99921556"/>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2203294"/>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1093084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1537436"/>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295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84"/>
        <p:cNvGrpSpPr/>
        <p:nvPr/>
      </p:nvGrpSpPr>
      <p:grpSpPr>
        <a:xfrm>
          <a:off x="0" y="0"/>
          <a:ext cx="0" cy="0"/>
          <a:chOff x="0" y="0"/>
          <a:chExt cx="0" cy="0"/>
        </a:xfrm>
      </p:grpSpPr>
      <p:sp>
        <p:nvSpPr>
          <p:cNvPr id="1085" name="Google Shape;1085;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6" name="Google Shape;1086;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7" name="Google Shape;1087;p162"/>
          <p:cNvGrpSpPr/>
          <p:nvPr/>
        </p:nvGrpSpPr>
        <p:grpSpPr>
          <a:xfrm>
            <a:off x="0" y="5379426"/>
            <a:ext cx="2807368" cy="753891"/>
            <a:chOff x="0" y="5379426"/>
            <a:chExt cx="2807368" cy="753891"/>
          </a:xfrm>
        </p:grpSpPr>
        <p:sp>
          <p:nvSpPr>
            <p:cNvPr id="1088" name="Google Shape;1088;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9" name="Google Shape;1089;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90" name="Google Shape;1090;p162"/>
          <p:cNvSpPr>
            <a:spLocks noGrp="1"/>
          </p:cNvSpPr>
          <p:nvPr>
            <p:ph type="pic" idx="2"/>
          </p:nvPr>
        </p:nvSpPr>
        <p:spPr>
          <a:xfrm>
            <a:off x="2807368" y="457202"/>
            <a:ext cx="8915400" cy="5943598"/>
          </a:xfrm>
          <a:prstGeom prst="rect">
            <a:avLst/>
          </a:prstGeom>
          <a:noFill/>
          <a:ln>
            <a:noFill/>
          </a:ln>
        </p:spPr>
      </p:sp>
      <p:pic>
        <p:nvPicPr>
          <p:cNvPr id="1091" name="Google Shape;1091;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4404017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199821522"/>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457820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3356743"/>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173157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697388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8005768"/>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6830365"/>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45086638"/>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6538953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092"/>
        <p:cNvGrpSpPr/>
        <p:nvPr/>
      </p:nvGrpSpPr>
      <p:grpSpPr>
        <a:xfrm>
          <a:off x="0" y="0"/>
          <a:ext cx="0" cy="0"/>
          <a:chOff x="0" y="0"/>
          <a:chExt cx="0" cy="0"/>
        </a:xfrm>
      </p:grpSpPr>
      <p:sp>
        <p:nvSpPr>
          <p:cNvPr id="1093" name="Google Shape;1093;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4" name="Google Shape;1094;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5" name="Google Shape;1095;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6" name="Google Shape;1096;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7" name="Google Shape;1097;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 name="Google Shape;1098;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9" name="Google Shape;1099;p163"/>
          <p:cNvGrpSpPr/>
          <p:nvPr/>
        </p:nvGrpSpPr>
        <p:grpSpPr>
          <a:xfrm>
            <a:off x="7191542" y="1"/>
            <a:ext cx="5000459" cy="1425992"/>
            <a:chOff x="7191542" y="1"/>
            <a:chExt cx="5000459" cy="1425992"/>
          </a:xfrm>
        </p:grpSpPr>
        <p:pic>
          <p:nvPicPr>
            <p:cNvPr id="1100" name="Google Shape;1100;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 name="Google Shape;1101;p163"/>
            <p:cNvGrpSpPr/>
            <p:nvPr/>
          </p:nvGrpSpPr>
          <p:grpSpPr>
            <a:xfrm>
              <a:off x="7191542" y="1"/>
              <a:ext cx="5000459" cy="1425992"/>
              <a:chOff x="7186272" y="0"/>
              <a:chExt cx="5005729" cy="1427495"/>
            </a:xfrm>
          </p:grpSpPr>
          <p:sp>
            <p:nvSpPr>
              <p:cNvPr id="1102" name="Google Shape;1102;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3" name="Google Shape;1103;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04" name="Google Shape;1104;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58879948"/>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5688896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96418200"/>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6429993"/>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395511"/>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496183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82258950"/>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77067700"/>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79110658"/>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388622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05"/>
        <p:cNvGrpSpPr/>
        <p:nvPr/>
      </p:nvGrpSpPr>
      <p:grpSpPr>
        <a:xfrm>
          <a:off x="0" y="0"/>
          <a:ext cx="0" cy="0"/>
          <a:chOff x="0" y="0"/>
          <a:chExt cx="0" cy="0"/>
        </a:xfrm>
      </p:grpSpPr>
      <p:sp>
        <p:nvSpPr>
          <p:cNvPr id="1106" name="Google Shape;1106;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7" name="Google Shape;1107;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8" name="Google Shape;1108;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 name="Google Shape;1109;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0" name="Google Shape;1110;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1" name="Google Shape;1111;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2" name="Google Shape;1112;p164"/>
          <p:cNvGrpSpPr/>
          <p:nvPr/>
        </p:nvGrpSpPr>
        <p:grpSpPr>
          <a:xfrm>
            <a:off x="7191542" y="1"/>
            <a:ext cx="5000459" cy="1425992"/>
            <a:chOff x="7191542" y="1"/>
            <a:chExt cx="5000459" cy="1425992"/>
          </a:xfrm>
        </p:grpSpPr>
        <p:pic>
          <p:nvPicPr>
            <p:cNvPr id="1113" name="Google Shape;1113;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 name="Google Shape;1114;p164"/>
            <p:cNvGrpSpPr/>
            <p:nvPr/>
          </p:nvGrpSpPr>
          <p:grpSpPr>
            <a:xfrm>
              <a:off x="7191542" y="1"/>
              <a:ext cx="5000459" cy="1425992"/>
              <a:chOff x="7186272" y="0"/>
              <a:chExt cx="5005729" cy="1427495"/>
            </a:xfrm>
          </p:grpSpPr>
          <p:sp>
            <p:nvSpPr>
              <p:cNvPr id="1115" name="Google Shape;1115;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6" name="Google Shape;1116;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7" name="Google Shape;1117;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24326733"/>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760557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8855394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231588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167179"/>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81631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170917821"/>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010744"/>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00225268"/>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5328423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18"/>
        <p:cNvGrpSpPr/>
        <p:nvPr/>
      </p:nvGrpSpPr>
      <p:grpSpPr>
        <a:xfrm>
          <a:off x="0" y="0"/>
          <a:ext cx="0" cy="0"/>
          <a:chOff x="0" y="0"/>
          <a:chExt cx="0" cy="0"/>
        </a:xfrm>
      </p:grpSpPr>
      <p:grpSp>
        <p:nvGrpSpPr>
          <p:cNvPr id="1119" name="Google Shape;1119;p165"/>
          <p:cNvGrpSpPr/>
          <p:nvPr/>
        </p:nvGrpSpPr>
        <p:grpSpPr>
          <a:xfrm>
            <a:off x="7191542" y="1"/>
            <a:ext cx="5000459" cy="1425992"/>
            <a:chOff x="7191542" y="1"/>
            <a:chExt cx="5000459" cy="1425992"/>
          </a:xfrm>
        </p:grpSpPr>
        <p:pic>
          <p:nvPicPr>
            <p:cNvPr id="1120" name="Google Shape;1120;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 name="Google Shape;1121;p165"/>
            <p:cNvGrpSpPr/>
            <p:nvPr/>
          </p:nvGrpSpPr>
          <p:grpSpPr>
            <a:xfrm>
              <a:off x="7191542" y="1"/>
              <a:ext cx="5000459" cy="1425992"/>
              <a:chOff x="7186272" y="0"/>
              <a:chExt cx="5005729" cy="1427495"/>
            </a:xfrm>
          </p:grpSpPr>
          <p:sp>
            <p:nvSpPr>
              <p:cNvPr id="1122" name="Google Shape;1122;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3" name="Google Shape;1123;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4" name="Google Shape;1124;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5" name="Google Shape;1125;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 name="Google Shape;1126;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7" name="Google Shape;1127;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 name="Google Shape;1128;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123802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80155053"/>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6892557"/>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4378306"/>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0983858"/>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4395142"/>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4751262"/>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4979212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11835758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87971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9"/>
        <p:cNvGrpSpPr/>
        <p:nvPr/>
      </p:nvGrpSpPr>
      <p:grpSpPr>
        <a:xfrm>
          <a:off x="0" y="0"/>
          <a:ext cx="0" cy="0"/>
          <a:chOff x="0" y="0"/>
          <a:chExt cx="0" cy="0"/>
        </a:xfrm>
      </p:grpSpPr>
      <p:sp>
        <p:nvSpPr>
          <p:cNvPr id="1130" name="Google Shape;1130;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1" name="Google Shape;1131;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2" name="Google Shape;1132;p166"/>
          <p:cNvGrpSpPr/>
          <p:nvPr/>
        </p:nvGrpSpPr>
        <p:grpSpPr>
          <a:xfrm>
            <a:off x="7191542" y="1"/>
            <a:ext cx="5000459" cy="1425992"/>
            <a:chOff x="7191542" y="1"/>
            <a:chExt cx="5000459" cy="1425992"/>
          </a:xfrm>
        </p:grpSpPr>
        <p:pic>
          <p:nvPicPr>
            <p:cNvPr id="1133" name="Google Shape;1133;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4" name="Google Shape;1134;p166"/>
            <p:cNvGrpSpPr/>
            <p:nvPr/>
          </p:nvGrpSpPr>
          <p:grpSpPr>
            <a:xfrm>
              <a:off x="7191542" y="1"/>
              <a:ext cx="5000459" cy="1425992"/>
              <a:chOff x="7186272" y="0"/>
              <a:chExt cx="5005729" cy="1427495"/>
            </a:xfrm>
          </p:grpSpPr>
          <p:sp>
            <p:nvSpPr>
              <p:cNvPr id="1135" name="Google Shape;1135;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6" name="Google Shape;1136;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7" name="Google Shape;1137;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8" name="Google Shape;1138;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9" name="Google Shape;1139;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0" name="Google Shape;1140;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81974597"/>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37226671"/>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12975133"/>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4673528"/>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0635589"/>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8149226"/>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957046"/>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301558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79305414"/>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59360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41"/>
        <p:cNvGrpSpPr/>
        <p:nvPr/>
      </p:nvGrpSpPr>
      <p:grpSpPr>
        <a:xfrm>
          <a:off x="0" y="0"/>
          <a:ext cx="0" cy="0"/>
          <a:chOff x="0" y="0"/>
          <a:chExt cx="0" cy="0"/>
        </a:xfrm>
      </p:grpSpPr>
      <p:grpSp>
        <p:nvGrpSpPr>
          <p:cNvPr id="1142" name="Google Shape;1142;p167"/>
          <p:cNvGrpSpPr/>
          <p:nvPr/>
        </p:nvGrpSpPr>
        <p:grpSpPr>
          <a:xfrm>
            <a:off x="7191542" y="1"/>
            <a:ext cx="5000459" cy="1425992"/>
            <a:chOff x="7191542" y="1"/>
            <a:chExt cx="5000459" cy="1425992"/>
          </a:xfrm>
        </p:grpSpPr>
        <p:pic>
          <p:nvPicPr>
            <p:cNvPr id="1143" name="Google Shape;1143;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4" name="Google Shape;1144;p167"/>
            <p:cNvGrpSpPr/>
            <p:nvPr/>
          </p:nvGrpSpPr>
          <p:grpSpPr>
            <a:xfrm>
              <a:off x="7191542" y="1"/>
              <a:ext cx="5000459" cy="1425992"/>
              <a:chOff x="7186272" y="0"/>
              <a:chExt cx="5005729" cy="1427495"/>
            </a:xfrm>
          </p:grpSpPr>
          <p:sp>
            <p:nvSpPr>
              <p:cNvPr id="1145" name="Google Shape;1145;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6" name="Google Shape;1146;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7" name="Google Shape;1147;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8" name="Google Shape;1148;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1" name="Google Shape;1151;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 name="Google Shape;1152;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3" name="Google Shape;1153;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4" name="Google Shape;1154;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38472565"/>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68442873"/>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96030289"/>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31945"/>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1279149"/>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5494151"/>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66772869"/>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1780743"/>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52816149"/>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764645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13"/>
        <p:cNvGrpSpPr/>
        <p:nvPr/>
      </p:nvGrpSpPr>
      <p:grpSpPr>
        <a:xfrm>
          <a:off x="0" y="0"/>
          <a:ext cx="0" cy="0"/>
          <a:chOff x="0" y="0"/>
          <a:chExt cx="0" cy="0"/>
        </a:xfrm>
      </p:grpSpPr>
      <p:sp>
        <p:nvSpPr>
          <p:cNvPr id="114" name="Google Shape;114;p3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 name="Google Shape;115;p3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 name="Google Shape;116;p3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 name="Google Shape;117;p337"/>
          <p:cNvSpPr>
            <a:spLocks noGrp="1"/>
          </p:cNvSpPr>
          <p:nvPr>
            <p:ph type="pic" idx="2"/>
          </p:nvPr>
        </p:nvSpPr>
        <p:spPr>
          <a:xfrm>
            <a:off x="7118684" y="233915"/>
            <a:ext cx="5073316" cy="5943600"/>
          </a:xfrm>
          <a:prstGeom prst="rect">
            <a:avLst/>
          </a:prstGeom>
          <a:noFill/>
          <a:ln>
            <a:noFill/>
          </a:ln>
        </p:spPr>
      </p:sp>
      <p:grpSp>
        <p:nvGrpSpPr>
          <p:cNvPr id="118" name="Google Shape;118;p337"/>
          <p:cNvGrpSpPr/>
          <p:nvPr/>
        </p:nvGrpSpPr>
        <p:grpSpPr>
          <a:xfrm>
            <a:off x="0" y="5020348"/>
            <a:ext cx="12192000" cy="1837653"/>
            <a:chOff x="0" y="5020348"/>
            <a:chExt cx="12192000" cy="1837653"/>
          </a:xfrm>
        </p:grpSpPr>
        <p:sp>
          <p:nvSpPr>
            <p:cNvPr id="119" name="Google Shape;119;p3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 name="Google Shape;120;p3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1" name="Google Shape;121;p3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5"/>
        <p:cNvGrpSpPr/>
        <p:nvPr/>
      </p:nvGrpSpPr>
      <p:grpSpPr>
        <a:xfrm>
          <a:off x="0" y="0"/>
          <a:ext cx="0" cy="0"/>
          <a:chOff x="0" y="0"/>
          <a:chExt cx="0" cy="0"/>
        </a:xfrm>
      </p:grpSpPr>
      <p:grpSp>
        <p:nvGrpSpPr>
          <p:cNvPr id="1156" name="Google Shape;1156;p168"/>
          <p:cNvGrpSpPr/>
          <p:nvPr/>
        </p:nvGrpSpPr>
        <p:grpSpPr>
          <a:xfrm>
            <a:off x="7191542" y="1"/>
            <a:ext cx="5000459" cy="1425992"/>
            <a:chOff x="7191542" y="1"/>
            <a:chExt cx="5000459" cy="1425992"/>
          </a:xfrm>
        </p:grpSpPr>
        <p:pic>
          <p:nvPicPr>
            <p:cNvPr id="1157" name="Google Shape;1157;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 name="Google Shape;1158;p168"/>
            <p:cNvGrpSpPr/>
            <p:nvPr/>
          </p:nvGrpSpPr>
          <p:grpSpPr>
            <a:xfrm>
              <a:off x="7191542" y="1"/>
              <a:ext cx="5000459" cy="1425992"/>
              <a:chOff x="7186272" y="0"/>
              <a:chExt cx="5005729" cy="1427495"/>
            </a:xfrm>
          </p:grpSpPr>
          <p:sp>
            <p:nvSpPr>
              <p:cNvPr id="1159" name="Google Shape;1159;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1" name="Google Shape;1161;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 name="Google Shape;1162;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 name="Google Shape;1163;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 name="Google Shape;1164;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7421612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99413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8/19/2024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51531398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9051166"/>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763798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3887966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72326686"/>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387029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783394"/>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720897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65"/>
        <p:cNvGrpSpPr/>
        <p:nvPr/>
      </p:nvGrpSpPr>
      <p:grpSpPr>
        <a:xfrm>
          <a:off x="0" y="0"/>
          <a:ext cx="0" cy="0"/>
          <a:chOff x="0" y="0"/>
          <a:chExt cx="0" cy="0"/>
        </a:xfrm>
      </p:grpSpPr>
      <p:sp>
        <p:nvSpPr>
          <p:cNvPr id="1166" name="Google Shape;1166;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9" name="Google Shape;1169;p169"/>
          <p:cNvGrpSpPr/>
          <p:nvPr/>
        </p:nvGrpSpPr>
        <p:grpSpPr>
          <a:xfrm>
            <a:off x="7191542" y="1"/>
            <a:ext cx="5000459" cy="1425992"/>
            <a:chOff x="7191542" y="1"/>
            <a:chExt cx="5000459" cy="1425992"/>
          </a:xfrm>
        </p:grpSpPr>
        <p:pic>
          <p:nvPicPr>
            <p:cNvPr id="1170" name="Google Shape;1170;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 name="Google Shape;1171;p169"/>
            <p:cNvGrpSpPr/>
            <p:nvPr/>
          </p:nvGrpSpPr>
          <p:grpSpPr>
            <a:xfrm>
              <a:off x="7191542" y="1"/>
              <a:ext cx="5000459" cy="1425992"/>
              <a:chOff x="7186272" y="0"/>
              <a:chExt cx="5005729" cy="1427495"/>
            </a:xfrm>
          </p:grpSpPr>
          <p:sp>
            <p:nvSpPr>
              <p:cNvPr id="1172" name="Google Shape;1172;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3" name="Google Shape;1173;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7999949"/>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05271693"/>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73634646"/>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9211345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11149991"/>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9363584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21104561"/>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2453599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5492039"/>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326744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174"/>
        <p:cNvGrpSpPr/>
        <p:nvPr/>
      </p:nvGrpSpPr>
      <p:grpSpPr>
        <a:xfrm>
          <a:off x="0" y="0"/>
          <a:ext cx="0" cy="0"/>
          <a:chOff x="0" y="0"/>
          <a:chExt cx="0" cy="0"/>
        </a:xfrm>
      </p:grpSpPr>
      <p:sp>
        <p:nvSpPr>
          <p:cNvPr id="1175" name="Google Shape;1175;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 name="Google Shape;1176;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7" name="Google Shape;1177;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9" name="Google Shape;1179;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0" name="Google Shape;118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1" name="Google Shape;1181;p170"/>
          <p:cNvGrpSpPr/>
          <p:nvPr/>
        </p:nvGrpSpPr>
        <p:grpSpPr>
          <a:xfrm>
            <a:off x="7191542" y="1"/>
            <a:ext cx="5000459" cy="1425992"/>
            <a:chOff x="7191542" y="1"/>
            <a:chExt cx="5000459" cy="1425992"/>
          </a:xfrm>
        </p:grpSpPr>
        <p:pic>
          <p:nvPicPr>
            <p:cNvPr id="1182" name="Google Shape;1182;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 name="Google Shape;1183;p170"/>
            <p:cNvGrpSpPr/>
            <p:nvPr/>
          </p:nvGrpSpPr>
          <p:grpSpPr>
            <a:xfrm>
              <a:off x="7191542" y="1"/>
              <a:ext cx="5000459" cy="1425992"/>
              <a:chOff x="7186272" y="0"/>
              <a:chExt cx="5005729" cy="1427495"/>
            </a:xfrm>
          </p:grpSpPr>
          <p:sp>
            <p:nvSpPr>
              <p:cNvPr id="1184" name="Google Shape;1184;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5" name="Google Shape;1185;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86" name="Google Shape;1186;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5736795"/>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6507328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3644355"/>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9280377"/>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013869"/>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1883963"/>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8199151"/>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6503754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3313190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062245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87"/>
        <p:cNvGrpSpPr/>
        <p:nvPr/>
      </p:nvGrpSpPr>
      <p:grpSpPr>
        <a:xfrm>
          <a:off x="0" y="0"/>
          <a:ext cx="0" cy="0"/>
          <a:chOff x="0" y="0"/>
          <a:chExt cx="0" cy="0"/>
        </a:xfrm>
      </p:grpSpPr>
      <p:grpSp>
        <p:nvGrpSpPr>
          <p:cNvPr id="1188" name="Google Shape;1188;p171"/>
          <p:cNvGrpSpPr/>
          <p:nvPr/>
        </p:nvGrpSpPr>
        <p:grpSpPr>
          <a:xfrm>
            <a:off x="0" y="0"/>
            <a:ext cx="12192000" cy="2148830"/>
            <a:chOff x="0" y="0"/>
            <a:chExt cx="12192000" cy="2148830"/>
          </a:xfrm>
        </p:grpSpPr>
        <p:sp>
          <p:nvSpPr>
            <p:cNvPr id="1189" name="Google Shape;1189;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0" name="Google Shape;1190;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1" name="Google Shape;1191;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2" name="Google Shape;1192;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 name="Google Shape;1193;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4" name="Google Shape;1194;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95" name="Google Shape;1195;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30238765"/>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63113961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59158354"/>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077819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327368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512607"/>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768338"/>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57776584"/>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41027386"/>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046515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196"/>
        <p:cNvGrpSpPr/>
        <p:nvPr/>
      </p:nvGrpSpPr>
      <p:grpSpPr>
        <a:xfrm>
          <a:off x="0" y="0"/>
          <a:ext cx="0" cy="0"/>
          <a:chOff x="0" y="0"/>
          <a:chExt cx="0" cy="0"/>
        </a:xfrm>
      </p:grpSpPr>
      <p:sp>
        <p:nvSpPr>
          <p:cNvPr id="1197" name="Google Shape;1197;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8" name="Google Shape;1198;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 name="Google Shape;1199;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 name="Google Shape;1200;p172"/>
          <p:cNvGrpSpPr/>
          <p:nvPr/>
        </p:nvGrpSpPr>
        <p:grpSpPr>
          <a:xfrm>
            <a:off x="7191542" y="1"/>
            <a:ext cx="5000459" cy="1425992"/>
            <a:chOff x="7191542" y="1"/>
            <a:chExt cx="5000459" cy="1425992"/>
          </a:xfrm>
        </p:grpSpPr>
        <p:pic>
          <p:nvPicPr>
            <p:cNvPr id="1201" name="Google Shape;1201;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2" name="Google Shape;1202;p172"/>
            <p:cNvGrpSpPr/>
            <p:nvPr/>
          </p:nvGrpSpPr>
          <p:grpSpPr>
            <a:xfrm>
              <a:off x="7191542" y="1"/>
              <a:ext cx="5000459" cy="1425992"/>
              <a:chOff x="7186272" y="0"/>
              <a:chExt cx="5005729" cy="1427495"/>
            </a:xfrm>
          </p:grpSpPr>
          <p:sp>
            <p:nvSpPr>
              <p:cNvPr id="1203" name="Google Shape;1203;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4" name="Google Shape;1204;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029719608"/>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51435844"/>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34637479"/>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27898082"/>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965393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32937407"/>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398884733"/>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61037462"/>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38394687"/>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840664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05"/>
        <p:cNvGrpSpPr/>
        <p:nvPr/>
      </p:nvGrpSpPr>
      <p:grpSpPr>
        <a:xfrm>
          <a:off x="0" y="0"/>
          <a:ext cx="0" cy="0"/>
          <a:chOff x="0" y="0"/>
          <a:chExt cx="0" cy="0"/>
        </a:xfrm>
      </p:grpSpPr>
      <p:sp>
        <p:nvSpPr>
          <p:cNvPr id="1206" name="Google Shape;1206;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7" name="Google Shape;1207;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 name="Google Shape;1208;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0" name="Google Shape;1210;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1" name="Google Shape;1211;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2" name="Google Shape;1212;p173"/>
          <p:cNvGrpSpPr/>
          <p:nvPr/>
        </p:nvGrpSpPr>
        <p:grpSpPr>
          <a:xfrm>
            <a:off x="7191542" y="1"/>
            <a:ext cx="5000459" cy="1425992"/>
            <a:chOff x="7191542" y="1"/>
            <a:chExt cx="5000459" cy="1425992"/>
          </a:xfrm>
        </p:grpSpPr>
        <p:pic>
          <p:nvPicPr>
            <p:cNvPr id="1213" name="Google Shape;1213;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 name="Google Shape;1214;p173"/>
            <p:cNvGrpSpPr/>
            <p:nvPr/>
          </p:nvGrpSpPr>
          <p:grpSpPr>
            <a:xfrm>
              <a:off x="7191542" y="1"/>
              <a:ext cx="5000459" cy="1425992"/>
              <a:chOff x="7186272" y="0"/>
              <a:chExt cx="5005729" cy="1427495"/>
            </a:xfrm>
          </p:grpSpPr>
          <p:sp>
            <p:nvSpPr>
              <p:cNvPr id="1215" name="Google Shape;1215;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6" name="Google Shape;1216;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7" name="Google Shape;1217;p1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2119424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7990105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551501776"/>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58930848"/>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765335376"/>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69450483"/>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266987471"/>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4671654"/>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912068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8066438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18"/>
        <p:cNvGrpSpPr/>
        <p:nvPr/>
      </p:nvGrpSpPr>
      <p:grpSpPr>
        <a:xfrm>
          <a:off x="0" y="0"/>
          <a:ext cx="0" cy="0"/>
          <a:chOff x="0" y="0"/>
          <a:chExt cx="0" cy="0"/>
        </a:xfrm>
      </p:grpSpPr>
      <p:sp>
        <p:nvSpPr>
          <p:cNvPr id="1219" name="Google Shape;1219;p12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20" name="Google Shape;1220;p12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 name="Google Shape;1221;p12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1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3" name="Google Shape;1223;p1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 name="Google Shape;1224;p1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 name="Google Shape;1225;p1213"/>
          <p:cNvGrpSpPr/>
          <p:nvPr/>
        </p:nvGrpSpPr>
        <p:grpSpPr>
          <a:xfrm>
            <a:off x="7191542" y="1"/>
            <a:ext cx="5000459" cy="1425992"/>
            <a:chOff x="7191542" y="1"/>
            <a:chExt cx="5000459" cy="1425992"/>
          </a:xfrm>
        </p:grpSpPr>
        <p:pic>
          <p:nvPicPr>
            <p:cNvPr id="1226" name="Google Shape;1226;p1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 name="Google Shape;1227;p1213"/>
            <p:cNvGrpSpPr/>
            <p:nvPr/>
          </p:nvGrpSpPr>
          <p:grpSpPr>
            <a:xfrm>
              <a:off x="7191542" y="1"/>
              <a:ext cx="5000459" cy="1425992"/>
              <a:chOff x="7186272" y="0"/>
              <a:chExt cx="5005729" cy="1427495"/>
            </a:xfrm>
          </p:grpSpPr>
          <p:sp>
            <p:nvSpPr>
              <p:cNvPr id="1228" name="Google Shape;1228;p1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9" name="Google Shape;1229;p1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30" name="Google Shape;1230;p12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26473317"/>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6999184"/>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60094157"/>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36064742"/>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4574236"/>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41078753"/>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25094709"/>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37787928"/>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06208485"/>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050215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31"/>
        <p:cNvGrpSpPr/>
        <p:nvPr/>
      </p:nvGrpSpPr>
      <p:grpSpPr>
        <a:xfrm>
          <a:off x="0" y="0"/>
          <a:ext cx="0" cy="0"/>
          <a:chOff x="0" y="0"/>
          <a:chExt cx="0" cy="0"/>
        </a:xfrm>
      </p:grpSpPr>
      <p:sp>
        <p:nvSpPr>
          <p:cNvPr id="1232" name="Google Shape;1232;p121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3" name="Google Shape;1233;p121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4" name="Google Shape;1234;p121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35" name="Google Shape;1235;p121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6" name="Google Shape;1236;p121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37" name="Google Shape;1237;p121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8" name="Google Shape;1238;p121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9" name="Google Shape;1239;p121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40" name="Google Shape;1240;p121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1" name="Google Shape;1241;p121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42" name="Google Shape;1242;p121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950693"/>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69402389"/>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755519574"/>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10273067"/>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59858304"/>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66922004"/>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1228920"/>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4564170"/>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8945051"/>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843821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43"/>
        <p:cNvGrpSpPr/>
        <p:nvPr/>
      </p:nvGrpSpPr>
      <p:grpSpPr>
        <a:xfrm>
          <a:off x="0" y="0"/>
          <a:ext cx="0" cy="0"/>
          <a:chOff x="0" y="0"/>
          <a:chExt cx="0" cy="0"/>
        </a:xfrm>
      </p:grpSpPr>
      <p:sp>
        <p:nvSpPr>
          <p:cNvPr id="1244" name="Google Shape;1244;p1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5" name="Google Shape;1245;p1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6" name="Google Shape;1246;p1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1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8" name="Google Shape;1248;p1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 name="Google Shape;1249;p1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0" name="Google Shape;1250;p1215"/>
          <p:cNvGrpSpPr/>
          <p:nvPr/>
        </p:nvGrpSpPr>
        <p:grpSpPr>
          <a:xfrm>
            <a:off x="7191542" y="1"/>
            <a:ext cx="5000459" cy="1425992"/>
            <a:chOff x="7191542" y="1"/>
            <a:chExt cx="5000459" cy="1425992"/>
          </a:xfrm>
        </p:grpSpPr>
        <p:pic>
          <p:nvPicPr>
            <p:cNvPr id="1251" name="Google Shape;1251;p1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2" name="Google Shape;1252;p1215"/>
            <p:cNvGrpSpPr/>
            <p:nvPr/>
          </p:nvGrpSpPr>
          <p:grpSpPr>
            <a:xfrm>
              <a:off x="7191542" y="1"/>
              <a:ext cx="5000459" cy="1425992"/>
              <a:chOff x="7186272" y="0"/>
              <a:chExt cx="5005729" cy="1427495"/>
            </a:xfrm>
          </p:grpSpPr>
          <p:sp>
            <p:nvSpPr>
              <p:cNvPr id="1253" name="Google Shape;1253;p1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4" name="Google Shape;1254;p1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55" name="Google Shape;1255;p1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45798620"/>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0378862"/>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404003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6104859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939895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03020475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1138521"/>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8457201"/>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9016422"/>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297215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56"/>
        <p:cNvGrpSpPr/>
        <p:nvPr/>
      </p:nvGrpSpPr>
      <p:grpSpPr>
        <a:xfrm>
          <a:off x="0" y="0"/>
          <a:ext cx="0" cy="0"/>
          <a:chOff x="0" y="0"/>
          <a:chExt cx="0" cy="0"/>
        </a:xfrm>
      </p:grpSpPr>
      <p:sp>
        <p:nvSpPr>
          <p:cNvPr id="1257" name="Google Shape;1257;p12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8" name="Google Shape;1258;p12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9" name="Google Shape;1259;p12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 name="Google Shape;1260;p1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1" name="Google Shape;1261;p1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 name="Google Shape;1262;p1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 name="Google Shape;1263;p1216"/>
          <p:cNvGrpSpPr/>
          <p:nvPr/>
        </p:nvGrpSpPr>
        <p:grpSpPr>
          <a:xfrm>
            <a:off x="7191542" y="1"/>
            <a:ext cx="5000459" cy="1425992"/>
            <a:chOff x="7191542" y="1"/>
            <a:chExt cx="5000459" cy="1425992"/>
          </a:xfrm>
        </p:grpSpPr>
        <p:pic>
          <p:nvPicPr>
            <p:cNvPr id="1264" name="Google Shape;1264;p1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5" name="Google Shape;1265;p1216"/>
            <p:cNvGrpSpPr/>
            <p:nvPr/>
          </p:nvGrpSpPr>
          <p:grpSpPr>
            <a:xfrm>
              <a:off x="7191542" y="1"/>
              <a:ext cx="5000459" cy="1425992"/>
              <a:chOff x="7186272" y="0"/>
              <a:chExt cx="5005729" cy="1427495"/>
            </a:xfrm>
          </p:grpSpPr>
          <p:sp>
            <p:nvSpPr>
              <p:cNvPr id="1266" name="Google Shape;1266;p1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7" name="Google Shape;1267;p1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68" name="Google Shape;1268;p12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136677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06027528"/>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4242560"/>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3682477"/>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5027484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5326864"/>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7440595"/>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666434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2727442"/>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21097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22"/>
        <p:cNvGrpSpPr/>
        <p:nvPr/>
      </p:nvGrpSpPr>
      <p:grpSpPr>
        <a:xfrm>
          <a:off x="0" y="0"/>
          <a:ext cx="0" cy="0"/>
          <a:chOff x="0" y="0"/>
          <a:chExt cx="0" cy="0"/>
        </a:xfrm>
      </p:grpSpPr>
      <p:grpSp>
        <p:nvGrpSpPr>
          <p:cNvPr id="123" name="Google Shape;123;p338"/>
          <p:cNvGrpSpPr/>
          <p:nvPr/>
        </p:nvGrpSpPr>
        <p:grpSpPr>
          <a:xfrm>
            <a:off x="0" y="5020347"/>
            <a:ext cx="12192000" cy="1837653"/>
            <a:chOff x="0" y="5020347"/>
            <a:chExt cx="12192000" cy="1837653"/>
          </a:xfrm>
        </p:grpSpPr>
        <p:sp>
          <p:nvSpPr>
            <p:cNvPr id="124" name="Google Shape;124;p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 name="Google Shape;125;p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 name="Google Shape;126;p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7" name="Google Shape;127;p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 name="Google Shape;128;p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 name="Google Shape;129;p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69"/>
        <p:cNvGrpSpPr/>
        <p:nvPr/>
      </p:nvGrpSpPr>
      <p:grpSpPr>
        <a:xfrm>
          <a:off x="0" y="0"/>
          <a:ext cx="0" cy="0"/>
          <a:chOff x="0" y="0"/>
          <a:chExt cx="0" cy="0"/>
        </a:xfrm>
      </p:grpSpPr>
      <p:sp>
        <p:nvSpPr>
          <p:cNvPr id="1270" name="Google Shape;1270;p1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1" name="Google Shape;1271;p1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2" name="Google Shape;1272;p1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4" name="Google Shape;1274;p1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5" name="Google Shape;1275;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6" name="Google Shape;1276;p1217"/>
          <p:cNvGrpSpPr/>
          <p:nvPr/>
        </p:nvGrpSpPr>
        <p:grpSpPr>
          <a:xfrm>
            <a:off x="7191542" y="1"/>
            <a:ext cx="5000459" cy="1425992"/>
            <a:chOff x="7191542" y="1"/>
            <a:chExt cx="5000459" cy="1425992"/>
          </a:xfrm>
        </p:grpSpPr>
        <p:pic>
          <p:nvPicPr>
            <p:cNvPr id="1277" name="Google Shape;1277;p1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8" name="Google Shape;1278;p1217"/>
            <p:cNvGrpSpPr/>
            <p:nvPr/>
          </p:nvGrpSpPr>
          <p:grpSpPr>
            <a:xfrm>
              <a:off x="7191542" y="1"/>
              <a:ext cx="5000459" cy="1425992"/>
              <a:chOff x="7186272" y="0"/>
              <a:chExt cx="5005729" cy="1427495"/>
            </a:xfrm>
          </p:grpSpPr>
          <p:sp>
            <p:nvSpPr>
              <p:cNvPr id="1279" name="Google Shape;1279;p1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0" name="Google Shape;1280;p1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1" name="Google Shape;1281;p1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695683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1568530"/>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6123873"/>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7950780"/>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41511626"/>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4990239"/>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266558"/>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71783772"/>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60164201"/>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8516604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282"/>
        <p:cNvGrpSpPr/>
        <p:nvPr/>
      </p:nvGrpSpPr>
      <p:grpSpPr>
        <a:xfrm>
          <a:off x="0" y="0"/>
          <a:ext cx="0" cy="0"/>
          <a:chOff x="0" y="0"/>
          <a:chExt cx="0" cy="0"/>
        </a:xfrm>
      </p:grpSpPr>
      <p:sp>
        <p:nvSpPr>
          <p:cNvPr id="1283" name="Google Shape;1283;p1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4" name="Google Shape;1284;p1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5" name="Google Shape;1285;p1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 name="Google Shape;1286;p1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7" name="Google Shape;1287;p1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 name="Google Shape;1288;p1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9" name="Google Shape;1289;p1218"/>
          <p:cNvGrpSpPr/>
          <p:nvPr/>
        </p:nvGrpSpPr>
        <p:grpSpPr>
          <a:xfrm>
            <a:off x="7191542" y="1"/>
            <a:ext cx="5000459" cy="1425992"/>
            <a:chOff x="7191542" y="1"/>
            <a:chExt cx="5000459" cy="1425992"/>
          </a:xfrm>
        </p:grpSpPr>
        <p:pic>
          <p:nvPicPr>
            <p:cNvPr id="1290" name="Google Shape;1290;p1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1" name="Google Shape;1291;p1218"/>
            <p:cNvGrpSpPr/>
            <p:nvPr/>
          </p:nvGrpSpPr>
          <p:grpSpPr>
            <a:xfrm>
              <a:off x="7191542" y="1"/>
              <a:ext cx="5000459" cy="1425992"/>
              <a:chOff x="7186272" y="0"/>
              <a:chExt cx="5005729" cy="1427495"/>
            </a:xfrm>
          </p:grpSpPr>
          <p:sp>
            <p:nvSpPr>
              <p:cNvPr id="1292" name="Google Shape;1292;p1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3" name="Google Shape;1293;p1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94" name="Google Shape;1294;p1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6676304"/>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2705841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45422814"/>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3979747"/>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1303096"/>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7990247"/>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5555703"/>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93134503"/>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6757548"/>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891506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295"/>
        <p:cNvGrpSpPr/>
        <p:nvPr/>
      </p:nvGrpSpPr>
      <p:grpSpPr>
        <a:xfrm>
          <a:off x="0" y="0"/>
          <a:ext cx="0" cy="0"/>
          <a:chOff x="0" y="0"/>
          <a:chExt cx="0" cy="0"/>
        </a:xfrm>
      </p:grpSpPr>
      <p:sp>
        <p:nvSpPr>
          <p:cNvPr id="1296" name="Google Shape;1296;p12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7" name="Google Shape;1297;p12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8" name="Google Shape;1298;p12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 name="Google Shape;1299;p1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0" name="Google Shape;1300;p1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 name="Google Shape;1301;p1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 name="Google Shape;1302;p1219"/>
          <p:cNvGrpSpPr/>
          <p:nvPr/>
        </p:nvGrpSpPr>
        <p:grpSpPr>
          <a:xfrm>
            <a:off x="7191542" y="1"/>
            <a:ext cx="5000459" cy="1425992"/>
            <a:chOff x="7191542" y="1"/>
            <a:chExt cx="5000459" cy="1425992"/>
          </a:xfrm>
        </p:grpSpPr>
        <p:pic>
          <p:nvPicPr>
            <p:cNvPr id="1303" name="Google Shape;1303;p1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4" name="Google Shape;1304;p1219"/>
            <p:cNvGrpSpPr/>
            <p:nvPr/>
          </p:nvGrpSpPr>
          <p:grpSpPr>
            <a:xfrm>
              <a:off x="7191542" y="1"/>
              <a:ext cx="5000459" cy="1425992"/>
              <a:chOff x="7186272" y="0"/>
              <a:chExt cx="5005729" cy="1427495"/>
            </a:xfrm>
          </p:grpSpPr>
          <p:sp>
            <p:nvSpPr>
              <p:cNvPr id="1305" name="Google Shape;1305;p1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6" name="Google Shape;1306;p1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07" name="Google Shape;1307;p12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6323301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14126452"/>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18919542"/>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5339638"/>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49176481"/>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8664285"/>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0719673"/>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8126283"/>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1625248"/>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713024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08"/>
        <p:cNvGrpSpPr/>
        <p:nvPr/>
      </p:nvGrpSpPr>
      <p:grpSpPr>
        <a:xfrm>
          <a:off x="0" y="0"/>
          <a:ext cx="0" cy="0"/>
          <a:chOff x="0" y="0"/>
          <a:chExt cx="0" cy="0"/>
        </a:xfrm>
      </p:grpSpPr>
      <p:sp>
        <p:nvSpPr>
          <p:cNvPr id="1309" name="Google Shape;1309;p122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0" name="Google Shape;1310;p122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1" name="Google Shape;1311;p122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2" name="Google Shape;1312;p1220"/>
          <p:cNvSpPr>
            <a:spLocks noGrp="1"/>
          </p:cNvSpPr>
          <p:nvPr>
            <p:ph type="pic" idx="2"/>
          </p:nvPr>
        </p:nvSpPr>
        <p:spPr>
          <a:xfrm>
            <a:off x="7118684" y="233915"/>
            <a:ext cx="5073316" cy="5943600"/>
          </a:xfrm>
          <a:prstGeom prst="rect">
            <a:avLst/>
          </a:prstGeom>
          <a:noFill/>
          <a:ln>
            <a:noFill/>
          </a:ln>
        </p:spPr>
      </p:sp>
      <p:grpSp>
        <p:nvGrpSpPr>
          <p:cNvPr id="1313" name="Google Shape;1313;p1220"/>
          <p:cNvGrpSpPr/>
          <p:nvPr/>
        </p:nvGrpSpPr>
        <p:grpSpPr>
          <a:xfrm>
            <a:off x="0" y="5020348"/>
            <a:ext cx="12192000" cy="1837653"/>
            <a:chOff x="0" y="5020348"/>
            <a:chExt cx="12192000" cy="1837653"/>
          </a:xfrm>
        </p:grpSpPr>
        <p:sp>
          <p:nvSpPr>
            <p:cNvPr id="1314" name="Google Shape;1314;p12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5" name="Google Shape;1315;p12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16" name="Google Shape;1316;p12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27484593"/>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72455352"/>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14357866"/>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7794481"/>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3008994"/>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3199998"/>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9778361"/>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240768"/>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02684145"/>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5605648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17"/>
        <p:cNvGrpSpPr/>
        <p:nvPr/>
      </p:nvGrpSpPr>
      <p:grpSpPr>
        <a:xfrm>
          <a:off x="0" y="0"/>
          <a:ext cx="0" cy="0"/>
          <a:chOff x="0" y="0"/>
          <a:chExt cx="0" cy="0"/>
        </a:xfrm>
      </p:grpSpPr>
      <p:grpSp>
        <p:nvGrpSpPr>
          <p:cNvPr id="1318" name="Google Shape;1318;p1221"/>
          <p:cNvGrpSpPr/>
          <p:nvPr/>
        </p:nvGrpSpPr>
        <p:grpSpPr>
          <a:xfrm>
            <a:off x="0" y="5020347"/>
            <a:ext cx="12192000" cy="1837653"/>
            <a:chOff x="0" y="5020347"/>
            <a:chExt cx="12192000" cy="1837653"/>
          </a:xfrm>
        </p:grpSpPr>
        <p:sp>
          <p:nvSpPr>
            <p:cNvPr id="1319" name="Google Shape;1319;p12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0" name="Google Shape;1320;p12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1" name="Google Shape;1321;p12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2" name="Google Shape;1322;p12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23" name="Google Shape;1323;p122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4" name="Google Shape;1324;p122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07141282"/>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5915465"/>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6897896"/>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52101037"/>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8964411"/>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82275933"/>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05684349"/>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2492415"/>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0170500"/>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272947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25"/>
        <p:cNvGrpSpPr/>
        <p:nvPr/>
      </p:nvGrpSpPr>
      <p:grpSpPr>
        <a:xfrm>
          <a:off x="0" y="0"/>
          <a:ext cx="0" cy="0"/>
          <a:chOff x="0" y="0"/>
          <a:chExt cx="0" cy="0"/>
        </a:xfrm>
      </p:grpSpPr>
      <p:sp>
        <p:nvSpPr>
          <p:cNvPr id="1326" name="Google Shape;1326;p12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7" name="Google Shape;1327;p12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8" name="Google Shape;1328;p1222"/>
          <p:cNvGrpSpPr/>
          <p:nvPr/>
        </p:nvGrpSpPr>
        <p:grpSpPr>
          <a:xfrm>
            <a:off x="0" y="5379426"/>
            <a:ext cx="2807368" cy="753891"/>
            <a:chOff x="0" y="5379426"/>
            <a:chExt cx="2807368" cy="753891"/>
          </a:xfrm>
        </p:grpSpPr>
        <p:sp>
          <p:nvSpPr>
            <p:cNvPr id="1329" name="Google Shape;1329;p12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0" name="Google Shape;1330;p12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31" name="Google Shape;1331;p1222"/>
          <p:cNvSpPr>
            <a:spLocks noGrp="1"/>
          </p:cNvSpPr>
          <p:nvPr>
            <p:ph type="pic" idx="2"/>
          </p:nvPr>
        </p:nvSpPr>
        <p:spPr>
          <a:xfrm>
            <a:off x="2807368" y="457202"/>
            <a:ext cx="8915400" cy="5943598"/>
          </a:xfrm>
          <a:prstGeom prst="rect">
            <a:avLst/>
          </a:prstGeom>
          <a:noFill/>
          <a:ln>
            <a:noFill/>
          </a:ln>
        </p:spPr>
      </p:sp>
      <p:pic>
        <p:nvPicPr>
          <p:cNvPr id="1332" name="Google Shape;1332;p12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0700732"/>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0376729"/>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16889276"/>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8541108"/>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7941383"/>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48222206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62096069"/>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182657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01638086"/>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930852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33"/>
        <p:cNvGrpSpPr/>
        <p:nvPr/>
      </p:nvGrpSpPr>
      <p:grpSpPr>
        <a:xfrm>
          <a:off x="0" y="0"/>
          <a:ext cx="0" cy="0"/>
          <a:chOff x="0" y="0"/>
          <a:chExt cx="0" cy="0"/>
        </a:xfrm>
      </p:grpSpPr>
      <p:sp>
        <p:nvSpPr>
          <p:cNvPr id="1334" name="Google Shape;1334;p1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5" name="Google Shape;1335;p1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 name="Google Shape;1336;p1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1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8" name="Google Shape;1338;p1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9" name="Google Shape;1339;p1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0" name="Google Shape;1340;p1223"/>
          <p:cNvGrpSpPr/>
          <p:nvPr/>
        </p:nvGrpSpPr>
        <p:grpSpPr>
          <a:xfrm>
            <a:off x="7191542" y="1"/>
            <a:ext cx="5000459" cy="1425992"/>
            <a:chOff x="7191542" y="1"/>
            <a:chExt cx="5000459" cy="1425992"/>
          </a:xfrm>
        </p:grpSpPr>
        <p:pic>
          <p:nvPicPr>
            <p:cNvPr id="1341" name="Google Shape;1341;p1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2" name="Google Shape;1342;p1223"/>
            <p:cNvGrpSpPr/>
            <p:nvPr/>
          </p:nvGrpSpPr>
          <p:grpSpPr>
            <a:xfrm>
              <a:off x="7191542" y="1"/>
              <a:ext cx="5000459" cy="1425992"/>
              <a:chOff x="7186272" y="0"/>
              <a:chExt cx="5005729" cy="1427495"/>
            </a:xfrm>
          </p:grpSpPr>
          <p:sp>
            <p:nvSpPr>
              <p:cNvPr id="1343" name="Google Shape;1343;p1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4" name="Google Shape;1344;p1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5" name="Google Shape;1345;p12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65014708"/>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081494"/>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39137170"/>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415592"/>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574375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3644760"/>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4249590"/>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06203126"/>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04855098"/>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0000593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46"/>
        <p:cNvGrpSpPr/>
        <p:nvPr/>
      </p:nvGrpSpPr>
      <p:grpSpPr>
        <a:xfrm>
          <a:off x="0" y="0"/>
          <a:ext cx="0" cy="0"/>
          <a:chOff x="0" y="0"/>
          <a:chExt cx="0" cy="0"/>
        </a:xfrm>
      </p:grpSpPr>
      <p:grpSp>
        <p:nvGrpSpPr>
          <p:cNvPr id="1347" name="Google Shape;1347;p1224"/>
          <p:cNvGrpSpPr/>
          <p:nvPr/>
        </p:nvGrpSpPr>
        <p:grpSpPr>
          <a:xfrm>
            <a:off x="7191542" y="1"/>
            <a:ext cx="5000459" cy="1425992"/>
            <a:chOff x="7191542" y="1"/>
            <a:chExt cx="5000459" cy="1425992"/>
          </a:xfrm>
        </p:grpSpPr>
        <p:pic>
          <p:nvPicPr>
            <p:cNvPr id="1348" name="Google Shape;1348;p1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9" name="Google Shape;1349;p1224"/>
            <p:cNvGrpSpPr/>
            <p:nvPr/>
          </p:nvGrpSpPr>
          <p:grpSpPr>
            <a:xfrm>
              <a:off x="7191542" y="1"/>
              <a:ext cx="5000459" cy="1425992"/>
              <a:chOff x="7186272" y="0"/>
              <a:chExt cx="5005729" cy="1427495"/>
            </a:xfrm>
          </p:grpSpPr>
          <p:sp>
            <p:nvSpPr>
              <p:cNvPr id="1350" name="Google Shape;1350;p1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1" name="Google Shape;1351;p1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2" name="Google Shape;1352;p12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3" name="Google Shape;1353;p12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4" name="Google Shape;1354;p1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5" name="Google Shape;1355;p1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6" name="Google Shape;1356;p1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07285739"/>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14171782"/>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6896625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3688453"/>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061877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0315526"/>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905064"/>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734505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024336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8057679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57"/>
        <p:cNvGrpSpPr/>
        <p:nvPr/>
      </p:nvGrpSpPr>
      <p:grpSpPr>
        <a:xfrm>
          <a:off x="0" y="0"/>
          <a:ext cx="0" cy="0"/>
          <a:chOff x="0" y="0"/>
          <a:chExt cx="0" cy="0"/>
        </a:xfrm>
      </p:grpSpPr>
      <p:sp>
        <p:nvSpPr>
          <p:cNvPr id="1358" name="Google Shape;1358;p1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9" name="Google Shape;1359;p12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60" name="Google Shape;1360;p1225"/>
          <p:cNvGrpSpPr/>
          <p:nvPr/>
        </p:nvGrpSpPr>
        <p:grpSpPr>
          <a:xfrm>
            <a:off x="7191542" y="1"/>
            <a:ext cx="5000459" cy="1425992"/>
            <a:chOff x="7191542" y="1"/>
            <a:chExt cx="5000459" cy="1425992"/>
          </a:xfrm>
        </p:grpSpPr>
        <p:pic>
          <p:nvPicPr>
            <p:cNvPr id="1361" name="Google Shape;1361;p1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 name="Google Shape;1362;p1225"/>
            <p:cNvGrpSpPr/>
            <p:nvPr/>
          </p:nvGrpSpPr>
          <p:grpSpPr>
            <a:xfrm>
              <a:off x="7191542" y="1"/>
              <a:ext cx="5000459" cy="1425992"/>
              <a:chOff x="7186272" y="0"/>
              <a:chExt cx="5005729" cy="1427495"/>
            </a:xfrm>
          </p:grpSpPr>
          <p:sp>
            <p:nvSpPr>
              <p:cNvPr id="1363" name="Google Shape;1363;p1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4" name="Google Shape;1364;p1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 name="Google Shape;1365;p12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12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7" name="Google Shape;1367;p1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8" name="Google Shape;1368;p1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16177006"/>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5648862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728023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0785763"/>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5131205"/>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p:cSld name="3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070535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35259615"/>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06846065"/>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7811544"/>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840303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69"/>
        <p:cNvGrpSpPr/>
        <p:nvPr/>
      </p:nvGrpSpPr>
      <p:grpSpPr>
        <a:xfrm>
          <a:off x="0" y="0"/>
          <a:ext cx="0" cy="0"/>
          <a:chOff x="0" y="0"/>
          <a:chExt cx="0" cy="0"/>
        </a:xfrm>
      </p:grpSpPr>
      <p:grpSp>
        <p:nvGrpSpPr>
          <p:cNvPr id="1370" name="Google Shape;1370;p1226"/>
          <p:cNvGrpSpPr/>
          <p:nvPr/>
        </p:nvGrpSpPr>
        <p:grpSpPr>
          <a:xfrm>
            <a:off x="7191542" y="1"/>
            <a:ext cx="5000459" cy="1425992"/>
            <a:chOff x="7191542" y="1"/>
            <a:chExt cx="5000459" cy="1425992"/>
          </a:xfrm>
        </p:grpSpPr>
        <p:pic>
          <p:nvPicPr>
            <p:cNvPr id="1371" name="Google Shape;1371;p1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2" name="Google Shape;1372;p1226"/>
            <p:cNvGrpSpPr/>
            <p:nvPr/>
          </p:nvGrpSpPr>
          <p:grpSpPr>
            <a:xfrm>
              <a:off x="7191542" y="1"/>
              <a:ext cx="5000459" cy="1425992"/>
              <a:chOff x="7186272" y="0"/>
              <a:chExt cx="5005729" cy="1427495"/>
            </a:xfrm>
          </p:grpSpPr>
          <p:sp>
            <p:nvSpPr>
              <p:cNvPr id="1373" name="Google Shape;1373;p1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4" name="Google Shape;1374;p1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5" name="Google Shape;1375;p1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 name="Google Shape;1376;p12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7" name="Google Shape;1377;p12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 name="Google Shape;1378;p12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9" name="Google Shape;1379;p12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0" name="Google Shape;1380;p1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1" name="Google Shape;1381;p1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2" name="Google Shape;1382;p1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0511444"/>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5371159"/>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p:cSld name="3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42381858"/>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63457499"/>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509044955"/>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2088787"/>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512263"/>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583049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0666725"/>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83289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30"/>
        <p:cNvGrpSpPr/>
        <p:nvPr/>
      </p:nvGrpSpPr>
      <p:grpSpPr>
        <a:xfrm>
          <a:off x="0" y="0"/>
          <a:ext cx="0" cy="0"/>
          <a:chOff x="0" y="0"/>
          <a:chExt cx="0" cy="0"/>
        </a:xfrm>
      </p:grpSpPr>
      <p:sp>
        <p:nvSpPr>
          <p:cNvPr id="131" name="Google Shape;131;p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 name="Google Shape;132;p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 name="Google Shape;133;p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 name="Google Shape;134;p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 name="Google Shape;135;p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 name="Google Shape;136;p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 name="Google Shape;137;p339"/>
          <p:cNvGrpSpPr/>
          <p:nvPr/>
        </p:nvGrpSpPr>
        <p:grpSpPr>
          <a:xfrm>
            <a:off x="7191542" y="1"/>
            <a:ext cx="5000459" cy="1425992"/>
            <a:chOff x="7191542" y="1"/>
            <a:chExt cx="5000459" cy="1425992"/>
          </a:xfrm>
        </p:grpSpPr>
        <p:pic>
          <p:nvPicPr>
            <p:cNvPr id="138" name="Google Shape;138;p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 name="Google Shape;139;p339"/>
            <p:cNvGrpSpPr/>
            <p:nvPr/>
          </p:nvGrpSpPr>
          <p:grpSpPr>
            <a:xfrm>
              <a:off x="7191542" y="1"/>
              <a:ext cx="5000459" cy="1425992"/>
              <a:chOff x="7186272" y="0"/>
              <a:chExt cx="5005729" cy="1427495"/>
            </a:xfrm>
          </p:grpSpPr>
          <p:sp>
            <p:nvSpPr>
              <p:cNvPr id="140" name="Google Shape;140;p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 name="Google Shape;141;p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2" name="Google Shape;142;p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383"/>
        <p:cNvGrpSpPr/>
        <p:nvPr/>
      </p:nvGrpSpPr>
      <p:grpSpPr>
        <a:xfrm>
          <a:off x="0" y="0"/>
          <a:ext cx="0" cy="0"/>
          <a:chOff x="0" y="0"/>
          <a:chExt cx="0" cy="0"/>
        </a:xfrm>
      </p:grpSpPr>
      <p:grpSp>
        <p:nvGrpSpPr>
          <p:cNvPr id="1384" name="Google Shape;1384;p1227"/>
          <p:cNvGrpSpPr/>
          <p:nvPr/>
        </p:nvGrpSpPr>
        <p:grpSpPr>
          <a:xfrm>
            <a:off x="7191542" y="1"/>
            <a:ext cx="5000459" cy="1425992"/>
            <a:chOff x="7191542" y="1"/>
            <a:chExt cx="5000459" cy="1425992"/>
          </a:xfrm>
        </p:grpSpPr>
        <p:pic>
          <p:nvPicPr>
            <p:cNvPr id="1385" name="Google Shape;1385;p1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 name="Google Shape;1386;p1227"/>
            <p:cNvGrpSpPr/>
            <p:nvPr/>
          </p:nvGrpSpPr>
          <p:grpSpPr>
            <a:xfrm>
              <a:off x="7191542" y="1"/>
              <a:ext cx="5000459" cy="1425992"/>
              <a:chOff x="7186272" y="0"/>
              <a:chExt cx="5005729" cy="1427495"/>
            </a:xfrm>
          </p:grpSpPr>
          <p:sp>
            <p:nvSpPr>
              <p:cNvPr id="1387" name="Google Shape;1387;p1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88" name="Google Shape;1388;p1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89" name="Google Shape;1389;p1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0" name="Google Shape;1390;p1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1" name="Google Shape;1391;p1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 name="Google Shape;1392;p1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103098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9314543"/>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16822159"/>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46668735"/>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996560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8/19/2024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246918982"/>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9124689"/>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827616"/>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11568656"/>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8039627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393"/>
        <p:cNvGrpSpPr/>
        <p:nvPr/>
      </p:nvGrpSpPr>
      <p:grpSpPr>
        <a:xfrm>
          <a:off x="0" y="0"/>
          <a:ext cx="0" cy="0"/>
          <a:chOff x="0" y="0"/>
          <a:chExt cx="0" cy="0"/>
        </a:xfrm>
      </p:grpSpPr>
      <p:grpSp>
        <p:nvGrpSpPr>
          <p:cNvPr id="1394" name="Google Shape;1394;p1228"/>
          <p:cNvGrpSpPr/>
          <p:nvPr/>
        </p:nvGrpSpPr>
        <p:grpSpPr>
          <a:xfrm>
            <a:off x="0" y="0"/>
            <a:ext cx="12192000" cy="2148830"/>
            <a:chOff x="0" y="0"/>
            <a:chExt cx="12192000" cy="2148830"/>
          </a:xfrm>
        </p:grpSpPr>
        <p:sp>
          <p:nvSpPr>
            <p:cNvPr id="1395" name="Google Shape;1395;p12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6" name="Google Shape;1396;p12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97" name="Google Shape;1397;p12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8" name="Google Shape;1398;p12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9" name="Google Shape;1399;p12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00" name="Google Shape;1400;p12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01" name="Google Shape;1401;p12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83960428"/>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7575827"/>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0456462"/>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7735071"/>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0088688"/>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36705"/>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073960"/>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4508626"/>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467513049"/>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526618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02"/>
        <p:cNvGrpSpPr/>
        <p:nvPr/>
      </p:nvGrpSpPr>
      <p:grpSpPr>
        <a:xfrm>
          <a:off x="0" y="0"/>
          <a:ext cx="0" cy="0"/>
          <a:chOff x="0" y="0"/>
          <a:chExt cx="0" cy="0"/>
        </a:xfrm>
      </p:grpSpPr>
      <p:sp>
        <p:nvSpPr>
          <p:cNvPr id="1403" name="Google Shape;1403;p1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4" name="Google Shape;1404;p1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5" name="Google Shape;1405;p1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6" name="Google Shape;1406;p1229"/>
          <p:cNvGrpSpPr/>
          <p:nvPr/>
        </p:nvGrpSpPr>
        <p:grpSpPr>
          <a:xfrm>
            <a:off x="7191542" y="1"/>
            <a:ext cx="5000459" cy="1425992"/>
            <a:chOff x="7191542" y="1"/>
            <a:chExt cx="5000459" cy="1425992"/>
          </a:xfrm>
        </p:grpSpPr>
        <p:pic>
          <p:nvPicPr>
            <p:cNvPr id="1407" name="Google Shape;1407;p1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 name="Google Shape;1408;p1229"/>
            <p:cNvGrpSpPr/>
            <p:nvPr/>
          </p:nvGrpSpPr>
          <p:grpSpPr>
            <a:xfrm>
              <a:off x="7191542" y="1"/>
              <a:ext cx="5000459" cy="1425992"/>
              <a:chOff x="7186272" y="0"/>
              <a:chExt cx="5005729" cy="1427495"/>
            </a:xfrm>
          </p:grpSpPr>
          <p:sp>
            <p:nvSpPr>
              <p:cNvPr id="1409" name="Google Shape;1409;p1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0" name="Google Shape;1410;p1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matchingName="Title and Content">
  <p:cSld name="4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1564774"/>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obj" preserve="1">
  <p:cSld name="6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8/19/2024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978720211"/>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26001694"/>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52796742"/>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62346475"/>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6590731"/>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1903397"/>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890288"/>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4472654"/>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945777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11"/>
        <p:cNvGrpSpPr/>
        <p:nvPr/>
      </p:nvGrpSpPr>
      <p:grpSpPr>
        <a:xfrm>
          <a:off x="0" y="0"/>
          <a:ext cx="0" cy="0"/>
          <a:chOff x="0" y="0"/>
          <a:chExt cx="0" cy="0"/>
        </a:xfrm>
      </p:grpSpPr>
      <p:sp>
        <p:nvSpPr>
          <p:cNvPr id="1412" name="Google Shape;1412;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3" name="Google Shape;1413;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4" name="Google Shape;1414;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 name="Google Shape;1415;p191"/>
          <p:cNvSpPr>
            <a:spLocks noGrp="1"/>
          </p:cNvSpPr>
          <p:nvPr>
            <p:ph type="pic" idx="2"/>
          </p:nvPr>
        </p:nvSpPr>
        <p:spPr>
          <a:xfrm>
            <a:off x="7118684" y="233915"/>
            <a:ext cx="5073316" cy="5943600"/>
          </a:xfrm>
          <a:prstGeom prst="rect">
            <a:avLst/>
          </a:prstGeom>
          <a:noFill/>
          <a:ln>
            <a:noFill/>
          </a:ln>
        </p:spPr>
      </p:sp>
      <p:grpSp>
        <p:nvGrpSpPr>
          <p:cNvPr id="1416" name="Google Shape;1416;p191"/>
          <p:cNvGrpSpPr/>
          <p:nvPr/>
        </p:nvGrpSpPr>
        <p:grpSpPr>
          <a:xfrm>
            <a:off x="0" y="5020348"/>
            <a:ext cx="12192000" cy="1837653"/>
            <a:chOff x="0" y="5020348"/>
            <a:chExt cx="12192000" cy="1837653"/>
          </a:xfrm>
        </p:grpSpPr>
        <p:sp>
          <p:nvSpPr>
            <p:cNvPr id="1417" name="Google Shape;1417;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8" name="Google Shape;1418;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19" name="Google Shape;1419;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225807"/>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34751194"/>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5104286"/>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029002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47746508"/>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16286184"/>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1684405"/>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88437666"/>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8721"/>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57073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20"/>
        <p:cNvGrpSpPr/>
        <p:nvPr/>
      </p:nvGrpSpPr>
      <p:grpSpPr>
        <a:xfrm>
          <a:off x="0" y="0"/>
          <a:ext cx="0" cy="0"/>
          <a:chOff x="0" y="0"/>
          <a:chExt cx="0" cy="0"/>
        </a:xfrm>
      </p:grpSpPr>
      <p:grpSp>
        <p:nvGrpSpPr>
          <p:cNvPr id="1421" name="Google Shape;1421;p192"/>
          <p:cNvGrpSpPr/>
          <p:nvPr/>
        </p:nvGrpSpPr>
        <p:grpSpPr>
          <a:xfrm>
            <a:off x="0" y="5020347"/>
            <a:ext cx="12192000" cy="1837653"/>
            <a:chOff x="0" y="5020347"/>
            <a:chExt cx="12192000" cy="1837653"/>
          </a:xfrm>
        </p:grpSpPr>
        <p:sp>
          <p:nvSpPr>
            <p:cNvPr id="1422" name="Google Shape;1422;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3" name="Google Shape;1423;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4" name="Google Shape;1424;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25" name="Google Shape;1425;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26" name="Google Shape;1426;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 name="Google Shape;1427;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8767870"/>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6140045"/>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221558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1457786"/>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17448905"/>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2926034"/>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4062797"/>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961643789"/>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
  <p:cSld name="7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426033093"/>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79660505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28"/>
        <p:cNvGrpSpPr/>
        <p:nvPr/>
      </p:nvGrpSpPr>
      <p:grpSpPr>
        <a:xfrm>
          <a:off x="0" y="0"/>
          <a:ext cx="0" cy="0"/>
          <a:chOff x="0" y="0"/>
          <a:chExt cx="0" cy="0"/>
        </a:xfrm>
      </p:grpSpPr>
      <p:sp>
        <p:nvSpPr>
          <p:cNvPr id="1429" name="Google Shape;1429;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0" name="Google Shape;1430;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1" name="Google Shape;1431;p193"/>
          <p:cNvGrpSpPr/>
          <p:nvPr/>
        </p:nvGrpSpPr>
        <p:grpSpPr>
          <a:xfrm>
            <a:off x="0" y="5379426"/>
            <a:ext cx="2807368" cy="753891"/>
            <a:chOff x="0" y="5379426"/>
            <a:chExt cx="2807368" cy="753891"/>
          </a:xfrm>
        </p:grpSpPr>
        <p:sp>
          <p:nvSpPr>
            <p:cNvPr id="1432" name="Google Shape;1432;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3" name="Google Shape;1433;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34" name="Google Shape;1434;p193"/>
          <p:cNvSpPr>
            <a:spLocks noGrp="1"/>
          </p:cNvSpPr>
          <p:nvPr>
            <p:ph type="pic" idx="2"/>
          </p:nvPr>
        </p:nvSpPr>
        <p:spPr>
          <a:xfrm>
            <a:off x="2807368" y="457202"/>
            <a:ext cx="8915400" cy="5943598"/>
          </a:xfrm>
          <a:prstGeom prst="rect">
            <a:avLst/>
          </a:prstGeom>
          <a:noFill/>
          <a:ln>
            <a:noFill/>
          </a:ln>
        </p:spPr>
      </p:sp>
      <p:pic>
        <p:nvPicPr>
          <p:cNvPr id="1435" name="Google Shape;1435;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248849467"/>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6976166"/>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414014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77738077"/>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53211815"/>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96462149"/>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01397701"/>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62933867"/>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44881081"/>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3336536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36"/>
        <p:cNvGrpSpPr/>
        <p:nvPr/>
      </p:nvGrpSpPr>
      <p:grpSpPr>
        <a:xfrm>
          <a:off x="0" y="0"/>
          <a:ext cx="0" cy="0"/>
          <a:chOff x="0" y="0"/>
          <a:chExt cx="0" cy="0"/>
        </a:xfrm>
      </p:grpSpPr>
      <p:sp>
        <p:nvSpPr>
          <p:cNvPr id="1437" name="Google Shape;1437;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8" name="Google Shape;1438;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 name="Google Shape;1440;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1" name="Google Shape;1441;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 name="Google Shape;1442;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3" name="Google Shape;1443;p194"/>
          <p:cNvGrpSpPr/>
          <p:nvPr/>
        </p:nvGrpSpPr>
        <p:grpSpPr>
          <a:xfrm>
            <a:off x="7191542" y="1"/>
            <a:ext cx="5000459" cy="1425992"/>
            <a:chOff x="7191542" y="1"/>
            <a:chExt cx="5000459" cy="1425992"/>
          </a:xfrm>
        </p:grpSpPr>
        <p:pic>
          <p:nvPicPr>
            <p:cNvPr id="1444" name="Google Shape;1444;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 name="Google Shape;1445;p194"/>
            <p:cNvGrpSpPr/>
            <p:nvPr/>
          </p:nvGrpSpPr>
          <p:grpSpPr>
            <a:xfrm>
              <a:off x="7191542" y="1"/>
              <a:ext cx="5000459" cy="1425992"/>
              <a:chOff x="7186272" y="0"/>
              <a:chExt cx="5005729" cy="1427495"/>
            </a:xfrm>
          </p:grpSpPr>
          <p:sp>
            <p:nvSpPr>
              <p:cNvPr id="1446" name="Google Shape;1446;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7" name="Google Shape;1447;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48" name="Google Shape;1448;p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7176633"/>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61119231"/>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1882767"/>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2221195"/>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02117873"/>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7942003"/>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45125398"/>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88279721"/>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1223367"/>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09508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49"/>
        <p:cNvGrpSpPr/>
        <p:nvPr/>
      </p:nvGrpSpPr>
      <p:grpSpPr>
        <a:xfrm>
          <a:off x="0" y="0"/>
          <a:ext cx="0" cy="0"/>
          <a:chOff x="0" y="0"/>
          <a:chExt cx="0" cy="0"/>
        </a:xfrm>
      </p:grpSpPr>
      <p:grpSp>
        <p:nvGrpSpPr>
          <p:cNvPr id="1450" name="Google Shape;1450;p195"/>
          <p:cNvGrpSpPr/>
          <p:nvPr/>
        </p:nvGrpSpPr>
        <p:grpSpPr>
          <a:xfrm>
            <a:off x="7191542" y="1"/>
            <a:ext cx="5000459" cy="1425992"/>
            <a:chOff x="7191542" y="1"/>
            <a:chExt cx="5000459" cy="1425992"/>
          </a:xfrm>
        </p:grpSpPr>
        <p:pic>
          <p:nvPicPr>
            <p:cNvPr id="1451" name="Google Shape;1451;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2" name="Google Shape;1452;p195"/>
            <p:cNvGrpSpPr/>
            <p:nvPr/>
          </p:nvGrpSpPr>
          <p:grpSpPr>
            <a:xfrm>
              <a:off x="7191542" y="1"/>
              <a:ext cx="5000459" cy="1425992"/>
              <a:chOff x="7186272" y="0"/>
              <a:chExt cx="5005729" cy="1427495"/>
            </a:xfrm>
          </p:grpSpPr>
          <p:sp>
            <p:nvSpPr>
              <p:cNvPr id="1453" name="Google Shape;1453;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4" name="Google Shape;1454;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5" name="Google Shape;1455;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6" name="Google Shape;1456;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 name="Google Shape;1457;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8" name="Google Shape;1458;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 name="Google Shape;1459;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7581065"/>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709452"/>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05085210"/>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7409569"/>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matchingName="Title and Content">
  <p:cSld name="5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37717711"/>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6196122"/>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117901109"/>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userDrawn="1">
  <p:cSld name="5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274739"/>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751110"/>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1483531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60"/>
        <p:cNvGrpSpPr/>
        <p:nvPr/>
      </p:nvGrpSpPr>
      <p:grpSpPr>
        <a:xfrm>
          <a:off x="0" y="0"/>
          <a:ext cx="0" cy="0"/>
          <a:chOff x="0" y="0"/>
          <a:chExt cx="0" cy="0"/>
        </a:xfrm>
      </p:grpSpPr>
      <p:sp>
        <p:nvSpPr>
          <p:cNvPr id="1461" name="Google Shape;1461;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3" name="Google Shape;1463;p196"/>
          <p:cNvGrpSpPr/>
          <p:nvPr/>
        </p:nvGrpSpPr>
        <p:grpSpPr>
          <a:xfrm>
            <a:off x="7191542" y="1"/>
            <a:ext cx="5000459" cy="1425992"/>
            <a:chOff x="7191542" y="1"/>
            <a:chExt cx="5000459" cy="1425992"/>
          </a:xfrm>
        </p:grpSpPr>
        <p:pic>
          <p:nvPicPr>
            <p:cNvPr id="1464" name="Google Shape;1464;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5" name="Google Shape;1465;p196"/>
            <p:cNvGrpSpPr/>
            <p:nvPr/>
          </p:nvGrpSpPr>
          <p:grpSpPr>
            <a:xfrm>
              <a:off x="7191542" y="1"/>
              <a:ext cx="5000459" cy="1425992"/>
              <a:chOff x="7186272" y="0"/>
              <a:chExt cx="5005729" cy="1427495"/>
            </a:xfrm>
          </p:grpSpPr>
          <p:sp>
            <p:nvSpPr>
              <p:cNvPr id="1466" name="Google Shape;1466;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7" name="Google Shape;1467;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8" name="Google Shape;1468;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 name="Google Shape;1469;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0" name="Google Shape;1470;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1" name="Google Shape;1471;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166760977"/>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4752627"/>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936344170"/>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23047859"/>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Title and Content">
  <p:cSld name="5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3513506"/>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60038849"/>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0590590"/>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03563019"/>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4923190"/>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004339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472"/>
        <p:cNvGrpSpPr/>
        <p:nvPr/>
      </p:nvGrpSpPr>
      <p:grpSpPr>
        <a:xfrm>
          <a:off x="0" y="0"/>
          <a:ext cx="0" cy="0"/>
          <a:chOff x="0" y="0"/>
          <a:chExt cx="0" cy="0"/>
        </a:xfrm>
      </p:grpSpPr>
      <p:grpSp>
        <p:nvGrpSpPr>
          <p:cNvPr id="1473" name="Google Shape;1473;p197"/>
          <p:cNvGrpSpPr/>
          <p:nvPr/>
        </p:nvGrpSpPr>
        <p:grpSpPr>
          <a:xfrm>
            <a:off x="7191542" y="1"/>
            <a:ext cx="5000459" cy="1425992"/>
            <a:chOff x="7191542" y="1"/>
            <a:chExt cx="5000459" cy="1425992"/>
          </a:xfrm>
        </p:grpSpPr>
        <p:pic>
          <p:nvPicPr>
            <p:cNvPr id="1474" name="Google Shape;1474;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5" name="Google Shape;1475;p197"/>
            <p:cNvGrpSpPr/>
            <p:nvPr/>
          </p:nvGrpSpPr>
          <p:grpSpPr>
            <a:xfrm>
              <a:off x="7191542" y="1"/>
              <a:ext cx="5000459" cy="1425992"/>
              <a:chOff x="7186272" y="0"/>
              <a:chExt cx="5005729" cy="1427495"/>
            </a:xfrm>
          </p:grpSpPr>
          <p:sp>
            <p:nvSpPr>
              <p:cNvPr id="1476" name="Google Shape;1476;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7" name="Google Shape;1477;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8" name="Google Shape;1478;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9" name="Google Shape;1479;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0" name="Google Shape;1480;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1" name="Google Shape;1481;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2" name="Google Shape;1482;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4" name="Google Shape;1484;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5" name="Google Shape;1485;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8/19/2024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406589736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8/19/2024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778742850"/>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3103104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matchingName="Title and Content">
  <p:cSld name="5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61583480"/>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7895"/>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77026463"/>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787399662"/>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429298718"/>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3953004"/>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165914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43"/>
        <p:cNvGrpSpPr/>
        <p:nvPr/>
      </p:nvGrpSpPr>
      <p:grpSpPr>
        <a:xfrm>
          <a:off x="0" y="0"/>
          <a:ext cx="0" cy="0"/>
          <a:chOff x="0" y="0"/>
          <a:chExt cx="0" cy="0"/>
        </a:xfrm>
      </p:grpSpPr>
      <p:sp>
        <p:nvSpPr>
          <p:cNvPr id="144" name="Google Shape;144;p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 name="Google Shape;145;p3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 name="Google Shape;146;p345"/>
          <p:cNvGrpSpPr/>
          <p:nvPr/>
        </p:nvGrpSpPr>
        <p:grpSpPr>
          <a:xfrm>
            <a:off x="7191542" y="1"/>
            <a:ext cx="5000459" cy="1425992"/>
            <a:chOff x="7191542" y="1"/>
            <a:chExt cx="5000459" cy="1425992"/>
          </a:xfrm>
        </p:grpSpPr>
        <p:pic>
          <p:nvPicPr>
            <p:cNvPr id="147" name="Google Shape;147;p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 name="Google Shape;148;p345"/>
            <p:cNvGrpSpPr/>
            <p:nvPr/>
          </p:nvGrpSpPr>
          <p:grpSpPr>
            <a:xfrm>
              <a:off x="7191542" y="1"/>
              <a:ext cx="5000459" cy="1425992"/>
              <a:chOff x="7186272" y="0"/>
              <a:chExt cx="5005729" cy="1427495"/>
            </a:xfrm>
          </p:grpSpPr>
          <p:sp>
            <p:nvSpPr>
              <p:cNvPr id="149" name="Google Shape;149;p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 name="Google Shape;150;p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 name="Google Shape;151;p3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3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 name="Google Shape;153;p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 name="Google Shape;154;p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486"/>
        <p:cNvGrpSpPr/>
        <p:nvPr/>
      </p:nvGrpSpPr>
      <p:grpSpPr>
        <a:xfrm>
          <a:off x="0" y="0"/>
          <a:ext cx="0" cy="0"/>
          <a:chOff x="0" y="0"/>
          <a:chExt cx="0" cy="0"/>
        </a:xfrm>
      </p:grpSpPr>
      <p:grpSp>
        <p:nvGrpSpPr>
          <p:cNvPr id="1487" name="Google Shape;1487;p198"/>
          <p:cNvGrpSpPr/>
          <p:nvPr/>
        </p:nvGrpSpPr>
        <p:grpSpPr>
          <a:xfrm>
            <a:off x="7191542" y="1"/>
            <a:ext cx="5000459" cy="1425992"/>
            <a:chOff x="7191542" y="1"/>
            <a:chExt cx="5000459" cy="1425992"/>
          </a:xfrm>
        </p:grpSpPr>
        <p:pic>
          <p:nvPicPr>
            <p:cNvPr id="1488" name="Google Shape;1488;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 name="Google Shape;1489;p198"/>
            <p:cNvGrpSpPr/>
            <p:nvPr/>
          </p:nvGrpSpPr>
          <p:grpSpPr>
            <a:xfrm>
              <a:off x="7191542" y="1"/>
              <a:ext cx="5000459" cy="1425992"/>
              <a:chOff x="7186272" y="0"/>
              <a:chExt cx="5005729" cy="1427495"/>
            </a:xfrm>
          </p:grpSpPr>
          <p:sp>
            <p:nvSpPr>
              <p:cNvPr id="1490" name="Google Shape;1490;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1" name="Google Shape;1491;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2" name="Google Shape;1492;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3" name="Google Shape;1493;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4" name="Google Shape;1494;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5" name="Google Shape;1495;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99366584"/>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57568494"/>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943471"/>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9372750"/>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69557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3328379"/>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553631"/>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9337779"/>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9859122"/>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1277036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496"/>
        <p:cNvGrpSpPr/>
        <p:nvPr/>
      </p:nvGrpSpPr>
      <p:grpSpPr>
        <a:xfrm>
          <a:off x="0" y="0"/>
          <a:ext cx="0" cy="0"/>
          <a:chOff x="0" y="0"/>
          <a:chExt cx="0" cy="0"/>
        </a:xfrm>
      </p:grpSpPr>
      <p:grpSp>
        <p:nvGrpSpPr>
          <p:cNvPr id="1497" name="Google Shape;1497;p199"/>
          <p:cNvGrpSpPr/>
          <p:nvPr/>
        </p:nvGrpSpPr>
        <p:grpSpPr>
          <a:xfrm>
            <a:off x="0" y="0"/>
            <a:ext cx="12192000" cy="2148830"/>
            <a:chOff x="0" y="0"/>
            <a:chExt cx="12192000" cy="2148830"/>
          </a:xfrm>
        </p:grpSpPr>
        <p:sp>
          <p:nvSpPr>
            <p:cNvPr id="1498" name="Google Shape;1498;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9" name="Google Shape;1499;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00" name="Google Shape;1500;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2" name="Google Shape;1502;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03" name="Google Shape;1503;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04" name="Google Shape;1504;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96624399"/>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matchingName="Title and Content">
  <p:cSld name="5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27879767"/>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matchingName="Photo Slide">
  <p:cSld name="36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71612"/>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256560158"/>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6074450"/>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718463155"/>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1043979"/>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832255309"/>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04226592"/>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60523701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05"/>
        <p:cNvGrpSpPr/>
        <p:nvPr/>
      </p:nvGrpSpPr>
      <p:grpSpPr>
        <a:xfrm>
          <a:off x="0" y="0"/>
          <a:ext cx="0" cy="0"/>
          <a:chOff x="0" y="0"/>
          <a:chExt cx="0" cy="0"/>
        </a:xfrm>
      </p:grpSpPr>
      <p:sp>
        <p:nvSpPr>
          <p:cNvPr id="1506" name="Google Shape;1506;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7" name="Google Shape;1507;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8" name="Google Shape;1508;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9" name="Google Shape;1509;p200"/>
          <p:cNvGrpSpPr/>
          <p:nvPr/>
        </p:nvGrpSpPr>
        <p:grpSpPr>
          <a:xfrm>
            <a:off x="7191542" y="1"/>
            <a:ext cx="5000459" cy="1425992"/>
            <a:chOff x="7191542" y="1"/>
            <a:chExt cx="5000459" cy="1425992"/>
          </a:xfrm>
        </p:grpSpPr>
        <p:pic>
          <p:nvPicPr>
            <p:cNvPr id="1510" name="Google Shape;1510;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1" name="Google Shape;1511;p200"/>
            <p:cNvGrpSpPr/>
            <p:nvPr/>
          </p:nvGrpSpPr>
          <p:grpSpPr>
            <a:xfrm>
              <a:off x="7191542" y="1"/>
              <a:ext cx="5000459" cy="1425992"/>
              <a:chOff x="7186272" y="0"/>
              <a:chExt cx="5005729" cy="1427495"/>
            </a:xfrm>
          </p:grpSpPr>
          <p:sp>
            <p:nvSpPr>
              <p:cNvPr id="1512" name="Google Shape;1512;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3" name="Google Shape;1513;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6572059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48645623"/>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57314578"/>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83662438"/>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437728"/>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2276678"/>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2676010"/>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5065291"/>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matchingName="Two Content">
  <p:cSld name="37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92111415"/>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9"/>
            <a:ext cx="8867787" cy="488537"/>
          </a:xfrm>
          <a:prstGeom prst="rect">
            <a:avLst/>
          </a:prstGeom>
        </p:spPr>
        <p:txBody>
          <a:bodyPr anchor="ctr"/>
          <a:lstStyle>
            <a:lvl1pPr marL="0" indent="0">
              <a:buNone/>
              <a:defRPr b="1">
                <a:solidFill>
                  <a:srgbClr val="8C2347"/>
                </a:solidFill>
              </a:defRPr>
            </a:lvl1pPr>
            <a:lvl2pPr marL="342900" indent="0">
              <a:buNone/>
              <a:defRPr b="1">
                <a:solidFill>
                  <a:srgbClr val="8C2347"/>
                </a:solidFill>
              </a:defRPr>
            </a:lvl2pPr>
            <a:lvl3pPr marL="685800" indent="0">
              <a:buNone/>
              <a:defRPr b="1">
                <a:solidFill>
                  <a:srgbClr val="8C2347"/>
                </a:solidFill>
              </a:defRPr>
            </a:lvl3pPr>
            <a:lvl4pPr marL="1028700" indent="0">
              <a:buNone/>
              <a:defRPr b="1">
                <a:solidFill>
                  <a:srgbClr val="8C2347"/>
                </a:solidFill>
              </a:defRPr>
            </a:lvl4pPr>
            <a:lvl5pPr marL="1371600" indent="0">
              <a:buNone/>
              <a:defRPr b="1">
                <a:solidFill>
                  <a:srgbClr val="8C2347"/>
                </a:solidFill>
              </a:defRPr>
            </a:lvl5pPr>
          </a:lstStyle>
          <a:p>
            <a:pPr lvl="0"/>
            <a:r>
              <a:rPr lang="en-US"/>
              <a:t>28PT TITLE HERE</a:t>
            </a:r>
          </a:p>
        </p:txBody>
      </p:sp>
      <p:sp>
        <p:nvSpPr>
          <p:cNvPr id="17" name="Rectangle 16"/>
          <p:cNvSpPr/>
          <p:nvPr userDrawn="1"/>
        </p:nvSpPr>
        <p:spPr>
          <a:xfrm>
            <a:off x="9815334" y="5955178"/>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4"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7" y="317115"/>
            <a:ext cx="1653863" cy="574078"/>
          </a:xfrm>
          <a:prstGeom prst="rect">
            <a:avLst/>
          </a:prstGeom>
        </p:spPr>
      </p:pic>
    </p:spTree>
    <p:extLst>
      <p:ext uri="{BB962C8B-B14F-4D97-AF65-F5344CB8AC3E}">
        <p14:creationId xmlns:p14="http://schemas.microsoft.com/office/powerpoint/2010/main" val="149194362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14"/>
        <p:cNvGrpSpPr/>
        <p:nvPr/>
      </p:nvGrpSpPr>
      <p:grpSpPr>
        <a:xfrm>
          <a:off x="0" y="0"/>
          <a:ext cx="0" cy="0"/>
          <a:chOff x="0" y="0"/>
          <a:chExt cx="0" cy="0"/>
        </a:xfrm>
      </p:grpSpPr>
      <p:sp>
        <p:nvSpPr>
          <p:cNvPr id="1515" name="Google Shape;1515;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6" name="Google Shape;1516;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 name="Google Shape;1518;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9" name="Google Shape;1519;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 name="Google Shape;1520;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 name="Google Shape;1521;p201"/>
          <p:cNvGrpSpPr/>
          <p:nvPr/>
        </p:nvGrpSpPr>
        <p:grpSpPr>
          <a:xfrm>
            <a:off x="7191542" y="1"/>
            <a:ext cx="5000459" cy="1425992"/>
            <a:chOff x="7191542" y="1"/>
            <a:chExt cx="5000459" cy="1425992"/>
          </a:xfrm>
        </p:grpSpPr>
        <p:pic>
          <p:nvPicPr>
            <p:cNvPr id="1522" name="Google Shape;1522;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 name="Google Shape;1523;p201"/>
            <p:cNvGrpSpPr/>
            <p:nvPr/>
          </p:nvGrpSpPr>
          <p:grpSpPr>
            <a:xfrm>
              <a:off x="7191542" y="1"/>
              <a:ext cx="5000459" cy="1425992"/>
              <a:chOff x="7186272" y="0"/>
              <a:chExt cx="5005729" cy="1427495"/>
            </a:xfrm>
          </p:grpSpPr>
          <p:sp>
            <p:nvSpPr>
              <p:cNvPr id="1524" name="Google Shape;1524;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 name="Google Shape;1525;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6" name="Google Shape;1526;p2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1"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19" y="533967"/>
            <a:ext cx="8867787" cy="488537"/>
          </a:xfrm>
          <a:prstGeom prst="rect">
            <a:avLst/>
          </a:prstGeom>
        </p:spPr>
        <p:txBody>
          <a:bodyPr anchor="ctr"/>
          <a:lstStyle>
            <a:lvl1pPr marL="0" indent="0">
              <a:buNone/>
              <a:defRPr b="1">
                <a:solidFill>
                  <a:srgbClr val="8C2347"/>
                </a:solidFill>
              </a:defRPr>
            </a:lvl1pPr>
            <a:lvl2pPr marL="457200" indent="0">
              <a:buNone/>
              <a:defRPr b="1">
                <a:solidFill>
                  <a:srgbClr val="8C2347"/>
                </a:solidFill>
              </a:defRPr>
            </a:lvl2pPr>
            <a:lvl3pPr marL="914400" indent="0">
              <a:buNone/>
              <a:defRPr b="1">
                <a:solidFill>
                  <a:srgbClr val="8C2347"/>
                </a:solidFill>
              </a:defRPr>
            </a:lvl3pPr>
            <a:lvl4pPr marL="1371600" indent="0">
              <a:buNone/>
              <a:defRPr b="1">
                <a:solidFill>
                  <a:srgbClr val="8C2347"/>
                </a:solidFill>
              </a:defRPr>
            </a:lvl4pPr>
            <a:lvl5pPr marL="1828800" indent="0">
              <a:buNone/>
              <a:defRPr b="1">
                <a:solidFill>
                  <a:srgbClr val="8C2347"/>
                </a:solidFill>
              </a:defRPr>
            </a:lvl5pPr>
          </a:lstStyle>
          <a:p>
            <a:pPr lvl="0"/>
            <a:r>
              <a:rPr lang="en-US"/>
              <a:t>28PT TITLE HERE</a:t>
            </a:r>
          </a:p>
        </p:txBody>
      </p:sp>
      <p:sp>
        <p:nvSpPr>
          <p:cNvPr id="17" name="Rectangle 16"/>
          <p:cNvSpPr/>
          <p:nvPr userDrawn="1"/>
        </p:nvSpPr>
        <p:spPr>
          <a:xfrm>
            <a:off x="9815333"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6"/>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200" indent="0">
              <a:buNone/>
              <a:defRPr sz="2000" i="1">
                <a:solidFill>
                  <a:schemeClr val="tx1">
                    <a:lumMod val="50000"/>
                    <a:lumOff val="50000"/>
                  </a:schemeClr>
                </a:solidFill>
                <a:latin typeface="Times New Roman" charset="0"/>
                <a:ea typeface="Times New Roman" charset="0"/>
                <a:cs typeface="Times New Roman" charset="0"/>
              </a:defRPr>
            </a:lvl2pPr>
            <a:lvl3pPr marL="914400" indent="0">
              <a:buNone/>
              <a:defRPr sz="2000" i="1">
                <a:solidFill>
                  <a:schemeClr val="tx1">
                    <a:lumMod val="50000"/>
                    <a:lumOff val="50000"/>
                  </a:schemeClr>
                </a:solidFill>
                <a:latin typeface="Times New Roman" charset="0"/>
                <a:ea typeface="Times New Roman" charset="0"/>
                <a:cs typeface="Times New Roman" charset="0"/>
              </a:defRPr>
            </a:lvl3pPr>
            <a:lvl4pPr marL="1371600" indent="0">
              <a:buNone/>
              <a:defRPr sz="2000" i="1">
                <a:solidFill>
                  <a:schemeClr val="tx1">
                    <a:lumMod val="50000"/>
                    <a:lumOff val="50000"/>
                  </a:schemeClr>
                </a:solidFill>
                <a:latin typeface="Times New Roman" charset="0"/>
                <a:ea typeface="Times New Roman" charset="0"/>
                <a:cs typeface="Times New Roman" charset="0"/>
              </a:defRPr>
            </a:lvl4pPr>
            <a:lvl5pPr marL="1828800"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4292313042"/>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63876889"/>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31526596"/>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88483499"/>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91249225"/>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76624787"/>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5414651"/>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8/19/2024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93010665"/>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8/19/2024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380323159"/>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68009509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27"/>
        <p:cNvGrpSpPr/>
        <p:nvPr/>
      </p:nvGrpSpPr>
      <p:grpSpPr>
        <a:xfrm>
          <a:off x="0" y="0"/>
          <a:ext cx="0" cy="0"/>
          <a:chOff x="0" y="0"/>
          <a:chExt cx="0" cy="0"/>
        </a:xfrm>
      </p:grpSpPr>
      <p:sp>
        <p:nvSpPr>
          <p:cNvPr id="1528" name="Google Shape;1528;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9" name="Google Shape;1529;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0" name="Google Shape;1530;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 name="Google Shape;1531;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2" name="Google Shape;1532;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3" name="Google Shape;1533;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4" name="Google Shape;1534;p202"/>
          <p:cNvGrpSpPr/>
          <p:nvPr/>
        </p:nvGrpSpPr>
        <p:grpSpPr>
          <a:xfrm>
            <a:off x="7191542" y="1"/>
            <a:ext cx="5000459" cy="1425992"/>
            <a:chOff x="7191542" y="1"/>
            <a:chExt cx="5000459" cy="1425992"/>
          </a:xfrm>
        </p:grpSpPr>
        <p:pic>
          <p:nvPicPr>
            <p:cNvPr id="1535" name="Google Shape;153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6" name="Google Shape;1536;p202"/>
            <p:cNvGrpSpPr/>
            <p:nvPr/>
          </p:nvGrpSpPr>
          <p:grpSpPr>
            <a:xfrm>
              <a:off x="7191542" y="1"/>
              <a:ext cx="5000459" cy="1425992"/>
              <a:chOff x="7186272" y="0"/>
              <a:chExt cx="5005729" cy="1427495"/>
            </a:xfrm>
          </p:grpSpPr>
          <p:sp>
            <p:nvSpPr>
              <p:cNvPr id="1537" name="Google Shape;153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8" name="Google Shape;153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39" name="Google Shape;1539;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608247937"/>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793573089"/>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matchingName="Title and Content">
  <p:cSld name="6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85060390"/>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36897414"/>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30200845"/>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7"/>
          <p:cNvSpPr>
            <a:spLocks noGrp="1"/>
          </p:cNvSpPr>
          <p:nvPr>
            <p:ph type="pic" idx="2"/>
          </p:nvPr>
        </p:nvSpPr>
        <p:spPr>
          <a:xfrm>
            <a:off x="7118684" y="233915"/>
            <a:ext cx="5073316" cy="5943600"/>
          </a:xfrm>
          <a:prstGeom prst="rect">
            <a:avLst/>
          </a:prstGeom>
          <a:noFill/>
          <a:ln>
            <a:noFill/>
          </a:ln>
        </p:spPr>
      </p:sp>
      <p:grpSp>
        <p:nvGrpSpPr>
          <p:cNvPr id="19" name="Google Shape;19;p37"/>
          <p:cNvGrpSpPr/>
          <p:nvPr/>
        </p:nvGrpSpPr>
        <p:grpSpPr>
          <a:xfrm>
            <a:off x="0" y="5020348"/>
            <a:ext cx="12192000" cy="1837653"/>
            <a:chOff x="0" y="5020348"/>
            <a:chExt cx="12192000" cy="1837653"/>
          </a:xfrm>
        </p:grpSpPr>
        <p:sp>
          <p:nvSpPr>
            <p:cNvPr id="20" name="Google Shape;20;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08947293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3"/>
        <p:cNvGrpSpPr/>
        <p:nvPr/>
      </p:nvGrpSpPr>
      <p:grpSpPr>
        <a:xfrm>
          <a:off x="0" y="0"/>
          <a:ext cx="0" cy="0"/>
          <a:chOff x="0" y="0"/>
          <a:chExt cx="0" cy="0"/>
        </a:xfrm>
      </p:grpSpPr>
      <p:grpSp>
        <p:nvGrpSpPr>
          <p:cNvPr id="24" name="Google Shape;24;p38"/>
          <p:cNvGrpSpPr/>
          <p:nvPr/>
        </p:nvGrpSpPr>
        <p:grpSpPr>
          <a:xfrm>
            <a:off x="7191542" y="1"/>
            <a:ext cx="5000459" cy="1425992"/>
            <a:chOff x="7191542" y="1"/>
            <a:chExt cx="5000459" cy="1425992"/>
          </a:xfrm>
        </p:grpSpPr>
        <p:pic>
          <p:nvPicPr>
            <p:cNvPr id="25" name="Google Shape;25;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8"/>
            <p:cNvGrpSpPr/>
            <p:nvPr/>
          </p:nvGrpSpPr>
          <p:grpSpPr>
            <a:xfrm>
              <a:off x="7191542" y="1"/>
              <a:ext cx="5000459" cy="1425992"/>
              <a:chOff x="7186272" y="0"/>
              <a:chExt cx="5005729" cy="1427495"/>
            </a:xfrm>
          </p:grpSpPr>
          <p:sp>
            <p:nvSpPr>
              <p:cNvPr id="27" name="Google Shape;27;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9453538"/>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
        <p:cNvGrpSpPr/>
        <p:nvPr/>
      </p:nvGrpSpPr>
      <p:grpSpPr>
        <a:xfrm>
          <a:off x="0" y="0"/>
          <a:ext cx="0" cy="0"/>
          <a:chOff x="0" y="0"/>
          <a:chExt cx="0" cy="0"/>
        </a:xfrm>
      </p:grpSpPr>
      <p:grpSp>
        <p:nvGrpSpPr>
          <p:cNvPr id="35" name="Google Shape;35;p43"/>
          <p:cNvGrpSpPr/>
          <p:nvPr/>
        </p:nvGrpSpPr>
        <p:grpSpPr>
          <a:xfrm>
            <a:off x="7191542" y="1"/>
            <a:ext cx="5000459" cy="1425992"/>
            <a:chOff x="7191542" y="1"/>
            <a:chExt cx="5000459" cy="1425992"/>
          </a:xfrm>
        </p:grpSpPr>
        <p:pic>
          <p:nvPicPr>
            <p:cNvPr id="36" name="Google Shape;36;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43"/>
            <p:cNvGrpSpPr/>
            <p:nvPr/>
          </p:nvGrpSpPr>
          <p:grpSpPr>
            <a:xfrm>
              <a:off x="7191542" y="1"/>
              <a:ext cx="5000459" cy="1425992"/>
              <a:chOff x="7186272" y="0"/>
              <a:chExt cx="5005729" cy="1427495"/>
            </a:xfrm>
          </p:grpSpPr>
          <p:sp>
            <p:nvSpPr>
              <p:cNvPr id="38" name="Google Shape;38;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 name="Google Shape;39;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 name="Google Shape;40;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6853070"/>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5"/>
        <p:cNvGrpSpPr/>
        <p:nvPr/>
      </p:nvGrpSpPr>
      <p:grpSpPr>
        <a:xfrm>
          <a:off x="0" y="0"/>
          <a:ext cx="0" cy="0"/>
          <a:chOff x="0" y="0"/>
          <a:chExt cx="0" cy="0"/>
        </a:xfrm>
      </p:grpSpPr>
      <p:sp>
        <p:nvSpPr>
          <p:cNvPr id="46" name="Google Shape;46;p10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10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8" name="Google Shape;48;p108"/>
          <p:cNvGrpSpPr/>
          <p:nvPr/>
        </p:nvGrpSpPr>
        <p:grpSpPr>
          <a:xfrm flipH="1">
            <a:off x="-1" y="1"/>
            <a:ext cx="6418725" cy="1509822"/>
            <a:chOff x="7522541" y="1"/>
            <a:chExt cx="4669459" cy="1098357"/>
          </a:xfrm>
        </p:grpSpPr>
        <p:sp>
          <p:nvSpPr>
            <p:cNvPr id="49" name="Google Shape;49;p10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 name="Google Shape;50;p10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1" name="Google Shape;51;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431241913"/>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2"/>
        <p:cNvGrpSpPr/>
        <p:nvPr/>
      </p:nvGrpSpPr>
      <p:grpSpPr>
        <a:xfrm>
          <a:off x="0" y="0"/>
          <a:ext cx="0" cy="0"/>
          <a:chOff x="0" y="0"/>
          <a:chExt cx="0" cy="0"/>
        </a:xfrm>
      </p:grpSpPr>
      <p:grpSp>
        <p:nvGrpSpPr>
          <p:cNvPr id="53" name="Google Shape;53;p42"/>
          <p:cNvGrpSpPr/>
          <p:nvPr/>
        </p:nvGrpSpPr>
        <p:grpSpPr>
          <a:xfrm>
            <a:off x="7191542" y="1"/>
            <a:ext cx="5000459" cy="1425992"/>
            <a:chOff x="7191542" y="1"/>
            <a:chExt cx="5000459" cy="1425992"/>
          </a:xfrm>
        </p:grpSpPr>
        <p:pic>
          <p:nvPicPr>
            <p:cNvPr id="54" name="Google Shape;54;p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 name="Google Shape;55;p42"/>
            <p:cNvGrpSpPr/>
            <p:nvPr/>
          </p:nvGrpSpPr>
          <p:grpSpPr>
            <a:xfrm>
              <a:off x="7191542" y="1"/>
              <a:ext cx="5000459" cy="1425992"/>
              <a:chOff x="7186272" y="0"/>
              <a:chExt cx="5005729" cy="1427495"/>
            </a:xfrm>
          </p:grpSpPr>
          <p:sp>
            <p:nvSpPr>
              <p:cNvPr id="56" name="Google Shape;56;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 name="Google Shape;57;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 name="Google Shape;58;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 name="Google Shape;59;p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 name="Google Shape;60;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 name="Google Shape;61;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 name="Google Shape;62;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3677189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40"/>
        <p:cNvGrpSpPr/>
        <p:nvPr/>
      </p:nvGrpSpPr>
      <p:grpSpPr>
        <a:xfrm>
          <a:off x="0" y="0"/>
          <a:ext cx="0" cy="0"/>
          <a:chOff x="0" y="0"/>
          <a:chExt cx="0" cy="0"/>
        </a:xfrm>
      </p:grpSpPr>
      <p:sp>
        <p:nvSpPr>
          <p:cNvPr id="1541" name="Google Shape;1541;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2" name="Google Shape;1542;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3" name="Google Shape;1543;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4" name="Google Shape;1544;p203"/>
          <p:cNvSpPr>
            <a:spLocks noGrp="1"/>
          </p:cNvSpPr>
          <p:nvPr>
            <p:ph type="pic" idx="2"/>
          </p:nvPr>
        </p:nvSpPr>
        <p:spPr>
          <a:xfrm>
            <a:off x="7118684" y="233915"/>
            <a:ext cx="5073316" cy="5943600"/>
          </a:xfrm>
          <a:prstGeom prst="rect">
            <a:avLst/>
          </a:prstGeom>
          <a:noFill/>
          <a:ln>
            <a:noFill/>
          </a:ln>
        </p:spPr>
      </p:sp>
      <p:grpSp>
        <p:nvGrpSpPr>
          <p:cNvPr id="1545" name="Google Shape;1545;p203"/>
          <p:cNvGrpSpPr/>
          <p:nvPr/>
        </p:nvGrpSpPr>
        <p:grpSpPr>
          <a:xfrm>
            <a:off x="0" y="5020348"/>
            <a:ext cx="12192000" cy="1837653"/>
            <a:chOff x="0" y="5020348"/>
            <a:chExt cx="12192000" cy="1837653"/>
          </a:xfrm>
        </p:grpSpPr>
        <p:sp>
          <p:nvSpPr>
            <p:cNvPr id="1546" name="Google Shape;1546;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7" name="Google Shape;1547;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8" name="Google Shape;1548;p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3"/>
        <p:cNvGrpSpPr/>
        <p:nvPr/>
      </p:nvGrpSpPr>
      <p:grpSpPr>
        <a:xfrm>
          <a:off x="0" y="0"/>
          <a:ext cx="0" cy="0"/>
          <a:chOff x="0" y="0"/>
          <a:chExt cx="0" cy="0"/>
        </a:xfrm>
      </p:grpSpPr>
      <p:sp>
        <p:nvSpPr>
          <p:cNvPr id="64" name="Google Shape;64;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 name="Google Shape;66;p57"/>
          <p:cNvGrpSpPr/>
          <p:nvPr/>
        </p:nvGrpSpPr>
        <p:grpSpPr>
          <a:xfrm>
            <a:off x="7191542" y="1"/>
            <a:ext cx="5000459" cy="1425992"/>
            <a:chOff x="7191542" y="1"/>
            <a:chExt cx="5000459" cy="1425992"/>
          </a:xfrm>
        </p:grpSpPr>
        <p:pic>
          <p:nvPicPr>
            <p:cNvPr id="67" name="Google Shape;67;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7"/>
            <p:cNvGrpSpPr/>
            <p:nvPr/>
          </p:nvGrpSpPr>
          <p:grpSpPr>
            <a:xfrm>
              <a:off x="7191542" y="1"/>
              <a:ext cx="5000459" cy="1425992"/>
              <a:chOff x="7186272" y="0"/>
              <a:chExt cx="5005729" cy="1427495"/>
            </a:xfrm>
          </p:grpSpPr>
          <p:sp>
            <p:nvSpPr>
              <p:cNvPr id="69" name="Google Shape;69;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 name="Google Shape;70;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 name="Google Shape;71;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56265180"/>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3"/>
        <p:cNvGrpSpPr/>
        <p:nvPr/>
      </p:nvGrpSpPr>
      <p:grpSpPr>
        <a:xfrm>
          <a:off x="0" y="0"/>
          <a:ext cx="0" cy="0"/>
          <a:chOff x="0" y="0"/>
          <a:chExt cx="0" cy="0"/>
        </a:xfrm>
      </p:grpSpPr>
      <p:sp>
        <p:nvSpPr>
          <p:cNvPr id="84" name="Google Shape;84;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 name="Google Shape;85;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 name="Google Shape;86;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7" name="Google Shape;87;p44"/>
          <p:cNvGrpSpPr/>
          <p:nvPr/>
        </p:nvGrpSpPr>
        <p:grpSpPr>
          <a:xfrm>
            <a:off x="7191542" y="1"/>
            <a:ext cx="5000459" cy="1425992"/>
            <a:chOff x="7191542" y="1"/>
            <a:chExt cx="5000459" cy="1425992"/>
          </a:xfrm>
        </p:grpSpPr>
        <p:pic>
          <p:nvPicPr>
            <p:cNvPr id="88" name="Google Shape;88;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 name="Google Shape;89;p44"/>
            <p:cNvGrpSpPr/>
            <p:nvPr/>
          </p:nvGrpSpPr>
          <p:grpSpPr>
            <a:xfrm>
              <a:off x="7191542" y="1"/>
              <a:ext cx="5000459" cy="1425992"/>
              <a:chOff x="7186272" y="0"/>
              <a:chExt cx="5005729" cy="1427495"/>
            </a:xfrm>
          </p:grpSpPr>
          <p:sp>
            <p:nvSpPr>
              <p:cNvPr id="90" name="Google Shape;90;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 name="Google Shape;91;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4219970"/>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92"/>
        <p:cNvGrpSpPr/>
        <p:nvPr/>
      </p:nvGrpSpPr>
      <p:grpSpPr>
        <a:xfrm>
          <a:off x="0" y="0"/>
          <a:ext cx="0" cy="0"/>
          <a:chOff x="0" y="0"/>
          <a:chExt cx="0" cy="0"/>
        </a:xfrm>
      </p:grpSpPr>
      <p:grpSp>
        <p:nvGrpSpPr>
          <p:cNvPr id="93" name="Google Shape;93;p45"/>
          <p:cNvGrpSpPr/>
          <p:nvPr/>
        </p:nvGrpSpPr>
        <p:grpSpPr>
          <a:xfrm>
            <a:off x="7191542" y="1"/>
            <a:ext cx="5000459" cy="1425992"/>
            <a:chOff x="7191542" y="1"/>
            <a:chExt cx="5000459" cy="1425992"/>
          </a:xfrm>
        </p:grpSpPr>
        <p:pic>
          <p:nvPicPr>
            <p:cNvPr id="94" name="Google Shape;94;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 name="Google Shape;95;p45"/>
            <p:cNvGrpSpPr/>
            <p:nvPr/>
          </p:nvGrpSpPr>
          <p:grpSpPr>
            <a:xfrm>
              <a:off x="7191542" y="1"/>
              <a:ext cx="5000459" cy="1425992"/>
              <a:chOff x="7186272" y="0"/>
              <a:chExt cx="5005729" cy="1427495"/>
            </a:xfrm>
          </p:grpSpPr>
          <p:sp>
            <p:nvSpPr>
              <p:cNvPr id="96" name="Google Shape;96;p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 name="Google Shape;97;p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 name="Google Shape;98;p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 name="Google Shape;99;p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 name="Google Shape;100;p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 name="Google Shape;101;p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 name="Google Shape;102;p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10882146"/>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3"/>
        <p:cNvGrpSpPr/>
        <p:nvPr/>
      </p:nvGrpSpPr>
      <p:grpSpPr>
        <a:xfrm>
          <a:off x="0" y="0"/>
          <a:ext cx="0" cy="0"/>
          <a:chOff x="0" y="0"/>
          <a:chExt cx="0" cy="0"/>
        </a:xfrm>
      </p:grpSpPr>
      <p:sp>
        <p:nvSpPr>
          <p:cNvPr id="104" name="Google Shape;104;p4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 name="Google Shape;107;p46"/>
          <p:cNvSpPr>
            <a:spLocks noGrp="1"/>
          </p:cNvSpPr>
          <p:nvPr>
            <p:ph type="pic" idx="2"/>
          </p:nvPr>
        </p:nvSpPr>
        <p:spPr>
          <a:xfrm>
            <a:off x="7118684" y="233915"/>
            <a:ext cx="5073316" cy="5943600"/>
          </a:xfrm>
          <a:prstGeom prst="rect">
            <a:avLst/>
          </a:prstGeom>
          <a:noFill/>
          <a:ln>
            <a:noFill/>
          </a:ln>
        </p:spPr>
      </p:sp>
      <p:grpSp>
        <p:nvGrpSpPr>
          <p:cNvPr id="108" name="Google Shape;108;p46"/>
          <p:cNvGrpSpPr/>
          <p:nvPr/>
        </p:nvGrpSpPr>
        <p:grpSpPr>
          <a:xfrm>
            <a:off x="0" y="5020348"/>
            <a:ext cx="12192000" cy="1837653"/>
            <a:chOff x="0" y="5020348"/>
            <a:chExt cx="12192000" cy="1837653"/>
          </a:xfrm>
        </p:grpSpPr>
        <p:sp>
          <p:nvSpPr>
            <p:cNvPr id="109" name="Google Shape;109;p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 name="Google Shape;110;p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 name="Google Shape;111;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25046338"/>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12"/>
        <p:cNvGrpSpPr/>
        <p:nvPr/>
      </p:nvGrpSpPr>
      <p:grpSpPr>
        <a:xfrm>
          <a:off x="0" y="0"/>
          <a:ext cx="0" cy="0"/>
          <a:chOff x="0" y="0"/>
          <a:chExt cx="0" cy="0"/>
        </a:xfrm>
      </p:grpSpPr>
      <p:sp>
        <p:nvSpPr>
          <p:cNvPr id="113" name="Google Shape;113;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 name="Google Shape;114;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 name="Google Shape;115;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 name="Google Shape;116;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 name="Google Shape;117;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 name="Google Shape;118;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 name="Google Shape;119;p47"/>
          <p:cNvGrpSpPr/>
          <p:nvPr/>
        </p:nvGrpSpPr>
        <p:grpSpPr>
          <a:xfrm>
            <a:off x="7191542" y="1"/>
            <a:ext cx="5000459" cy="1425992"/>
            <a:chOff x="7191542" y="1"/>
            <a:chExt cx="5000459" cy="1425992"/>
          </a:xfrm>
        </p:grpSpPr>
        <p:pic>
          <p:nvPicPr>
            <p:cNvPr id="120" name="Google Shape;120;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1" name="Google Shape;121;p47"/>
            <p:cNvGrpSpPr/>
            <p:nvPr/>
          </p:nvGrpSpPr>
          <p:grpSpPr>
            <a:xfrm>
              <a:off x="7191542" y="1"/>
              <a:ext cx="5000459" cy="1425992"/>
              <a:chOff x="7186272" y="0"/>
              <a:chExt cx="5005729" cy="1427495"/>
            </a:xfrm>
          </p:grpSpPr>
          <p:sp>
            <p:nvSpPr>
              <p:cNvPr id="122" name="Google Shape;122;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 name="Google Shape;123;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4" name="Google Shape;124;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09938276"/>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25"/>
        <p:cNvGrpSpPr/>
        <p:nvPr/>
      </p:nvGrpSpPr>
      <p:grpSpPr>
        <a:xfrm>
          <a:off x="0" y="0"/>
          <a:ext cx="0" cy="0"/>
          <a:chOff x="0" y="0"/>
          <a:chExt cx="0" cy="0"/>
        </a:xfrm>
      </p:grpSpPr>
      <p:sp>
        <p:nvSpPr>
          <p:cNvPr id="126" name="Google Shape;126;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 name="Google Shape;127;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 name="Google Shape;128;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 name="Google Shape;129;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 name="Google Shape;130;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 name="Google Shape;131;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 name="Google Shape;132;p48"/>
          <p:cNvGrpSpPr/>
          <p:nvPr/>
        </p:nvGrpSpPr>
        <p:grpSpPr>
          <a:xfrm>
            <a:off x="7191542" y="1"/>
            <a:ext cx="5000459" cy="1425992"/>
            <a:chOff x="7191542" y="1"/>
            <a:chExt cx="5000459" cy="1425992"/>
          </a:xfrm>
        </p:grpSpPr>
        <p:pic>
          <p:nvPicPr>
            <p:cNvPr id="133" name="Google Shape;133;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4" name="Google Shape;134;p48"/>
            <p:cNvGrpSpPr/>
            <p:nvPr/>
          </p:nvGrpSpPr>
          <p:grpSpPr>
            <a:xfrm>
              <a:off x="7191542" y="1"/>
              <a:ext cx="5000459" cy="1425992"/>
              <a:chOff x="7186272" y="0"/>
              <a:chExt cx="5005729" cy="1427495"/>
            </a:xfrm>
          </p:grpSpPr>
          <p:sp>
            <p:nvSpPr>
              <p:cNvPr id="135" name="Google Shape;135;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 name="Google Shape;136;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 name="Google Shape;137;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27781469"/>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matchingName="Two Content" type="twoObj">
  <p:cSld name="1_Two Content">
    <p:spTree>
      <p:nvGrpSpPr>
        <p:cNvPr id="1" name="Shape 138"/>
        <p:cNvGrpSpPr/>
        <p:nvPr/>
      </p:nvGrpSpPr>
      <p:grpSpPr>
        <a:xfrm>
          <a:off x="0" y="0"/>
          <a:ext cx="0" cy="0"/>
          <a:chOff x="0" y="0"/>
          <a:chExt cx="0" cy="0"/>
        </a:xfrm>
      </p:grpSpPr>
      <p:sp>
        <p:nvSpPr>
          <p:cNvPr id="139" name="Google Shape;139;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 name="Google Shape;140;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1" name="Google Shape;141;p49"/>
          <p:cNvGrpSpPr/>
          <p:nvPr/>
        </p:nvGrpSpPr>
        <p:grpSpPr>
          <a:xfrm>
            <a:off x="7191542" y="1"/>
            <a:ext cx="5000459" cy="1425992"/>
            <a:chOff x="7191542" y="1"/>
            <a:chExt cx="5000459" cy="1425992"/>
          </a:xfrm>
        </p:grpSpPr>
        <p:pic>
          <p:nvPicPr>
            <p:cNvPr id="142" name="Google Shape;142;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3" name="Google Shape;143;p49"/>
            <p:cNvGrpSpPr/>
            <p:nvPr/>
          </p:nvGrpSpPr>
          <p:grpSpPr>
            <a:xfrm>
              <a:off x="7191542" y="1"/>
              <a:ext cx="5000459" cy="1425992"/>
              <a:chOff x="7186272" y="0"/>
              <a:chExt cx="5005729" cy="1427495"/>
            </a:xfrm>
          </p:grpSpPr>
          <p:sp>
            <p:nvSpPr>
              <p:cNvPr id="144" name="Google Shape;144;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 name="Google Shape;145;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 name="Google Shape;146;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398964696"/>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50"/>
        <p:cNvGrpSpPr/>
        <p:nvPr/>
      </p:nvGrpSpPr>
      <p:grpSpPr>
        <a:xfrm>
          <a:off x="0" y="0"/>
          <a:ext cx="0" cy="0"/>
          <a:chOff x="0" y="0"/>
          <a:chExt cx="0" cy="0"/>
        </a:xfrm>
      </p:grpSpPr>
      <p:grpSp>
        <p:nvGrpSpPr>
          <p:cNvPr id="151" name="Google Shape;151;p50"/>
          <p:cNvGrpSpPr/>
          <p:nvPr/>
        </p:nvGrpSpPr>
        <p:grpSpPr>
          <a:xfrm>
            <a:off x="7191542" y="1"/>
            <a:ext cx="5000459" cy="1425992"/>
            <a:chOff x="7191542" y="1"/>
            <a:chExt cx="5000459" cy="1425992"/>
          </a:xfrm>
        </p:grpSpPr>
        <p:pic>
          <p:nvPicPr>
            <p:cNvPr id="152" name="Google Shape;152;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3" name="Google Shape;153;p50"/>
            <p:cNvGrpSpPr/>
            <p:nvPr/>
          </p:nvGrpSpPr>
          <p:grpSpPr>
            <a:xfrm>
              <a:off x="7191542" y="1"/>
              <a:ext cx="5000459" cy="1425992"/>
              <a:chOff x="7186272" y="0"/>
              <a:chExt cx="5005729" cy="1427495"/>
            </a:xfrm>
          </p:grpSpPr>
          <p:sp>
            <p:nvSpPr>
              <p:cNvPr id="154" name="Google Shape;154;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 name="Google Shape;155;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 name="Google Shape;156;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 name="Google Shape;157;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 name="Google Shape;158;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 name="Google Shape;159;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 name="Google Shape;160;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 name="Google Shape;161;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 name="Google Shape;162;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 name="Google Shape;163;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9224497"/>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64"/>
        <p:cNvGrpSpPr/>
        <p:nvPr/>
      </p:nvGrpSpPr>
      <p:grpSpPr>
        <a:xfrm>
          <a:off x="0" y="0"/>
          <a:ext cx="0" cy="0"/>
          <a:chOff x="0" y="0"/>
          <a:chExt cx="0" cy="0"/>
        </a:xfrm>
      </p:grpSpPr>
      <p:sp>
        <p:nvSpPr>
          <p:cNvPr id="165" name="Google Shape;165;p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6" name="Google Shape;166;p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 name="Google Shape;167;p51"/>
          <p:cNvGrpSpPr/>
          <p:nvPr/>
        </p:nvGrpSpPr>
        <p:grpSpPr>
          <a:xfrm>
            <a:off x="0" y="5379426"/>
            <a:ext cx="2807368" cy="753891"/>
            <a:chOff x="0" y="5379426"/>
            <a:chExt cx="2807368" cy="753891"/>
          </a:xfrm>
        </p:grpSpPr>
        <p:sp>
          <p:nvSpPr>
            <p:cNvPr id="168" name="Google Shape;168;p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 name="Google Shape;169;p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0" name="Google Shape;170;p51"/>
          <p:cNvSpPr>
            <a:spLocks noGrp="1"/>
          </p:cNvSpPr>
          <p:nvPr>
            <p:ph type="pic" idx="2"/>
          </p:nvPr>
        </p:nvSpPr>
        <p:spPr>
          <a:xfrm>
            <a:off x="2807368" y="457202"/>
            <a:ext cx="8915400" cy="5943598"/>
          </a:xfrm>
          <a:prstGeom prst="rect">
            <a:avLst/>
          </a:prstGeom>
          <a:noFill/>
          <a:ln>
            <a:noFill/>
          </a:ln>
        </p:spPr>
      </p:sp>
      <p:pic>
        <p:nvPicPr>
          <p:cNvPr id="171" name="Google Shape;171;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06091458"/>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72"/>
        <p:cNvGrpSpPr/>
        <p:nvPr/>
      </p:nvGrpSpPr>
      <p:grpSpPr>
        <a:xfrm>
          <a:off x="0" y="0"/>
          <a:ext cx="0" cy="0"/>
          <a:chOff x="0" y="0"/>
          <a:chExt cx="0" cy="0"/>
        </a:xfrm>
      </p:grpSpPr>
      <p:grpSp>
        <p:nvGrpSpPr>
          <p:cNvPr id="173" name="Google Shape;173;p52"/>
          <p:cNvGrpSpPr/>
          <p:nvPr/>
        </p:nvGrpSpPr>
        <p:grpSpPr>
          <a:xfrm>
            <a:off x="0" y="5020347"/>
            <a:ext cx="12192000" cy="1837653"/>
            <a:chOff x="0" y="5020347"/>
            <a:chExt cx="12192000" cy="1837653"/>
          </a:xfrm>
        </p:grpSpPr>
        <p:sp>
          <p:nvSpPr>
            <p:cNvPr id="174" name="Google Shape;174;p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 name="Google Shape;175;p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 name="Google Shape;176;p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7" name="Google Shape;177;p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8" name="Google Shape;178;p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 name="Google Shape;179;p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3666602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49"/>
        <p:cNvGrpSpPr/>
        <p:nvPr/>
      </p:nvGrpSpPr>
      <p:grpSpPr>
        <a:xfrm>
          <a:off x="0" y="0"/>
          <a:ext cx="0" cy="0"/>
          <a:chOff x="0" y="0"/>
          <a:chExt cx="0" cy="0"/>
        </a:xfrm>
      </p:grpSpPr>
      <p:grpSp>
        <p:nvGrpSpPr>
          <p:cNvPr id="1550" name="Google Shape;1550;p204"/>
          <p:cNvGrpSpPr/>
          <p:nvPr/>
        </p:nvGrpSpPr>
        <p:grpSpPr>
          <a:xfrm>
            <a:off x="0" y="5020347"/>
            <a:ext cx="12192000" cy="1837653"/>
            <a:chOff x="0" y="5020347"/>
            <a:chExt cx="12192000" cy="1837653"/>
          </a:xfrm>
        </p:grpSpPr>
        <p:sp>
          <p:nvSpPr>
            <p:cNvPr id="1551" name="Google Shape;1551;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2" name="Google Shape;1552;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3" name="Google Shape;1553;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4" name="Google Shape;1554;p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5" name="Google Shape;1555;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 name="Google Shape;1556;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0"/>
        <p:cNvGrpSpPr/>
        <p:nvPr/>
      </p:nvGrpSpPr>
      <p:grpSpPr>
        <a:xfrm>
          <a:off x="0" y="0"/>
          <a:ext cx="0" cy="0"/>
          <a:chOff x="0" y="0"/>
          <a:chExt cx="0" cy="0"/>
        </a:xfrm>
      </p:grpSpPr>
      <p:sp>
        <p:nvSpPr>
          <p:cNvPr id="181" name="Google Shape;181;p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2" name="Google Shape;182;p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3" name="Google Shape;183;p53"/>
          <p:cNvGrpSpPr/>
          <p:nvPr/>
        </p:nvGrpSpPr>
        <p:grpSpPr>
          <a:xfrm>
            <a:off x="0" y="5379426"/>
            <a:ext cx="2807368" cy="753891"/>
            <a:chOff x="0" y="5379426"/>
            <a:chExt cx="2807368" cy="753891"/>
          </a:xfrm>
        </p:grpSpPr>
        <p:sp>
          <p:nvSpPr>
            <p:cNvPr id="184" name="Google Shape;184;p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 name="Google Shape;185;p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6" name="Google Shape;186;p53"/>
          <p:cNvSpPr>
            <a:spLocks noGrp="1"/>
          </p:cNvSpPr>
          <p:nvPr>
            <p:ph type="pic" idx="2"/>
          </p:nvPr>
        </p:nvSpPr>
        <p:spPr>
          <a:xfrm>
            <a:off x="2807368" y="457202"/>
            <a:ext cx="8915400" cy="5943598"/>
          </a:xfrm>
          <a:prstGeom prst="rect">
            <a:avLst/>
          </a:prstGeom>
          <a:noFill/>
          <a:ln>
            <a:noFill/>
          </a:ln>
        </p:spPr>
      </p:sp>
      <p:pic>
        <p:nvPicPr>
          <p:cNvPr id="187" name="Google Shape;187;p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29169549"/>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8"/>
        <p:cNvGrpSpPr/>
        <p:nvPr/>
      </p:nvGrpSpPr>
      <p:grpSpPr>
        <a:xfrm>
          <a:off x="0" y="0"/>
          <a:ext cx="0" cy="0"/>
          <a:chOff x="0" y="0"/>
          <a:chExt cx="0" cy="0"/>
        </a:xfrm>
      </p:grpSpPr>
      <p:sp>
        <p:nvSpPr>
          <p:cNvPr id="189" name="Google Shape;189;p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 name="Google Shape;190;p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 name="Google Shape;191;p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 name="Google Shape;192;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 name="Google Shape;193;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 name="Google Shape;194;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 name="Google Shape;195;p54"/>
          <p:cNvGrpSpPr/>
          <p:nvPr/>
        </p:nvGrpSpPr>
        <p:grpSpPr>
          <a:xfrm>
            <a:off x="7191542" y="1"/>
            <a:ext cx="5000459" cy="1425992"/>
            <a:chOff x="7191542" y="1"/>
            <a:chExt cx="5000459" cy="1425992"/>
          </a:xfrm>
        </p:grpSpPr>
        <p:pic>
          <p:nvPicPr>
            <p:cNvPr id="196" name="Google Shape;196;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4"/>
            <p:cNvGrpSpPr/>
            <p:nvPr/>
          </p:nvGrpSpPr>
          <p:grpSpPr>
            <a:xfrm>
              <a:off x="7191542" y="1"/>
              <a:ext cx="5000459" cy="1425992"/>
              <a:chOff x="7186272" y="0"/>
              <a:chExt cx="5005729" cy="1427495"/>
            </a:xfrm>
          </p:grpSpPr>
          <p:sp>
            <p:nvSpPr>
              <p:cNvPr id="198" name="Google Shape;198;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 name="Google Shape;199;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0" name="Google Shape;200;p5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33986572"/>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01"/>
        <p:cNvGrpSpPr/>
        <p:nvPr/>
      </p:nvGrpSpPr>
      <p:grpSpPr>
        <a:xfrm>
          <a:off x="0" y="0"/>
          <a:ext cx="0" cy="0"/>
          <a:chOff x="0" y="0"/>
          <a:chExt cx="0" cy="0"/>
        </a:xfrm>
      </p:grpSpPr>
      <p:sp>
        <p:nvSpPr>
          <p:cNvPr id="202" name="Google Shape;202;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3" name="Google Shape;203;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 name="Google Shape;205;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6" name="Google Shape;206;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 name="Google Shape;207;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 name="Google Shape;208;p55"/>
          <p:cNvGrpSpPr/>
          <p:nvPr/>
        </p:nvGrpSpPr>
        <p:grpSpPr>
          <a:xfrm>
            <a:off x="7191542" y="1"/>
            <a:ext cx="5000459" cy="1425992"/>
            <a:chOff x="7191542" y="1"/>
            <a:chExt cx="5000459" cy="1425992"/>
          </a:xfrm>
        </p:grpSpPr>
        <p:pic>
          <p:nvPicPr>
            <p:cNvPr id="209" name="Google Shape;209;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5"/>
            <p:cNvGrpSpPr/>
            <p:nvPr/>
          </p:nvGrpSpPr>
          <p:grpSpPr>
            <a:xfrm>
              <a:off x="7191542" y="1"/>
              <a:ext cx="5000459" cy="1425992"/>
              <a:chOff x="7186272" y="0"/>
              <a:chExt cx="5005729" cy="1427495"/>
            </a:xfrm>
          </p:grpSpPr>
          <p:sp>
            <p:nvSpPr>
              <p:cNvPr id="211" name="Google Shape;211;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 name="Google Shape;212;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3" name="Google Shape;213;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66926204"/>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14"/>
        <p:cNvGrpSpPr/>
        <p:nvPr/>
      </p:nvGrpSpPr>
      <p:grpSpPr>
        <a:xfrm>
          <a:off x="0" y="0"/>
          <a:ext cx="0" cy="0"/>
          <a:chOff x="0" y="0"/>
          <a:chExt cx="0" cy="0"/>
        </a:xfrm>
      </p:grpSpPr>
      <p:grpSp>
        <p:nvGrpSpPr>
          <p:cNvPr id="215" name="Google Shape;215;p56"/>
          <p:cNvGrpSpPr/>
          <p:nvPr/>
        </p:nvGrpSpPr>
        <p:grpSpPr>
          <a:xfrm>
            <a:off x="7191542" y="1"/>
            <a:ext cx="5000459" cy="1425992"/>
            <a:chOff x="7191542" y="1"/>
            <a:chExt cx="5000459" cy="1425992"/>
          </a:xfrm>
        </p:grpSpPr>
        <p:pic>
          <p:nvPicPr>
            <p:cNvPr id="216" name="Google Shape;216;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 name="Google Shape;217;p56"/>
            <p:cNvGrpSpPr/>
            <p:nvPr/>
          </p:nvGrpSpPr>
          <p:grpSpPr>
            <a:xfrm>
              <a:off x="7191542" y="1"/>
              <a:ext cx="5000459" cy="1425992"/>
              <a:chOff x="7186272" y="0"/>
              <a:chExt cx="5005729" cy="1427495"/>
            </a:xfrm>
          </p:grpSpPr>
          <p:sp>
            <p:nvSpPr>
              <p:cNvPr id="218" name="Google Shape;218;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9" name="Google Shape;219;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0" name="Google Shape;220;p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 name="Google Shape;221;p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 name="Google Shape;223;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 name="Google Shape;224;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61054208"/>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25"/>
        <p:cNvGrpSpPr/>
        <p:nvPr/>
      </p:nvGrpSpPr>
      <p:grpSpPr>
        <a:xfrm>
          <a:off x="0" y="0"/>
          <a:ext cx="0" cy="0"/>
          <a:chOff x="0" y="0"/>
          <a:chExt cx="0" cy="0"/>
        </a:xfrm>
      </p:grpSpPr>
      <p:grpSp>
        <p:nvGrpSpPr>
          <p:cNvPr id="226" name="Google Shape;226;p58"/>
          <p:cNvGrpSpPr/>
          <p:nvPr/>
        </p:nvGrpSpPr>
        <p:grpSpPr>
          <a:xfrm>
            <a:off x="7191542" y="1"/>
            <a:ext cx="5000459" cy="1425992"/>
            <a:chOff x="7191542" y="1"/>
            <a:chExt cx="5000459" cy="1425992"/>
          </a:xfrm>
        </p:grpSpPr>
        <p:pic>
          <p:nvPicPr>
            <p:cNvPr id="227" name="Google Shape;227;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 name="Google Shape;228;p58"/>
            <p:cNvGrpSpPr/>
            <p:nvPr/>
          </p:nvGrpSpPr>
          <p:grpSpPr>
            <a:xfrm>
              <a:off x="7191542" y="1"/>
              <a:ext cx="5000459" cy="1425992"/>
              <a:chOff x="7186272" y="0"/>
              <a:chExt cx="5005729" cy="1427495"/>
            </a:xfrm>
          </p:grpSpPr>
          <p:sp>
            <p:nvSpPr>
              <p:cNvPr id="229" name="Google Shape;229;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0" name="Google Shape;230;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1" name="Google Shape;231;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 name="Google Shape;232;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3" name="Google Shape;233;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 name="Google Shape;234;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 name="Google Shape;235;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 name="Google Shape;236;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7" name="Google Shape;237;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 name="Google Shape;238;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47023334"/>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9"/>
        <p:cNvGrpSpPr/>
        <p:nvPr/>
      </p:nvGrpSpPr>
      <p:grpSpPr>
        <a:xfrm>
          <a:off x="0" y="0"/>
          <a:ext cx="0" cy="0"/>
          <a:chOff x="0" y="0"/>
          <a:chExt cx="0" cy="0"/>
        </a:xfrm>
      </p:grpSpPr>
      <p:grpSp>
        <p:nvGrpSpPr>
          <p:cNvPr id="240" name="Google Shape;240;p59"/>
          <p:cNvGrpSpPr/>
          <p:nvPr/>
        </p:nvGrpSpPr>
        <p:grpSpPr>
          <a:xfrm>
            <a:off x="7191542" y="1"/>
            <a:ext cx="5000459" cy="1425992"/>
            <a:chOff x="7191542" y="1"/>
            <a:chExt cx="5000459" cy="1425992"/>
          </a:xfrm>
        </p:grpSpPr>
        <p:pic>
          <p:nvPicPr>
            <p:cNvPr id="241" name="Google Shape;241;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 name="Google Shape;242;p59"/>
            <p:cNvGrpSpPr/>
            <p:nvPr/>
          </p:nvGrpSpPr>
          <p:grpSpPr>
            <a:xfrm>
              <a:off x="7191542" y="1"/>
              <a:ext cx="5000459" cy="1425992"/>
              <a:chOff x="7186272" y="0"/>
              <a:chExt cx="5005729" cy="1427495"/>
            </a:xfrm>
          </p:grpSpPr>
          <p:sp>
            <p:nvSpPr>
              <p:cNvPr id="243" name="Google Shape;243;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4" name="Google Shape;244;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5" name="Google Shape;245;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 name="Google Shape;246;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80040134"/>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49"/>
        <p:cNvGrpSpPr/>
        <p:nvPr/>
      </p:nvGrpSpPr>
      <p:grpSpPr>
        <a:xfrm>
          <a:off x="0" y="0"/>
          <a:ext cx="0" cy="0"/>
          <a:chOff x="0" y="0"/>
          <a:chExt cx="0" cy="0"/>
        </a:xfrm>
      </p:grpSpPr>
      <p:grpSp>
        <p:nvGrpSpPr>
          <p:cNvPr id="250" name="Google Shape;250;p60"/>
          <p:cNvGrpSpPr/>
          <p:nvPr/>
        </p:nvGrpSpPr>
        <p:grpSpPr>
          <a:xfrm>
            <a:off x="0" y="0"/>
            <a:ext cx="12192000" cy="2148830"/>
            <a:chOff x="0" y="0"/>
            <a:chExt cx="12192000" cy="2148830"/>
          </a:xfrm>
        </p:grpSpPr>
        <p:sp>
          <p:nvSpPr>
            <p:cNvPr id="251" name="Google Shape;251;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 name="Google Shape;252;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53" name="Google Shape;253;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 name="Google Shape;254;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 name="Google Shape;255;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6" name="Google Shape;256;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7" name="Google Shape;257;p6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31567368"/>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58"/>
        <p:cNvGrpSpPr/>
        <p:nvPr/>
      </p:nvGrpSpPr>
      <p:grpSpPr>
        <a:xfrm>
          <a:off x="0" y="0"/>
          <a:ext cx="0" cy="0"/>
          <a:chOff x="0" y="0"/>
          <a:chExt cx="0" cy="0"/>
        </a:xfrm>
      </p:grpSpPr>
      <p:sp>
        <p:nvSpPr>
          <p:cNvPr id="259" name="Google Shape;259;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 name="Google Shape;260;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 name="Google Shape;261;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2" name="Google Shape;262;p61"/>
          <p:cNvGrpSpPr/>
          <p:nvPr/>
        </p:nvGrpSpPr>
        <p:grpSpPr>
          <a:xfrm>
            <a:off x="7191542" y="1"/>
            <a:ext cx="5000459" cy="1425992"/>
            <a:chOff x="7191542" y="1"/>
            <a:chExt cx="5000459" cy="1425992"/>
          </a:xfrm>
        </p:grpSpPr>
        <p:pic>
          <p:nvPicPr>
            <p:cNvPr id="263" name="Google Shape;263;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 name="Google Shape;264;p61"/>
            <p:cNvGrpSpPr/>
            <p:nvPr/>
          </p:nvGrpSpPr>
          <p:grpSpPr>
            <a:xfrm>
              <a:off x="7191542" y="1"/>
              <a:ext cx="5000459" cy="1425992"/>
              <a:chOff x="7186272" y="0"/>
              <a:chExt cx="5005729" cy="1427495"/>
            </a:xfrm>
          </p:grpSpPr>
          <p:sp>
            <p:nvSpPr>
              <p:cNvPr id="265" name="Google Shape;265;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6" name="Google Shape;266;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951453097"/>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67"/>
        <p:cNvGrpSpPr/>
        <p:nvPr/>
      </p:nvGrpSpPr>
      <p:grpSpPr>
        <a:xfrm>
          <a:off x="0" y="0"/>
          <a:ext cx="0" cy="0"/>
          <a:chOff x="0" y="0"/>
          <a:chExt cx="0" cy="0"/>
        </a:xfrm>
      </p:grpSpPr>
      <p:sp>
        <p:nvSpPr>
          <p:cNvPr id="268" name="Google Shape;268;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 name="Google Shape;269;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 name="Google Shape;270;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1" name="Google Shape;271;p62"/>
          <p:cNvSpPr>
            <a:spLocks noGrp="1"/>
          </p:cNvSpPr>
          <p:nvPr>
            <p:ph type="pic" idx="2"/>
          </p:nvPr>
        </p:nvSpPr>
        <p:spPr>
          <a:xfrm>
            <a:off x="7118684" y="233915"/>
            <a:ext cx="5073316" cy="5943600"/>
          </a:xfrm>
          <a:prstGeom prst="rect">
            <a:avLst/>
          </a:prstGeom>
          <a:noFill/>
          <a:ln>
            <a:noFill/>
          </a:ln>
        </p:spPr>
      </p:sp>
      <p:grpSp>
        <p:nvGrpSpPr>
          <p:cNvPr id="272" name="Google Shape;272;p62"/>
          <p:cNvGrpSpPr/>
          <p:nvPr/>
        </p:nvGrpSpPr>
        <p:grpSpPr>
          <a:xfrm>
            <a:off x="0" y="5020348"/>
            <a:ext cx="12192000" cy="1837653"/>
            <a:chOff x="0" y="5020348"/>
            <a:chExt cx="12192000" cy="1837653"/>
          </a:xfrm>
        </p:grpSpPr>
        <p:sp>
          <p:nvSpPr>
            <p:cNvPr id="273" name="Google Shape;273;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4" name="Google Shape;274;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5" name="Google Shape;275;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900021261"/>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76"/>
        <p:cNvGrpSpPr/>
        <p:nvPr/>
      </p:nvGrpSpPr>
      <p:grpSpPr>
        <a:xfrm>
          <a:off x="0" y="0"/>
          <a:ext cx="0" cy="0"/>
          <a:chOff x="0" y="0"/>
          <a:chExt cx="0" cy="0"/>
        </a:xfrm>
      </p:grpSpPr>
      <p:grpSp>
        <p:nvGrpSpPr>
          <p:cNvPr id="277" name="Google Shape;277;p63"/>
          <p:cNvGrpSpPr/>
          <p:nvPr/>
        </p:nvGrpSpPr>
        <p:grpSpPr>
          <a:xfrm>
            <a:off x="0" y="5020347"/>
            <a:ext cx="12192000" cy="1837653"/>
            <a:chOff x="0" y="5020347"/>
            <a:chExt cx="12192000" cy="1837653"/>
          </a:xfrm>
        </p:grpSpPr>
        <p:sp>
          <p:nvSpPr>
            <p:cNvPr id="278" name="Google Shape;278;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 name="Google Shape;279;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0" name="Google Shape;280;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1" name="Google Shape;281;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2" name="Google Shape;282;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 name="Google Shape;283;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87234531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57"/>
        <p:cNvGrpSpPr/>
        <p:nvPr/>
      </p:nvGrpSpPr>
      <p:grpSpPr>
        <a:xfrm>
          <a:off x="0" y="0"/>
          <a:ext cx="0" cy="0"/>
          <a:chOff x="0" y="0"/>
          <a:chExt cx="0" cy="0"/>
        </a:xfrm>
      </p:grpSpPr>
      <p:sp>
        <p:nvSpPr>
          <p:cNvPr id="1558" name="Google Shape;1558;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9" name="Google Shape;1559;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60" name="Google Shape;1560;p205"/>
          <p:cNvGrpSpPr/>
          <p:nvPr/>
        </p:nvGrpSpPr>
        <p:grpSpPr>
          <a:xfrm>
            <a:off x="0" y="5379426"/>
            <a:ext cx="2807368" cy="753891"/>
            <a:chOff x="0" y="5379426"/>
            <a:chExt cx="2807368" cy="753891"/>
          </a:xfrm>
        </p:grpSpPr>
        <p:sp>
          <p:nvSpPr>
            <p:cNvPr id="1561" name="Google Shape;1561;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2" name="Google Shape;1562;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63" name="Google Shape;1563;p205"/>
          <p:cNvSpPr>
            <a:spLocks noGrp="1"/>
          </p:cNvSpPr>
          <p:nvPr>
            <p:ph type="pic" idx="2"/>
          </p:nvPr>
        </p:nvSpPr>
        <p:spPr>
          <a:xfrm>
            <a:off x="2807368" y="457202"/>
            <a:ext cx="8915400" cy="5943598"/>
          </a:xfrm>
          <a:prstGeom prst="rect">
            <a:avLst/>
          </a:prstGeom>
          <a:noFill/>
          <a:ln>
            <a:noFill/>
          </a:ln>
        </p:spPr>
      </p:sp>
      <p:pic>
        <p:nvPicPr>
          <p:cNvPr id="1564" name="Google Shape;1564;p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84"/>
        <p:cNvGrpSpPr/>
        <p:nvPr/>
      </p:nvGrpSpPr>
      <p:grpSpPr>
        <a:xfrm>
          <a:off x="0" y="0"/>
          <a:ext cx="0" cy="0"/>
          <a:chOff x="0" y="0"/>
          <a:chExt cx="0" cy="0"/>
        </a:xfrm>
      </p:grpSpPr>
      <p:sp>
        <p:nvSpPr>
          <p:cNvPr id="285" name="Google Shape;285;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6" name="Google Shape;286;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 name="Google Shape;287;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 name="Google Shape;288;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9" name="Google Shape;289;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0" name="Google Shape;290;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1" name="Google Shape;291;p64"/>
          <p:cNvGrpSpPr/>
          <p:nvPr/>
        </p:nvGrpSpPr>
        <p:grpSpPr>
          <a:xfrm>
            <a:off x="7191542" y="1"/>
            <a:ext cx="5000459" cy="1425992"/>
            <a:chOff x="7191542" y="1"/>
            <a:chExt cx="5000459" cy="1425992"/>
          </a:xfrm>
        </p:grpSpPr>
        <p:pic>
          <p:nvPicPr>
            <p:cNvPr id="292" name="Google Shape;292;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 name="Google Shape;293;p64"/>
            <p:cNvGrpSpPr/>
            <p:nvPr/>
          </p:nvGrpSpPr>
          <p:grpSpPr>
            <a:xfrm>
              <a:off x="7191542" y="1"/>
              <a:ext cx="5000459" cy="1425992"/>
              <a:chOff x="7186272" y="0"/>
              <a:chExt cx="5005729" cy="1427495"/>
            </a:xfrm>
          </p:grpSpPr>
          <p:sp>
            <p:nvSpPr>
              <p:cNvPr id="294" name="Google Shape;294;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 name="Google Shape;295;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6" name="Google Shape;296;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85904697"/>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97"/>
        <p:cNvGrpSpPr/>
        <p:nvPr/>
      </p:nvGrpSpPr>
      <p:grpSpPr>
        <a:xfrm>
          <a:off x="0" y="0"/>
          <a:ext cx="0" cy="0"/>
          <a:chOff x="0" y="0"/>
          <a:chExt cx="0" cy="0"/>
        </a:xfrm>
      </p:grpSpPr>
      <p:grpSp>
        <p:nvGrpSpPr>
          <p:cNvPr id="298" name="Google Shape;298;p65"/>
          <p:cNvGrpSpPr/>
          <p:nvPr/>
        </p:nvGrpSpPr>
        <p:grpSpPr>
          <a:xfrm>
            <a:off x="7191542" y="1"/>
            <a:ext cx="5000459" cy="1425992"/>
            <a:chOff x="7191542" y="1"/>
            <a:chExt cx="5000459" cy="1425992"/>
          </a:xfrm>
        </p:grpSpPr>
        <p:pic>
          <p:nvPicPr>
            <p:cNvPr id="299" name="Google Shape;299;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0" name="Google Shape;300;p65"/>
            <p:cNvGrpSpPr/>
            <p:nvPr/>
          </p:nvGrpSpPr>
          <p:grpSpPr>
            <a:xfrm>
              <a:off x="7191542" y="1"/>
              <a:ext cx="5000459" cy="1425992"/>
              <a:chOff x="7186272" y="0"/>
              <a:chExt cx="5005729" cy="1427495"/>
            </a:xfrm>
          </p:grpSpPr>
          <p:sp>
            <p:nvSpPr>
              <p:cNvPr id="301" name="Google Shape;301;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2" name="Google Shape;302;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3" name="Google Shape;303;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 name="Google Shape;304;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5" name="Google Shape;305;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6" name="Google Shape;306;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 name="Google Shape;307;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1537846"/>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08"/>
        <p:cNvGrpSpPr/>
        <p:nvPr/>
      </p:nvGrpSpPr>
      <p:grpSpPr>
        <a:xfrm>
          <a:off x="0" y="0"/>
          <a:ext cx="0" cy="0"/>
          <a:chOff x="0" y="0"/>
          <a:chExt cx="0" cy="0"/>
        </a:xfrm>
      </p:grpSpPr>
      <p:sp>
        <p:nvSpPr>
          <p:cNvPr id="309" name="Google Shape;309;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 name="Google Shape;310;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1" name="Google Shape;311;p66"/>
          <p:cNvGrpSpPr/>
          <p:nvPr/>
        </p:nvGrpSpPr>
        <p:grpSpPr>
          <a:xfrm>
            <a:off x="7191542" y="1"/>
            <a:ext cx="5000459" cy="1425992"/>
            <a:chOff x="7191542" y="1"/>
            <a:chExt cx="5000459" cy="1425992"/>
          </a:xfrm>
        </p:grpSpPr>
        <p:pic>
          <p:nvPicPr>
            <p:cNvPr id="312" name="Google Shape;312;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 name="Google Shape;313;p66"/>
            <p:cNvGrpSpPr/>
            <p:nvPr/>
          </p:nvGrpSpPr>
          <p:grpSpPr>
            <a:xfrm>
              <a:off x="7191542" y="1"/>
              <a:ext cx="5000459" cy="1425992"/>
              <a:chOff x="7186272" y="0"/>
              <a:chExt cx="5005729" cy="1427495"/>
            </a:xfrm>
          </p:grpSpPr>
          <p:sp>
            <p:nvSpPr>
              <p:cNvPr id="314" name="Google Shape;314;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5" name="Google Shape;315;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6" name="Google Shape;316;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7" name="Google Shape;317;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8" name="Google Shape;318;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 name="Google Shape;319;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17144371"/>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20"/>
        <p:cNvGrpSpPr/>
        <p:nvPr/>
      </p:nvGrpSpPr>
      <p:grpSpPr>
        <a:xfrm>
          <a:off x="0" y="0"/>
          <a:ext cx="0" cy="0"/>
          <a:chOff x="0" y="0"/>
          <a:chExt cx="0" cy="0"/>
        </a:xfrm>
      </p:grpSpPr>
      <p:grpSp>
        <p:nvGrpSpPr>
          <p:cNvPr id="321" name="Google Shape;321;p67"/>
          <p:cNvGrpSpPr/>
          <p:nvPr/>
        </p:nvGrpSpPr>
        <p:grpSpPr>
          <a:xfrm>
            <a:off x="7191542" y="1"/>
            <a:ext cx="5000459" cy="1425992"/>
            <a:chOff x="7191542" y="1"/>
            <a:chExt cx="5000459" cy="1425992"/>
          </a:xfrm>
        </p:grpSpPr>
        <p:pic>
          <p:nvPicPr>
            <p:cNvPr id="322" name="Google Shape;322;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3" name="Google Shape;323;p67"/>
            <p:cNvGrpSpPr/>
            <p:nvPr/>
          </p:nvGrpSpPr>
          <p:grpSpPr>
            <a:xfrm>
              <a:off x="7191542" y="1"/>
              <a:ext cx="5000459" cy="1425992"/>
              <a:chOff x="7186272" y="0"/>
              <a:chExt cx="5005729" cy="1427495"/>
            </a:xfrm>
          </p:grpSpPr>
          <p:sp>
            <p:nvSpPr>
              <p:cNvPr id="324" name="Google Shape;324;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5" name="Google Shape;325;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6" name="Google Shape;326;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 name="Google Shape;327;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8" name="Google Shape;328;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9" name="Google Shape;329;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0" name="Google Shape;330;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275050406"/>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34"/>
        <p:cNvGrpSpPr/>
        <p:nvPr/>
      </p:nvGrpSpPr>
      <p:grpSpPr>
        <a:xfrm>
          <a:off x="0" y="0"/>
          <a:ext cx="0" cy="0"/>
          <a:chOff x="0" y="0"/>
          <a:chExt cx="0" cy="0"/>
        </a:xfrm>
      </p:grpSpPr>
      <p:sp>
        <p:nvSpPr>
          <p:cNvPr id="335" name="Google Shape;335;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6" name="Google Shape;336;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7" name="Google Shape;337;p68"/>
          <p:cNvGrpSpPr/>
          <p:nvPr/>
        </p:nvGrpSpPr>
        <p:grpSpPr>
          <a:xfrm>
            <a:off x="0" y="5379426"/>
            <a:ext cx="2807368" cy="753891"/>
            <a:chOff x="0" y="5379426"/>
            <a:chExt cx="2807368" cy="753891"/>
          </a:xfrm>
        </p:grpSpPr>
        <p:sp>
          <p:nvSpPr>
            <p:cNvPr id="338" name="Google Shape;338;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9" name="Google Shape;339;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0" name="Google Shape;340;p68"/>
          <p:cNvSpPr>
            <a:spLocks noGrp="1"/>
          </p:cNvSpPr>
          <p:nvPr>
            <p:ph type="pic" idx="2"/>
          </p:nvPr>
        </p:nvSpPr>
        <p:spPr>
          <a:xfrm>
            <a:off x="2807368" y="457202"/>
            <a:ext cx="8915400" cy="5943598"/>
          </a:xfrm>
          <a:prstGeom prst="rect">
            <a:avLst/>
          </a:prstGeom>
          <a:noFill/>
          <a:ln>
            <a:noFill/>
          </a:ln>
        </p:spPr>
      </p:sp>
      <p:pic>
        <p:nvPicPr>
          <p:cNvPr id="341" name="Google Shape;341;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67334331"/>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42"/>
        <p:cNvGrpSpPr/>
        <p:nvPr/>
      </p:nvGrpSpPr>
      <p:grpSpPr>
        <a:xfrm>
          <a:off x="0" y="0"/>
          <a:ext cx="0" cy="0"/>
          <a:chOff x="0" y="0"/>
          <a:chExt cx="0" cy="0"/>
        </a:xfrm>
      </p:grpSpPr>
      <p:grpSp>
        <p:nvGrpSpPr>
          <p:cNvPr id="343" name="Google Shape;343;p69"/>
          <p:cNvGrpSpPr/>
          <p:nvPr/>
        </p:nvGrpSpPr>
        <p:grpSpPr>
          <a:xfrm>
            <a:off x="0" y="0"/>
            <a:ext cx="12192000" cy="2148830"/>
            <a:chOff x="0" y="0"/>
            <a:chExt cx="12192000" cy="2148830"/>
          </a:xfrm>
        </p:grpSpPr>
        <p:sp>
          <p:nvSpPr>
            <p:cNvPr id="344" name="Google Shape;344;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5" name="Google Shape;345;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46" name="Google Shape;346;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 name="Google Shape;347;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 name="Google Shape;348;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49" name="Google Shape;349;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0" name="Google Shape;350;p6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363018907"/>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351"/>
        <p:cNvGrpSpPr/>
        <p:nvPr/>
      </p:nvGrpSpPr>
      <p:grpSpPr>
        <a:xfrm>
          <a:off x="0" y="0"/>
          <a:ext cx="0" cy="0"/>
          <a:chOff x="0" y="0"/>
          <a:chExt cx="0" cy="0"/>
        </a:xfrm>
      </p:grpSpPr>
      <p:sp>
        <p:nvSpPr>
          <p:cNvPr id="352" name="Google Shape;352;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3" name="Google Shape;353;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4" name="Google Shape;354;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5" name="Google Shape;355;p70"/>
          <p:cNvGrpSpPr/>
          <p:nvPr/>
        </p:nvGrpSpPr>
        <p:grpSpPr>
          <a:xfrm>
            <a:off x="7191542" y="1"/>
            <a:ext cx="5000459" cy="1425992"/>
            <a:chOff x="7191542" y="1"/>
            <a:chExt cx="5000459" cy="1425992"/>
          </a:xfrm>
        </p:grpSpPr>
        <p:pic>
          <p:nvPicPr>
            <p:cNvPr id="356" name="Google Shape;356;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 name="Google Shape;357;p70"/>
            <p:cNvGrpSpPr/>
            <p:nvPr/>
          </p:nvGrpSpPr>
          <p:grpSpPr>
            <a:xfrm>
              <a:off x="7191542" y="1"/>
              <a:ext cx="5000459" cy="1425992"/>
              <a:chOff x="7186272" y="0"/>
              <a:chExt cx="5005729" cy="1427495"/>
            </a:xfrm>
          </p:grpSpPr>
          <p:sp>
            <p:nvSpPr>
              <p:cNvPr id="358" name="Google Shape;358;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 name="Google Shape;359;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062946301"/>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60"/>
        <p:cNvGrpSpPr/>
        <p:nvPr/>
      </p:nvGrpSpPr>
      <p:grpSpPr>
        <a:xfrm>
          <a:off x="0" y="0"/>
          <a:ext cx="0" cy="0"/>
          <a:chOff x="0" y="0"/>
          <a:chExt cx="0" cy="0"/>
        </a:xfrm>
      </p:grpSpPr>
      <p:grpSp>
        <p:nvGrpSpPr>
          <p:cNvPr id="361" name="Google Shape;361;p71"/>
          <p:cNvGrpSpPr/>
          <p:nvPr/>
        </p:nvGrpSpPr>
        <p:grpSpPr>
          <a:xfrm>
            <a:off x="7191542" y="1"/>
            <a:ext cx="5000459" cy="1425992"/>
            <a:chOff x="7191542" y="1"/>
            <a:chExt cx="5000459" cy="1425992"/>
          </a:xfrm>
        </p:grpSpPr>
        <p:pic>
          <p:nvPicPr>
            <p:cNvPr id="362" name="Google Shape;362;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 name="Google Shape;363;p71"/>
            <p:cNvGrpSpPr/>
            <p:nvPr/>
          </p:nvGrpSpPr>
          <p:grpSpPr>
            <a:xfrm>
              <a:off x="7191542" y="1"/>
              <a:ext cx="5000459" cy="1425992"/>
              <a:chOff x="7186272" y="0"/>
              <a:chExt cx="5005729" cy="1427495"/>
            </a:xfrm>
          </p:grpSpPr>
          <p:sp>
            <p:nvSpPr>
              <p:cNvPr id="364" name="Google Shape;364;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5" name="Google Shape;365;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6" name="Google Shape;366;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 name="Google Shape;367;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 name="Google Shape;368;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 name="Google Shape;369;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109285047"/>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70"/>
        <p:cNvGrpSpPr/>
        <p:nvPr/>
      </p:nvGrpSpPr>
      <p:grpSpPr>
        <a:xfrm>
          <a:off x="0" y="0"/>
          <a:ext cx="0" cy="0"/>
          <a:chOff x="0" y="0"/>
          <a:chExt cx="0" cy="0"/>
        </a:xfrm>
      </p:grpSpPr>
      <p:sp>
        <p:nvSpPr>
          <p:cNvPr id="371" name="Google Shape;371;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 name="Google Shape;372;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 name="Google Shape;373;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4" name="Google Shape;374;p72"/>
          <p:cNvSpPr>
            <a:spLocks noGrp="1"/>
          </p:cNvSpPr>
          <p:nvPr>
            <p:ph type="pic" idx="2"/>
          </p:nvPr>
        </p:nvSpPr>
        <p:spPr>
          <a:xfrm>
            <a:off x="7118684" y="233915"/>
            <a:ext cx="5073316" cy="5943600"/>
          </a:xfrm>
          <a:prstGeom prst="rect">
            <a:avLst/>
          </a:prstGeom>
          <a:noFill/>
          <a:ln>
            <a:noFill/>
          </a:ln>
        </p:spPr>
      </p:sp>
      <p:grpSp>
        <p:nvGrpSpPr>
          <p:cNvPr id="375" name="Google Shape;375;p72"/>
          <p:cNvGrpSpPr/>
          <p:nvPr/>
        </p:nvGrpSpPr>
        <p:grpSpPr>
          <a:xfrm>
            <a:off x="0" y="5020348"/>
            <a:ext cx="12192000" cy="1837653"/>
            <a:chOff x="0" y="5020348"/>
            <a:chExt cx="12192000" cy="1837653"/>
          </a:xfrm>
        </p:grpSpPr>
        <p:sp>
          <p:nvSpPr>
            <p:cNvPr id="376" name="Google Shape;376;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7" name="Google Shape;377;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8" name="Google Shape;378;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55202855"/>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379"/>
        <p:cNvGrpSpPr/>
        <p:nvPr/>
      </p:nvGrpSpPr>
      <p:grpSpPr>
        <a:xfrm>
          <a:off x="0" y="0"/>
          <a:ext cx="0" cy="0"/>
          <a:chOff x="0" y="0"/>
          <a:chExt cx="0" cy="0"/>
        </a:xfrm>
      </p:grpSpPr>
      <p:grpSp>
        <p:nvGrpSpPr>
          <p:cNvPr id="380" name="Google Shape;380;p73"/>
          <p:cNvGrpSpPr/>
          <p:nvPr/>
        </p:nvGrpSpPr>
        <p:grpSpPr>
          <a:xfrm>
            <a:off x="0" y="5020347"/>
            <a:ext cx="12192000" cy="1837653"/>
            <a:chOff x="0" y="5020347"/>
            <a:chExt cx="12192000" cy="1837653"/>
          </a:xfrm>
        </p:grpSpPr>
        <p:sp>
          <p:nvSpPr>
            <p:cNvPr id="381" name="Google Shape;381;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2" name="Google Shape;382;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 name="Google Shape;383;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4" name="Google Shape;384;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5" name="Google Shape;385;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 name="Google Shape;386;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0599583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65"/>
        <p:cNvGrpSpPr/>
        <p:nvPr/>
      </p:nvGrpSpPr>
      <p:grpSpPr>
        <a:xfrm>
          <a:off x="0" y="0"/>
          <a:ext cx="0" cy="0"/>
          <a:chOff x="0" y="0"/>
          <a:chExt cx="0" cy="0"/>
        </a:xfrm>
      </p:grpSpPr>
      <p:sp>
        <p:nvSpPr>
          <p:cNvPr id="1566" name="Google Shape;1566;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7" name="Google Shape;1567;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 name="Google Shape;1568;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 name="Google Shape;1569;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0" name="Google Shape;1570;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1" name="Google Shape;1571;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2" name="Google Shape;1572;p206"/>
          <p:cNvGrpSpPr/>
          <p:nvPr/>
        </p:nvGrpSpPr>
        <p:grpSpPr>
          <a:xfrm>
            <a:off x="7191542" y="1"/>
            <a:ext cx="5000459" cy="1425992"/>
            <a:chOff x="7191542" y="1"/>
            <a:chExt cx="5000459" cy="1425992"/>
          </a:xfrm>
        </p:grpSpPr>
        <p:pic>
          <p:nvPicPr>
            <p:cNvPr id="1573" name="Google Shape;1573;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 name="Google Shape;1574;p206"/>
            <p:cNvGrpSpPr/>
            <p:nvPr/>
          </p:nvGrpSpPr>
          <p:grpSpPr>
            <a:xfrm>
              <a:off x="7191542" y="1"/>
              <a:ext cx="5000459" cy="1425992"/>
              <a:chOff x="7186272" y="0"/>
              <a:chExt cx="5005729" cy="1427495"/>
            </a:xfrm>
          </p:grpSpPr>
          <p:sp>
            <p:nvSpPr>
              <p:cNvPr id="1575" name="Google Shape;1575;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6" name="Google Shape;1576;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7" name="Google Shape;1577;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87"/>
        <p:cNvGrpSpPr/>
        <p:nvPr/>
      </p:nvGrpSpPr>
      <p:grpSpPr>
        <a:xfrm>
          <a:off x="0" y="0"/>
          <a:ext cx="0" cy="0"/>
          <a:chOff x="0" y="0"/>
          <a:chExt cx="0" cy="0"/>
        </a:xfrm>
      </p:grpSpPr>
      <p:sp>
        <p:nvSpPr>
          <p:cNvPr id="388" name="Google Shape;388;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9" name="Google Shape;389;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0" name="Google Shape;390;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1" name="Google Shape;391;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2" name="Google Shape;392;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 name="Google Shape;393;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4" name="Google Shape;394;p74"/>
          <p:cNvGrpSpPr/>
          <p:nvPr/>
        </p:nvGrpSpPr>
        <p:grpSpPr>
          <a:xfrm>
            <a:off x="7191542" y="1"/>
            <a:ext cx="5000459" cy="1425992"/>
            <a:chOff x="7191542" y="1"/>
            <a:chExt cx="5000459" cy="1425992"/>
          </a:xfrm>
        </p:grpSpPr>
        <p:pic>
          <p:nvPicPr>
            <p:cNvPr id="395" name="Google Shape;395;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 name="Google Shape;396;p74"/>
            <p:cNvGrpSpPr/>
            <p:nvPr/>
          </p:nvGrpSpPr>
          <p:grpSpPr>
            <a:xfrm>
              <a:off x="7191542" y="1"/>
              <a:ext cx="5000459" cy="1425992"/>
              <a:chOff x="7186272" y="0"/>
              <a:chExt cx="5005729" cy="1427495"/>
            </a:xfrm>
          </p:grpSpPr>
          <p:sp>
            <p:nvSpPr>
              <p:cNvPr id="397" name="Google Shape;397;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 name="Google Shape;398;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9" name="Google Shape;399;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35209763"/>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00"/>
        <p:cNvGrpSpPr/>
        <p:nvPr/>
      </p:nvGrpSpPr>
      <p:grpSpPr>
        <a:xfrm>
          <a:off x="0" y="0"/>
          <a:ext cx="0" cy="0"/>
          <a:chOff x="0" y="0"/>
          <a:chExt cx="0" cy="0"/>
        </a:xfrm>
      </p:grpSpPr>
      <p:grpSp>
        <p:nvGrpSpPr>
          <p:cNvPr id="401" name="Google Shape;401;p75"/>
          <p:cNvGrpSpPr/>
          <p:nvPr/>
        </p:nvGrpSpPr>
        <p:grpSpPr>
          <a:xfrm>
            <a:off x="7191542" y="1"/>
            <a:ext cx="5000459" cy="1425992"/>
            <a:chOff x="7191542" y="1"/>
            <a:chExt cx="5000459" cy="1425992"/>
          </a:xfrm>
        </p:grpSpPr>
        <p:pic>
          <p:nvPicPr>
            <p:cNvPr id="402" name="Google Shape;402;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 name="Google Shape;403;p75"/>
            <p:cNvGrpSpPr/>
            <p:nvPr/>
          </p:nvGrpSpPr>
          <p:grpSpPr>
            <a:xfrm>
              <a:off x="7191542" y="1"/>
              <a:ext cx="5000459" cy="1425992"/>
              <a:chOff x="7186272" y="0"/>
              <a:chExt cx="5005729" cy="1427495"/>
            </a:xfrm>
          </p:grpSpPr>
          <p:sp>
            <p:nvSpPr>
              <p:cNvPr id="404" name="Google Shape;40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5" name="Google Shape;40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6" name="Google Shape;40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 name="Google Shape;407;p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 name="Google Shape;408;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 name="Google Shape;409;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 name="Google Shape;410;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22308710"/>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11"/>
        <p:cNvGrpSpPr/>
        <p:nvPr/>
      </p:nvGrpSpPr>
      <p:grpSpPr>
        <a:xfrm>
          <a:off x="0" y="0"/>
          <a:ext cx="0" cy="0"/>
          <a:chOff x="0" y="0"/>
          <a:chExt cx="0" cy="0"/>
        </a:xfrm>
      </p:grpSpPr>
      <p:sp>
        <p:nvSpPr>
          <p:cNvPr id="412" name="Google Shape;412;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14" name="Google Shape;414;p76"/>
          <p:cNvGrpSpPr/>
          <p:nvPr/>
        </p:nvGrpSpPr>
        <p:grpSpPr>
          <a:xfrm>
            <a:off x="7191542" y="1"/>
            <a:ext cx="5000459" cy="1425992"/>
            <a:chOff x="7191542" y="1"/>
            <a:chExt cx="5000459" cy="1425992"/>
          </a:xfrm>
        </p:grpSpPr>
        <p:pic>
          <p:nvPicPr>
            <p:cNvPr id="415" name="Google Shape;415;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 name="Google Shape;416;p76"/>
            <p:cNvGrpSpPr/>
            <p:nvPr/>
          </p:nvGrpSpPr>
          <p:grpSpPr>
            <a:xfrm>
              <a:off x="7191542" y="1"/>
              <a:ext cx="5000459" cy="1425992"/>
              <a:chOff x="7186272" y="0"/>
              <a:chExt cx="5005729" cy="1427495"/>
            </a:xfrm>
          </p:grpSpPr>
          <p:sp>
            <p:nvSpPr>
              <p:cNvPr id="417" name="Google Shape;417;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8" name="Google Shape;418;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9" name="Google Shape;419;p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0" name="Google Shape;420;p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1" name="Google Shape;421;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2" name="Google Shape;422;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35666679"/>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23"/>
        <p:cNvGrpSpPr/>
        <p:nvPr/>
      </p:nvGrpSpPr>
      <p:grpSpPr>
        <a:xfrm>
          <a:off x="0" y="0"/>
          <a:ext cx="0" cy="0"/>
          <a:chOff x="0" y="0"/>
          <a:chExt cx="0" cy="0"/>
        </a:xfrm>
      </p:grpSpPr>
      <p:grpSp>
        <p:nvGrpSpPr>
          <p:cNvPr id="424" name="Google Shape;424;p77"/>
          <p:cNvGrpSpPr/>
          <p:nvPr/>
        </p:nvGrpSpPr>
        <p:grpSpPr>
          <a:xfrm>
            <a:off x="7191542" y="1"/>
            <a:ext cx="5000459" cy="1425992"/>
            <a:chOff x="7191542" y="1"/>
            <a:chExt cx="5000459" cy="1425992"/>
          </a:xfrm>
        </p:grpSpPr>
        <p:pic>
          <p:nvPicPr>
            <p:cNvPr id="425" name="Google Shape;425;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6" name="Google Shape;426;p77"/>
            <p:cNvGrpSpPr/>
            <p:nvPr/>
          </p:nvGrpSpPr>
          <p:grpSpPr>
            <a:xfrm>
              <a:off x="7191542" y="1"/>
              <a:ext cx="5000459" cy="1425992"/>
              <a:chOff x="7186272" y="0"/>
              <a:chExt cx="5005729" cy="1427495"/>
            </a:xfrm>
          </p:grpSpPr>
          <p:sp>
            <p:nvSpPr>
              <p:cNvPr id="427" name="Google Shape;427;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8" name="Google Shape;428;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9" name="Google Shape;429;p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1" name="Google Shape;431;p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2" name="Google Shape;432;p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3" name="Google Shape;433;p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4" name="Google Shape;434;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5" name="Google Shape;435;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 name="Google Shape;436;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74841025"/>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37"/>
        <p:cNvGrpSpPr/>
        <p:nvPr/>
      </p:nvGrpSpPr>
      <p:grpSpPr>
        <a:xfrm>
          <a:off x="0" y="0"/>
          <a:ext cx="0" cy="0"/>
          <a:chOff x="0" y="0"/>
          <a:chExt cx="0" cy="0"/>
        </a:xfrm>
      </p:grpSpPr>
      <p:sp>
        <p:nvSpPr>
          <p:cNvPr id="438" name="Google Shape;438;p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9" name="Google Shape;439;p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0" name="Google Shape;440;p78"/>
          <p:cNvGrpSpPr/>
          <p:nvPr/>
        </p:nvGrpSpPr>
        <p:grpSpPr>
          <a:xfrm>
            <a:off x="0" y="5379426"/>
            <a:ext cx="2807368" cy="753891"/>
            <a:chOff x="0" y="5379426"/>
            <a:chExt cx="2807368" cy="753891"/>
          </a:xfrm>
        </p:grpSpPr>
        <p:sp>
          <p:nvSpPr>
            <p:cNvPr id="441" name="Google Shape;441;p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2" name="Google Shape;442;p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3" name="Google Shape;443;p78"/>
          <p:cNvSpPr>
            <a:spLocks noGrp="1"/>
          </p:cNvSpPr>
          <p:nvPr>
            <p:ph type="pic" idx="2"/>
          </p:nvPr>
        </p:nvSpPr>
        <p:spPr>
          <a:xfrm>
            <a:off x="2807368" y="457202"/>
            <a:ext cx="8915400" cy="5943598"/>
          </a:xfrm>
          <a:prstGeom prst="rect">
            <a:avLst/>
          </a:prstGeom>
          <a:noFill/>
          <a:ln>
            <a:noFill/>
          </a:ln>
        </p:spPr>
      </p:sp>
      <p:pic>
        <p:nvPicPr>
          <p:cNvPr id="444" name="Google Shape;444;p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18558329"/>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45"/>
        <p:cNvGrpSpPr/>
        <p:nvPr/>
      </p:nvGrpSpPr>
      <p:grpSpPr>
        <a:xfrm>
          <a:off x="0" y="0"/>
          <a:ext cx="0" cy="0"/>
          <a:chOff x="0" y="0"/>
          <a:chExt cx="0" cy="0"/>
        </a:xfrm>
      </p:grpSpPr>
      <p:sp>
        <p:nvSpPr>
          <p:cNvPr id="446" name="Google Shape;446;p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7" name="Google Shape;447;p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8" name="Google Shape;448;p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9" name="Google Shape;449;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0" name="Google Shape;450;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 name="Google Shape;451;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2" name="Google Shape;452;p79"/>
          <p:cNvGrpSpPr/>
          <p:nvPr/>
        </p:nvGrpSpPr>
        <p:grpSpPr>
          <a:xfrm>
            <a:off x="7191542" y="1"/>
            <a:ext cx="5000459" cy="1425992"/>
            <a:chOff x="7191542" y="1"/>
            <a:chExt cx="5000459" cy="1425992"/>
          </a:xfrm>
        </p:grpSpPr>
        <p:pic>
          <p:nvPicPr>
            <p:cNvPr id="453" name="Google Shape;453;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4" name="Google Shape;454;p79"/>
            <p:cNvGrpSpPr/>
            <p:nvPr/>
          </p:nvGrpSpPr>
          <p:grpSpPr>
            <a:xfrm>
              <a:off x="7191542" y="1"/>
              <a:ext cx="5000459" cy="1425992"/>
              <a:chOff x="7186272" y="0"/>
              <a:chExt cx="5005729" cy="1427495"/>
            </a:xfrm>
          </p:grpSpPr>
          <p:sp>
            <p:nvSpPr>
              <p:cNvPr id="455" name="Google Shape;455;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6" name="Google Shape;456;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7" name="Google Shape;457;p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77553076"/>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458"/>
        <p:cNvGrpSpPr/>
        <p:nvPr/>
      </p:nvGrpSpPr>
      <p:grpSpPr>
        <a:xfrm>
          <a:off x="0" y="0"/>
          <a:ext cx="0" cy="0"/>
          <a:chOff x="0" y="0"/>
          <a:chExt cx="0" cy="0"/>
        </a:xfrm>
      </p:grpSpPr>
      <p:grpSp>
        <p:nvGrpSpPr>
          <p:cNvPr id="459" name="Google Shape;459;p80"/>
          <p:cNvGrpSpPr/>
          <p:nvPr/>
        </p:nvGrpSpPr>
        <p:grpSpPr>
          <a:xfrm>
            <a:off x="0" y="0"/>
            <a:ext cx="12192000" cy="2148830"/>
            <a:chOff x="0" y="0"/>
            <a:chExt cx="12192000" cy="2148830"/>
          </a:xfrm>
        </p:grpSpPr>
        <p:sp>
          <p:nvSpPr>
            <p:cNvPr id="460" name="Google Shape;460;p8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 name="Google Shape;461;p8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62" name="Google Shape;462;p8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3" name="Google Shape;463;p8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 name="Google Shape;464;p8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65" name="Google Shape;465;p8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66" name="Google Shape;466;p8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36226352"/>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467"/>
        <p:cNvGrpSpPr/>
        <p:nvPr/>
      </p:nvGrpSpPr>
      <p:grpSpPr>
        <a:xfrm>
          <a:off x="0" y="0"/>
          <a:ext cx="0" cy="0"/>
          <a:chOff x="0" y="0"/>
          <a:chExt cx="0" cy="0"/>
        </a:xfrm>
      </p:grpSpPr>
      <p:sp>
        <p:nvSpPr>
          <p:cNvPr id="468" name="Google Shape;468;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9" name="Google Shape;469;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0" name="Google Shape;470;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1" name="Google Shape;471;p81"/>
          <p:cNvGrpSpPr/>
          <p:nvPr/>
        </p:nvGrpSpPr>
        <p:grpSpPr>
          <a:xfrm>
            <a:off x="7191542" y="1"/>
            <a:ext cx="5000459" cy="1425992"/>
            <a:chOff x="7191542" y="1"/>
            <a:chExt cx="5000459" cy="1425992"/>
          </a:xfrm>
        </p:grpSpPr>
        <p:pic>
          <p:nvPicPr>
            <p:cNvPr id="472" name="Google Shape;472;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 name="Google Shape;473;p81"/>
            <p:cNvGrpSpPr/>
            <p:nvPr/>
          </p:nvGrpSpPr>
          <p:grpSpPr>
            <a:xfrm>
              <a:off x="7191542" y="1"/>
              <a:ext cx="5000459" cy="1425992"/>
              <a:chOff x="7186272" y="0"/>
              <a:chExt cx="5005729" cy="1427495"/>
            </a:xfrm>
          </p:grpSpPr>
          <p:sp>
            <p:nvSpPr>
              <p:cNvPr id="474" name="Google Shape;474;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5" name="Google Shape;475;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03049337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76"/>
        <p:cNvGrpSpPr/>
        <p:nvPr/>
      </p:nvGrpSpPr>
      <p:grpSpPr>
        <a:xfrm>
          <a:off x="0" y="0"/>
          <a:ext cx="0" cy="0"/>
          <a:chOff x="0" y="0"/>
          <a:chExt cx="0" cy="0"/>
        </a:xfrm>
      </p:grpSpPr>
      <p:grpSp>
        <p:nvGrpSpPr>
          <p:cNvPr id="477" name="Google Shape;477;p82"/>
          <p:cNvGrpSpPr/>
          <p:nvPr/>
        </p:nvGrpSpPr>
        <p:grpSpPr>
          <a:xfrm>
            <a:off x="7191542" y="1"/>
            <a:ext cx="5000459" cy="1425992"/>
            <a:chOff x="7191542" y="1"/>
            <a:chExt cx="5000459" cy="1425992"/>
          </a:xfrm>
        </p:grpSpPr>
        <p:pic>
          <p:nvPicPr>
            <p:cNvPr id="478" name="Google Shape;478;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82"/>
            <p:cNvGrpSpPr/>
            <p:nvPr/>
          </p:nvGrpSpPr>
          <p:grpSpPr>
            <a:xfrm>
              <a:off x="7191542" y="1"/>
              <a:ext cx="5000459" cy="1425992"/>
              <a:chOff x="7186272" y="0"/>
              <a:chExt cx="5005729" cy="1427495"/>
            </a:xfrm>
          </p:grpSpPr>
          <p:sp>
            <p:nvSpPr>
              <p:cNvPr id="480" name="Google Shape;480;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 name="Google Shape;481;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2" name="Google Shape;482;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3" name="Google Shape;483;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4" name="Google Shape;484;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 name="Google Shape;485;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816589"/>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86"/>
        <p:cNvGrpSpPr/>
        <p:nvPr/>
      </p:nvGrpSpPr>
      <p:grpSpPr>
        <a:xfrm>
          <a:off x="0" y="0"/>
          <a:ext cx="0" cy="0"/>
          <a:chOff x="0" y="0"/>
          <a:chExt cx="0" cy="0"/>
        </a:xfrm>
      </p:grpSpPr>
      <p:sp>
        <p:nvSpPr>
          <p:cNvPr id="487" name="Google Shape;487;p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8" name="Google Shape;488;p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9" name="Google Shape;489;p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0" name="Google Shape;490;p83"/>
          <p:cNvSpPr>
            <a:spLocks noGrp="1"/>
          </p:cNvSpPr>
          <p:nvPr>
            <p:ph type="pic" idx="2"/>
          </p:nvPr>
        </p:nvSpPr>
        <p:spPr>
          <a:xfrm>
            <a:off x="7118684" y="233915"/>
            <a:ext cx="5073316" cy="5943600"/>
          </a:xfrm>
          <a:prstGeom prst="rect">
            <a:avLst/>
          </a:prstGeom>
          <a:noFill/>
          <a:ln>
            <a:noFill/>
          </a:ln>
        </p:spPr>
      </p:sp>
      <p:grpSp>
        <p:nvGrpSpPr>
          <p:cNvPr id="491" name="Google Shape;491;p83"/>
          <p:cNvGrpSpPr/>
          <p:nvPr/>
        </p:nvGrpSpPr>
        <p:grpSpPr>
          <a:xfrm>
            <a:off x="0" y="5020348"/>
            <a:ext cx="12192000" cy="1837653"/>
            <a:chOff x="0" y="5020348"/>
            <a:chExt cx="12192000" cy="1837653"/>
          </a:xfrm>
        </p:grpSpPr>
        <p:sp>
          <p:nvSpPr>
            <p:cNvPr id="492" name="Google Shape;492;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3" name="Google Shape;493;p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4" name="Google Shape;494;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1374366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578"/>
        <p:cNvGrpSpPr/>
        <p:nvPr/>
      </p:nvGrpSpPr>
      <p:grpSpPr>
        <a:xfrm>
          <a:off x="0" y="0"/>
          <a:ext cx="0" cy="0"/>
          <a:chOff x="0" y="0"/>
          <a:chExt cx="0" cy="0"/>
        </a:xfrm>
      </p:grpSpPr>
      <p:sp>
        <p:nvSpPr>
          <p:cNvPr id="1579" name="Google Shape;1579;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0" name="Google Shape;1580;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1" name="Google Shape;1581;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2" name="Google Shape;1582;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3" name="Google Shape;1583;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4" name="Google Shape;1584;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5" name="Google Shape;1585;p207"/>
          <p:cNvGrpSpPr/>
          <p:nvPr/>
        </p:nvGrpSpPr>
        <p:grpSpPr>
          <a:xfrm>
            <a:off x="7191542" y="1"/>
            <a:ext cx="5000459" cy="1425992"/>
            <a:chOff x="7191542" y="1"/>
            <a:chExt cx="5000459" cy="1425992"/>
          </a:xfrm>
        </p:grpSpPr>
        <p:pic>
          <p:nvPicPr>
            <p:cNvPr id="1586" name="Google Shape;1586;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7" name="Google Shape;1587;p207"/>
            <p:cNvGrpSpPr/>
            <p:nvPr/>
          </p:nvGrpSpPr>
          <p:grpSpPr>
            <a:xfrm>
              <a:off x="7191542" y="1"/>
              <a:ext cx="5000459" cy="1425992"/>
              <a:chOff x="7186272" y="0"/>
              <a:chExt cx="5005729" cy="1427495"/>
            </a:xfrm>
          </p:grpSpPr>
          <p:sp>
            <p:nvSpPr>
              <p:cNvPr id="1588" name="Google Shape;1588;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89" name="Google Shape;1589;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90" name="Google Shape;1590;p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95"/>
        <p:cNvGrpSpPr/>
        <p:nvPr/>
      </p:nvGrpSpPr>
      <p:grpSpPr>
        <a:xfrm>
          <a:off x="0" y="0"/>
          <a:ext cx="0" cy="0"/>
          <a:chOff x="0" y="0"/>
          <a:chExt cx="0" cy="0"/>
        </a:xfrm>
      </p:grpSpPr>
      <p:grpSp>
        <p:nvGrpSpPr>
          <p:cNvPr id="496" name="Google Shape;496;p84"/>
          <p:cNvGrpSpPr/>
          <p:nvPr/>
        </p:nvGrpSpPr>
        <p:grpSpPr>
          <a:xfrm>
            <a:off x="0" y="5020347"/>
            <a:ext cx="12192000" cy="1837653"/>
            <a:chOff x="0" y="5020347"/>
            <a:chExt cx="12192000" cy="1837653"/>
          </a:xfrm>
        </p:grpSpPr>
        <p:sp>
          <p:nvSpPr>
            <p:cNvPr id="497" name="Google Shape;497;p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 name="Google Shape;498;p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9" name="Google Shape;499;p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0" name="Google Shape;500;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01" name="Google Shape;501;p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2" name="Google Shape;502;p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28852193"/>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03"/>
        <p:cNvGrpSpPr/>
        <p:nvPr/>
      </p:nvGrpSpPr>
      <p:grpSpPr>
        <a:xfrm>
          <a:off x="0" y="0"/>
          <a:ext cx="0" cy="0"/>
          <a:chOff x="0" y="0"/>
          <a:chExt cx="0" cy="0"/>
        </a:xfrm>
      </p:grpSpPr>
      <p:sp>
        <p:nvSpPr>
          <p:cNvPr id="504" name="Google Shape;504;p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5" name="Google Shape;505;p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6" name="Google Shape;506;p85"/>
          <p:cNvGrpSpPr/>
          <p:nvPr/>
        </p:nvGrpSpPr>
        <p:grpSpPr>
          <a:xfrm>
            <a:off x="0" y="5379426"/>
            <a:ext cx="2807368" cy="753891"/>
            <a:chOff x="0" y="5379426"/>
            <a:chExt cx="2807368" cy="753891"/>
          </a:xfrm>
        </p:grpSpPr>
        <p:sp>
          <p:nvSpPr>
            <p:cNvPr id="507" name="Google Shape;507;p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8" name="Google Shape;508;p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09" name="Google Shape;509;p85"/>
          <p:cNvSpPr>
            <a:spLocks noGrp="1"/>
          </p:cNvSpPr>
          <p:nvPr>
            <p:ph type="pic" idx="2"/>
          </p:nvPr>
        </p:nvSpPr>
        <p:spPr>
          <a:xfrm>
            <a:off x="2807368" y="457202"/>
            <a:ext cx="8915400" cy="5943598"/>
          </a:xfrm>
          <a:prstGeom prst="rect">
            <a:avLst/>
          </a:prstGeom>
          <a:noFill/>
          <a:ln>
            <a:noFill/>
          </a:ln>
        </p:spPr>
      </p:sp>
      <p:pic>
        <p:nvPicPr>
          <p:cNvPr id="510" name="Google Shape;51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16822522"/>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11"/>
        <p:cNvGrpSpPr/>
        <p:nvPr/>
      </p:nvGrpSpPr>
      <p:grpSpPr>
        <a:xfrm>
          <a:off x="0" y="0"/>
          <a:ext cx="0" cy="0"/>
          <a:chOff x="0" y="0"/>
          <a:chExt cx="0" cy="0"/>
        </a:xfrm>
      </p:grpSpPr>
      <p:sp>
        <p:nvSpPr>
          <p:cNvPr id="512" name="Google Shape;512;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3" name="Google Shape;513;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 name="Google Shape;514;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8" name="Google Shape;518;p86"/>
          <p:cNvGrpSpPr/>
          <p:nvPr/>
        </p:nvGrpSpPr>
        <p:grpSpPr>
          <a:xfrm>
            <a:off x="7191542" y="1"/>
            <a:ext cx="5000459" cy="1425992"/>
            <a:chOff x="7191542" y="1"/>
            <a:chExt cx="5000459" cy="1425992"/>
          </a:xfrm>
        </p:grpSpPr>
        <p:pic>
          <p:nvPicPr>
            <p:cNvPr id="519" name="Google Shape;519;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0" name="Google Shape;520;p86"/>
            <p:cNvGrpSpPr/>
            <p:nvPr/>
          </p:nvGrpSpPr>
          <p:grpSpPr>
            <a:xfrm>
              <a:off x="7191542" y="1"/>
              <a:ext cx="5000459" cy="1425992"/>
              <a:chOff x="7186272" y="0"/>
              <a:chExt cx="5005729" cy="1427495"/>
            </a:xfrm>
          </p:grpSpPr>
          <p:sp>
            <p:nvSpPr>
              <p:cNvPr id="521" name="Google Shape;521;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2" name="Google Shape;522;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3" name="Google Shape;523;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64663598"/>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 name="Google Shape;527;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1" name="Google Shape;531;p87"/>
          <p:cNvGrpSpPr/>
          <p:nvPr/>
        </p:nvGrpSpPr>
        <p:grpSpPr>
          <a:xfrm>
            <a:off x="7191542" y="1"/>
            <a:ext cx="5000459" cy="1425992"/>
            <a:chOff x="7191542" y="1"/>
            <a:chExt cx="5000459" cy="1425992"/>
          </a:xfrm>
        </p:grpSpPr>
        <p:pic>
          <p:nvPicPr>
            <p:cNvPr id="532" name="Google Shape;53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3" name="Google Shape;533;p87"/>
            <p:cNvGrpSpPr/>
            <p:nvPr/>
          </p:nvGrpSpPr>
          <p:grpSpPr>
            <a:xfrm>
              <a:off x="7191542" y="1"/>
              <a:ext cx="5000459" cy="1425992"/>
              <a:chOff x="7186272" y="0"/>
              <a:chExt cx="5005729" cy="1427495"/>
            </a:xfrm>
          </p:grpSpPr>
          <p:sp>
            <p:nvSpPr>
              <p:cNvPr id="534" name="Google Shape;53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5" name="Google Shape;53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6" name="Google Shape;536;p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98101778"/>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37"/>
        <p:cNvGrpSpPr/>
        <p:nvPr/>
      </p:nvGrpSpPr>
      <p:grpSpPr>
        <a:xfrm>
          <a:off x="0" y="0"/>
          <a:ext cx="0" cy="0"/>
          <a:chOff x="0" y="0"/>
          <a:chExt cx="0" cy="0"/>
        </a:xfrm>
      </p:grpSpPr>
      <p:sp>
        <p:nvSpPr>
          <p:cNvPr id="538" name="Google Shape;538;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 name="Google Shape;539;p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40" name="Google Shape;540;p88"/>
          <p:cNvGrpSpPr/>
          <p:nvPr/>
        </p:nvGrpSpPr>
        <p:grpSpPr>
          <a:xfrm>
            <a:off x="7191542" y="1"/>
            <a:ext cx="5000459" cy="1425992"/>
            <a:chOff x="7191542" y="1"/>
            <a:chExt cx="5000459" cy="1425992"/>
          </a:xfrm>
        </p:grpSpPr>
        <p:pic>
          <p:nvPicPr>
            <p:cNvPr id="541" name="Google Shape;541;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2" name="Google Shape;542;p88"/>
            <p:cNvGrpSpPr/>
            <p:nvPr/>
          </p:nvGrpSpPr>
          <p:grpSpPr>
            <a:xfrm>
              <a:off x="7191542" y="1"/>
              <a:ext cx="5000459" cy="1425992"/>
              <a:chOff x="7186272" y="0"/>
              <a:chExt cx="5005729" cy="1427495"/>
            </a:xfrm>
          </p:grpSpPr>
          <p:sp>
            <p:nvSpPr>
              <p:cNvPr id="543" name="Google Shape;543;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4" name="Google Shape;544;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5" name="Google Shape;545;p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 name="Google Shape;546;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7" name="Google Shape;547;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8" name="Google Shape;548;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3739852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49"/>
        <p:cNvGrpSpPr/>
        <p:nvPr/>
      </p:nvGrpSpPr>
      <p:grpSpPr>
        <a:xfrm>
          <a:off x="0" y="0"/>
          <a:ext cx="0" cy="0"/>
          <a:chOff x="0" y="0"/>
          <a:chExt cx="0" cy="0"/>
        </a:xfrm>
      </p:grpSpPr>
      <p:grpSp>
        <p:nvGrpSpPr>
          <p:cNvPr id="550" name="Google Shape;550;p89"/>
          <p:cNvGrpSpPr/>
          <p:nvPr/>
        </p:nvGrpSpPr>
        <p:grpSpPr>
          <a:xfrm>
            <a:off x="7191542" y="1"/>
            <a:ext cx="5000459" cy="1425992"/>
            <a:chOff x="7191542" y="1"/>
            <a:chExt cx="5000459" cy="1425992"/>
          </a:xfrm>
        </p:grpSpPr>
        <p:pic>
          <p:nvPicPr>
            <p:cNvPr id="551" name="Google Shape;551;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2" name="Google Shape;552;p89"/>
            <p:cNvGrpSpPr/>
            <p:nvPr/>
          </p:nvGrpSpPr>
          <p:grpSpPr>
            <a:xfrm>
              <a:off x="7191542" y="1"/>
              <a:ext cx="5000459" cy="1425992"/>
              <a:chOff x="7186272" y="0"/>
              <a:chExt cx="5005729" cy="1427495"/>
            </a:xfrm>
          </p:grpSpPr>
          <p:sp>
            <p:nvSpPr>
              <p:cNvPr id="553" name="Google Shape;553;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4" name="Google Shape;554;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5" name="Google Shape;555;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 name="Google Shape;556;p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7" name="Google Shape;557;p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8" name="Google Shape;558;p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9" name="Google Shape;559;p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 name="Google Shape;560;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1" name="Google Shape;561;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 name="Google Shape;562;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26831095"/>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63"/>
        <p:cNvGrpSpPr/>
        <p:nvPr/>
      </p:nvGrpSpPr>
      <p:grpSpPr>
        <a:xfrm>
          <a:off x="0" y="0"/>
          <a:ext cx="0" cy="0"/>
          <a:chOff x="0" y="0"/>
          <a:chExt cx="0" cy="0"/>
        </a:xfrm>
      </p:grpSpPr>
      <p:grpSp>
        <p:nvGrpSpPr>
          <p:cNvPr id="564" name="Google Shape;564;p90"/>
          <p:cNvGrpSpPr/>
          <p:nvPr/>
        </p:nvGrpSpPr>
        <p:grpSpPr>
          <a:xfrm>
            <a:off x="7191542" y="1"/>
            <a:ext cx="5000459" cy="1425992"/>
            <a:chOff x="7191542" y="1"/>
            <a:chExt cx="5000459" cy="1425992"/>
          </a:xfrm>
        </p:grpSpPr>
        <p:pic>
          <p:nvPicPr>
            <p:cNvPr id="565" name="Google Shape;565;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6" name="Google Shape;566;p90"/>
            <p:cNvGrpSpPr/>
            <p:nvPr/>
          </p:nvGrpSpPr>
          <p:grpSpPr>
            <a:xfrm>
              <a:off x="7191542" y="1"/>
              <a:ext cx="5000459" cy="1425992"/>
              <a:chOff x="7186272" y="0"/>
              <a:chExt cx="5005729" cy="1427495"/>
            </a:xfrm>
          </p:grpSpPr>
          <p:sp>
            <p:nvSpPr>
              <p:cNvPr id="567" name="Google Shape;567;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8" name="Google Shape;568;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9" name="Google Shape;569;p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0" name="Google Shape;570;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1" name="Google Shape;571;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2" name="Google Shape;572;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77570135"/>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73"/>
        <p:cNvGrpSpPr/>
        <p:nvPr/>
      </p:nvGrpSpPr>
      <p:grpSpPr>
        <a:xfrm>
          <a:off x="0" y="0"/>
          <a:ext cx="0" cy="0"/>
          <a:chOff x="0" y="0"/>
          <a:chExt cx="0" cy="0"/>
        </a:xfrm>
      </p:grpSpPr>
      <p:grpSp>
        <p:nvGrpSpPr>
          <p:cNvPr id="574" name="Google Shape;574;p91"/>
          <p:cNvGrpSpPr/>
          <p:nvPr/>
        </p:nvGrpSpPr>
        <p:grpSpPr>
          <a:xfrm>
            <a:off x="0" y="0"/>
            <a:ext cx="12192000" cy="2148830"/>
            <a:chOff x="0" y="0"/>
            <a:chExt cx="12192000" cy="2148830"/>
          </a:xfrm>
        </p:grpSpPr>
        <p:sp>
          <p:nvSpPr>
            <p:cNvPr id="575" name="Google Shape;575;p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6" name="Google Shape;576;p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7" name="Google Shape;577;p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80" name="Google Shape;580;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81" name="Google Shape;581;p9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3955286"/>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82"/>
        <p:cNvGrpSpPr/>
        <p:nvPr/>
      </p:nvGrpSpPr>
      <p:grpSpPr>
        <a:xfrm>
          <a:off x="0" y="0"/>
          <a:ext cx="0" cy="0"/>
          <a:chOff x="0" y="0"/>
          <a:chExt cx="0" cy="0"/>
        </a:xfrm>
      </p:grpSpPr>
      <p:sp>
        <p:nvSpPr>
          <p:cNvPr id="583" name="Google Shape;583;p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4" name="Google Shape;584;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 name="Google Shape;585;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6" name="Google Shape;586;p92"/>
          <p:cNvGrpSpPr/>
          <p:nvPr/>
        </p:nvGrpSpPr>
        <p:grpSpPr>
          <a:xfrm>
            <a:off x="7191542" y="1"/>
            <a:ext cx="5000459" cy="1425992"/>
            <a:chOff x="7191542" y="1"/>
            <a:chExt cx="5000459" cy="1425992"/>
          </a:xfrm>
        </p:grpSpPr>
        <p:pic>
          <p:nvPicPr>
            <p:cNvPr id="587" name="Google Shape;587;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88" name="Google Shape;588;p92"/>
            <p:cNvGrpSpPr/>
            <p:nvPr/>
          </p:nvGrpSpPr>
          <p:grpSpPr>
            <a:xfrm>
              <a:off x="7191542" y="1"/>
              <a:ext cx="5000459" cy="1425992"/>
              <a:chOff x="7186272" y="0"/>
              <a:chExt cx="5005729" cy="1427495"/>
            </a:xfrm>
          </p:grpSpPr>
          <p:sp>
            <p:nvSpPr>
              <p:cNvPr id="589" name="Google Shape;589;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0" name="Google Shape;590;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58232216"/>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91"/>
        <p:cNvGrpSpPr/>
        <p:nvPr/>
      </p:nvGrpSpPr>
      <p:grpSpPr>
        <a:xfrm>
          <a:off x="0" y="0"/>
          <a:ext cx="0" cy="0"/>
          <a:chOff x="0" y="0"/>
          <a:chExt cx="0" cy="0"/>
        </a:xfrm>
      </p:grpSpPr>
      <p:sp>
        <p:nvSpPr>
          <p:cNvPr id="592" name="Google Shape;592;p9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3" name="Google Shape;593;p9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 name="Google Shape;594;p9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5" name="Google Shape;595;p93"/>
          <p:cNvSpPr>
            <a:spLocks noGrp="1"/>
          </p:cNvSpPr>
          <p:nvPr>
            <p:ph type="pic" idx="2"/>
          </p:nvPr>
        </p:nvSpPr>
        <p:spPr>
          <a:xfrm>
            <a:off x="7118684" y="233915"/>
            <a:ext cx="5073316" cy="5943600"/>
          </a:xfrm>
          <a:prstGeom prst="rect">
            <a:avLst/>
          </a:prstGeom>
          <a:noFill/>
          <a:ln>
            <a:noFill/>
          </a:ln>
        </p:spPr>
      </p:sp>
      <p:grpSp>
        <p:nvGrpSpPr>
          <p:cNvPr id="596" name="Google Shape;596;p93"/>
          <p:cNvGrpSpPr/>
          <p:nvPr/>
        </p:nvGrpSpPr>
        <p:grpSpPr>
          <a:xfrm>
            <a:off x="0" y="5020348"/>
            <a:ext cx="12192000" cy="1837653"/>
            <a:chOff x="0" y="5020348"/>
            <a:chExt cx="12192000" cy="1837653"/>
          </a:xfrm>
        </p:grpSpPr>
        <p:sp>
          <p:nvSpPr>
            <p:cNvPr id="597" name="Google Shape;597;p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8" name="Google Shape;598;p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9" name="Google Shape;59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3580903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55"/>
        <p:cNvGrpSpPr/>
        <p:nvPr/>
      </p:nvGrpSpPr>
      <p:grpSpPr>
        <a:xfrm>
          <a:off x="0" y="0"/>
          <a:ext cx="0" cy="0"/>
          <a:chOff x="0" y="0"/>
          <a:chExt cx="0" cy="0"/>
        </a:xfrm>
      </p:grpSpPr>
      <p:grpSp>
        <p:nvGrpSpPr>
          <p:cNvPr id="156" name="Google Shape;156;p347"/>
          <p:cNvGrpSpPr/>
          <p:nvPr/>
        </p:nvGrpSpPr>
        <p:grpSpPr>
          <a:xfrm>
            <a:off x="7191542" y="1"/>
            <a:ext cx="5000459" cy="1425992"/>
            <a:chOff x="7191542" y="1"/>
            <a:chExt cx="5000459" cy="1425992"/>
          </a:xfrm>
        </p:grpSpPr>
        <p:pic>
          <p:nvPicPr>
            <p:cNvPr id="157" name="Google Shape;157;p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 name="Google Shape;158;p347"/>
            <p:cNvGrpSpPr/>
            <p:nvPr/>
          </p:nvGrpSpPr>
          <p:grpSpPr>
            <a:xfrm>
              <a:off x="7191542" y="1"/>
              <a:ext cx="5000459" cy="1425992"/>
              <a:chOff x="7186272" y="0"/>
              <a:chExt cx="5005729" cy="1427495"/>
            </a:xfrm>
          </p:grpSpPr>
          <p:sp>
            <p:nvSpPr>
              <p:cNvPr id="159" name="Google Shape;159;p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 name="Google Shape;160;p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 name="Google Shape;161;p3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3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 name="Google Shape;163;p3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3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 name="Google Shape;165;p3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 name="Google Shape;166;p3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 name="Google Shape;167;p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 name="Google Shape;168;p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591"/>
        <p:cNvGrpSpPr/>
        <p:nvPr/>
      </p:nvGrpSpPr>
      <p:grpSpPr>
        <a:xfrm>
          <a:off x="0" y="0"/>
          <a:ext cx="0" cy="0"/>
          <a:chOff x="0" y="0"/>
          <a:chExt cx="0" cy="0"/>
        </a:xfrm>
      </p:grpSpPr>
      <p:grpSp>
        <p:nvGrpSpPr>
          <p:cNvPr id="1592" name="Google Shape;1592;p208"/>
          <p:cNvGrpSpPr/>
          <p:nvPr/>
        </p:nvGrpSpPr>
        <p:grpSpPr>
          <a:xfrm>
            <a:off x="7191542" y="1"/>
            <a:ext cx="5000459" cy="1425992"/>
            <a:chOff x="7191542" y="1"/>
            <a:chExt cx="5000459" cy="1425992"/>
          </a:xfrm>
        </p:grpSpPr>
        <p:pic>
          <p:nvPicPr>
            <p:cNvPr id="1593" name="Google Shape;1593;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 name="Google Shape;1594;p208"/>
            <p:cNvGrpSpPr/>
            <p:nvPr/>
          </p:nvGrpSpPr>
          <p:grpSpPr>
            <a:xfrm>
              <a:off x="7191542" y="1"/>
              <a:ext cx="5000459" cy="1425992"/>
              <a:chOff x="7186272" y="0"/>
              <a:chExt cx="5005729" cy="1427495"/>
            </a:xfrm>
          </p:grpSpPr>
          <p:sp>
            <p:nvSpPr>
              <p:cNvPr id="1595" name="Google Shape;1595;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6" name="Google Shape;1596;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97" name="Google Shape;1597;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8" name="Google Shape;1598;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 name="Google Shape;1599;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00" name="Google Shape;1600;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1" name="Google Shape;1601;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00"/>
        <p:cNvGrpSpPr/>
        <p:nvPr/>
      </p:nvGrpSpPr>
      <p:grpSpPr>
        <a:xfrm>
          <a:off x="0" y="0"/>
          <a:ext cx="0" cy="0"/>
          <a:chOff x="0" y="0"/>
          <a:chExt cx="0" cy="0"/>
        </a:xfrm>
      </p:grpSpPr>
      <p:sp>
        <p:nvSpPr>
          <p:cNvPr id="601" name="Google Shape;601;p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2" name="Google Shape;602;p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3" name="Google Shape;603;p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7" name="Google Shape;607;p94"/>
          <p:cNvGrpSpPr/>
          <p:nvPr/>
        </p:nvGrpSpPr>
        <p:grpSpPr>
          <a:xfrm>
            <a:off x="7191542" y="1"/>
            <a:ext cx="5000459" cy="1425992"/>
            <a:chOff x="7191542" y="1"/>
            <a:chExt cx="5000459" cy="1425992"/>
          </a:xfrm>
        </p:grpSpPr>
        <p:pic>
          <p:nvPicPr>
            <p:cNvPr id="608" name="Google Shape;608;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9" name="Google Shape;609;p94"/>
            <p:cNvGrpSpPr/>
            <p:nvPr/>
          </p:nvGrpSpPr>
          <p:grpSpPr>
            <a:xfrm>
              <a:off x="7191542" y="1"/>
              <a:ext cx="5000459" cy="1425992"/>
              <a:chOff x="7186272" y="0"/>
              <a:chExt cx="5005729" cy="1427495"/>
            </a:xfrm>
          </p:grpSpPr>
          <p:sp>
            <p:nvSpPr>
              <p:cNvPr id="610" name="Google Shape;610;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1" name="Google Shape;611;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2" name="Google Shape;612;p9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04142998"/>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613"/>
        <p:cNvGrpSpPr/>
        <p:nvPr/>
      </p:nvGrpSpPr>
      <p:grpSpPr>
        <a:xfrm>
          <a:off x="0" y="0"/>
          <a:ext cx="0" cy="0"/>
          <a:chOff x="0" y="0"/>
          <a:chExt cx="0" cy="0"/>
        </a:xfrm>
      </p:grpSpPr>
      <p:grpSp>
        <p:nvGrpSpPr>
          <p:cNvPr id="614" name="Google Shape;614;p95"/>
          <p:cNvGrpSpPr/>
          <p:nvPr/>
        </p:nvGrpSpPr>
        <p:grpSpPr>
          <a:xfrm>
            <a:off x="0" y="5020347"/>
            <a:ext cx="12192000" cy="1837653"/>
            <a:chOff x="0" y="5020347"/>
            <a:chExt cx="12192000" cy="1837653"/>
          </a:xfrm>
        </p:grpSpPr>
        <p:sp>
          <p:nvSpPr>
            <p:cNvPr id="615" name="Google Shape;615;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 name="Google Shape;616;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 name="Google Shape;617;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8" name="Google Shape;618;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619" name="Google Shape;619;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0" name="Google Shape;620;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177406784"/>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1"/>
        <p:cNvGrpSpPr/>
        <p:nvPr/>
      </p:nvGrpSpPr>
      <p:grpSpPr>
        <a:xfrm>
          <a:off x="0" y="0"/>
          <a:ext cx="0" cy="0"/>
          <a:chOff x="0" y="0"/>
          <a:chExt cx="0" cy="0"/>
        </a:xfrm>
      </p:grpSpPr>
      <p:sp>
        <p:nvSpPr>
          <p:cNvPr id="622" name="Google Shape;622;p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3" name="Google Shape;623;p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 name="Google Shape;624;p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5" name="Google Shape;625;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6" name="Google Shape;626;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7" name="Google Shape;627;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8" name="Google Shape;628;p96"/>
          <p:cNvGrpSpPr/>
          <p:nvPr/>
        </p:nvGrpSpPr>
        <p:grpSpPr>
          <a:xfrm>
            <a:off x="7191542" y="1"/>
            <a:ext cx="5000459" cy="1425992"/>
            <a:chOff x="7191542" y="1"/>
            <a:chExt cx="5000459" cy="1425992"/>
          </a:xfrm>
        </p:grpSpPr>
        <p:pic>
          <p:nvPicPr>
            <p:cNvPr id="629" name="Google Shape;62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0" name="Google Shape;630;p96"/>
            <p:cNvGrpSpPr/>
            <p:nvPr/>
          </p:nvGrpSpPr>
          <p:grpSpPr>
            <a:xfrm>
              <a:off x="7191542" y="1"/>
              <a:ext cx="5000459" cy="1425992"/>
              <a:chOff x="7186272" y="0"/>
              <a:chExt cx="5005729" cy="1427495"/>
            </a:xfrm>
          </p:grpSpPr>
          <p:sp>
            <p:nvSpPr>
              <p:cNvPr id="631" name="Google Shape;63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3" name="Google Shape;633;p9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31950320"/>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634"/>
        <p:cNvGrpSpPr/>
        <p:nvPr/>
      </p:nvGrpSpPr>
      <p:grpSpPr>
        <a:xfrm>
          <a:off x="0" y="0"/>
          <a:ext cx="0" cy="0"/>
          <a:chOff x="0" y="0"/>
          <a:chExt cx="0" cy="0"/>
        </a:xfrm>
      </p:grpSpPr>
      <p:grpSp>
        <p:nvGrpSpPr>
          <p:cNvPr id="635" name="Google Shape;635;p97"/>
          <p:cNvGrpSpPr/>
          <p:nvPr/>
        </p:nvGrpSpPr>
        <p:grpSpPr>
          <a:xfrm>
            <a:off x="7191542" y="1"/>
            <a:ext cx="5000459" cy="1425992"/>
            <a:chOff x="7191542" y="1"/>
            <a:chExt cx="5000459" cy="1425992"/>
          </a:xfrm>
        </p:grpSpPr>
        <p:pic>
          <p:nvPicPr>
            <p:cNvPr id="636" name="Google Shape;636;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7" name="Google Shape;637;p97"/>
            <p:cNvGrpSpPr/>
            <p:nvPr/>
          </p:nvGrpSpPr>
          <p:grpSpPr>
            <a:xfrm>
              <a:off x="7191542" y="1"/>
              <a:ext cx="5000459" cy="1425992"/>
              <a:chOff x="7186272" y="0"/>
              <a:chExt cx="5005729" cy="1427495"/>
            </a:xfrm>
          </p:grpSpPr>
          <p:sp>
            <p:nvSpPr>
              <p:cNvPr id="638" name="Google Shape;638;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9" name="Google Shape;639;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0" name="Google Shape;640;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1" name="Google Shape;641;p9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 name="Google Shape;642;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3" name="Google Shape;643;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4" name="Google Shape;644;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09226852"/>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45"/>
        <p:cNvGrpSpPr/>
        <p:nvPr/>
      </p:nvGrpSpPr>
      <p:grpSpPr>
        <a:xfrm>
          <a:off x="0" y="0"/>
          <a:ext cx="0" cy="0"/>
          <a:chOff x="0" y="0"/>
          <a:chExt cx="0" cy="0"/>
        </a:xfrm>
      </p:grpSpPr>
      <p:sp>
        <p:nvSpPr>
          <p:cNvPr id="646" name="Google Shape;64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 name="Google Shape;647;p9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48" name="Google Shape;648;p98"/>
          <p:cNvGrpSpPr/>
          <p:nvPr/>
        </p:nvGrpSpPr>
        <p:grpSpPr>
          <a:xfrm>
            <a:off x="7191542" y="1"/>
            <a:ext cx="5000459" cy="1425992"/>
            <a:chOff x="7191542" y="1"/>
            <a:chExt cx="5000459" cy="1425992"/>
          </a:xfrm>
        </p:grpSpPr>
        <p:pic>
          <p:nvPicPr>
            <p:cNvPr id="649" name="Google Shape;649;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98"/>
            <p:cNvGrpSpPr/>
            <p:nvPr/>
          </p:nvGrpSpPr>
          <p:grpSpPr>
            <a:xfrm>
              <a:off x="7191542" y="1"/>
              <a:ext cx="5000459" cy="1425992"/>
              <a:chOff x="7186272" y="0"/>
              <a:chExt cx="5005729" cy="1427495"/>
            </a:xfrm>
          </p:grpSpPr>
          <p:sp>
            <p:nvSpPr>
              <p:cNvPr id="651" name="Google Shape;651;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9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 name="Google Shape;654;p9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52455005"/>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57"/>
        <p:cNvGrpSpPr/>
        <p:nvPr/>
      </p:nvGrpSpPr>
      <p:grpSpPr>
        <a:xfrm>
          <a:off x="0" y="0"/>
          <a:ext cx="0" cy="0"/>
          <a:chOff x="0" y="0"/>
          <a:chExt cx="0" cy="0"/>
        </a:xfrm>
      </p:grpSpPr>
      <p:grpSp>
        <p:nvGrpSpPr>
          <p:cNvPr id="658" name="Google Shape;658;p99"/>
          <p:cNvGrpSpPr/>
          <p:nvPr/>
        </p:nvGrpSpPr>
        <p:grpSpPr>
          <a:xfrm>
            <a:off x="7191542" y="1"/>
            <a:ext cx="5000459" cy="1425992"/>
            <a:chOff x="7191542" y="1"/>
            <a:chExt cx="5000459" cy="1425992"/>
          </a:xfrm>
        </p:grpSpPr>
        <p:pic>
          <p:nvPicPr>
            <p:cNvPr id="659" name="Google Shape;659;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60" name="Google Shape;660;p99"/>
            <p:cNvGrpSpPr/>
            <p:nvPr/>
          </p:nvGrpSpPr>
          <p:grpSpPr>
            <a:xfrm>
              <a:off x="7191542" y="1"/>
              <a:ext cx="5000459" cy="1425992"/>
              <a:chOff x="7186272" y="0"/>
              <a:chExt cx="5005729" cy="1427495"/>
            </a:xfrm>
          </p:grpSpPr>
          <p:sp>
            <p:nvSpPr>
              <p:cNvPr id="661" name="Google Shape;661;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2" name="Google Shape;662;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3" name="Google Shape;663;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 name="Google Shape;664;p9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5" name="Google Shape;665;p9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7" name="Google Shape;667;p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 name="Google Shape;668;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9" name="Google Shape;669;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0" name="Google Shape;670;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8410085"/>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71"/>
        <p:cNvGrpSpPr/>
        <p:nvPr/>
      </p:nvGrpSpPr>
      <p:grpSpPr>
        <a:xfrm>
          <a:off x="0" y="0"/>
          <a:ext cx="0" cy="0"/>
          <a:chOff x="0" y="0"/>
          <a:chExt cx="0" cy="0"/>
        </a:xfrm>
      </p:grpSpPr>
      <p:sp>
        <p:nvSpPr>
          <p:cNvPr id="672" name="Google Shape;672;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73" name="Google Shape;673;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74" name="Google Shape;674;p100"/>
          <p:cNvGrpSpPr/>
          <p:nvPr/>
        </p:nvGrpSpPr>
        <p:grpSpPr>
          <a:xfrm>
            <a:off x="0" y="5379426"/>
            <a:ext cx="2807368" cy="753891"/>
            <a:chOff x="0" y="5379426"/>
            <a:chExt cx="2807368" cy="753891"/>
          </a:xfrm>
        </p:grpSpPr>
        <p:sp>
          <p:nvSpPr>
            <p:cNvPr id="675" name="Google Shape;675;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6" name="Google Shape;676;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77" name="Google Shape;677;p100"/>
          <p:cNvSpPr>
            <a:spLocks noGrp="1"/>
          </p:cNvSpPr>
          <p:nvPr>
            <p:ph type="pic" idx="2"/>
          </p:nvPr>
        </p:nvSpPr>
        <p:spPr>
          <a:xfrm>
            <a:off x="2807368" y="457202"/>
            <a:ext cx="8915400" cy="5943598"/>
          </a:xfrm>
          <a:prstGeom prst="rect">
            <a:avLst/>
          </a:prstGeom>
          <a:noFill/>
          <a:ln>
            <a:noFill/>
          </a:ln>
        </p:spPr>
      </p:sp>
      <p:pic>
        <p:nvPicPr>
          <p:cNvPr id="678" name="Google Shape;678;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67337699"/>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79"/>
        <p:cNvGrpSpPr/>
        <p:nvPr/>
      </p:nvGrpSpPr>
      <p:grpSpPr>
        <a:xfrm>
          <a:off x="0" y="0"/>
          <a:ext cx="0" cy="0"/>
          <a:chOff x="0" y="0"/>
          <a:chExt cx="0" cy="0"/>
        </a:xfrm>
      </p:grpSpPr>
      <p:grpSp>
        <p:nvGrpSpPr>
          <p:cNvPr id="680" name="Google Shape;680;p101"/>
          <p:cNvGrpSpPr/>
          <p:nvPr/>
        </p:nvGrpSpPr>
        <p:grpSpPr>
          <a:xfrm>
            <a:off x="0" y="0"/>
            <a:ext cx="12192000" cy="2148830"/>
            <a:chOff x="0" y="0"/>
            <a:chExt cx="12192000" cy="2148830"/>
          </a:xfrm>
        </p:grpSpPr>
        <p:sp>
          <p:nvSpPr>
            <p:cNvPr id="681" name="Google Shape;681;p1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2" name="Google Shape;682;p1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83" name="Google Shape;683;p10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 name="Google Shape;684;p10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 name="Google Shape;685;p10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86" name="Google Shape;686;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87" name="Google Shape;687;p10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15581458"/>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88"/>
        <p:cNvGrpSpPr/>
        <p:nvPr/>
      </p:nvGrpSpPr>
      <p:grpSpPr>
        <a:xfrm>
          <a:off x="0" y="0"/>
          <a:ext cx="0" cy="0"/>
          <a:chOff x="0" y="0"/>
          <a:chExt cx="0" cy="0"/>
        </a:xfrm>
      </p:grpSpPr>
      <p:sp>
        <p:nvSpPr>
          <p:cNvPr id="689" name="Google Shape;689;p1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 name="Google Shape;690;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 name="Google Shape;691;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2" name="Google Shape;692;p102"/>
          <p:cNvGrpSpPr/>
          <p:nvPr/>
        </p:nvGrpSpPr>
        <p:grpSpPr>
          <a:xfrm>
            <a:off x="7191542" y="1"/>
            <a:ext cx="5000459" cy="1425992"/>
            <a:chOff x="7191542" y="1"/>
            <a:chExt cx="5000459" cy="1425992"/>
          </a:xfrm>
        </p:grpSpPr>
        <p:pic>
          <p:nvPicPr>
            <p:cNvPr id="693" name="Google Shape;693;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94" name="Google Shape;694;p102"/>
            <p:cNvGrpSpPr/>
            <p:nvPr/>
          </p:nvGrpSpPr>
          <p:grpSpPr>
            <a:xfrm>
              <a:off x="7191542" y="1"/>
              <a:ext cx="5000459" cy="1425992"/>
              <a:chOff x="7186272" y="0"/>
              <a:chExt cx="5005729" cy="1427495"/>
            </a:xfrm>
          </p:grpSpPr>
          <p:sp>
            <p:nvSpPr>
              <p:cNvPr id="695" name="Google Shape;695;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6" name="Google Shape;696;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76182346"/>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97"/>
        <p:cNvGrpSpPr/>
        <p:nvPr/>
      </p:nvGrpSpPr>
      <p:grpSpPr>
        <a:xfrm>
          <a:off x="0" y="0"/>
          <a:ext cx="0" cy="0"/>
          <a:chOff x="0" y="0"/>
          <a:chExt cx="0" cy="0"/>
        </a:xfrm>
      </p:grpSpPr>
      <p:grpSp>
        <p:nvGrpSpPr>
          <p:cNvPr id="698" name="Google Shape;698;p103"/>
          <p:cNvGrpSpPr/>
          <p:nvPr/>
        </p:nvGrpSpPr>
        <p:grpSpPr>
          <a:xfrm>
            <a:off x="7191542" y="1"/>
            <a:ext cx="5000459" cy="1425992"/>
            <a:chOff x="7191542" y="1"/>
            <a:chExt cx="5000459" cy="1425992"/>
          </a:xfrm>
        </p:grpSpPr>
        <p:pic>
          <p:nvPicPr>
            <p:cNvPr id="699" name="Google Shape;699;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00" name="Google Shape;700;p103"/>
            <p:cNvGrpSpPr/>
            <p:nvPr/>
          </p:nvGrpSpPr>
          <p:grpSpPr>
            <a:xfrm>
              <a:off x="7191542" y="1"/>
              <a:ext cx="5000459" cy="1425992"/>
              <a:chOff x="7186272" y="0"/>
              <a:chExt cx="5005729" cy="1427495"/>
            </a:xfrm>
          </p:grpSpPr>
          <p:sp>
            <p:nvSpPr>
              <p:cNvPr id="701" name="Google Shape;701;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2" name="Google Shape;702;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3" name="Google Shape;703;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 name="Google Shape;70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5" name="Google Shape;70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6" name="Google Shape;70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9074232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02"/>
        <p:cNvGrpSpPr/>
        <p:nvPr/>
      </p:nvGrpSpPr>
      <p:grpSpPr>
        <a:xfrm>
          <a:off x="0" y="0"/>
          <a:ext cx="0" cy="0"/>
          <a:chOff x="0" y="0"/>
          <a:chExt cx="0" cy="0"/>
        </a:xfrm>
      </p:grpSpPr>
      <p:sp>
        <p:nvSpPr>
          <p:cNvPr id="1603" name="Google Shape;1603;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4" name="Google Shape;1604;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05" name="Google Shape;1605;p209"/>
          <p:cNvGrpSpPr/>
          <p:nvPr/>
        </p:nvGrpSpPr>
        <p:grpSpPr>
          <a:xfrm>
            <a:off x="7191542" y="1"/>
            <a:ext cx="5000459" cy="1425992"/>
            <a:chOff x="7191542" y="1"/>
            <a:chExt cx="5000459" cy="1425992"/>
          </a:xfrm>
        </p:grpSpPr>
        <p:pic>
          <p:nvPicPr>
            <p:cNvPr id="1606" name="Google Shape;1606;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7" name="Google Shape;1607;p209"/>
            <p:cNvGrpSpPr/>
            <p:nvPr/>
          </p:nvGrpSpPr>
          <p:grpSpPr>
            <a:xfrm>
              <a:off x="7191542" y="1"/>
              <a:ext cx="5000459" cy="1425992"/>
              <a:chOff x="7186272" y="0"/>
              <a:chExt cx="5005729" cy="1427495"/>
            </a:xfrm>
          </p:grpSpPr>
          <p:sp>
            <p:nvSpPr>
              <p:cNvPr id="1608" name="Google Shape;1608;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9" name="Google Shape;1609;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0" name="Google Shape;1610;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 name="Google Shape;1611;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2" name="Google Shape;1612;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3" name="Google Shape;1613;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07"/>
        <p:cNvGrpSpPr/>
        <p:nvPr/>
      </p:nvGrpSpPr>
      <p:grpSpPr>
        <a:xfrm>
          <a:off x="0" y="0"/>
          <a:ext cx="0" cy="0"/>
          <a:chOff x="0" y="0"/>
          <a:chExt cx="0" cy="0"/>
        </a:xfrm>
      </p:grpSpPr>
      <p:grpSp>
        <p:nvGrpSpPr>
          <p:cNvPr id="708" name="Google Shape;708;p104"/>
          <p:cNvGrpSpPr/>
          <p:nvPr/>
        </p:nvGrpSpPr>
        <p:grpSpPr>
          <a:xfrm>
            <a:off x="0" y="0"/>
            <a:ext cx="12192000" cy="2148830"/>
            <a:chOff x="0" y="0"/>
            <a:chExt cx="12192000" cy="2148830"/>
          </a:xfrm>
        </p:grpSpPr>
        <p:sp>
          <p:nvSpPr>
            <p:cNvPr id="709" name="Google Shape;709;p1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0" name="Google Shape;710;p1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11" name="Google Shape;711;p1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 name="Google Shape;712;p1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 name="Google Shape;713;p1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4" name="Google Shape;714;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715" name="Google Shape;715;p10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1814359"/>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16"/>
        <p:cNvGrpSpPr/>
        <p:nvPr/>
      </p:nvGrpSpPr>
      <p:grpSpPr>
        <a:xfrm>
          <a:off x="0" y="0"/>
          <a:ext cx="0" cy="0"/>
          <a:chOff x="0" y="0"/>
          <a:chExt cx="0" cy="0"/>
        </a:xfrm>
      </p:grpSpPr>
      <p:sp>
        <p:nvSpPr>
          <p:cNvPr id="717" name="Google Shape;717;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 name="Google Shape;718;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 name="Google Shape;719;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0" name="Google Shape;720;p105"/>
          <p:cNvGrpSpPr/>
          <p:nvPr/>
        </p:nvGrpSpPr>
        <p:grpSpPr>
          <a:xfrm>
            <a:off x="7191542" y="1"/>
            <a:ext cx="5000459" cy="1425992"/>
            <a:chOff x="7191542" y="1"/>
            <a:chExt cx="5000459" cy="1425992"/>
          </a:xfrm>
        </p:grpSpPr>
        <p:pic>
          <p:nvPicPr>
            <p:cNvPr id="721" name="Google Shape;721;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2" name="Google Shape;722;p105"/>
            <p:cNvGrpSpPr/>
            <p:nvPr/>
          </p:nvGrpSpPr>
          <p:grpSpPr>
            <a:xfrm>
              <a:off x="7191542" y="1"/>
              <a:ext cx="5000459" cy="1425992"/>
              <a:chOff x="7186272" y="0"/>
              <a:chExt cx="5005729" cy="1427495"/>
            </a:xfrm>
          </p:grpSpPr>
          <p:sp>
            <p:nvSpPr>
              <p:cNvPr id="723" name="Google Shape;723;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4" name="Google Shape;724;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10263188"/>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725"/>
        <p:cNvGrpSpPr/>
        <p:nvPr/>
      </p:nvGrpSpPr>
      <p:grpSpPr>
        <a:xfrm>
          <a:off x="0" y="0"/>
          <a:ext cx="0" cy="0"/>
          <a:chOff x="0" y="0"/>
          <a:chExt cx="0" cy="0"/>
        </a:xfrm>
      </p:grpSpPr>
      <p:sp>
        <p:nvSpPr>
          <p:cNvPr id="726" name="Google Shape;726;p1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 name="Google Shape;727;p1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8" name="Google Shape;728;p1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9" name="Google Shape;729;p106"/>
          <p:cNvSpPr>
            <a:spLocks noGrp="1"/>
          </p:cNvSpPr>
          <p:nvPr>
            <p:ph type="pic" idx="2"/>
          </p:nvPr>
        </p:nvSpPr>
        <p:spPr>
          <a:xfrm>
            <a:off x="7118684" y="233915"/>
            <a:ext cx="5073316" cy="5943600"/>
          </a:xfrm>
          <a:prstGeom prst="rect">
            <a:avLst/>
          </a:prstGeom>
          <a:noFill/>
          <a:ln>
            <a:noFill/>
          </a:ln>
        </p:spPr>
      </p:sp>
      <p:grpSp>
        <p:nvGrpSpPr>
          <p:cNvPr id="730" name="Google Shape;730;p106"/>
          <p:cNvGrpSpPr/>
          <p:nvPr/>
        </p:nvGrpSpPr>
        <p:grpSpPr>
          <a:xfrm>
            <a:off x="0" y="5020348"/>
            <a:ext cx="12192000" cy="1837653"/>
            <a:chOff x="0" y="5020348"/>
            <a:chExt cx="12192000" cy="1837653"/>
          </a:xfrm>
        </p:grpSpPr>
        <p:sp>
          <p:nvSpPr>
            <p:cNvPr id="731" name="Google Shape;731;p1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2" name="Google Shape;732;p1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33" name="Google Shape;733;p1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945566796"/>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34"/>
        <p:cNvGrpSpPr/>
        <p:nvPr/>
      </p:nvGrpSpPr>
      <p:grpSpPr>
        <a:xfrm>
          <a:off x="0" y="0"/>
          <a:ext cx="0" cy="0"/>
          <a:chOff x="0" y="0"/>
          <a:chExt cx="0" cy="0"/>
        </a:xfrm>
      </p:grpSpPr>
      <p:grpSp>
        <p:nvGrpSpPr>
          <p:cNvPr id="735" name="Google Shape;735;p107"/>
          <p:cNvGrpSpPr/>
          <p:nvPr/>
        </p:nvGrpSpPr>
        <p:grpSpPr>
          <a:xfrm>
            <a:off x="7191542" y="1"/>
            <a:ext cx="5000459" cy="1425992"/>
            <a:chOff x="7191542" y="1"/>
            <a:chExt cx="5000459" cy="1425992"/>
          </a:xfrm>
        </p:grpSpPr>
        <p:pic>
          <p:nvPicPr>
            <p:cNvPr id="736" name="Google Shape;736;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7" name="Google Shape;737;p107"/>
            <p:cNvGrpSpPr/>
            <p:nvPr/>
          </p:nvGrpSpPr>
          <p:grpSpPr>
            <a:xfrm>
              <a:off x="7191542" y="1"/>
              <a:ext cx="5000459" cy="1425992"/>
              <a:chOff x="7186272" y="0"/>
              <a:chExt cx="5005729" cy="1427495"/>
            </a:xfrm>
          </p:grpSpPr>
          <p:sp>
            <p:nvSpPr>
              <p:cNvPr id="738" name="Google Shape;738;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9" name="Google Shape;739;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0" name="Google Shape;740;p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 name="Google Shape;741;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2" name="Google Shape;742;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 name="Google Shape;743;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89652970"/>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44"/>
        <p:cNvGrpSpPr/>
        <p:nvPr/>
      </p:nvGrpSpPr>
      <p:grpSpPr>
        <a:xfrm>
          <a:off x="0" y="0"/>
          <a:ext cx="0" cy="0"/>
          <a:chOff x="0" y="0"/>
          <a:chExt cx="0" cy="0"/>
        </a:xfrm>
      </p:grpSpPr>
      <p:grpSp>
        <p:nvGrpSpPr>
          <p:cNvPr id="745" name="Google Shape;745;p109"/>
          <p:cNvGrpSpPr/>
          <p:nvPr/>
        </p:nvGrpSpPr>
        <p:grpSpPr>
          <a:xfrm>
            <a:off x="0" y="5020347"/>
            <a:ext cx="12192000" cy="1837653"/>
            <a:chOff x="0" y="5020347"/>
            <a:chExt cx="12192000" cy="1837653"/>
          </a:xfrm>
        </p:grpSpPr>
        <p:sp>
          <p:nvSpPr>
            <p:cNvPr id="746" name="Google Shape;746;p1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7" name="Google Shape;747;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8" name="Google Shape;748;p1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9" name="Google Shape;749;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0" name="Google Shape;750;p1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1" name="Google Shape;751;p1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50568078"/>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52"/>
        <p:cNvGrpSpPr/>
        <p:nvPr/>
      </p:nvGrpSpPr>
      <p:grpSpPr>
        <a:xfrm>
          <a:off x="0" y="0"/>
          <a:ext cx="0" cy="0"/>
          <a:chOff x="0" y="0"/>
          <a:chExt cx="0" cy="0"/>
        </a:xfrm>
      </p:grpSpPr>
      <p:sp>
        <p:nvSpPr>
          <p:cNvPr id="753" name="Google Shape;753;p1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54" name="Google Shape;754;p1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55" name="Google Shape;755;p110"/>
          <p:cNvGrpSpPr/>
          <p:nvPr/>
        </p:nvGrpSpPr>
        <p:grpSpPr>
          <a:xfrm>
            <a:off x="0" y="5379426"/>
            <a:ext cx="2807368" cy="753891"/>
            <a:chOff x="0" y="5379426"/>
            <a:chExt cx="2807368" cy="753891"/>
          </a:xfrm>
        </p:grpSpPr>
        <p:sp>
          <p:nvSpPr>
            <p:cNvPr id="756" name="Google Shape;756;p1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 name="Google Shape;757;p1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58" name="Google Shape;758;p110"/>
          <p:cNvSpPr>
            <a:spLocks noGrp="1"/>
          </p:cNvSpPr>
          <p:nvPr>
            <p:ph type="pic" idx="2"/>
          </p:nvPr>
        </p:nvSpPr>
        <p:spPr>
          <a:xfrm>
            <a:off x="2807368" y="457202"/>
            <a:ext cx="8915400" cy="5943598"/>
          </a:xfrm>
          <a:prstGeom prst="rect">
            <a:avLst/>
          </a:prstGeom>
          <a:noFill/>
          <a:ln>
            <a:noFill/>
          </a:ln>
        </p:spPr>
      </p:sp>
      <p:pic>
        <p:nvPicPr>
          <p:cNvPr id="759" name="Google Shape;759;p1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59227152"/>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760"/>
        <p:cNvGrpSpPr/>
        <p:nvPr/>
      </p:nvGrpSpPr>
      <p:grpSpPr>
        <a:xfrm>
          <a:off x="0" y="0"/>
          <a:ext cx="0" cy="0"/>
          <a:chOff x="0" y="0"/>
          <a:chExt cx="0" cy="0"/>
        </a:xfrm>
      </p:grpSpPr>
      <p:sp>
        <p:nvSpPr>
          <p:cNvPr id="761" name="Google Shape;761;p1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2" name="Google Shape;762;p1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3" name="Google Shape;763;p1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64" name="Google Shape;764;p111"/>
          <p:cNvSpPr>
            <a:spLocks noGrp="1"/>
          </p:cNvSpPr>
          <p:nvPr>
            <p:ph type="pic" idx="2"/>
          </p:nvPr>
        </p:nvSpPr>
        <p:spPr>
          <a:xfrm>
            <a:off x="7118684" y="233915"/>
            <a:ext cx="5073316" cy="5943600"/>
          </a:xfrm>
          <a:prstGeom prst="rect">
            <a:avLst/>
          </a:prstGeom>
          <a:noFill/>
          <a:ln>
            <a:noFill/>
          </a:ln>
        </p:spPr>
      </p:sp>
      <p:grpSp>
        <p:nvGrpSpPr>
          <p:cNvPr id="765" name="Google Shape;765;p111"/>
          <p:cNvGrpSpPr/>
          <p:nvPr/>
        </p:nvGrpSpPr>
        <p:grpSpPr>
          <a:xfrm>
            <a:off x="0" y="5020348"/>
            <a:ext cx="12192000" cy="1837653"/>
            <a:chOff x="0" y="5020348"/>
            <a:chExt cx="12192000" cy="1837653"/>
          </a:xfrm>
        </p:grpSpPr>
        <p:sp>
          <p:nvSpPr>
            <p:cNvPr id="766" name="Google Shape;766;p1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7" name="Google Shape;767;p1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68" name="Google Shape;768;p1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7424202"/>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69"/>
        <p:cNvGrpSpPr/>
        <p:nvPr/>
      </p:nvGrpSpPr>
      <p:grpSpPr>
        <a:xfrm>
          <a:off x="0" y="0"/>
          <a:ext cx="0" cy="0"/>
          <a:chOff x="0" y="0"/>
          <a:chExt cx="0" cy="0"/>
        </a:xfrm>
      </p:grpSpPr>
      <p:grpSp>
        <p:nvGrpSpPr>
          <p:cNvPr id="770" name="Google Shape;770;p112"/>
          <p:cNvGrpSpPr/>
          <p:nvPr/>
        </p:nvGrpSpPr>
        <p:grpSpPr>
          <a:xfrm>
            <a:off x="7191542" y="1"/>
            <a:ext cx="5000459" cy="1425992"/>
            <a:chOff x="7191542" y="1"/>
            <a:chExt cx="5000459" cy="1425992"/>
          </a:xfrm>
        </p:grpSpPr>
        <p:pic>
          <p:nvPicPr>
            <p:cNvPr id="771" name="Google Shape;77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2" name="Google Shape;772;p112"/>
            <p:cNvGrpSpPr/>
            <p:nvPr/>
          </p:nvGrpSpPr>
          <p:grpSpPr>
            <a:xfrm>
              <a:off x="7191542" y="1"/>
              <a:ext cx="5000459" cy="1425992"/>
              <a:chOff x="7186272" y="0"/>
              <a:chExt cx="5005729" cy="1427495"/>
            </a:xfrm>
          </p:grpSpPr>
          <p:sp>
            <p:nvSpPr>
              <p:cNvPr id="773" name="Google Shape;77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4" name="Google Shape;77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5" name="Google Shape;77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26526572"/>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80"/>
        <p:cNvGrpSpPr/>
        <p:nvPr/>
      </p:nvGrpSpPr>
      <p:grpSpPr>
        <a:xfrm>
          <a:off x="0" y="0"/>
          <a:ext cx="0" cy="0"/>
          <a:chOff x="0" y="0"/>
          <a:chExt cx="0" cy="0"/>
        </a:xfrm>
      </p:grpSpPr>
      <p:sp>
        <p:nvSpPr>
          <p:cNvPr id="781" name="Google Shape;781;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 name="Google Shape;782;p1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3" name="Google Shape;783;p113"/>
          <p:cNvGrpSpPr/>
          <p:nvPr/>
        </p:nvGrpSpPr>
        <p:grpSpPr>
          <a:xfrm>
            <a:off x="7191542" y="1"/>
            <a:ext cx="5000459" cy="1425992"/>
            <a:chOff x="7191542" y="1"/>
            <a:chExt cx="5000459" cy="1425992"/>
          </a:xfrm>
        </p:grpSpPr>
        <p:pic>
          <p:nvPicPr>
            <p:cNvPr id="784" name="Google Shape;784;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5" name="Google Shape;785;p113"/>
            <p:cNvGrpSpPr/>
            <p:nvPr/>
          </p:nvGrpSpPr>
          <p:grpSpPr>
            <a:xfrm>
              <a:off x="7191542" y="1"/>
              <a:ext cx="5000459" cy="1425992"/>
              <a:chOff x="7186272" y="0"/>
              <a:chExt cx="5005729" cy="1427495"/>
            </a:xfrm>
          </p:grpSpPr>
          <p:sp>
            <p:nvSpPr>
              <p:cNvPr id="786" name="Google Shape;7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7" name="Google Shape;7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88" name="Google Shape;788;p1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 name="Google Shape;789;p1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0" name="Google Shape;790;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 name="Google Shape;791;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88821653"/>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92"/>
        <p:cNvGrpSpPr/>
        <p:nvPr/>
      </p:nvGrpSpPr>
      <p:grpSpPr>
        <a:xfrm>
          <a:off x="0" y="0"/>
          <a:ext cx="0" cy="0"/>
          <a:chOff x="0" y="0"/>
          <a:chExt cx="0" cy="0"/>
        </a:xfrm>
      </p:grpSpPr>
      <p:grpSp>
        <p:nvGrpSpPr>
          <p:cNvPr id="793" name="Google Shape;793;p114"/>
          <p:cNvGrpSpPr/>
          <p:nvPr/>
        </p:nvGrpSpPr>
        <p:grpSpPr>
          <a:xfrm>
            <a:off x="7191542" y="1"/>
            <a:ext cx="5000459" cy="1425992"/>
            <a:chOff x="7191542" y="1"/>
            <a:chExt cx="5000459" cy="1425992"/>
          </a:xfrm>
        </p:grpSpPr>
        <p:pic>
          <p:nvPicPr>
            <p:cNvPr id="794" name="Google Shape;794;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5" name="Google Shape;795;p114"/>
            <p:cNvGrpSpPr/>
            <p:nvPr/>
          </p:nvGrpSpPr>
          <p:grpSpPr>
            <a:xfrm>
              <a:off x="7191542" y="1"/>
              <a:ext cx="5000459" cy="1425992"/>
              <a:chOff x="7186272" y="0"/>
              <a:chExt cx="5005729" cy="1427495"/>
            </a:xfrm>
          </p:grpSpPr>
          <p:sp>
            <p:nvSpPr>
              <p:cNvPr id="796" name="Google Shape;796;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7" name="Google Shape;797;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8" name="Google Shape;798;p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9" name="Google Shape;799;p1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0" name="Google Shape;800;p1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1" name="Google Shape;801;p1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2" name="Google Shape;802;p1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3" name="Google Shape;803;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4" name="Google Shape;804;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5" name="Google Shape;805;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911304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14"/>
        <p:cNvGrpSpPr/>
        <p:nvPr/>
      </p:nvGrpSpPr>
      <p:grpSpPr>
        <a:xfrm>
          <a:off x="0" y="0"/>
          <a:ext cx="0" cy="0"/>
          <a:chOff x="0" y="0"/>
          <a:chExt cx="0" cy="0"/>
        </a:xfrm>
      </p:grpSpPr>
      <p:grpSp>
        <p:nvGrpSpPr>
          <p:cNvPr id="1615" name="Google Shape;1615;p210"/>
          <p:cNvGrpSpPr/>
          <p:nvPr/>
        </p:nvGrpSpPr>
        <p:grpSpPr>
          <a:xfrm>
            <a:off x="7191542" y="1"/>
            <a:ext cx="5000459" cy="1425992"/>
            <a:chOff x="7191542" y="1"/>
            <a:chExt cx="5000459" cy="1425992"/>
          </a:xfrm>
        </p:grpSpPr>
        <p:pic>
          <p:nvPicPr>
            <p:cNvPr id="1616" name="Google Shape;1616;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210"/>
            <p:cNvGrpSpPr/>
            <p:nvPr/>
          </p:nvGrpSpPr>
          <p:grpSpPr>
            <a:xfrm>
              <a:off x="7191542" y="1"/>
              <a:ext cx="5000459" cy="1425992"/>
              <a:chOff x="7186272" y="0"/>
              <a:chExt cx="5005729" cy="1427495"/>
            </a:xfrm>
          </p:grpSpPr>
          <p:sp>
            <p:nvSpPr>
              <p:cNvPr id="1618" name="Google Shape;1618;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9" name="Google Shape;1619;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0" name="Google Shape;1620;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1" name="Google Shape;1621;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2" name="Google Shape;1622;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 name="Google Shape;1623;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4" name="Google Shape;1624;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5" name="Google Shape;1625;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6" name="Google Shape;1626;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7" name="Google Shape;1627;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806"/>
        <p:cNvGrpSpPr/>
        <p:nvPr/>
      </p:nvGrpSpPr>
      <p:grpSpPr>
        <a:xfrm>
          <a:off x="0" y="0"/>
          <a:ext cx="0" cy="0"/>
          <a:chOff x="0" y="0"/>
          <a:chExt cx="0" cy="0"/>
        </a:xfrm>
      </p:grpSpPr>
      <p:grpSp>
        <p:nvGrpSpPr>
          <p:cNvPr id="807" name="Google Shape;807;p115"/>
          <p:cNvGrpSpPr/>
          <p:nvPr/>
        </p:nvGrpSpPr>
        <p:grpSpPr>
          <a:xfrm>
            <a:off x="7191542" y="1"/>
            <a:ext cx="5000459" cy="1425992"/>
            <a:chOff x="7191542" y="1"/>
            <a:chExt cx="5000459" cy="1425992"/>
          </a:xfrm>
        </p:grpSpPr>
        <p:pic>
          <p:nvPicPr>
            <p:cNvPr id="808" name="Google Shape;808;p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9" name="Google Shape;809;p115"/>
            <p:cNvGrpSpPr/>
            <p:nvPr/>
          </p:nvGrpSpPr>
          <p:grpSpPr>
            <a:xfrm>
              <a:off x="7191542" y="1"/>
              <a:ext cx="5000459" cy="1425992"/>
              <a:chOff x="7186272" y="0"/>
              <a:chExt cx="5005729" cy="1427495"/>
            </a:xfrm>
          </p:grpSpPr>
          <p:sp>
            <p:nvSpPr>
              <p:cNvPr id="810" name="Google Shape;810;p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1" name="Google Shape;811;p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2" name="Google Shape;812;p1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 name="Google Shape;813;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4" name="Google Shape;814;p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5" name="Google Shape;81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00736586"/>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16"/>
        <p:cNvGrpSpPr/>
        <p:nvPr/>
      </p:nvGrpSpPr>
      <p:grpSpPr>
        <a:xfrm>
          <a:off x="0" y="0"/>
          <a:ext cx="0" cy="0"/>
          <a:chOff x="0" y="0"/>
          <a:chExt cx="0" cy="0"/>
        </a:xfrm>
      </p:grpSpPr>
      <p:sp>
        <p:nvSpPr>
          <p:cNvPr id="817" name="Google Shape;817;p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 name="Google Shape;818;p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9" name="Google Shape;819;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0" name="Google Shape;820;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 name="Google Shape;821;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 name="Google Shape;822;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3" name="Google Shape;823;p116"/>
          <p:cNvGrpSpPr/>
          <p:nvPr/>
        </p:nvGrpSpPr>
        <p:grpSpPr>
          <a:xfrm>
            <a:off x="7191542" y="1"/>
            <a:ext cx="5000459" cy="1425992"/>
            <a:chOff x="7191542" y="1"/>
            <a:chExt cx="5000459" cy="1425992"/>
          </a:xfrm>
        </p:grpSpPr>
        <p:pic>
          <p:nvPicPr>
            <p:cNvPr id="824" name="Google Shape;824;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5" name="Google Shape;825;p116"/>
            <p:cNvGrpSpPr/>
            <p:nvPr/>
          </p:nvGrpSpPr>
          <p:grpSpPr>
            <a:xfrm>
              <a:off x="7191542" y="1"/>
              <a:ext cx="5000459" cy="1425992"/>
              <a:chOff x="7186272" y="0"/>
              <a:chExt cx="5005729" cy="1427495"/>
            </a:xfrm>
          </p:grpSpPr>
          <p:sp>
            <p:nvSpPr>
              <p:cNvPr id="826" name="Google Shape;826;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7" name="Google Shape;827;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8" name="Google Shape;828;p1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4837327"/>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29"/>
        <p:cNvGrpSpPr/>
        <p:nvPr/>
      </p:nvGrpSpPr>
      <p:grpSpPr>
        <a:xfrm>
          <a:off x="0" y="0"/>
          <a:ext cx="0" cy="0"/>
          <a:chOff x="0" y="0"/>
          <a:chExt cx="0" cy="0"/>
        </a:xfrm>
      </p:grpSpPr>
      <p:grpSp>
        <p:nvGrpSpPr>
          <p:cNvPr id="830" name="Google Shape;830;p117"/>
          <p:cNvGrpSpPr/>
          <p:nvPr/>
        </p:nvGrpSpPr>
        <p:grpSpPr>
          <a:xfrm>
            <a:off x="0" y="0"/>
            <a:ext cx="12192000" cy="2148830"/>
            <a:chOff x="0" y="0"/>
            <a:chExt cx="12192000" cy="2148830"/>
          </a:xfrm>
        </p:grpSpPr>
        <p:sp>
          <p:nvSpPr>
            <p:cNvPr id="831" name="Google Shape;831;p1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2" name="Google Shape;832;p1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33" name="Google Shape;833;p1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4" name="Google Shape;834;p1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5" name="Google Shape;835;p1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6" name="Google Shape;836;p1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37" name="Google Shape;837;p11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27925283"/>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38"/>
        <p:cNvGrpSpPr/>
        <p:nvPr/>
      </p:nvGrpSpPr>
      <p:grpSpPr>
        <a:xfrm>
          <a:off x="0" y="0"/>
          <a:ext cx="0" cy="0"/>
          <a:chOff x="0" y="0"/>
          <a:chExt cx="0" cy="0"/>
        </a:xfrm>
      </p:grpSpPr>
      <p:sp>
        <p:nvSpPr>
          <p:cNvPr id="839" name="Google Shape;839;p1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0" name="Google Shape;840;p1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 name="Google Shape;841;p1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2" name="Google Shape;842;p118"/>
          <p:cNvSpPr>
            <a:spLocks noGrp="1"/>
          </p:cNvSpPr>
          <p:nvPr>
            <p:ph type="pic" idx="2"/>
          </p:nvPr>
        </p:nvSpPr>
        <p:spPr>
          <a:xfrm>
            <a:off x="7118684" y="233915"/>
            <a:ext cx="5073316" cy="5943600"/>
          </a:xfrm>
          <a:prstGeom prst="rect">
            <a:avLst/>
          </a:prstGeom>
          <a:noFill/>
          <a:ln>
            <a:noFill/>
          </a:ln>
        </p:spPr>
      </p:sp>
      <p:grpSp>
        <p:nvGrpSpPr>
          <p:cNvPr id="843" name="Google Shape;843;p118"/>
          <p:cNvGrpSpPr/>
          <p:nvPr/>
        </p:nvGrpSpPr>
        <p:grpSpPr>
          <a:xfrm>
            <a:off x="0" y="5020348"/>
            <a:ext cx="12192000" cy="1837653"/>
            <a:chOff x="0" y="5020348"/>
            <a:chExt cx="12192000" cy="1837653"/>
          </a:xfrm>
        </p:grpSpPr>
        <p:sp>
          <p:nvSpPr>
            <p:cNvPr id="844" name="Google Shape;844;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5" name="Google Shape;845;p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46" name="Google Shape;846;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844279946"/>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47"/>
        <p:cNvGrpSpPr/>
        <p:nvPr/>
      </p:nvGrpSpPr>
      <p:grpSpPr>
        <a:xfrm>
          <a:off x="0" y="0"/>
          <a:ext cx="0" cy="0"/>
          <a:chOff x="0" y="0"/>
          <a:chExt cx="0" cy="0"/>
        </a:xfrm>
      </p:grpSpPr>
      <p:sp>
        <p:nvSpPr>
          <p:cNvPr id="848" name="Google Shape;848;p1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9" name="Google Shape;849;p1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1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4" name="Google Shape;854;p119"/>
          <p:cNvGrpSpPr/>
          <p:nvPr/>
        </p:nvGrpSpPr>
        <p:grpSpPr>
          <a:xfrm>
            <a:off x="7191542" y="1"/>
            <a:ext cx="5000459" cy="1425992"/>
            <a:chOff x="7191542" y="1"/>
            <a:chExt cx="5000459" cy="1425992"/>
          </a:xfrm>
        </p:grpSpPr>
        <p:pic>
          <p:nvPicPr>
            <p:cNvPr id="855" name="Google Shape;855;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6" name="Google Shape;856;p119"/>
            <p:cNvGrpSpPr/>
            <p:nvPr/>
          </p:nvGrpSpPr>
          <p:grpSpPr>
            <a:xfrm>
              <a:off x="7191542" y="1"/>
              <a:ext cx="5000459" cy="1425992"/>
              <a:chOff x="7186272" y="0"/>
              <a:chExt cx="5005729" cy="1427495"/>
            </a:xfrm>
          </p:grpSpPr>
          <p:sp>
            <p:nvSpPr>
              <p:cNvPr id="857" name="Google Shape;857;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8" name="Google Shape;858;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9" name="Google Shape;859;p1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98832191"/>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60"/>
        <p:cNvGrpSpPr/>
        <p:nvPr/>
      </p:nvGrpSpPr>
      <p:grpSpPr>
        <a:xfrm>
          <a:off x="0" y="0"/>
          <a:ext cx="0" cy="0"/>
          <a:chOff x="0" y="0"/>
          <a:chExt cx="0" cy="0"/>
        </a:xfrm>
      </p:grpSpPr>
      <p:grpSp>
        <p:nvGrpSpPr>
          <p:cNvPr id="861" name="Google Shape;861;p120"/>
          <p:cNvGrpSpPr/>
          <p:nvPr/>
        </p:nvGrpSpPr>
        <p:grpSpPr>
          <a:xfrm>
            <a:off x="0" y="5020347"/>
            <a:ext cx="12192000" cy="1837653"/>
            <a:chOff x="0" y="5020347"/>
            <a:chExt cx="12192000" cy="1837653"/>
          </a:xfrm>
        </p:grpSpPr>
        <p:sp>
          <p:nvSpPr>
            <p:cNvPr id="862" name="Google Shape;862;p1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3" name="Google Shape;863;p1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4" name="Google Shape;864;p1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5" name="Google Shape;865;p1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66" name="Google Shape;866;p1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 name="Google Shape;867;p1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867220598"/>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8"/>
        <p:cNvGrpSpPr/>
        <p:nvPr/>
      </p:nvGrpSpPr>
      <p:grpSpPr>
        <a:xfrm>
          <a:off x="0" y="0"/>
          <a:ext cx="0" cy="0"/>
          <a:chOff x="0" y="0"/>
          <a:chExt cx="0" cy="0"/>
        </a:xfrm>
      </p:grpSpPr>
      <p:sp>
        <p:nvSpPr>
          <p:cNvPr id="869" name="Google Shape;869;p12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0" name="Google Shape;870;p1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1" name="Google Shape;871;p121"/>
          <p:cNvGrpSpPr/>
          <p:nvPr/>
        </p:nvGrpSpPr>
        <p:grpSpPr>
          <a:xfrm>
            <a:off x="0" y="5379426"/>
            <a:ext cx="2807368" cy="753891"/>
            <a:chOff x="0" y="5379426"/>
            <a:chExt cx="2807368" cy="753891"/>
          </a:xfrm>
        </p:grpSpPr>
        <p:sp>
          <p:nvSpPr>
            <p:cNvPr id="872" name="Google Shape;872;p1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3" name="Google Shape;873;p1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74" name="Google Shape;874;p121"/>
          <p:cNvSpPr>
            <a:spLocks noGrp="1"/>
          </p:cNvSpPr>
          <p:nvPr>
            <p:ph type="pic" idx="2"/>
          </p:nvPr>
        </p:nvSpPr>
        <p:spPr>
          <a:xfrm>
            <a:off x="2807368" y="457202"/>
            <a:ext cx="8915400" cy="5943598"/>
          </a:xfrm>
          <a:prstGeom prst="rect">
            <a:avLst/>
          </a:prstGeom>
          <a:noFill/>
          <a:ln>
            <a:noFill/>
          </a:ln>
        </p:spPr>
      </p:sp>
      <p:pic>
        <p:nvPicPr>
          <p:cNvPr id="875" name="Google Shape;875;p12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98101478"/>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76"/>
        <p:cNvGrpSpPr/>
        <p:nvPr/>
      </p:nvGrpSpPr>
      <p:grpSpPr>
        <a:xfrm>
          <a:off x="0" y="0"/>
          <a:ext cx="0" cy="0"/>
          <a:chOff x="0" y="0"/>
          <a:chExt cx="0" cy="0"/>
        </a:xfrm>
      </p:grpSpPr>
      <p:sp>
        <p:nvSpPr>
          <p:cNvPr id="877" name="Google Shape;877;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8" name="Google Shape;878;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 name="Google Shape;879;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0" name="Google Shape;880;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1" name="Google Shape;881;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2" name="Google Shape;882;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3" name="Google Shape;883;p122"/>
          <p:cNvGrpSpPr/>
          <p:nvPr/>
        </p:nvGrpSpPr>
        <p:grpSpPr>
          <a:xfrm>
            <a:off x="7191542" y="1"/>
            <a:ext cx="5000459" cy="1425992"/>
            <a:chOff x="7191542" y="1"/>
            <a:chExt cx="5000459" cy="1425992"/>
          </a:xfrm>
        </p:grpSpPr>
        <p:pic>
          <p:nvPicPr>
            <p:cNvPr id="884" name="Google Shape;884;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5" name="Google Shape;885;p122"/>
            <p:cNvGrpSpPr/>
            <p:nvPr/>
          </p:nvGrpSpPr>
          <p:grpSpPr>
            <a:xfrm>
              <a:off x="7191542" y="1"/>
              <a:ext cx="5000459" cy="1425992"/>
              <a:chOff x="7186272" y="0"/>
              <a:chExt cx="5005729" cy="1427495"/>
            </a:xfrm>
          </p:grpSpPr>
          <p:sp>
            <p:nvSpPr>
              <p:cNvPr id="886" name="Google Shape;886;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7" name="Google Shape;887;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8" name="Google Shape;888;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15381167"/>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89"/>
        <p:cNvGrpSpPr/>
        <p:nvPr/>
      </p:nvGrpSpPr>
      <p:grpSpPr>
        <a:xfrm>
          <a:off x="0" y="0"/>
          <a:ext cx="0" cy="0"/>
          <a:chOff x="0" y="0"/>
          <a:chExt cx="0" cy="0"/>
        </a:xfrm>
      </p:grpSpPr>
      <p:sp>
        <p:nvSpPr>
          <p:cNvPr id="890" name="Google Shape;890;p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1" name="Google Shape;891;p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 name="Google Shape;892;p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3" name="Google Shape;893;p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6" name="Google Shape;896;p123"/>
          <p:cNvGrpSpPr/>
          <p:nvPr/>
        </p:nvGrpSpPr>
        <p:grpSpPr>
          <a:xfrm>
            <a:off x="7191542" y="1"/>
            <a:ext cx="5000459" cy="1425992"/>
            <a:chOff x="7191542" y="1"/>
            <a:chExt cx="5000459" cy="1425992"/>
          </a:xfrm>
        </p:grpSpPr>
        <p:pic>
          <p:nvPicPr>
            <p:cNvPr id="897" name="Google Shape;897;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 name="Google Shape;898;p123"/>
            <p:cNvGrpSpPr/>
            <p:nvPr/>
          </p:nvGrpSpPr>
          <p:grpSpPr>
            <a:xfrm>
              <a:off x="7191542" y="1"/>
              <a:ext cx="5000459" cy="1425992"/>
              <a:chOff x="7186272" y="0"/>
              <a:chExt cx="5005729" cy="1427495"/>
            </a:xfrm>
          </p:grpSpPr>
          <p:sp>
            <p:nvSpPr>
              <p:cNvPr id="899" name="Google Shape;899;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0" name="Google Shape;900;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1" name="Google Shape;901;p1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32422691"/>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02"/>
        <p:cNvGrpSpPr/>
        <p:nvPr/>
      </p:nvGrpSpPr>
      <p:grpSpPr>
        <a:xfrm>
          <a:off x="0" y="0"/>
          <a:ext cx="0" cy="0"/>
          <a:chOff x="0" y="0"/>
          <a:chExt cx="0" cy="0"/>
        </a:xfrm>
      </p:grpSpPr>
      <p:sp>
        <p:nvSpPr>
          <p:cNvPr id="903" name="Google Shape;903;p12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 name="Google Shape;904;p12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05" name="Google Shape;905;p12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06" name="Google Shape;906;p12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07" name="Google Shape;907;p12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08" name="Google Shape;908;p12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 name="Google Shape;909;p12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 name="Google Shape;910;p12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11" name="Google Shape;911;p12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2" name="Google Shape;912;p12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13" name="Google Shape;913;p12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5596551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28"/>
        <p:cNvGrpSpPr/>
        <p:nvPr/>
      </p:nvGrpSpPr>
      <p:grpSpPr>
        <a:xfrm>
          <a:off x="0" y="0"/>
          <a:ext cx="0" cy="0"/>
          <a:chOff x="0" y="0"/>
          <a:chExt cx="0" cy="0"/>
        </a:xfrm>
      </p:grpSpPr>
      <p:grpSp>
        <p:nvGrpSpPr>
          <p:cNvPr id="1629" name="Google Shape;1629;p211"/>
          <p:cNvGrpSpPr/>
          <p:nvPr/>
        </p:nvGrpSpPr>
        <p:grpSpPr>
          <a:xfrm>
            <a:off x="7191542" y="1"/>
            <a:ext cx="5000459" cy="1425992"/>
            <a:chOff x="7191542" y="1"/>
            <a:chExt cx="5000459" cy="1425992"/>
          </a:xfrm>
        </p:grpSpPr>
        <p:pic>
          <p:nvPicPr>
            <p:cNvPr id="1630" name="Google Shape;1630;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1" name="Google Shape;1631;p211"/>
            <p:cNvGrpSpPr/>
            <p:nvPr/>
          </p:nvGrpSpPr>
          <p:grpSpPr>
            <a:xfrm>
              <a:off x="7191542" y="1"/>
              <a:ext cx="5000459" cy="1425992"/>
              <a:chOff x="7186272" y="0"/>
              <a:chExt cx="5005729" cy="1427495"/>
            </a:xfrm>
          </p:grpSpPr>
          <p:sp>
            <p:nvSpPr>
              <p:cNvPr id="1632" name="Google Shape;1632;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3" name="Google Shape;1633;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4" name="Google Shape;1634;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5" name="Google Shape;1635;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14"/>
        <p:cNvGrpSpPr/>
        <p:nvPr/>
      </p:nvGrpSpPr>
      <p:grpSpPr>
        <a:xfrm>
          <a:off x="0" y="0"/>
          <a:ext cx="0" cy="0"/>
          <a:chOff x="0" y="0"/>
          <a:chExt cx="0" cy="0"/>
        </a:xfrm>
      </p:grpSpPr>
      <p:sp>
        <p:nvSpPr>
          <p:cNvPr id="915" name="Google Shape;915;p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6" name="Google Shape;916;p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 name="Google Shape;917;p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1" name="Google Shape;921;p125"/>
          <p:cNvGrpSpPr/>
          <p:nvPr/>
        </p:nvGrpSpPr>
        <p:grpSpPr>
          <a:xfrm>
            <a:off x="7191542" y="1"/>
            <a:ext cx="5000459" cy="1425992"/>
            <a:chOff x="7191542" y="1"/>
            <a:chExt cx="5000459" cy="1425992"/>
          </a:xfrm>
        </p:grpSpPr>
        <p:pic>
          <p:nvPicPr>
            <p:cNvPr id="922" name="Google Shape;922;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 name="Google Shape;923;p125"/>
            <p:cNvGrpSpPr/>
            <p:nvPr/>
          </p:nvGrpSpPr>
          <p:grpSpPr>
            <a:xfrm>
              <a:off x="7191542" y="1"/>
              <a:ext cx="5000459" cy="1425992"/>
              <a:chOff x="7186272" y="0"/>
              <a:chExt cx="5005729" cy="1427495"/>
            </a:xfrm>
          </p:grpSpPr>
          <p:sp>
            <p:nvSpPr>
              <p:cNvPr id="924" name="Google Shape;924;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5" name="Google Shape;925;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6" name="Google Shape;926;p12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8202920"/>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27"/>
        <p:cNvGrpSpPr/>
        <p:nvPr/>
      </p:nvGrpSpPr>
      <p:grpSpPr>
        <a:xfrm>
          <a:off x="0" y="0"/>
          <a:ext cx="0" cy="0"/>
          <a:chOff x="0" y="0"/>
          <a:chExt cx="0" cy="0"/>
        </a:xfrm>
      </p:grpSpPr>
      <p:sp>
        <p:nvSpPr>
          <p:cNvPr id="928" name="Google Shape;928;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9" name="Google Shape;929;p1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30" name="Google Shape;930;p126"/>
          <p:cNvGrpSpPr/>
          <p:nvPr/>
        </p:nvGrpSpPr>
        <p:grpSpPr>
          <a:xfrm>
            <a:off x="7191542" y="1"/>
            <a:ext cx="5000459" cy="1425992"/>
            <a:chOff x="7191542" y="1"/>
            <a:chExt cx="5000459" cy="1425992"/>
          </a:xfrm>
        </p:grpSpPr>
        <p:pic>
          <p:nvPicPr>
            <p:cNvPr id="931" name="Google Shape;931;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2" name="Google Shape;932;p126"/>
            <p:cNvGrpSpPr/>
            <p:nvPr/>
          </p:nvGrpSpPr>
          <p:grpSpPr>
            <a:xfrm>
              <a:off x="7191542" y="1"/>
              <a:ext cx="5000459" cy="1425992"/>
              <a:chOff x="7186272" y="0"/>
              <a:chExt cx="5005729" cy="1427495"/>
            </a:xfrm>
          </p:grpSpPr>
          <p:sp>
            <p:nvSpPr>
              <p:cNvPr id="933" name="Google Shape;933;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5" name="Google Shape;935;p1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6" name="Google Shape;936;p1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7" name="Google Shape;937;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8" name="Google Shape;938;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30252039"/>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39"/>
        <p:cNvGrpSpPr/>
        <p:nvPr/>
      </p:nvGrpSpPr>
      <p:grpSpPr>
        <a:xfrm>
          <a:off x="0" y="0"/>
          <a:ext cx="0" cy="0"/>
          <a:chOff x="0" y="0"/>
          <a:chExt cx="0" cy="0"/>
        </a:xfrm>
      </p:grpSpPr>
      <p:grpSp>
        <p:nvGrpSpPr>
          <p:cNvPr id="940" name="Google Shape;940;p127"/>
          <p:cNvGrpSpPr/>
          <p:nvPr/>
        </p:nvGrpSpPr>
        <p:grpSpPr>
          <a:xfrm>
            <a:off x="7191542" y="1"/>
            <a:ext cx="5000459" cy="1425992"/>
            <a:chOff x="7191542" y="1"/>
            <a:chExt cx="5000459" cy="1425992"/>
          </a:xfrm>
        </p:grpSpPr>
        <p:pic>
          <p:nvPicPr>
            <p:cNvPr id="941" name="Google Shape;941;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2" name="Google Shape;942;p127"/>
            <p:cNvGrpSpPr/>
            <p:nvPr/>
          </p:nvGrpSpPr>
          <p:grpSpPr>
            <a:xfrm>
              <a:off x="7191542" y="1"/>
              <a:ext cx="5000459" cy="1425992"/>
              <a:chOff x="7186272" y="0"/>
              <a:chExt cx="5005729" cy="1427495"/>
            </a:xfrm>
          </p:grpSpPr>
          <p:sp>
            <p:nvSpPr>
              <p:cNvPr id="943" name="Google Shape;943;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 name="Google Shape;944;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5" name="Google Shape;945;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6" name="Google Shape;946;p1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7" name="Google Shape;947;p1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1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9" name="Google Shape;949;p1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0" name="Google Shape;950;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 name="Google Shape;951;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2" name="Google Shape;952;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652161373"/>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53"/>
        <p:cNvGrpSpPr/>
        <p:nvPr/>
      </p:nvGrpSpPr>
      <p:grpSpPr>
        <a:xfrm>
          <a:off x="0" y="0"/>
          <a:ext cx="0" cy="0"/>
          <a:chOff x="0" y="0"/>
          <a:chExt cx="0" cy="0"/>
        </a:xfrm>
      </p:grpSpPr>
      <p:grpSp>
        <p:nvGrpSpPr>
          <p:cNvPr id="954" name="Google Shape;954;p128"/>
          <p:cNvGrpSpPr/>
          <p:nvPr/>
        </p:nvGrpSpPr>
        <p:grpSpPr>
          <a:xfrm>
            <a:off x="7191542" y="1"/>
            <a:ext cx="5000459" cy="1425992"/>
            <a:chOff x="7191542" y="1"/>
            <a:chExt cx="5000459" cy="1425992"/>
          </a:xfrm>
        </p:grpSpPr>
        <p:pic>
          <p:nvPicPr>
            <p:cNvPr id="955" name="Google Shape;955;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6" name="Google Shape;956;p128"/>
            <p:cNvGrpSpPr/>
            <p:nvPr/>
          </p:nvGrpSpPr>
          <p:grpSpPr>
            <a:xfrm>
              <a:off x="7191542" y="1"/>
              <a:ext cx="5000459" cy="1425992"/>
              <a:chOff x="7186272" y="0"/>
              <a:chExt cx="5005729" cy="1427495"/>
            </a:xfrm>
          </p:grpSpPr>
          <p:sp>
            <p:nvSpPr>
              <p:cNvPr id="957" name="Google Shape;957;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8" name="Google Shape;958;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9" name="Google Shape;959;p1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 name="Google Shape;960;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1" name="Google Shape;961;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2" name="Google Shape;962;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287978876"/>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963"/>
        <p:cNvGrpSpPr/>
        <p:nvPr/>
      </p:nvGrpSpPr>
      <p:grpSpPr>
        <a:xfrm>
          <a:off x="0" y="0"/>
          <a:ext cx="0" cy="0"/>
          <a:chOff x="0" y="0"/>
          <a:chExt cx="0" cy="0"/>
        </a:xfrm>
      </p:grpSpPr>
      <p:grpSp>
        <p:nvGrpSpPr>
          <p:cNvPr id="964" name="Google Shape;964;p129"/>
          <p:cNvGrpSpPr/>
          <p:nvPr/>
        </p:nvGrpSpPr>
        <p:grpSpPr>
          <a:xfrm>
            <a:off x="0" y="0"/>
            <a:ext cx="12192000" cy="2148830"/>
            <a:chOff x="0" y="0"/>
            <a:chExt cx="12192000" cy="2148830"/>
          </a:xfrm>
        </p:grpSpPr>
        <p:sp>
          <p:nvSpPr>
            <p:cNvPr id="965" name="Google Shape;965;p1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6" name="Google Shape;966;p1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67" name="Google Shape;967;p12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8" name="Google Shape;968;p12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 name="Google Shape;969;p1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70" name="Google Shape;970;p12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71" name="Google Shape;971;p12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14796421"/>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72"/>
        <p:cNvGrpSpPr/>
        <p:nvPr/>
      </p:nvGrpSpPr>
      <p:grpSpPr>
        <a:xfrm>
          <a:off x="0" y="0"/>
          <a:ext cx="0" cy="0"/>
          <a:chOff x="0" y="0"/>
          <a:chExt cx="0" cy="0"/>
        </a:xfrm>
      </p:grpSpPr>
      <p:sp>
        <p:nvSpPr>
          <p:cNvPr id="973" name="Google Shape;973;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4" name="Google Shape;974;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5" name="Google Shape;975;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 name="Google Shape;976;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7" name="Google Shape;977;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 name="Google Shape;97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9" name="Google Shape;979;p130"/>
          <p:cNvGrpSpPr/>
          <p:nvPr/>
        </p:nvGrpSpPr>
        <p:grpSpPr>
          <a:xfrm>
            <a:off x="7191542" y="1"/>
            <a:ext cx="5000459" cy="1425992"/>
            <a:chOff x="7191542" y="1"/>
            <a:chExt cx="5000459" cy="1425992"/>
          </a:xfrm>
        </p:grpSpPr>
        <p:pic>
          <p:nvPicPr>
            <p:cNvPr id="980" name="Google Shape;980;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81" name="Google Shape;981;p130"/>
            <p:cNvGrpSpPr/>
            <p:nvPr/>
          </p:nvGrpSpPr>
          <p:grpSpPr>
            <a:xfrm>
              <a:off x="7191542" y="1"/>
              <a:ext cx="5000459" cy="1425992"/>
              <a:chOff x="7186272" y="0"/>
              <a:chExt cx="5005729" cy="1427495"/>
            </a:xfrm>
          </p:grpSpPr>
          <p:sp>
            <p:nvSpPr>
              <p:cNvPr id="982" name="Google Shape;982;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3" name="Google Shape;983;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4" name="Google Shape;984;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81419867"/>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85"/>
        <p:cNvGrpSpPr/>
        <p:nvPr/>
      </p:nvGrpSpPr>
      <p:grpSpPr>
        <a:xfrm>
          <a:off x="0" y="0"/>
          <a:ext cx="0" cy="0"/>
          <a:chOff x="0" y="0"/>
          <a:chExt cx="0" cy="0"/>
        </a:xfrm>
      </p:grpSpPr>
      <p:sp>
        <p:nvSpPr>
          <p:cNvPr id="986" name="Google Shape;986;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8" name="Google Shape;988;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 name="Google Shape;989;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0" name="Google Shape;990;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1" name="Google Shape;991;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2" name="Google Shape;992;p131"/>
          <p:cNvGrpSpPr/>
          <p:nvPr/>
        </p:nvGrpSpPr>
        <p:grpSpPr>
          <a:xfrm>
            <a:off x="7191542" y="1"/>
            <a:ext cx="5000459" cy="1425992"/>
            <a:chOff x="7191542" y="1"/>
            <a:chExt cx="5000459" cy="1425992"/>
          </a:xfrm>
        </p:grpSpPr>
        <p:pic>
          <p:nvPicPr>
            <p:cNvPr id="993" name="Google Shape;993;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94" name="Google Shape;994;p131"/>
            <p:cNvGrpSpPr/>
            <p:nvPr/>
          </p:nvGrpSpPr>
          <p:grpSpPr>
            <a:xfrm>
              <a:off x="7191542" y="1"/>
              <a:ext cx="5000459" cy="1425992"/>
              <a:chOff x="7186272" y="0"/>
              <a:chExt cx="5005729" cy="1427495"/>
            </a:xfrm>
          </p:grpSpPr>
          <p:sp>
            <p:nvSpPr>
              <p:cNvPr id="995" name="Google Shape;99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6" name="Google Shape;99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7" name="Google Shape;997;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3859738"/>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98"/>
        <p:cNvGrpSpPr/>
        <p:nvPr/>
      </p:nvGrpSpPr>
      <p:grpSpPr>
        <a:xfrm>
          <a:off x="0" y="0"/>
          <a:ext cx="0" cy="0"/>
          <a:chOff x="0" y="0"/>
          <a:chExt cx="0" cy="0"/>
        </a:xfrm>
      </p:grpSpPr>
      <p:sp>
        <p:nvSpPr>
          <p:cNvPr id="999" name="Google Shape;999;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0" name="Google Shape;1000;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 name="Google Shape;1001;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2" name="Google Shape;1002;p132"/>
          <p:cNvSpPr>
            <a:spLocks noGrp="1"/>
          </p:cNvSpPr>
          <p:nvPr>
            <p:ph type="pic" idx="2"/>
          </p:nvPr>
        </p:nvSpPr>
        <p:spPr>
          <a:xfrm>
            <a:off x="7118684" y="233915"/>
            <a:ext cx="5073316" cy="5943600"/>
          </a:xfrm>
          <a:prstGeom prst="rect">
            <a:avLst/>
          </a:prstGeom>
          <a:noFill/>
          <a:ln>
            <a:noFill/>
          </a:ln>
        </p:spPr>
      </p:sp>
      <p:grpSp>
        <p:nvGrpSpPr>
          <p:cNvPr id="1003" name="Google Shape;1003;p132"/>
          <p:cNvGrpSpPr/>
          <p:nvPr/>
        </p:nvGrpSpPr>
        <p:grpSpPr>
          <a:xfrm>
            <a:off x="0" y="5020348"/>
            <a:ext cx="12192000" cy="1837653"/>
            <a:chOff x="0" y="5020348"/>
            <a:chExt cx="12192000" cy="1837653"/>
          </a:xfrm>
        </p:grpSpPr>
        <p:sp>
          <p:nvSpPr>
            <p:cNvPr id="1004" name="Google Shape;1004;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5" name="Google Shape;1005;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6" name="Google Shape;1006;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26561060"/>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07"/>
        <p:cNvGrpSpPr/>
        <p:nvPr/>
      </p:nvGrpSpPr>
      <p:grpSpPr>
        <a:xfrm>
          <a:off x="0" y="0"/>
          <a:ext cx="0" cy="0"/>
          <a:chOff x="0" y="0"/>
          <a:chExt cx="0" cy="0"/>
        </a:xfrm>
      </p:grpSpPr>
      <p:grpSp>
        <p:nvGrpSpPr>
          <p:cNvPr id="1008" name="Google Shape;1008;p133"/>
          <p:cNvGrpSpPr/>
          <p:nvPr/>
        </p:nvGrpSpPr>
        <p:grpSpPr>
          <a:xfrm>
            <a:off x="0" y="5020347"/>
            <a:ext cx="12192000" cy="1837653"/>
            <a:chOff x="0" y="5020347"/>
            <a:chExt cx="12192000" cy="1837653"/>
          </a:xfrm>
        </p:grpSpPr>
        <p:sp>
          <p:nvSpPr>
            <p:cNvPr id="1009" name="Google Shape;1009;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0" name="Google Shape;1010;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1" name="Google Shape;1011;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12" name="Google Shape;1012;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3" name="Google Shape;1013;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4" name="Google Shape;1014;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87973210"/>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15"/>
        <p:cNvGrpSpPr/>
        <p:nvPr/>
      </p:nvGrpSpPr>
      <p:grpSpPr>
        <a:xfrm>
          <a:off x="0" y="0"/>
          <a:ext cx="0" cy="0"/>
          <a:chOff x="0" y="0"/>
          <a:chExt cx="0" cy="0"/>
        </a:xfrm>
      </p:grpSpPr>
      <p:sp>
        <p:nvSpPr>
          <p:cNvPr id="1016" name="Google Shape;1016;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7" name="Google Shape;1017;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8" name="Google Shape;1018;p134"/>
          <p:cNvGrpSpPr/>
          <p:nvPr/>
        </p:nvGrpSpPr>
        <p:grpSpPr>
          <a:xfrm>
            <a:off x="0" y="5379426"/>
            <a:ext cx="2807368" cy="753891"/>
            <a:chOff x="0" y="5379426"/>
            <a:chExt cx="2807368" cy="753891"/>
          </a:xfrm>
        </p:grpSpPr>
        <p:sp>
          <p:nvSpPr>
            <p:cNvPr id="1019" name="Google Shape;1019;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0" name="Google Shape;1020;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21" name="Google Shape;1021;p134"/>
          <p:cNvSpPr>
            <a:spLocks noGrp="1"/>
          </p:cNvSpPr>
          <p:nvPr>
            <p:ph type="pic" idx="2"/>
          </p:nvPr>
        </p:nvSpPr>
        <p:spPr>
          <a:xfrm>
            <a:off x="2807368" y="457202"/>
            <a:ext cx="8915400" cy="5943598"/>
          </a:xfrm>
          <a:prstGeom prst="rect">
            <a:avLst/>
          </a:prstGeom>
          <a:noFill/>
          <a:ln>
            <a:noFill/>
          </a:ln>
        </p:spPr>
      </p:sp>
      <p:pic>
        <p:nvPicPr>
          <p:cNvPr id="1022" name="Google Shape;1022;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5133019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38"/>
        <p:cNvGrpSpPr/>
        <p:nvPr/>
      </p:nvGrpSpPr>
      <p:grpSpPr>
        <a:xfrm>
          <a:off x="0" y="0"/>
          <a:ext cx="0" cy="0"/>
          <a:chOff x="0" y="0"/>
          <a:chExt cx="0" cy="0"/>
        </a:xfrm>
      </p:grpSpPr>
      <p:grpSp>
        <p:nvGrpSpPr>
          <p:cNvPr id="1639" name="Google Shape;1639;p212"/>
          <p:cNvGrpSpPr/>
          <p:nvPr/>
        </p:nvGrpSpPr>
        <p:grpSpPr>
          <a:xfrm>
            <a:off x="0" y="0"/>
            <a:ext cx="12192000" cy="2148830"/>
            <a:chOff x="0" y="0"/>
            <a:chExt cx="12192000" cy="2148830"/>
          </a:xfrm>
        </p:grpSpPr>
        <p:sp>
          <p:nvSpPr>
            <p:cNvPr id="1640" name="Google Shape;1640;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1" name="Google Shape;1641;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42" name="Google Shape;1642;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43" name="Google Shape;1643;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4" name="Google Shape;1644;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45" name="Google Shape;1645;p2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46" name="Google Shape;1646;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23"/>
        <p:cNvGrpSpPr/>
        <p:nvPr/>
      </p:nvGrpSpPr>
      <p:grpSpPr>
        <a:xfrm>
          <a:off x="0" y="0"/>
          <a:ext cx="0" cy="0"/>
          <a:chOff x="0" y="0"/>
          <a:chExt cx="0" cy="0"/>
        </a:xfrm>
      </p:grpSpPr>
      <p:sp>
        <p:nvSpPr>
          <p:cNvPr id="1024" name="Google Shape;1024;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5" name="Google Shape;1025;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7" name="Google Shape;1027;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8" name="Google Shape;1028;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9" name="Google Shape;1029;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 name="Google Shape;1030;p135"/>
          <p:cNvGrpSpPr/>
          <p:nvPr/>
        </p:nvGrpSpPr>
        <p:grpSpPr>
          <a:xfrm>
            <a:off x="7191542" y="1"/>
            <a:ext cx="5000459" cy="1425992"/>
            <a:chOff x="7191542" y="1"/>
            <a:chExt cx="5000459" cy="1425992"/>
          </a:xfrm>
        </p:grpSpPr>
        <p:pic>
          <p:nvPicPr>
            <p:cNvPr id="1031" name="Google Shape;1031;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 name="Google Shape;1032;p135"/>
            <p:cNvGrpSpPr/>
            <p:nvPr/>
          </p:nvGrpSpPr>
          <p:grpSpPr>
            <a:xfrm>
              <a:off x="7191542" y="1"/>
              <a:ext cx="5000459" cy="1425992"/>
              <a:chOff x="7186272" y="0"/>
              <a:chExt cx="5005729" cy="1427495"/>
            </a:xfrm>
          </p:grpSpPr>
          <p:sp>
            <p:nvSpPr>
              <p:cNvPr id="1033" name="Google Shape;1033;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4" name="Google Shape;1034;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5" name="Google Shape;1035;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99490379"/>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36"/>
        <p:cNvGrpSpPr/>
        <p:nvPr/>
      </p:nvGrpSpPr>
      <p:grpSpPr>
        <a:xfrm>
          <a:off x="0" y="0"/>
          <a:ext cx="0" cy="0"/>
          <a:chOff x="0" y="0"/>
          <a:chExt cx="0" cy="0"/>
        </a:xfrm>
      </p:grpSpPr>
      <p:grpSp>
        <p:nvGrpSpPr>
          <p:cNvPr id="1037" name="Google Shape;1037;p136"/>
          <p:cNvGrpSpPr/>
          <p:nvPr/>
        </p:nvGrpSpPr>
        <p:grpSpPr>
          <a:xfrm>
            <a:off x="7191542" y="1"/>
            <a:ext cx="5000459" cy="1425992"/>
            <a:chOff x="7191542" y="1"/>
            <a:chExt cx="5000459" cy="1425992"/>
          </a:xfrm>
        </p:grpSpPr>
        <p:pic>
          <p:nvPicPr>
            <p:cNvPr id="1038" name="Google Shape;1038;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6"/>
            <p:cNvGrpSpPr/>
            <p:nvPr/>
          </p:nvGrpSpPr>
          <p:grpSpPr>
            <a:xfrm>
              <a:off x="7191542" y="1"/>
              <a:ext cx="5000459" cy="1425992"/>
              <a:chOff x="7186272" y="0"/>
              <a:chExt cx="5005729" cy="1427495"/>
            </a:xfrm>
          </p:grpSpPr>
          <p:sp>
            <p:nvSpPr>
              <p:cNvPr id="1040" name="Google Shape;1040;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4" name="Google Shape;1044;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5" name="Google Shape;1045;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 name="Google Shape;1046;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07470943"/>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47"/>
        <p:cNvGrpSpPr/>
        <p:nvPr/>
      </p:nvGrpSpPr>
      <p:grpSpPr>
        <a:xfrm>
          <a:off x="0" y="0"/>
          <a:ext cx="0" cy="0"/>
          <a:chOff x="0" y="0"/>
          <a:chExt cx="0" cy="0"/>
        </a:xfrm>
      </p:grpSpPr>
      <p:sp>
        <p:nvSpPr>
          <p:cNvPr id="1048" name="Google Shape;1048;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9" name="Google Shape;1049;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0" name="Google Shape;1050;p137"/>
          <p:cNvGrpSpPr/>
          <p:nvPr/>
        </p:nvGrpSpPr>
        <p:grpSpPr>
          <a:xfrm>
            <a:off x="7191542" y="1"/>
            <a:ext cx="5000459" cy="1425992"/>
            <a:chOff x="7191542" y="1"/>
            <a:chExt cx="5000459" cy="1425992"/>
          </a:xfrm>
        </p:grpSpPr>
        <p:pic>
          <p:nvPicPr>
            <p:cNvPr id="1051" name="Google Shape;1051;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2" name="Google Shape;1052;p137"/>
            <p:cNvGrpSpPr/>
            <p:nvPr/>
          </p:nvGrpSpPr>
          <p:grpSpPr>
            <a:xfrm>
              <a:off x="7191542" y="1"/>
              <a:ext cx="5000459" cy="1425992"/>
              <a:chOff x="7186272" y="0"/>
              <a:chExt cx="5005729" cy="1427495"/>
            </a:xfrm>
          </p:grpSpPr>
          <p:sp>
            <p:nvSpPr>
              <p:cNvPr id="1053" name="Google Shape;1053;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4" name="Google Shape;1054;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5" name="Google Shape;1055;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6" name="Google Shape;1056;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7" name="Google Shape;1057;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8" name="Google Shape;1058;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84245265"/>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59"/>
        <p:cNvGrpSpPr/>
        <p:nvPr/>
      </p:nvGrpSpPr>
      <p:grpSpPr>
        <a:xfrm>
          <a:off x="0" y="0"/>
          <a:ext cx="0" cy="0"/>
          <a:chOff x="0" y="0"/>
          <a:chExt cx="0" cy="0"/>
        </a:xfrm>
      </p:grpSpPr>
      <p:grpSp>
        <p:nvGrpSpPr>
          <p:cNvPr id="1060" name="Google Shape;1060;p138"/>
          <p:cNvGrpSpPr/>
          <p:nvPr/>
        </p:nvGrpSpPr>
        <p:grpSpPr>
          <a:xfrm>
            <a:off x="7191542" y="1"/>
            <a:ext cx="5000459" cy="1425992"/>
            <a:chOff x="7191542" y="1"/>
            <a:chExt cx="5000459" cy="1425992"/>
          </a:xfrm>
        </p:grpSpPr>
        <p:pic>
          <p:nvPicPr>
            <p:cNvPr id="1061" name="Google Shape;1061;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 name="Google Shape;1062;p138"/>
            <p:cNvGrpSpPr/>
            <p:nvPr/>
          </p:nvGrpSpPr>
          <p:grpSpPr>
            <a:xfrm>
              <a:off x="7191542" y="1"/>
              <a:ext cx="5000459" cy="1425992"/>
              <a:chOff x="7186272" y="0"/>
              <a:chExt cx="5005729" cy="1427495"/>
            </a:xfrm>
          </p:grpSpPr>
          <p:sp>
            <p:nvSpPr>
              <p:cNvPr id="1063" name="Google Shape;1063;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4" name="Google Shape;1064;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5" name="Google Shape;1065;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6" name="Google Shape;1066;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7" name="Google Shape;1067;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 name="Google Shape;1068;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9" name="Google Shape;1069;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0" name="Google Shape;1070;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46212451"/>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73"/>
        <p:cNvGrpSpPr/>
        <p:nvPr/>
      </p:nvGrpSpPr>
      <p:grpSpPr>
        <a:xfrm>
          <a:off x="0" y="0"/>
          <a:ext cx="0" cy="0"/>
          <a:chOff x="0" y="0"/>
          <a:chExt cx="0" cy="0"/>
        </a:xfrm>
      </p:grpSpPr>
      <p:grpSp>
        <p:nvGrpSpPr>
          <p:cNvPr id="1074" name="Google Shape;1074;p139"/>
          <p:cNvGrpSpPr/>
          <p:nvPr/>
        </p:nvGrpSpPr>
        <p:grpSpPr>
          <a:xfrm>
            <a:off x="7191542" y="1"/>
            <a:ext cx="5000459" cy="1425992"/>
            <a:chOff x="7191542" y="1"/>
            <a:chExt cx="5000459" cy="1425992"/>
          </a:xfrm>
        </p:grpSpPr>
        <p:pic>
          <p:nvPicPr>
            <p:cNvPr id="1075" name="Google Shape;1075;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6" name="Google Shape;1076;p139"/>
            <p:cNvGrpSpPr/>
            <p:nvPr/>
          </p:nvGrpSpPr>
          <p:grpSpPr>
            <a:xfrm>
              <a:off x="7191542" y="1"/>
              <a:ext cx="5000459" cy="1425992"/>
              <a:chOff x="7186272" y="0"/>
              <a:chExt cx="5005729" cy="1427495"/>
            </a:xfrm>
          </p:grpSpPr>
          <p:sp>
            <p:nvSpPr>
              <p:cNvPr id="1077" name="Google Shape;1077;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8" name="Google Shape;1078;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79" name="Google Shape;1079;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0" name="Google Shape;1080;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1" name="Google Shape;1081;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 name="Google Shape;1082;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68554576"/>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83"/>
        <p:cNvGrpSpPr/>
        <p:nvPr/>
      </p:nvGrpSpPr>
      <p:grpSpPr>
        <a:xfrm>
          <a:off x="0" y="0"/>
          <a:ext cx="0" cy="0"/>
          <a:chOff x="0" y="0"/>
          <a:chExt cx="0" cy="0"/>
        </a:xfrm>
      </p:grpSpPr>
      <p:grpSp>
        <p:nvGrpSpPr>
          <p:cNvPr id="1084" name="Google Shape;1084;p140"/>
          <p:cNvGrpSpPr/>
          <p:nvPr/>
        </p:nvGrpSpPr>
        <p:grpSpPr>
          <a:xfrm>
            <a:off x="0" y="0"/>
            <a:ext cx="12192000" cy="2148830"/>
            <a:chOff x="0" y="0"/>
            <a:chExt cx="12192000" cy="2148830"/>
          </a:xfrm>
        </p:grpSpPr>
        <p:sp>
          <p:nvSpPr>
            <p:cNvPr id="1085" name="Google Shape;1085;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6" name="Google Shape;1086;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87" name="Google Shape;1087;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8" name="Google Shape;1088;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9" name="Google Shape;1089;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0" name="Google Shape;1090;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1" name="Google Shape;1091;p14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61623599"/>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92"/>
        <p:cNvGrpSpPr/>
        <p:nvPr/>
      </p:nvGrpSpPr>
      <p:grpSpPr>
        <a:xfrm>
          <a:off x="0" y="0"/>
          <a:ext cx="0" cy="0"/>
          <a:chOff x="0" y="0"/>
          <a:chExt cx="0" cy="0"/>
        </a:xfrm>
      </p:grpSpPr>
      <p:sp>
        <p:nvSpPr>
          <p:cNvPr id="1093" name="Google Shape;1093;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4" name="Google Shape;1094;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5" name="Google Shape;1095;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6" name="Google Shape;1096;p141"/>
          <p:cNvGrpSpPr/>
          <p:nvPr/>
        </p:nvGrpSpPr>
        <p:grpSpPr>
          <a:xfrm>
            <a:off x="7191542" y="1"/>
            <a:ext cx="5000459" cy="1425992"/>
            <a:chOff x="7191542" y="1"/>
            <a:chExt cx="5000459" cy="1425992"/>
          </a:xfrm>
        </p:grpSpPr>
        <p:pic>
          <p:nvPicPr>
            <p:cNvPr id="1097" name="Google Shape;1097;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8" name="Google Shape;1098;p141"/>
            <p:cNvGrpSpPr/>
            <p:nvPr/>
          </p:nvGrpSpPr>
          <p:grpSpPr>
            <a:xfrm>
              <a:off x="7191542" y="1"/>
              <a:ext cx="5000459" cy="1425992"/>
              <a:chOff x="7186272" y="0"/>
              <a:chExt cx="5005729" cy="1427495"/>
            </a:xfrm>
          </p:grpSpPr>
          <p:sp>
            <p:nvSpPr>
              <p:cNvPr id="1099" name="Google Shape;1099;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0" name="Google Shape;1100;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47187276"/>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01"/>
        <p:cNvGrpSpPr/>
        <p:nvPr/>
      </p:nvGrpSpPr>
      <p:grpSpPr>
        <a:xfrm>
          <a:off x="0" y="0"/>
          <a:ext cx="0" cy="0"/>
          <a:chOff x="0" y="0"/>
          <a:chExt cx="0" cy="0"/>
        </a:xfrm>
      </p:grpSpPr>
      <p:sp>
        <p:nvSpPr>
          <p:cNvPr id="1102" name="Google Shape;1102;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3" name="Google Shape;1103;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4" name="Google Shape;1104;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5" name="Google Shape;1105;p142"/>
          <p:cNvSpPr>
            <a:spLocks noGrp="1"/>
          </p:cNvSpPr>
          <p:nvPr>
            <p:ph type="pic" idx="2"/>
          </p:nvPr>
        </p:nvSpPr>
        <p:spPr>
          <a:xfrm>
            <a:off x="7118684" y="233915"/>
            <a:ext cx="5073316" cy="5943600"/>
          </a:xfrm>
          <a:prstGeom prst="rect">
            <a:avLst/>
          </a:prstGeom>
          <a:noFill/>
          <a:ln>
            <a:noFill/>
          </a:ln>
        </p:spPr>
      </p:sp>
      <p:grpSp>
        <p:nvGrpSpPr>
          <p:cNvPr id="1106" name="Google Shape;1106;p142"/>
          <p:cNvGrpSpPr/>
          <p:nvPr/>
        </p:nvGrpSpPr>
        <p:grpSpPr>
          <a:xfrm>
            <a:off x="0" y="5020348"/>
            <a:ext cx="12192000" cy="1837653"/>
            <a:chOff x="0" y="5020348"/>
            <a:chExt cx="12192000" cy="1837653"/>
          </a:xfrm>
        </p:grpSpPr>
        <p:sp>
          <p:nvSpPr>
            <p:cNvPr id="1107" name="Google Shape;1107;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8" name="Google Shape;1108;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9" name="Google Shape;1109;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927525718"/>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110"/>
        <p:cNvGrpSpPr/>
        <p:nvPr/>
      </p:nvGrpSpPr>
      <p:grpSpPr>
        <a:xfrm>
          <a:off x="0" y="0"/>
          <a:ext cx="0" cy="0"/>
          <a:chOff x="0" y="0"/>
          <a:chExt cx="0" cy="0"/>
        </a:xfrm>
      </p:grpSpPr>
      <p:grpSp>
        <p:nvGrpSpPr>
          <p:cNvPr id="1111" name="Google Shape;1111;p143"/>
          <p:cNvGrpSpPr/>
          <p:nvPr/>
        </p:nvGrpSpPr>
        <p:grpSpPr>
          <a:xfrm>
            <a:off x="0" y="5020347"/>
            <a:ext cx="12192000" cy="1837653"/>
            <a:chOff x="0" y="5020347"/>
            <a:chExt cx="12192000" cy="1837653"/>
          </a:xfrm>
        </p:grpSpPr>
        <p:sp>
          <p:nvSpPr>
            <p:cNvPr id="1112" name="Google Shape;1112;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3" name="Google Shape;1113;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4" name="Google Shape;1114;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5" name="Google Shape;1115;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16" name="Google Shape;1116;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7" name="Google Shape;1117;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99553973"/>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18"/>
        <p:cNvGrpSpPr/>
        <p:nvPr/>
      </p:nvGrpSpPr>
      <p:grpSpPr>
        <a:xfrm>
          <a:off x="0" y="0"/>
          <a:ext cx="0" cy="0"/>
          <a:chOff x="0" y="0"/>
          <a:chExt cx="0" cy="0"/>
        </a:xfrm>
      </p:grpSpPr>
      <p:sp>
        <p:nvSpPr>
          <p:cNvPr id="1119" name="Google Shape;1119;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0" name="Google Shape;1120;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1" name="Google Shape;1121;p144"/>
          <p:cNvGrpSpPr/>
          <p:nvPr/>
        </p:nvGrpSpPr>
        <p:grpSpPr>
          <a:xfrm>
            <a:off x="0" y="5379426"/>
            <a:ext cx="2807368" cy="753891"/>
            <a:chOff x="0" y="5379426"/>
            <a:chExt cx="2807368" cy="753891"/>
          </a:xfrm>
        </p:grpSpPr>
        <p:sp>
          <p:nvSpPr>
            <p:cNvPr id="1122" name="Google Shape;1122;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3" name="Google Shape;1123;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24" name="Google Shape;1124;p144"/>
          <p:cNvSpPr>
            <a:spLocks noGrp="1"/>
          </p:cNvSpPr>
          <p:nvPr>
            <p:ph type="pic" idx="2"/>
          </p:nvPr>
        </p:nvSpPr>
        <p:spPr>
          <a:xfrm>
            <a:off x="2807368" y="457202"/>
            <a:ext cx="8915400" cy="5943598"/>
          </a:xfrm>
          <a:prstGeom prst="rect">
            <a:avLst/>
          </a:prstGeom>
          <a:noFill/>
          <a:ln>
            <a:noFill/>
          </a:ln>
        </p:spPr>
      </p:sp>
      <p:pic>
        <p:nvPicPr>
          <p:cNvPr id="1125" name="Google Shape;1125;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189132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47"/>
        <p:cNvGrpSpPr/>
        <p:nvPr/>
      </p:nvGrpSpPr>
      <p:grpSpPr>
        <a:xfrm>
          <a:off x="0" y="0"/>
          <a:ext cx="0" cy="0"/>
          <a:chOff x="0" y="0"/>
          <a:chExt cx="0" cy="0"/>
        </a:xfrm>
      </p:grpSpPr>
      <p:sp>
        <p:nvSpPr>
          <p:cNvPr id="1648" name="Google Shape;1648;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9" name="Google Shape;1649;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 name="Google Shape;1650;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1" name="Google Shape;1651;p213"/>
          <p:cNvGrpSpPr/>
          <p:nvPr/>
        </p:nvGrpSpPr>
        <p:grpSpPr>
          <a:xfrm>
            <a:off x="7191542" y="1"/>
            <a:ext cx="5000459" cy="1425992"/>
            <a:chOff x="7191542" y="1"/>
            <a:chExt cx="5000459" cy="1425992"/>
          </a:xfrm>
        </p:grpSpPr>
        <p:pic>
          <p:nvPicPr>
            <p:cNvPr id="1652" name="Google Shape;1652;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 name="Google Shape;1653;p213"/>
            <p:cNvGrpSpPr/>
            <p:nvPr/>
          </p:nvGrpSpPr>
          <p:grpSpPr>
            <a:xfrm>
              <a:off x="7191542" y="1"/>
              <a:ext cx="5000459" cy="1425992"/>
              <a:chOff x="7186272" y="0"/>
              <a:chExt cx="5005729" cy="1427495"/>
            </a:xfrm>
          </p:grpSpPr>
          <p:sp>
            <p:nvSpPr>
              <p:cNvPr id="1654" name="Google Shape;1654;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5" name="Google Shape;1655;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26"/>
        <p:cNvGrpSpPr/>
        <p:nvPr/>
      </p:nvGrpSpPr>
      <p:grpSpPr>
        <a:xfrm>
          <a:off x="0" y="0"/>
          <a:ext cx="0" cy="0"/>
          <a:chOff x="0" y="0"/>
          <a:chExt cx="0" cy="0"/>
        </a:xfrm>
      </p:grpSpPr>
      <p:sp>
        <p:nvSpPr>
          <p:cNvPr id="1127" name="Google Shape;1127;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8" name="Google Shape;1128;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 name="Google Shape;1130;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1" name="Google Shape;1131;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 name="Google Shape;1132;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3" name="Google Shape;1133;p145"/>
          <p:cNvGrpSpPr/>
          <p:nvPr/>
        </p:nvGrpSpPr>
        <p:grpSpPr>
          <a:xfrm>
            <a:off x="7191542" y="1"/>
            <a:ext cx="5000459" cy="1425992"/>
            <a:chOff x="7191542" y="1"/>
            <a:chExt cx="5000459" cy="1425992"/>
          </a:xfrm>
        </p:grpSpPr>
        <p:pic>
          <p:nvPicPr>
            <p:cNvPr id="1134" name="Google Shape;1134;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5" name="Google Shape;1135;p145"/>
            <p:cNvGrpSpPr/>
            <p:nvPr/>
          </p:nvGrpSpPr>
          <p:grpSpPr>
            <a:xfrm>
              <a:off x="7191542" y="1"/>
              <a:ext cx="5000459" cy="1425992"/>
              <a:chOff x="7186272" y="0"/>
              <a:chExt cx="5005729" cy="1427495"/>
            </a:xfrm>
          </p:grpSpPr>
          <p:sp>
            <p:nvSpPr>
              <p:cNvPr id="1136" name="Google Shape;1136;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7" name="Google Shape;1137;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38" name="Google Shape;1138;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38157090"/>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39"/>
        <p:cNvGrpSpPr/>
        <p:nvPr/>
      </p:nvGrpSpPr>
      <p:grpSpPr>
        <a:xfrm>
          <a:off x="0" y="0"/>
          <a:ext cx="0" cy="0"/>
          <a:chOff x="0" y="0"/>
          <a:chExt cx="0" cy="0"/>
        </a:xfrm>
      </p:grpSpPr>
      <p:grpSp>
        <p:nvGrpSpPr>
          <p:cNvPr id="1140" name="Google Shape;1140;p146"/>
          <p:cNvGrpSpPr/>
          <p:nvPr/>
        </p:nvGrpSpPr>
        <p:grpSpPr>
          <a:xfrm>
            <a:off x="7191542" y="1"/>
            <a:ext cx="5000459" cy="1425992"/>
            <a:chOff x="7191542" y="1"/>
            <a:chExt cx="5000459" cy="1425992"/>
          </a:xfrm>
        </p:grpSpPr>
        <p:pic>
          <p:nvPicPr>
            <p:cNvPr id="1141" name="Google Shape;1141;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6"/>
            <p:cNvGrpSpPr/>
            <p:nvPr/>
          </p:nvGrpSpPr>
          <p:grpSpPr>
            <a:xfrm>
              <a:off x="7191542" y="1"/>
              <a:ext cx="5000459" cy="1425992"/>
              <a:chOff x="7186272" y="0"/>
              <a:chExt cx="5005729" cy="1427495"/>
            </a:xfrm>
          </p:grpSpPr>
          <p:sp>
            <p:nvSpPr>
              <p:cNvPr id="1143" name="Google Shape;1143;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 name="Google Shape;1147;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8" name="Google Shape;1148;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9" name="Google Shape;1149;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36275649"/>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50"/>
        <p:cNvGrpSpPr/>
        <p:nvPr/>
      </p:nvGrpSpPr>
      <p:grpSpPr>
        <a:xfrm>
          <a:off x="0" y="0"/>
          <a:ext cx="0" cy="0"/>
          <a:chOff x="0" y="0"/>
          <a:chExt cx="0" cy="0"/>
        </a:xfrm>
      </p:grpSpPr>
      <p:sp>
        <p:nvSpPr>
          <p:cNvPr id="1151" name="Google Shape;115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2" name="Google Shape;1152;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53" name="Google Shape;1153;p147"/>
          <p:cNvGrpSpPr/>
          <p:nvPr/>
        </p:nvGrpSpPr>
        <p:grpSpPr>
          <a:xfrm>
            <a:off x="7191542" y="1"/>
            <a:ext cx="5000459" cy="1425992"/>
            <a:chOff x="7191542" y="1"/>
            <a:chExt cx="5000459" cy="1425992"/>
          </a:xfrm>
        </p:grpSpPr>
        <p:pic>
          <p:nvPicPr>
            <p:cNvPr id="1154" name="Google Shape;1154;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5" name="Google Shape;1155;p147"/>
            <p:cNvGrpSpPr/>
            <p:nvPr/>
          </p:nvGrpSpPr>
          <p:grpSpPr>
            <a:xfrm>
              <a:off x="7191542" y="1"/>
              <a:ext cx="5000459" cy="1425992"/>
              <a:chOff x="7186272" y="0"/>
              <a:chExt cx="5005729" cy="1427495"/>
            </a:xfrm>
          </p:grpSpPr>
          <p:sp>
            <p:nvSpPr>
              <p:cNvPr id="1156" name="Google Shape;1156;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7" name="Google Shape;1157;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8" name="Google Shape;1158;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 name="Google Shape;1159;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0" name="Google Shape;1160;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 name="Google Shape;1161;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51672584"/>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62"/>
        <p:cNvGrpSpPr/>
        <p:nvPr/>
      </p:nvGrpSpPr>
      <p:grpSpPr>
        <a:xfrm>
          <a:off x="0" y="0"/>
          <a:ext cx="0" cy="0"/>
          <a:chOff x="0" y="0"/>
          <a:chExt cx="0" cy="0"/>
        </a:xfrm>
      </p:grpSpPr>
      <p:grpSp>
        <p:nvGrpSpPr>
          <p:cNvPr id="1163" name="Google Shape;1163;p148"/>
          <p:cNvGrpSpPr/>
          <p:nvPr/>
        </p:nvGrpSpPr>
        <p:grpSpPr>
          <a:xfrm>
            <a:off x="7191542" y="1"/>
            <a:ext cx="5000459" cy="1425992"/>
            <a:chOff x="7191542" y="1"/>
            <a:chExt cx="5000459" cy="1425992"/>
          </a:xfrm>
        </p:grpSpPr>
        <p:pic>
          <p:nvPicPr>
            <p:cNvPr id="1164" name="Google Shape;1164;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5" name="Google Shape;1165;p148"/>
            <p:cNvGrpSpPr/>
            <p:nvPr/>
          </p:nvGrpSpPr>
          <p:grpSpPr>
            <a:xfrm>
              <a:off x="7191542" y="1"/>
              <a:ext cx="5000459" cy="1425992"/>
              <a:chOff x="7186272" y="0"/>
              <a:chExt cx="5005729" cy="1427495"/>
            </a:xfrm>
          </p:grpSpPr>
          <p:sp>
            <p:nvSpPr>
              <p:cNvPr id="1166" name="Google Shape;1166;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7" name="Google Shape;1167;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8" name="Google Shape;1168;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9" name="Google Shape;1169;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0" name="Google Shape;1170;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 name="Google Shape;1171;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2" name="Google Shape;1172;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3" name="Google Shape;1173;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81263120"/>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76"/>
        <p:cNvGrpSpPr/>
        <p:nvPr/>
      </p:nvGrpSpPr>
      <p:grpSpPr>
        <a:xfrm>
          <a:off x="0" y="0"/>
          <a:ext cx="0" cy="0"/>
          <a:chOff x="0" y="0"/>
          <a:chExt cx="0" cy="0"/>
        </a:xfrm>
      </p:grpSpPr>
      <p:grpSp>
        <p:nvGrpSpPr>
          <p:cNvPr id="1177" name="Google Shape;1177;p149"/>
          <p:cNvGrpSpPr/>
          <p:nvPr/>
        </p:nvGrpSpPr>
        <p:grpSpPr>
          <a:xfrm>
            <a:off x="7191542" y="1"/>
            <a:ext cx="5000459" cy="1425992"/>
            <a:chOff x="7191542" y="1"/>
            <a:chExt cx="5000459" cy="1425992"/>
          </a:xfrm>
        </p:grpSpPr>
        <p:pic>
          <p:nvPicPr>
            <p:cNvPr id="1178" name="Google Shape;1178;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9" name="Google Shape;1179;p149"/>
            <p:cNvGrpSpPr/>
            <p:nvPr/>
          </p:nvGrpSpPr>
          <p:grpSpPr>
            <a:xfrm>
              <a:off x="7191542" y="1"/>
              <a:ext cx="5000459" cy="1425992"/>
              <a:chOff x="7186272" y="0"/>
              <a:chExt cx="5005729" cy="1427495"/>
            </a:xfrm>
          </p:grpSpPr>
          <p:sp>
            <p:nvSpPr>
              <p:cNvPr id="1180" name="Google Shape;1180;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1" name="Google Shape;1181;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2" name="Google Shape;1182;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3" name="Google Shape;1183;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4" name="Google Shape;1184;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 name="Google Shape;1185;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22533748"/>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86"/>
        <p:cNvGrpSpPr/>
        <p:nvPr/>
      </p:nvGrpSpPr>
      <p:grpSpPr>
        <a:xfrm>
          <a:off x="0" y="0"/>
          <a:ext cx="0" cy="0"/>
          <a:chOff x="0" y="0"/>
          <a:chExt cx="0" cy="0"/>
        </a:xfrm>
      </p:grpSpPr>
      <p:grpSp>
        <p:nvGrpSpPr>
          <p:cNvPr id="1187" name="Google Shape;1187;p150"/>
          <p:cNvGrpSpPr/>
          <p:nvPr/>
        </p:nvGrpSpPr>
        <p:grpSpPr>
          <a:xfrm>
            <a:off x="0" y="0"/>
            <a:ext cx="12192000" cy="2148830"/>
            <a:chOff x="0" y="0"/>
            <a:chExt cx="12192000" cy="2148830"/>
          </a:xfrm>
        </p:grpSpPr>
        <p:sp>
          <p:nvSpPr>
            <p:cNvPr id="1188" name="Google Shape;1188;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9" name="Google Shape;1189;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0" name="Google Shape;1190;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1" name="Google Shape;1191;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3" name="Google Shape;1193;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94" name="Google Shape;1194;p15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2399587"/>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95"/>
        <p:cNvGrpSpPr/>
        <p:nvPr/>
      </p:nvGrpSpPr>
      <p:grpSpPr>
        <a:xfrm>
          <a:off x="0" y="0"/>
          <a:ext cx="0" cy="0"/>
          <a:chOff x="0" y="0"/>
          <a:chExt cx="0" cy="0"/>
        </a:xfrm>
      </p:grpSpPr>
      <p:sp>
        <p:nvSpPr>
          <p:cNvPr id="1196" name="Google Shape;1196;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7" name="Google Shape;1197;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 name="Google Shape;1198;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9" name="Google Shape;1199;p151"/>
          <p:cNvGrpSpPr/>
          <p:nvPr/>
        </p:nvGrpSpPr>
        <p:grpSpPr>
          <a:xfrm>
            <a:off x="7191542" y="1"/>
            <a:ext cx="5000459" cy="1425992"/>
            <a:chOff x="7191542" y="1"/>
            <a:chExt cx="5000459" cy="1425992"/>
          </a:xfrm>
        </p:grpSpPr>
        <p:pic>
          <p:nvPicPr>
            <p:cNvPr id="1200" name="Google Shape;1200;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01" name="Google Shape;1201;p151"/>
            <p:cNvGrpSpPr/>
            <p:nvPr/>
          </p:nvGrpSpPr>
          <p:grpSpPr>
            <a:xfrm>
              <a:off x="7191542" y="1"/>
              <a:ext cx="5000459" cy="1425992"/>
              <a:chOff x="7186272" y="0"/>
              <a:chExt cx="5005729" cy="1427495"/>
            </a:xfrm>
          </p:grpSpPr>
          <p:sp>
            <p:nvSpPr>
              <p:cNvPr id="1202" name="Google Shape;1202;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3" name="Google Shape;1203;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92070773"/>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204"/>
        <p:cNvGrpSpPr/>
        <p:nvPr/>
      </p:nvGrpSpPr>
      <p:grpSpPr>
        <a:xfrm>
          <a:off x="0" y="0"/>
          <a:ext cx="0" cy="0"/>
          <a:chOff x="0" y="0"/>
          <a:chExt cx="0" cy="0"/>
        </a:xfrm>
      </p:grpSpPr>
      <p:sp>
        <p:nvSpPr>
          <p:cNvPr id="1205" name="Google Shape;1205;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6" name="Google Shape;1206;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7" name="Google Shape;1207;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 name="Google Shape;1208;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9" name="Google Shape;1209;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 name="Google Shape;1210;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1" name="Google Shape;1211;p152"/>
          <p:cNvGrpSpPr/>
          <p:nvPr/>
        </p:nvGrpSpPr>
        <p:grpSpPr>
          <a:xfrm>
            <a:off x="7191542" y="1"/>
            <a:ext cx="5000459" cy="1425992"/>
            <a:chOff x="7191542" y="1"/>
            <a:chExt cx="5000459" cy="1425992"/>
          </a:xfrm>
        </p:grpSpPr>
        <p:pic>
          <p:nvPicPr>
            <p:cNvPr id="1212" name="Google Shape;1212;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13" name="Google Shape;1213;p152"/>
            <p:cNvGrpSpPr/>
            <p:nvPr/>
          </p:nvGrpSpPr>
          <p:grpSpPr>
            <a:xfrm>
              <a:off x="7191542" y="1"/>
              <a:ext cx="5000459" cy="1425992"/>
              <a:chOff x="7186272" y="0"/>
              <a:chExt cx="5005729" cy="1427495"/>
            </a:xfrm>
          </p:grpSpPr>
          <p:sp>
            <p:nvSpPr>
              <p:cNvPr id="1214" name="Google Shape;1214;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5" name="Google Shape;1215;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6" name="Google Shape;1216;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0874"/>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217"/>
        <p:cNvGrpSpPr/>
        <p:nvPr/>
      </p:nvGrpSpPr>
      <p:grpSpPr>
        <a:xfrm>
          <a:off x="0" y="0"/>
          <a:ext cx="0" cy="0"/>
          <a:chOff x="0" y="0"/>
          <a:chExt cx="0" cy="0"/>
        </a:xfrm>
      </p:grpSpPr>
      <p:sp>
        <p:nvSpPr>
          <p:cNvPr id="1218" name="Google Shape;1218;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9" name="Google Shape;1219;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20" name="Google Shape;1220;p153"/>
          <p:cNvGrpSpPr/>
          <p:nvPr/>
        </p:nvGrpSpPr>
        <p:grpSpPr>
          <a:xfrm flipH="1">
            <a:off x="-1" y="1"/>
            <a:ext cx="6418725" cy="1509822"/>
            <a:chOff x="7522541" y="1"/>
            <a:chExt cx="4669459" cy="1098357"/>
          </a:xfrm>
        </p:grpSpPr>
        <p:sp>
          <p:nvSpPr>
            <p:cNvPr id="1221" name="Google Shape;1221;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2" name="Google Shape;1222;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23" name="Google Shape;1223;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301992313"/>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1224"/>
        <p:cNvGrpSpPr/>
        <p:nvPr/>
      </p:nvGrpSpPr>
      <p:grpSpPr>
        <a:xfrm>
          <a:off x="0" y="0"/>
          <a:ext cx="0" cy="0"/>
          <a:chOff x="0" y="0"/>
          <a:chExt cx="0" cy="0"/>
        </a:xfrm>
      </p:grpSpPr>
      <p:sp>
        <p:nvSpPr>
          <p:cNvPr id="1225" name="Google Shape;1225;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 name="Google Shape;1226;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7" name="Google Shape;1227;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8" name="Google Shape;1228;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5764001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56"/>
        <p:cNvGrpSpPr/>
        <p:nvPr/>
      </p:nvGrpSpPr>
      <p:grpSpPr>
        <a:xfrm>
          <a:off x="0" y="0"/>
          <a:ext cx="0" cy="0"/>
          <a:chOff x="0" y="0"/>
          <a:chExt cx="0" cy="0"/>
        </a:xfrm>
      </p:grpSpPr>
      <p:sp>
        <p:nvSpPr>
          <p:cNvPr id="1657" name="Google Shape;1657;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8" name="Google Shape;1658;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9" name="Google Shape;1659;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60" name="Google Shape;1660;p214"/>
          <p:cNvSpPr>
            <a:spLocks noGrp="1"/>
          </p:cNvSpPr>
          <p:nvPr>
            <p:ph type="pic" idx="2"/>
          </p:nvPr>
        </p:nvSpPr>
        <p:spPr>
          <a:xfrm>
            <a:off x="7118684" y="233915"/>
            <a:ext cx="5073316" cy="5943600"/>
          </a:xfrm>
          <a:prstGeom prst="rect">
            <a:avLst/>
          </a:prstGeom>
          <a:noFill/>
          <a:ln>
            <a:noFill/>
          </a:ln>
        </p:spPr>
      </p:sp>
      <p:grpSp>
        <p:nvGrpSpPr>
          <p:cNvPr id="1661" name="Google Shape;1661;p214"/>
          <p:cNvGrpSpPr/>
          <p:nvPr/>
        </p:nvGrpSpPr>
        <p:grpSpPr>
          <a:xfrm>
            <a:off x="0" y="5020348"/>
            <a:ext cx="12192000" cy="1837653"/>
            <a:chOff x="0" y="5020348"/>
            <a:chExt cx="12192000" cy="1837653"/>
          </a:xfrm>
        </p:grpSpPr>
        <p:sp>
          <p:nvSpPr>
            <p:cNvPr id="1662" name="Google Shape;1662;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3" name="Google Shape;1663;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64" name="Google Shape;1664;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30"/>
        <p:cNvGrpSpPr/>
        <p:nvPr/>
      </p:nvGrpSpPr>
      <p:grpSpPr>
        <a:xfrm>
          <a:off x="0" y="0"/>
          <a:ext cx="0" cy="0"/>
          <a:chOff x="0" y="0"/>
          <a:chExt cx="0" cy="0"/>
        </a:xfrm>
      </p:grpSpPr>
      <p:sp>
        <p:nvSpPr>
          <p:cNvPr id="1231" name="Google Shape;1231;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 name="Google Shape;1232;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3" name="Google Shape;1233;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34" name="Google Shape;1234;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5" name="Google Shape;1235;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36" name="Google Shape;1236;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7" name="Google Shape;1237;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8" name="Google Shape;1238;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9" name="Google Shape;1239;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415964728"/>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0"/>
        <p:cNvGrpSpPr/>
        <p:nvPr/>
      </p:nvGrpSpPr>
      <p:grpSpPr>
        <a:xfrm>
          <a:off x="0" y="0"/>
          <a:ext cx="0" cy="0"/>
          <a:chOff x="0" y="0"/>
          <a:chExt cx="0" cy="0"/>
        </a:xfrm>
      </p:grpSpPr>
      <p:sp>
        <p:nvSpPr>
          <p:cNvPr id="1241" name="Google Shape;1241;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2" name="Google Shape;1242;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3" name="Google Shape;1243;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44" name="Google Shape;1244;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5" name="Google Shape;124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46" name="Google Shape;1246;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47" name="Google Shape;1247;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48" name="Google Shape;1248;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49" name="Google Shape;1249;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044315461"/>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50"/>
        <p:cNvGrpSpPr/>
        <p:nvPr/>
      </p:nvGrpSpPr>
      <p:grpSpPr>
        <a:xfrm>
          <a:off x="0" y="0"/>
          <a:ext cx="0" cy="0"/>
          <a:chOff x="0" y="0"/>
          <a:chExt cx="0" cy="0"/>
        </a:xfrm>
      </p:grpSpPr>
      <p:sp>
        <p:nvSpPr>
          <p:cNvPr id="1251" name="Google Shape;1251;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2" name="Google Shape;1252;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3" name="Google Shape;1253;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4" name="Google Shape;1254;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04033111"/>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56"/>
        <p:cNvGrpSpPr/>
        <p:nvPr/>
      </p:nvGrpSpPr>
      <p:grpSpPr>
        <a:xfrm>
          <a:off x="0" y="0"/>
          <a:ext cx="0" cy="0"/>
          <a:chOff x="0" y="0"/>
          <a:chExt cx="0" cy="0"/>
        </a:xfrm>
      </p:grpSpPr>
      <p:sp>
        <p:nvSpPr>
          <p:cNvPr id="1257" name="Google Shape;1257;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58" name="Google Shape;1258;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59" name="Google Shape;1259;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1" name="Google Shape;1261;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828286050"/>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62"/>
        <p:cNvGrpSpPr/>
        <p:nvPr/>
      </p:nvGrpSpPr>
      <p:grpSpPr>
        <a:xfrm>
          <a:off x="0" y="0"/>
          <a:ext cx="0" cy="0"/>
          <a:chOff x="0" y="0"/>
          <a:chExt cx="0" cy="0"/>
        </a:xfrm>
      </p:grpSpPr>
      <p:sp>
        <p:nvSpPr>
          <p:cNvPr id="1263" name="Google Shape;1263;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4" name="Google Shape;1264;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5" name="Google Shape;1265;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 name="Google Shape;1266;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 name="Google Shape;1267;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68" name="Google Shape;1268;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730927783"/>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69"/>
        <p:cNvGrpSpPr/>
        <p:nvPr/>
      </p:nvGrpSpPr>
      <p:grpSpPr>
        <a:xfrm>
          <a:off x="0" y="0"/>
          <a:ext cx="0" cy="0"/>
          <a:chOff x="0" y="0"/>
          <a:chExt cx="0" cy="0"/>
        </a:xfrm>
      </p:grpSpPr>
      <p:sp>
        <p:nvSpPr>
          <p:cNvPr id="1270" name="Google Shape;1270;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 name="Google Shape;1271;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2" name="Google Shape;1272;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3" name="Google Shape;1273;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4" name="Google Shape;1274;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75" name="Google Shape;1275;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76" name="Google Shape;1276;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77" name="Google Shape;1277;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78" name="Google Shape;1278;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758576207"/>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79"/>
        <p:cNvGrpSpPr/>
        <p:nvPr/>
      </p:nvGrpSpPr>
      <p:grpSpPr>
        <a:xfrm>
          <a:off x="0" y="0"/>
          <a:ext cx="0" cy="0"/>
          <a:chOff x="0" y="0"/>
          <a:chExt cx="0" cy="0"/>
        </a:xfrm>
      </p:grpSpPr>
      <p:sp>
        <p:nvSpPr>
          <p:cNvPr id="1280" name="Google Shape;1280;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1" name="Google Shape;1281;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2" name="Google Shape;1282;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3" name="Google Shape;1283;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928830746"/>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85"/>
        <p:cNvGrpSpPr/>
        <p:nvPr/>
      </p:nvGrpSpPr>
      <p:grpSpPr>
        <a:xfrm>
          <a:off x="0" y="0"/>
          <a:ext cx="0" cy="0"/>
          <a:chOff x="0" y="0"/>
          <a:chExt cx="0" cy="0"/>
        </a:xfrm>
      </p:grpSpPr>
      <p:sp>
        <p:nvSpPr>
          <p:cNvPr id="1286" name="Google Shape;1286;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87" name="Google Shape;1287;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88" name="Google Shape;1288;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0" name="Google Shape;1290;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92381314"/>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1"/>
        <p:cNvGrpSpPr/>
        <p:nvPr/>
      </p:nvGrpSpPr>
      <p:grpSpPr>
        <a:xfrm>
          <a:off x="0" y="0"/>
          <a:ext cx="0" cy="0"/>
          <a:chOff x="0" y="0"/>
          <a:chExt cx="0" cy="0"/>
        </a:xfrm>
      </p:grpSpPr>
      <p:sp>
        <p:nvSpPr>
          <p:cNvPr id="1292" name="Google Shape;1292;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3" name="Google Shape;1293;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4" name="Google Shape;1294;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5" name="Google Shape;1295;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 name="Google Shape;1296;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97" name="Google Shape;1297;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605950673"/>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98"/>
        <p:cNvGrpSpPr/>
        <p:nvPr/>
      </p:nvGrpSpPr>
      <p:grpSpPr>
        <a:xfrm>
          <a:off x="0" y="0"/>
          <a:ext cx="0" cy="0"/>
          <a:chOff x="0" y="0"/>
          <a:chExt cx="0" cy="0"/>
        </a:xfrm>
      </p:grpSpPr>
      <p:sp>
        <p:nvSpPr>
          <p:cNvPr id="1299" name="Google Shape;1299;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 name="Google Shape;1300;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1" name="Google Shape;1301;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2" name="Google Shape;1302;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3" name="Google Shape;1303;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04" name="Google Shape;1304;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5" name="Google Shape;1305;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6" name="Google Shape;1306;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7" name="Google Shape;1307;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3907526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65"/>
        <p:cNvGrpSpPr/>
        <p:nvPr/>
      </p:nvGrpSpPr>
      <p:grpSpPr>
        <a:xfrm>
          <a:off x="0" y="0"/>
          <a:ext cx="0" cy="0"/>
          <a:chOff x="0" y="0"/>
          <a:chExt cx="0" cy="0"/>
        </a:xfrm>
      </p:grpSpPr>
      <p:grpSp>
        <p:nvGrpSpPr>
          <p:cNvPr id="1666" name="Google Shape;1666;p215"/>
          <p:cNvGrpSpPr/>
          <p:nvPr/>
        </p:nvGrpSpPr>
        <p:grpSpPr>
          <a:xfrm>
            <a:off x="0" y="5020347"/>
            <a:ext cx="12192000" cy="1837653"/>
            <a:chOff x="0" y="5020347"/>
            <a:chExt cx="12192000" cy="1837653"/>
          </a:xfrm>
        </p:grpSpPr>
        <p:sp>
          <p:nvSpPr>
            <p:cNvPr id="1667" name="Google Shape;1667;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8" name="Google Shape;1668;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9" name="Google Shape;1669;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70" name="Google Shape;1670;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71" name="Google Shape;1671;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2" name="Google Shape;1672;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08"/>
        <p:cNvGrpSpPr/>
        <p:nvPr/>
      </p:nvGrpSpPr>
      <p:grpSpPr>
        <a:xfrm>
          <a:off x="0" y="0"/>
          <a:ext cx="0" cy="0"/>
          <a:chOff x="0" y="0"/>
          <a:chExt cx="0" cy="0"/>
        </a:xfrm>
      </p:grpSpPr>
      <p:sp>
        <p:nvSpPr>
          <p:cNvPr id="1309" name="Google Shape;1309;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0" name="Google Shape;1310;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1" name="Google Shape;1311;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2" name="Google Shape;1312;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17066018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14"/>
        <p:cNvGrpSpPr/>
        <p:nvPr/>
      </p:nvGrpSpPr>
      <p:grpSpPr>
        <a:xfrm>
          <a:off x="0" y="0"/>
          <a:ext cx="0" cy="0"/>
          <a:chOff x="0" y="0"/>
          <a:chExt cx="0" cy="0"/>
        </a:xfrm>
      </p:grpSpPr>
      <p:sp>
        <p:nvSpPr>
          <p:cNvPr id="1315" name="Google Shape;1315;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16" name="Google Shape;1316;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17" name="Google Shape;1317;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8" name="Google Shape;1318;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6590054"/>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20"/>
        <p:cNvGrpSpPr/>
        <p:nvPr/>
      </p:nvGrpSpPr>
      <p:grpSpPr>
        <a:xfrm>
          <a:off x="0" y="0"/>
          <a:ext cx="0" cy="0"/>
          <a:chOff x="0" y="0"/>
          <a:chExt cx="0" cy="0"/>
        </a:xfrm>
      </p:grpSpPr>
      <p:sp>
        <p:nvSpPr>
          <p:cNvPr id="1321" name="Google Shape;1321;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2" name="Google Shape;1322;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3" name="Google Shape;1323;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 name="Google Shape;1324;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5" name="Google Shape;1325;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26" name="Google Shape;1326;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57712942"/>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27"/>
        <p:cNvGrpSpPr/>
        <p:nvPr/>
      </p:nvGrpSpPr>
      <p:grpSpPr>
        <a:xfrm>
          <a:off x="0" y="0"/>
          <a:ext cx="0" cy="0"/>
          <a:chOff x="0" y="0"/>
          <a:chExt cx="0" cy="0"/>
        </a:xfrm>
      </p:grpSpPr>
      <p:sp>
        <p:nvSpPr>
          <p:cNvPr id="1328" name="Google Shape;1328;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 name="Google Shape;1329;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 name="Google Shape;1330;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31" name="Google Shape;1331;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 name="Google Shape;1332;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33" name="Google Shape;1333;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34" name="Google Shape;1334;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35" name="Google Shape;1335;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6" name="Google Shape;1336;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208999898"/>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37"/>
        <p:cNvGrpSpPr/>
        <p:nvPr/>
      </p:nvGrpSpPr>
      <p:grpSpPr>
        <a:xfrm>
          <a:off x="0" y="0"/>
          <a:ext cx="0" cy="0"/>
          <a:chOff x="0" y="0"/>
          <a:chExt cx="0" cy="0"/>
        </a:xfrm>
      </p:grpSpPr>
      <p:sp>
        <p:nvSpPr>
          <p:cNvPr id="1338" name="Google Shape;1338;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9" name="Google Shape;1339;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0" name="Google Shape;1340;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1" name="Google Shape;1341;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2" name="Google Shape;1342;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43" name="Google Shape;1343;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4" name="Google Shape;1344;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5" name="Google Shape;1345;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 name="Google Shape;1346;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761673462"/>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47"/>
        <p:cNvGrpSpPr/>
        <p:nvPr/>
      </p:nvGrpSpPr>
      <p:grpSpPr>
        <a:xfrm>
          <a:off x="0" y="0"/>
          <a:ext cx="0" cy="0"/>
          <a:chOff x="0" y="0"/>
          <a:chExt cx="0" cy="0"/>
        </a:xfrm>
      </p:grpSpPr>
      <p:sp>
        <p:nvSpPr>
          <p:cNvPr id="1348" name="Google Shape;1348;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9" name="Google Shape;1349;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0" name="Google Shape;1350;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1" name="Google Shape;1351;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38140858"/>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3"/>
        <p:cNvGrpSpPr/>
        <p:nvPr/>
      </p:nvGrpSpPr>
      <p:grpSpPr>
        <a:xfrm>
          <a:off x="0" y="0"/>
          <a:ext cx="0" cy="0"/>
          <a:chOff x="0" y="0"/>
          <a:chExt cx="0" cy="0"/>
        </a:xfrm>
      </p:grpSpPr>
      <p:sp>
        <p:nvSpPr>
          <p:cNvPr id="1354" name="Google Shape;1354;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55" name="Google Shape;1355;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56" name="Google Shape;1356;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7" name="Google Shape;1357;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8" name="Google Shape;1358;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540310928"/>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59"/>
        <p:cNvGrpSpPr/>
        <p:nvPr/>
      </p:nvGrpSpPr>
      <p:grpSpPr>
        <a:xfrm>
          <a:off x="0" y="0"/>
          <a:ext cx="0" cy="0"/>
          <a:chOff x="0" y="0"/>
          <a:chExt cx="0" cy="0"/>
        </a:xfrm>
      </p:grpSpPr>
      <p:sp>
        <p:nvSpPr>
          <p:cNvPr id="1360" name="Google Shape;1360;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1" name="Google Shape;1361;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2" name="Google Shape;1362;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 name="Google Shape;1363;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 name="Google Shape;1364;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65" name="Google Shape;1365;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77584581"/>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66"/>
        <p:cNvGrpSpPr/>
        <p:nvPr/>
      </p:nvGrpSpPr>
      <p:grpSpPr>
        <a:xfrm>
          <a:off x="0" y="0"/>
          <a:ext cx="0" cy="0"/>
          <a:chOff x="0" y="0"/>
          <a:chExt cx="0" cy="0"/>
        </a:xfrm>
      </p:grpSpPr>
      <p:sp>
        <p:nvSpPr>
          <p:cNvPr id="1367" name="Google Shape;1367;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8" name="Google Shape;1368;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69" name="Google Shape;1369;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0" name="Google Shape;1370;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1" name="Google Shape;1371;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935806119"/>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372"/>
        <p:cNvGrpSpPr/>
        <p:nvPr/>
      </p:nvGrpSpPr>
      <p:grpSpPr>
        <a:xfrm>
          <a:off x="0" y="0"/>
          <a:ext cx="0" cy="0"/>
          <a:chOff x="0" y="0"/>
          <a:chExt cx="0" cy="0"/>
        </a:xfrm>
      </p:grpSpPr>
      <p:sp>
        <p:nvSpPr>
          <p:cNvPr id="1373" name="Google Shape;1373;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4" name="Google Shape;1374;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75" name="Google Shape;1375;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76" name="Google Shape;1376;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7" name="Google Shape;1377;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 name="Google Shape;1378;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518149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673"/>
        <p:cNvGrpSpPr/>
        <p:nvPr/>
      </p:nvGrpSpPr>
      <p:grpSpPr>
        <a:xfrm>
          <a:off x="0" y="0"/>
          <a:ext cx="0" cy="0"/>
          <a:chOff x="0" y="0"/>
          <a:chExt cx="0" cy="0"/>
        </a:xfrm>
      </p:grpSpPr>
      <p:sp>
        <p:nvSpPr>
          <p:cNvPr id="1674" name="Google Shape;1674;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5" name="Google Shape;1675;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6" name="Google Shape;1676;p216"/>
          <p:cNvGrpSpPr/>
          <p:nvPr/>
        </p:nvGrpSpPr>
        <p:grpSpPr>
          <a:xfrm>
            <a:off x="0" y="5379426"/>
            <a:ext cx="2807368" cy="753891"/>
            <a:chOff x="0" y="5379426"/>
            <a:chExt cx="2807368" cy="753891"/>
          </a:xfrm>
        </p:grpSpPr>
        <p:sp>
          <p:nvSpPr>
            <p:cNvPr id="1677" name="Google Shape;1677;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78" name="Google Shape;1678;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79" name="Google Shape;1679;p216"/>
          <p:cNvSpPr>
            <a:spLocks noGrp="1"/>
          </p:cNvSpPr>
          <p:nvPr>
            <p:ph type="pic" idx="2"/>
          </p:nvPr>
        </p:nvSpPr>
        <p:spPr>
          <a:xfrm>
            <a:off x="2807368" y="457202"/>
            <a:ext cx="8915400" cy="5943598"/>
          </a:xfrm>
          <a:prstGeom prst="rect">
            <a:avLst/>
          </a:prstGeom>
          <a:noFill/>
          <a:ln>
            <a:noFill/>
          </a:ln>
        </p:spPr>
      </p:sp>
      <p:pic>
        <p:nvPicPr>
          <p:cNvPr id="1680" name="Google Shape;1680;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79"/>
        <p:cNvGrpSpPr/>
        <p:nvPr/>
      </p:nvGrpSpPr>
      <p:grpSpPr>
        <a:xfrm>
          <a:off x="0" y="0"/>
          <a:ext cx="0" cy="0"/>
          <a:chOff x="0" y="0"/>
          <a:chExt cx="0" cy="0"/>
        </a:xfrm>
      </p:grpSpPr>
      <p:sp>
        <p:nvSpPr>
          <p:cNvPr id="1380" name="Google Shape;1380;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668874401"/>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89"/>
        <p:cNvGrpSpPr/>
        <p:nvPr/>
      </p:nvGrpSpPr>
      <p:grpSpPr>
        <a:xfrm>
          <a:off x="0" y="0"/>
          <a:ext cx="0" cy="0"/>
          <a:chOff x="0" y="0"/>
          <a:chExt cx="0" cy="0"/>
        </a:xfrm>
      </p:grpSpPr>
      <p:sp>
        <p:nvSpPr>
          <p:cNvPr id="1390" name="Google Shape;1390;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1" name="Google Shape;1391;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3" name="Google Shape;1393;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4" name="Google Shape;1394;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 name="Google Shape;1395;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6" name="Google Shape;1396;p176"/>
          <p:cNvGrpSpPr/>
          <p:nvPr/>
        </p:nvGrpSpPr>
        <p:grpSpPr>
          <a:xfrm>
            <a:off x="7191542" y="1"/>
            <a:ext cx="5000459" cy="1425992"/>
            <a:chOff x="7191542" y="1"/>
            <a:chExt cx="5000459" cy="1425992"/>
          </a:xfrm>
        </p:grpSpPr>
        <p:pic>
          <p:nvPicPr>
            <p:cNvPr id="1397" name="Google Shape;1397;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 name="Google Shape;1398;p176"/>
            <p:cNvGrpSpPr/>
            <p:nvPr/>
          </p:nvGrpSpPr>
          <p:grpSpPr>
            <a:xfrm>
              <a:off x="7191542" y="1"/>
              <a:ext cx="5000459" cy="1425992"/>
              <a:chOff x="7186272" y="0"/>
              <a:chExt cx="5005729" cy="1427495"/>
            </a:xfrm>
          </p:grpSpPr>
          <p:sp>
            <p:nvSpPr>
              <p:cNvPr id="1399" name="Google Shape;1399;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0" name="Google Shape;1400;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01" name="Google Shape;1401;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28595766"/>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402"/>
        <p:cNvGrpSpPr/>
        <p:nvPr/>
      </p:nvGrpSpPr>
      <p:grpSpPr>
        <a:xfrm>
          <a:off x="0" y="0"/>
          <a:ext cx="0" cy="0"/>
          <a:chOff x="0" y="0"/>
          <a:chExt cx="0" cy="0"/>
        </a:xfrm>
      </p:grpSpPr>
      <p:sp>
        <p:nvSpPr>
          <p:cNvPr id="1403" name="Google Shape;1403;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4" name="Google Shape;1404;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05" name="Google Shape;1405;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 name="Google Shape;1406;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07" name="Google Shape;1407;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 name="Google Shape;1408;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9" name="Google Shape;1409;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0" name="Google Shape;1410;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11" name="Google Shape;1411;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121966100"/>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12"/>
        <p:cNvGrpSpPr/>
        <p:nvPr/>
      </p:nvGrpSpPr>
      <p:grpSpPr>
        <a:xfrm>
          <a:off x="0" y="0"/>
          <a:ext cx="0" cy="0"/>
          <a:chOff x="0" y="0"/>
          <a:chExt cx="0" cy="0"/>
        </a:xfrm>
      </p:grpSpPr>
      <p:sp>
        <p:nvSpPr>
          <p:cNvPr id="1413" name="Google Shape;1413;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 name="Google Shape;1414;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5" name="Google Shape;1415;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16" name="Google Shape;1416;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7" name="Google Shape;1417;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18" name="Google Shape;1418;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19" name="Google Shape;1419;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0" name="Google Shape;1420;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1" name="Google Shape;1421;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519919010"/>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22"/>
        <p:cNvGrpSpPr/>
        <p:nvPr/>
      </p:nvGrpSpPr>
      <p:grpSpPr>
        <a:xfrm>
          <a:off x="0" y="0"/>
          <a:ext cx="0" cy="0"/>
          <a:chOff x="0" y="0"/>
          <a:chExt cx="0" cy="0"/>
        </a:xfrm>
      </p:grpSpPr>
      <p:sp>
        <p:nvSpPr>
          <p:cNvPr id="1423" name="Google Shape;1423;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4" name="Google Shape;1424;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5" name="Google Shape;1425;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6" name="Google Shape;1426;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722054162"/>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28"/>
        <p:cNvGrpSpPr/>
        <p:nvPr/>
      </p:nvGrpSpPr>
      <p:grpSpPr>
        <a:xfrm>
          <a:off x="0" y="0"/>
          <a:ext cx="0" cy="0"/>
          <a:chOff x="0" y="0"/>
          <a:chExt cx="0" cy="0"/>
        </a:xfrm>
      </p:grpSpPr>
      <p:sp>
        <p:nvSpPr>
          <p:cNvPr id="1429" name="Google Shape;1429;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0" name="Google Shape;1430;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1" name="Google Shape;1431;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3" name="Google Shape;1433;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56051380"/>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34"/>
        <p:cNvGrpSpPr/>
        <p:nvPr/>
      </p:nvGrpSpPr>
      <p:grpSpPr>
        <a:xfrm>
          <a:off x="0" y="0"/>
          <a:ext cx="0" cy="0"/>
          <a:chOff x="0" y="0"/>
          <a:chExt cx="0" cy="0"/>
        </a:xfrm>
      </p:grpSpPr>
      <p:sp>
        <p:nvSpPr>
          <p:cNvPr id="1435" name="Google Shape;1435;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6" name="Google Shape;1436;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7" name="Google Shape;1437;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 name="Google Shape;1439;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0" name="Google Shape;144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6503768"/>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41"/>
        <p:cNvGrpSpPr/>
        <p:nvPr/>
      </p:nvGrpSpPr>
      <p:grpSpPr>
        <a:xfrm>
          <a:off x="0" y="0"/>
          <a:ext cx="0" cy="0"/>
          <a:chOff x="0" y="0"/>
          <a:chExt cx="0" cy="0"/>
        </a:xfrm>
      </p:grpSpPr>
      <p:sp>
        <p:nvSpPr>
          <p:cNvPr id="1442" name="Google Shape;1442;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3" name="Google Shape;1443;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4" name="Google Shape;1444;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45" name="Google Shape;1445;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6" name="Google Shape;1446;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47" name="Google Shape;1447;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48" name="Google Shape;1448;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49" name="Google Shape;1449;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0" name="Google Shape;1450;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824665056"/>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51"/>
        <p:cNvGrpSpPr/>
        <p:nvPr/>
      </p:nvGrpSpPr>
      <p:grpSpPr>
        <a:xfrm>
          <a:off x="0" y="0"/>
          <a:ext cx="0" cy="0"/>
          <a:chOff x="0" y="0"/>
          <a:chExt cx="0" cy="0"/>
        </a:xfrm>
      </p:grpSpPr>
      <p:sp>
        <p:nvSpPr>
          <p:cNvPr id="1452" name="Google Shape;1452;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3" name="Google Shape;1453;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4" name="Google Shape;1454;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5" name="Google Shape;1455;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6" name="Google Shape;1456;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22229219"/>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57"/>
        <p:cNvGrpSpPr/>
        <p:nvPr/>
      </p:nvGrpSpPr>
      <p:grpSpPr>
        <a:xfrm>
          <a:off x="0" y="0"/>
          <a:ext cx="0" cy="0"/>
          <a:chOff x="0" y="0"/>
          <a:chExt cx="0" cy="0"/>
        </a:xfrm>
      </p:grpSpPr>
      <p:sp>
        <p:nvSpPr>
          <p:cNvPr id="1458" name="Google Shape;1458;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9" name="Google Shape;1459;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60" name="Google Shape;1460;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26096390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681"/>
        <p:cNvGrpSpPr/>
        <p:nvPr/>
      </p:nvGrpSpPr>
      <p:grpSpPr>
        <a:xfrm>
          <a:off x="0" y="0"/>
          <a:ext cx="0" cy="0"/>
          <a:chOff x="0" y="0"/>
          <a:chExt cx="0" cy="0"/>
        </a:xfrm>
      </p:grpSpPr>
      <p:sp>
        <p:nvSpPr>
          <p:cNvPr id="1682" name="Google Shape;168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3" name="Google Shape;168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4" name="Google Shape;168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5" name="Google Shape;168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6" name="Google Shape;168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7" name="Google Shape;168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8" name="Google Shape;1688;p217"/>
          <p:cNvGrpSpPr/>
          <p:nvPr/>
        </p:nvGrpSpPr>
        <p:grpSpPr>
          <a:xfrm>
            <a:off x="7191542" y="1"/>
            <a:ext cx="5000459" cy="1425992"/>
            <a:chOff x="7191542" y="1"/>
            <a:chExt cx="5000459" cy="1425992"/>
          </a:xfrm>
        </p:grpSpPr>
        <p:pic>
          <p:nvPicPr>
            <p:cNvPr id="1689" name="Google Shape;1689;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0" name="Google Shape;1690;p217"/>
            <p:cNvGrpSpPr/>
            <p:nvPr/>
          </p:nvGrpSpPr>
          <p:grpSpPr>
            <a:xfrm>
              <a:off x="7191542" y="1"/>
              <a:ext cx="5000459" cy="1425992"/>
              <a:chOff x="7186272" y="0"/>
              <a:chExt cx="5005729" cy="1427495"/>
            </a:xfrm>
          </p:grpSpPr>
          <p:sp>
            <p:nvSpPr>
              <p:cNvPr id="1691" name="Google Shape;169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2" name="Google Shape;169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93" name="Google Shape;1693;p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63"/>
        <p:cNvGrpSpPr/>
        <p:nvPr/>
      </p:nvGrpSpPr>
      <p:grpSpPr>
        <a:xfrm>
          <a:off x="0" y="0"/>
          <a:ext cx="0" cy="0"/>
          <a:chOff x="0" y="0"/>
          <a:chExt cx="0" cy="0"/>
        </a:xfrm>
      </p:grpSpPr>
      <p:sp>
        <p:nvSpPr>
          <p:cNvPr id="1464" name="Google Shape;1464;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5" name="Google Shape;1465;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6" name="Google Shape;1466;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7" name="Google Shape;1467;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 name="Google Shape;1468;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9" name="Google Shape;1469;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577590755"/>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70"/>
        <p:cNvGrpSpPr/>
        <p:nvPr/>
      </p:nvGrpSpPr>
      <p:grpSpPr>
        <a:xfrm>
          <a:off x="0" y="0"/>
          <a:ext cx="0" cy="0"/>
          <a:chOff x="0" y="0"/>
          <a:chExt cx="0" cy="0"/>
        </a:xfrm>
      </p:grpSpPr>
      <p:sp>
        <p:nvSpPr>
          <p:cNvPr id="1471" name="Google Shape;1471;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2" name="Google Shape;1472;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73" name="Google Shape;1473;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74" name="Google Shape;1474;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5" name="Google Shape;1475;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875924525"/>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76"/>
        <p:cNvGrpSpPr/>
        <p:nvPr/>
      </p:nvGrpSpPr>
      <p:grpSpPr>
        <a:xfrm>
          <a:off x="0" y="0"/>
          <a:ext cx="0" cy="0"/>
          <a:chOff x="0" y="0"/>
          <a:chExt cx="0" cy="0"/>
        </a:xfrm>
      </p:grpSpPr>
      <p:sp>
        <p:nvSpPr>
          <p:cNvPr id="1477" name="Google Shape;1477;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78" name="Google Shape;1478;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79" name="Google Shape;1479;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0" name="Google Shape;1480;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1" name="Google Shape;1481;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718050889"/>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82"/>
        <p:cNvGrpSpPr/>
        <p:nvPr/>
      </p:nvGrpSpPr>
      <p:grpSpPr>
        <a:xfrm>
          <a:off x="0" y="0"/>
          <a:ext cx="0" cy="0"/>
          <a:chOff x="0" y="0"/>
          <a:chExt cx="0" cy="0"/>
        </a:xfrm>
      </p:grpSpPr>
      <p:sp>
        <p:nvSpPr>
          <p:cNvPr id="1483" name="Google Shape;1483;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4" name="Google Shape;1484;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5" name="Google Shape;1485;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6" name="Google Shape;1486;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7" name="Google Shape;1487;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88" name="Google Shape;1488;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826184925"/>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9"/>
        <p:cNvGrpSpPr/>
        <p:nvPr/>
      </p:nvGrpSpPr>
      <p:grpSpPr>
        <a:xfrm>
          <a:off x="0" y="0"/>
          <a:ext cx="0" cy="0"/>
          <a:chOff x="0" y="0"/>
          <a:chExt cx="0" cy="0"/>
        </a:xfrm>
      </p:grpSpPr>
      <p:sp>
        <p:nvSpPr>
          <p:cNvPr id="1490" name="Google Shape;1490;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1" name="Google Shape;1491;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2" name="Google Shape;1492;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93" name="Google Shape;1493;p189"/>
          <p:cNvSpPr>
            <a:spLocks noGrp="1"/>
          </p:cNvSpPr>
          <p:nvPr>
            <p:ph type="pic" idx="2"/>
          </p:nvPr>
        </p:nvSpPr>
        <p:spPr>
          <a:xfrm>
            <a:off x="7118684" y="233915"/>
            <a:ext cx="5073316" cy="5943600"/>
          </a:xfrm>
          <a:prstGeom prst="rect">
            <a:avLst/>
          </a:prstGeom>
          <a:noFill/>
          <a:ln>
            <a:noFill/>
          </a:ln>
        </p:spPr>
      </p:sp>
      <p:grpSp>
        <p:nvGrpSpPr>
          <p:cNvPr id="1494" name="Google Shape;1494;p189"/>
          <p:cNvGrpSpPr/>
          <p:nvPr/>
        </p:nvGrpSpPr>
        <p:grpSpPr>
          <a:xfrm>
            <a:off x="0" y="5020348"/>
            <a:ext cx="12192000" cy="1837653"/>
            <a:chOff x="0" y="5020348"/>
            <a:chExt cx="12192000" cy="1837653"/>
          </a:xfrm>
        </p:grpSpPr>
        <p:sp>
          <p:nvSpPr>
            <p:cNvPr id="1495" name="Google Shape;1495;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6" name="Google Shape;1496;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97" name="Google Shape;1497;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86203759"/>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8"/>
        <p:cNvGrpSpPr/>
        <p:nvPr/>
      </p:nvGrpSpPr>
      <p:grpSpPr>
        <a:xfrm>
          <a:off x="0" y="0"/>
          <a:ext cx="0" cy="0"/>
          <a:chOff x="0" y="0"/>
          <a:chExt cx="0" cy="0"/>
        </a:xfrm>
      </p:grpSpPr>
      <p:grpSp>
        <p:nvGrpSpPr>
          <p:cNvPr id="1499" name="Google Shape;1499;p190"/>
          <p:cNvGrpSpPr/>
          <p:nvPr/>
        </p:nvGrpSpPr>
        <p:grpSpPr>
          <a:xfrm>
            <a:off x="0" y="5020347"/>
            <a:ext cx="12192000" cy="1837653"/>
            <a:chOff x="0" y="5020347"/>
            <a:chExt cx="12192000" cy="1837653"/>
          </a:xfrm>
        </p:grpSpPr>
        <p:sp>
          <p:nvSpPr>
            <p:cNvPr id="1500" name="Google Shape;1500;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2" name="Google Shape;1502;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3" name="Google Shape;1503;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4" name="Google Shape;1504;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5" name="Google Shape;1505;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87186223"/>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6"/>
        <p:cNvGrpSpPr/>
        <p:nvPr/>
      </p:nvGrpSpPr>
      <p:grpSpPr>
        <a:xfrm>
          <a:off x="0" y="0"/>
          <a:ext cx="0" cy="0"/>
          <a:chOff x="0" y="0"/>
          <a:chExt cx="0" cy="0"/>
        </a:xfrm>
      </p:grpSpPr>
      <p:sp>
        <p:nvSpPr>
          <p:cNvPr id="1507" name="Google Shape;1507;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8" name="Google Shape;1508;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9" name="Google Shape;1509;p191"/>
          <p:cNvGrpSpPr/>
          <p:nvPr/>
        </p:nvGrpSpPr>
        <p:grpSpPr>
          <a:xfrm>
            <a:off x="0" y="5379426"/>
            <a:ext cx="2807368" cy="753891"/>
            <a:chOff x="0" y="5379426"/>
            <a:chExt cx="2807368" cy="753891"/>
          </a:xfrm>
        </p:grpSpPr>
        <p:sp>
          <p:nvSpPr>
            <p:cNvPr id="1510" name="Google Shape;1510;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1" name="Google Shape;1511;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12" name="Google Shape;1512;p191"/>
          <p:cNvSpPr>
            <a:spLocks noGrp="1"/>
          </p:cNvSpPr>
          <p:nvPr>
            <p:ph type="pic" idx="2"/>
          </p:nvPr>
        </p:nvSpPr>
        <p:spPr>
          <a:xfrm>
            <a:off x="2807368" y="457202"/>
            <a:ext cx="8915400" cy="5943598"/>
          </a:xfrm>
          <a:prstGeom prst="rect">
            <a:avLst/>
          </a:prstGeom>
          <a:noFill/>
          <a:ln>
            <a:noFill/>
          </a:ln>
        </p:spPr>
      </p:sp>
      <p:pic>
        <p:nvPicPr>
          <p:cNvPr id="1513" name="Google Shape;1513;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49340006"/>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14"/>
        <p:cNvGrpSpPr/>
        <p:nvPr/>
      </p:nvGrpSpPr>
      <p:grpSpPr>
        <a:xfrm>
          <a:off x="0" y="0"/>
          <a:ext cx="0" cy="0"/>
          <a:chOff x="0" y="0"/>
          <a:chExt cx="0" cy="0"/>
        </a:xfrm>
      </p:grpSpPr>
      <p:sp>
        <p:nvSpPr>
          <p:cNvPr id="1515" name="Google Shape;1515;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6" name="Google Shape;1516;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 name="Google Shape;1518;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9" name="Google Shape;1519;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 name="Google Shape;1520;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 name="Google Shape;1521;p192"/>
          <p:cNvGrpSpPr/>
          <p:nvPr/>
        </p:nvGrpSpPr>
        <p:grpSpPr>
          <a:xfrm>
            <a:off x="7191542" y="1"/>
            <a:ext cx="5000459" cy="1425992"/>
            <a:chOff x="7191542" y="1"/>
            <a:chExt cx="5000459" cy="1425992"/>
          </a:xfrm>
        </p:grpSpPr>
        <p:pic>
          <p:nvPicPr>
            <p:cNvPr id="1522" name="Google Shape;1522;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 name="Google Shape;1523;p192"/>
            <p:cNvGrpSpPr/>
            <p:nvPr/>
          </p:nvGrpSpPr>
          <p:grpSpPr>
            <a:xfrm>
              <a:off x="7191542" y="1"/>
              <a:ext cx="5000459" cy="1425992"/>
              <a:chOff x="7186272" y="0"/>
              <a:chExt cx="5005729" cy="1427495"/>
            </a:xfrm>
          </p:grpSpPr>
          <p:sp>
            <p:nvSpPr>
              <p:cNvPr id="1524" name="Google Shape;152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 name="Google Shape;152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6" name="Google Shape;1526;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7312873"/>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7"/>
        <p:cNvGrpSpPr/>
        <p:nvPr/>
      </p:nvGrpSpPr>
      <p:grpSpPr>
        <a:xfrm>
          <a:off x="0" y="0"/>
          <a:ext cx="0" cy="0"/>
          <a:chOff x="0" y="0"/>
          <a:chExt cx="0" cy="0"/>
        </a:xfrm>
      </p:grpSpPr>
      <p:grpSp>
        <p:nvGrpSpPr>
          <p:cNvPr id="1528" name="Google Shape;1528;p193"/>
          <p:cNvGrpSpPr/>
          <p:nvPr/>
        </p:nvGrpSpPr>
        <p:grpSpPr>
          <a:xfrm>
            <a:off x="7191542" y="1"/>
            <a:ext cx="5000459" cy="1425992"/>
            <a:chOff x="7191542" y="1"/>
            <a:chExt cx="5000459" cy="1425992"/>
          </a:xfrm>
        </p:grpSpPr>
        <p:pic>
          <p:nvPicPr>
            <p:cNvPr id="1529" name="Google Shape;1529;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3"/>
            <p:cNvGrpSpPr/>
            <p:nvPr/>
          </p:nvGrpSpPr>
          <p:grpSpPr>
            <a:xfrm>
              <a:off x="7191542" y="1"/>
              <a:ext cx="5000459" cy="1425992"/>
              <a:chOff x="7186272" y="0"/>
              <a:chExt cx="5005729" cy="1427495"/>
            </a:xfrm>
          </p:grpSpPr>
          <p:sp>
            <p:nvSpPr>
              <p:cNvPr id="1531" name="Google Shape;1531;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5" name="Google Shape;1535;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6" name="Google Shape;1536;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7" name="Google Shape;1537;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873095932"/>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8"/>
        <p:cNvGrpSpPr/>
        <p:nvPr/>
      </p:nvGrpSpPr>
      <p:grpSpPr>
        <a:xfrm>
          <a:off x="0" y="0"/>
          <a:ext cx="0" cy="0"/>
          <a:chOff x="0" y="0"/>
          <a:chExt cx="0" cy="0"/>
        </a:xfrm>
      </p:grpSpPr>
      <p:sp>
        <p:nvSpPr>
          <p:cNvPr id="1539" name="Google Shape;1539;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0" name="Google Shape;1540;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1" name="Google Shape;1541;p194"/>
          <p:cNvGrpSpPr/>
          <p:nvPr/>
        </p:nvGrpSpPr>
        <p:grpSpPr>
          <a:xfrm>
            <a:off x="7191542" y="1"/>
            <a:ext cx="5000459" cy="1425992"/>
            <a:chOff x="7191542" y="1"/>
            <a:chExt cx="5000459" cy="1425992"/>
          </a:xfrm>
        </p:grpSpPr>
        <p:pic>
          <p:nvPicPr>
            <p:cNvPr id="1542" name="Google Shape;1542;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3" name="Google Shape;1543;p194"/>
            <p:cNvGrpSpPr/>
            <p:nvPr/>
          </p:nvGrpSpPr>
          <p:grpSpPr>
            <a:xfrm>
              <a:off x="7191542" y="1"/>
              <a:ext cx="5000459" cy="1425992"/>
              <a:chOff x="7186272" y="0"/>
              <a:chExt cx="5005729" cy="1427495"/>
            </a:xfrm>
          </p:grpSpPr>
          <p:sp>
            <p:nvSpPr>
              <p:cNvPr id="1544" name="Google Shape;1544;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5" name="Google Shape;1545;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6" name="Google Shape;1546;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7" name="Google Shape;1547;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8" name="Google Shape;1548;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9" name="Google Shape;1549;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802281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9"/>
        <p:cNvGrpSpPr/>
        <p:nvPr/>
      </p:nvGrpSpPr>
      <p:grpSpPr>
        <a:xfrm>
          <a:off x="0" y="0"/>
          <a:ext cx="0" cy="0"/>
          <a:chOff x="0" y="0"/>
          <a:chExt cx="0" cy="0"/>
        </a:xfrm>
      </p:grpSpPr>
      <p:grpSp>
        <p:nvGrpSpPr>
          <p:cNvPr id="170" name="Google Shape;170;p348"/>
          <p:cNvGrpSpPr/>
          <p:nvPr/>
        </p:nvGrpSpPr>
        <p:grpSpPr>
          <a:xfrm>
            <a:off x="7191542" y="1"/>
            <a:ext cx="5000459" cy="1425992"/>
            <a:chOff x="7191542" y="1"/>
            <a:chExt cx="5000459" cy="1425992"/>
          </a:xfrm>
        </p:grpSpPr>
        <p:pic>
          <p:nvPicPr>
            <p:cNvPr id="171" name="Google Shape;171;p3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 name="Google Shape;172;p348"/>
            <p:cNvGrpSpPr/>
            <p:nvPr/>
          </p:nvGrpSpPr>
          <p:grpSpPr>
            <a:xfrm>
              <a:off x="7191542" y="1"/>
              <a:ext cx="5000459" cy="1425992"/>
              <a:chOff x="7186272" y="0"/>
              <a:chExt cx="5005729" cy="1427495"/>
            </a:xfrm>
          </p:grpSpPr>
          <p:sp>
            <p:nvSpPr>
              <p:cNvPr id="173" name="Google Shape;173;p3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 name="Google Shape;174;p3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 name="Google Shape;175;p3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 name="Google Shape;176;p3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3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3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694"/>
        <p:cNvGrpSpPr/>
        <p:nvPr/>
      </p:nvGrpSpPr>
      <p:grpSpPr>
        <a:xfrm>
          <a:off x="0" y="0"/>
          <a:ext cx="0" cy="0"/>
          <a:chOff x="0" y="0"/>
          <a:chExt cx="0" cy="0"/>
        </a:xfrm>
      </p:grpSpPr>
      <p:grpSp>
        <p:nvGrpSpPr>
          <p:cNvPr id="1695" name="Google Shape;1695;p218"/>
          <p:cNvGrpSpPr/>
          <p:nvPr/>
        </p:nvGrpSpPr>
        <p:grpSpPr>
          <a:xfrm>
            <a:off x="7191542" y="1"/>
            <a:ext cx="5000459" cy="1425992"/>
            <a:chOff x="7191542" y="1"/>
            <a:chExt cx="5000459" cy="1425992"/>
          </a:xfrm>
        </p:grpSpPr>
        <p:pic>
          <p:nvPicPr>
            <p:cNvPr id="1696" name="Google Shape;1696;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7" name="Google Shape;1697;p218"/>
            <p:cNvGrpSpPr/>
            <p:nvPr/>
          </p:nvGrpSpPr>
          <p:grpSpPr>
            <a:xfrm>
              <a:off x="7191542" y="1"/>
              <a:ext cx="5000459" cy="1425992"/>
              <a:chOff x="7186272" y="0"/>
              <a:chExt cx="5005729" cy="1427495"/>
            </a:xfrm>
          </p:grpSpPr>
          <p:sp>
            <p:nvSpPr>
              <p:cNvPr id="1698" name="Google Shape;1698;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9" name="Google Shape;1699;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00" name="Google Shape;1700;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1" name="Google Shape;1701;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2" name="Google Shape;1702;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03" name="Google Shape;1703;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4" name="Google Shape;1704;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50"/>
        <p:cNvGrpSpPr/>
        <p:nvPr/>
      </p:nvGrpSpPr>
      <p:grpSpPr>
        <a:xfrm>
          <a:off x="0" y="0"/>
          <a:ext cx="0" cy="0"/>
          <a:chOff x="0" y="0"/>
          <a:chExt cx="0" cy="0"/>
        </a:xfrm>
      </p:grpSpPr>
      <p:grpSp>
        <p:nvGrpSpPr>
          <p:cNvPr id="1551" name="Google Shape;1551;p195"/>
          <p:cNvGrpSpPr/>
          <p:nvPr/>
        </p:nvGrpSpPr>
        <p:grpSpPr>
          <a:xfrm>
            <a:off x="7191542" y="1"/>
            <a:ext cx="5000459" cy="1425992"/>
            <a:chOff x="7191542" y="1"/>
            <a:chExt cx="5000459" cy="1425992"/>
          </a:xfrm>
        </p:grpSpPr>
        <p:pic>
          <p:nvPicPr>
            <p:cNvPr id="1552" name="Google Shape;1552;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3" name="Google Shape;1553;p195"/>
            <p:cNvGrpSpPr/>
            <p:nvPr/>
          </p:nvGrpSpPr>
          <p:grpSpPr>
            <a:xfrm>
              <a:off x="7191542" y="1"/>
              <a:ext cx="5000459" cy="1425992"/>
              <a:chOff x="7186272" y="0"/>
              <a:chExt cx="5005729" cy="1427495"/>
            </a:xfrm>
          </p:grpSpPr>
          <p:sp>
            <p:nvSpPr>
              <p:cNvPr id="1554" name="Google Shape;1554;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5" name="Google Shape;1555;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6" name="Google Shape;1556;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7" name="Google Shape;1557;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8" name="Google Shape;1558;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 name="Google Shape;1559;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0" name="Google Shape;1560;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98508493"/>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64"/>
        <p:cNvGrpSpPr/>
        <p:nvPr/>
      </p:nvGrpSpPr>
      <p:grpSpPr>
        <a:xfrm>
          <a:off x="0" y="0"/>
          <a:ext cx="0" cy="0"/>
          <a:chOff x="0" y="0"/>
          <a:chExt cx="0" cy="0"/>
        </a:xfrm>
      </p:grpSpPr>
      <p:grpSp>
        <p:nvGrpSpPr>
          <p:cNvPr id="1565" name="Google Shape;1565;p196"/>
          <p:cNvGrpSpPr/>
          <p:nvPr/>
        </p:nvGrpSpPr>
        <p:grpSpPr>
          <a:xfrm>
            <a:off x="7191542" y="1"/>
            <a:ext cx="5000459" cy="1425992"/>
            <a:chOff x="7191542" y="1"/>
            <a:chExt cx="5000459" cy="1425992"/>
          </a:xfrm>
        </p:grpSpPr>
        <p:pic>
          <p:nvPicPr>
            <p:cNvPr id="1566" name="Google Shape;1566;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7" name="Google Shape;1567;p196"/>
            <p:cNvGrpSpPr/>
            <p:nvPr/>
          </p:nvGrpSpPr>
          <p:grpSpPr>
            <a:xfrm>
              <a:off x="7191542" y="1"/>
              <a:ext cx="5000459" cy="1425992"/>
              <a:chOff x="7186272" y="0"/>
              <a:chExt cx="5005729" cy="1427495"/>
            </a:xfrm>
          </p:grpSpPr>
          <p:sp>
            <p:nvSpPr>
              <p:cNvPr id="1568" name="Google Shape;1568;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9" name="Google Shape;1569;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70" name="Google Shape;1570;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1" name="Google Shape;1571;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2" name="Google Shape;1572;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3" name="Google Shape;1573;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13977478"/>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74"/>
        <p:cNvGrpSpPr/>
        <p:nvPr/>
      </p:nvGrpSpPr>
      <p:grpSpPr>
        <a:xfrm>
          <a:off x="0" y="0"/>
          <a:ext cx="0" cy="0"/>
          <a:chOff x="0" y="0"/>
          <a:chExt cx="0" cy="0"/>
        </a:xfrm>
      </p:grpSpPr>
      <p:grpSp>
        <p:nvGrpSpPr>
          <p:cNvPr id="1575" name="Google Shape;1575;p197"/>
          <p:cNvGrpSpPr/>
          <p:nvPr/>
        </p:nvGrpSpPr>
        <p:grpSpPr>
          <a:xfrm>
            <a:off x="0" y="0"/>
            <a:ext cx="12192000" cy="2148830"/>
            <a:chOff x="0" y="0"/>
            <a:chExt cx="12192000" cy="2148830"/>
          </a:xfrm>
        </p:grpSpPr>
        <p:sp>
          <p:nvSpPr>
            <p:cNvPr id="1576" name="Google Shape;1576;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7" name="Google Shape;1577;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78" name="Google Shape;1578;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9" name="Google Shape;1579;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0" name="Google Shape;1580;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81" name="Google Shape;1581;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82" name="Google Shape;1582;p19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31723793"/>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83"/>
        <p:cNvGrpSpPr/>
        <p:nvPr/>
      </p:nvGrpSpPr>
      <p:grpSpPr>
        <a:xfrm>
          <a:off x="0" y="0"/>
          <a:ext cx="0" cy="0"/>
          <a:chOff x="0" y="0"/>
          <a:chExt cx="0" cy="0"/>
        </a:xfrm>
      </p:grpSpPr>
      <p:sp>
        <p:nvSpPr>
          <p:cNvPr id="1584" name="Google Shape;1584;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5" name="Google Shape;1585;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6" name="Google Shape;1586;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7" name="Google Shape;1587;p198"/>
          <p:cNvGrpSpPr/>
          <p:nvPr/>
        </p:nvGrpSpPr>
        <p:grpSpPr>
          <a:xfrm>
            <a:off x="7191542" y="1"/>
            <a:ext cx="5000459" cy="1425992"/>
            <a:chOff x="7191542" y="1"/>
            <a:chExt cx="5000459" cy="1425992"/>
          </a:xfrm>
        </p:grpSpPr>
        <p:pic>
          <p:nvPicPr>
            <p:cNvPr id="1588" name="Google Shape;1588;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9" name="Google Shape;1589;p198"/>
            <p:cNvGrpSpPr/>
            <p:nvPr/>
          </p:nvGrpSpPr>
          <p:grpSpPr>
            <a:xfrm>
              <a:off x="7191542" y="1"/>
              <a:ext cx="5000459" cy="1425992"/>
              <a:chOff x="7186272" y="0"/>
              <a:chExt cx="5005729" cy="1427495"/>
            </a:xfrm>
          </p:grpSpPr>
          <p:sp>
            <p:nvSpPr>
              <p:cNvPr id="1590" name="Google Shape;1590;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1" name="Google Shape;1591;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93017223"/>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92"/>
        <p:cNvGrpSpPr/>
        <p:nvPr/>
      </p:nvGrpSpPr>
      <p:grpSpPr>
        <a:xfrm>
          <a:off x="0" y="0"/>
          <a:ext cx="0" cy="0"/>
          <a:chOff x="0" y="0"/>
          <a:chExt cx="0" cy="0"/>
        </a:xfrm>
      </p:grpSpPr>
      <p:sp>
        <p:nvSpPr>
          <p:cNvPr id="1593" name="Google Shape;1593;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4" name="Google Shape;1594;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5" name="Google Shape;1595;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96" name="Google Shape;1596;p199"/>
          <p:cNvSpPr>
            <a:spLocks noGrp="1"/>
          </p:cNvSpPr>
          <p:nvPr>
            <p:ph type="pic" idx="2"/>
          </p:nvPr>
        </p:nvSpPr>
        <p:spPr>
          <a:xfrm>
            <a:off x="7118684" y="233915"/>
            <a:ext cx="5073316" cy="5943600"/>
          </a:xfrm>
          <a:prstGeom prst="rect">
            <a:avLst/>
          </a:prstGeom>
          <a:noFill/>
          <a:ln>
            <a:noFill/>
          </a:ln>
        </p:spPr>
      </p:sp>
      <p:grpSp>
        <p:nvGrpSpPr>
          <p:cNvPr id="1597" name="Google Shape;1597;p199"/>
          <p:cNvGrpSpPr/>
          <p:nvPr/>
        </p:nvGrpSpPr>
        <p:grpSpPr>
          <a:xfrm>
            <a:off x="0" y="5020348"/>
            <a:ext cx="12192000" cy="1837653"/>
            <a:chOff x="0" y="5020348"/>
            <a:chExt cx="12192000" cy="1837653"/>
          </a:xfrm>
        </p:grpSpPr>
        <p:sp>
          <p:nvSpPr>
            <p:cNvPr id="1598" name="Google Shape;1598;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9" name="Google Shape;1599;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00" name="Google Shape;1600;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076200431"/>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01"/>
        <p:cNvGrpSpPr/>
        <p:nvPr/>
      </p:nvGrpSpPr>
      <p:grpSpPr>
        <a:xfrm>
          <a:off x="0" y="0"/>
          <a:ext cx="0" cy="0"/>
          <a:chOff x="0" y="0"/>
          <a:chExt cx="0" cy="0"/>
        </a:xfrm>
      </p:grpSpPr>
      <p:grpSp>
        <p:nvGrpSpPr>
          <p:cNvPr id="1602" name="Google Shape;1602;p200"/>
          <p:cNvGrpSpPr/>
          <p:nvPr/>
        </p:nvGrpSpPr>
        <p:grpSpPr>
          <a:xfrm>
            <a:off x="0" y="5020347"/>
            <a:ext cx="12192000" cy="1837653"/>
            <a:chOff x="0" y="5020347"/>
            <a:chExt cx="12192000" cy="1837653"/>
          </a:xfrm>
        </p:grpSpPr>
        <p:sp>
          <p:nvSpPr>
            <p:cNvPr id="1603" name="Google Shape;1603;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4" name="Google Shape;1604;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5" name="Google Shape;1605;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06" name="Google Shape;1606;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07" name="Google Shape;1607;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8" name="Google Shape;1608;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7289506"/>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609"/>
        <p:cNvGrpSpPr/>
        <p:nvPr/>
      </p:nvGrpSpPr>
      <p:grpSpPr>
        <a:xfrm>
          <a:off x="0" y="0"/>
          <a:ext cx="0" cy="0"/>
          <a:chOff x="0" y="0"/>
          <a:chExt cx="0" cy="0"/>
        </a:xfrm>
      </p:grpSpPr>
      <p:sp>
        <p:nvSpPr>
          <p:cNvPr id="1610" name="Google Shape;1610;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11" name="Google Shape;1611;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12" name="Google Shape;1612;p201"/>
          <p:cNvGrpSpPr/>
          <p:nvPr/>
        </p:nvGrpSpPr>
        <p:grpSpPr>
          <a:xfrm>
            <a:off x="0" y="5379426"/>
            <a:ext cx="2807368" cy="753891"/>
            <a:chOff x="0" y="5379426"/>
            <a:chExt cx="2807368" cy="753891"/>
          </a:xfrm>
        </p:grpSpPr>
        <p:sp>
          <p:nvSpPr>
            <p:cNvPr id="1613" name="Google Shape;1613;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4" name="Google Shape;1614;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15" name="Google Shape;1615;p201"/>
          <p:cNvSpPr>
            <a:spLocks noGrp="1"/>
          </p:cNvSpPr>
          <p:nvPr>
            <p:ph type="pic" idx="2"/>
          </p:nvPr>
        </p:nvSpPr>
        <p:spPr>
          <a:xfrm>
            <a:off x="2807368" y="457202"/>
            <a:ext cx="8915400" cy="5943598"/>
          </a:xfrm>
          <a:prstGeom prst="rect">
            <a:avLst/>
          </a:prstGeom>
          <a:noFill/>
          <a:ln>
            <a:noFill/>
          </a:ln>
        </p:spPr>
      </p:sp>
      <p:pic>
        <p:nvPicPr>
          <p:cNvPr id="1616" name="Google Shape;1616;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29023"/>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617"/>
        <p:cNvGrpSpPr/>
        <p:nvPr/>
      </p:nvGrpSpPr>
      <p:grpSpPr>
        <a:xfrm>
          <a:off x="0" y="0"/>
          <a:ext cx="0" cy="0"/>
          <a:chOff x="0" y="0"/>
          <a:chExt cx="0" cy="0"/>
        </a:xfrm>
      </p:grpSpPr>
      <p:sp>
        <p:nvSpPr>
          <p:cNvPr id="1618" name="Google Shape;1618;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9" name="Google Shape;1619;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 name="Google Shape;1621;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2" name="Google Shape;1622;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 name="Google Shape;1623;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4" name="Google Shape;1624;p202"/>
          <p:cNvGrpSpPr/>
          <p:nvPr/>
        </p:nvGrpSpPr>
        <p:grpSpPr>
          <a:xfrm>
            <a:off x="7191542" y="1"/>
            <a:ext cx="5000459" cy="1425992"/>
            <a:chOff x="7191542" y="1"/>
            <a:chExt cx="5000459" cy="1425992"/>
          </a:xfrm>
        </p:grpSpPr>
        <p:pic>
          <p:nvPicPr>
            <p:cNvPr id="1625" name="Google Shape;162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6" name="Google Shape;1626;p202"/>
            <p:cNvGrpSpPr/>
            <p:nvPr/>
          </p:nvGrpSpPr>
          <p:grpSpPr>
            <a:xfrm>
              <a:off x="7191542" y="1"/>
              <a:ext cx="5000459" cy="1425992"/>
              <a:chOff x="7186272" y="0"/>
              <a:chExt cx="5005729" cy="1427495"/>
            </a:xfrm>
          </p:grpSpPr>
          <p:sp>
            <p:nvSpPr>
              <p:cNvPr id="1627" name="Google Shape;162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8" name="Google Shape;162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29" name="Google Shape;1629;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70301140"/>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630"/>
        <p:cNvGrpSpPr/>
        <p:nvPr/>
      </p:nvGrpSpPr>
      <p:grpSpPr>
        <a:xfrm>
          <a:off x="0" y="0"/>
          <a:ext cx="0" cy="0"/>
          <a:chOff x="0" y="0"/>
          <a:chExt cx="0" cy="0"/>
        </a:xfrm>
      </p:grpSpPr>
      <p:grpSp>
        <p:nvGrpSpPr>
          <p:cNvPr id="1631" name="Google Shape;1631;p203"/>
          <p:cNvGrpSpPr/>
          <p:nvPr/>
        </p:nvGrpSpPr>
        <p:grpSpPr>
          <a:xfrm>
            <a:off x="7191542" y="1"/>
            <a:ext cx="5000459" cy="1425992"/>
            <a:chOff x="7191542" y="1"/>
            <a:chExt cx="5000459" cy="1425992"/>
          </a:xfrm>
        </p:grpSpPr>
        <p:pic>
          <p:nvPicPr>
            <p:cNvPr id="1632" name="Google Shape;1632;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3"/>
            <p:cNvGrpSpPr/>
            <p:nvPr/>
          </p:nvGrpSpPr>
          <p:grpSpPr>
            <a:xfrm>
              <a:off x="7191542" y="1"/>
              <a:ext cx="5000459" cy="1425992"/>
              <a:chOff x="7186272" y="0"/>
              <a:chExt cx="5005729" cy="1427495"/>
            </a:xfrm>
          </p:grpSpPr>
          <p:sp>
            <p:nvSpPr>
              <p:cNvPr id="1634" name="Google Shape;1634;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8" name="Google Shape;1638;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9" name="Google Shape;1639;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0" name="Google Shape;1640;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1829835"/>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641"/>
        <p:cNvGrpSpPr/>
        <p:nvPr/>
      </p:nvGrpSpPr>
      <p:grpSpPr>
        <a:xfrm>
          <a:off x="0" y="0"/>
          <a:ext cx="0" cy="0"/>
          <a:chOff x="0" y="0"/>
          <a:chExt cx="0" cy="0"/>
        </a:xfrm>
      </p:grpSpPr>
      <p:sp>
        <p:nvSpPr>
          <p:cNvPr id="1642" name="Google Shape;1642;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3" name="Google Shape;1643;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44" name="Google Shape;1644;p204"/>
          <p:cNvGrpSpPr/>
          <p:nvPr/>
        </p:nvGrpSpPr>
        <p:grpSpPr>
          <a:xfrm>
            <a:off x="7191542" y="1"/>
            <a:ext cx="5000459" cy="1425992"/>
            <a:chOff x="7191542" y="1"/>
            <a:chExt cx="5000459" cy="1425992"/>
          </a:xfrm>
        </p:grpSpPr>
        <p:pic>
          <p:nvPicPr>
            <p:cNvPr id="1645" name="Google Shape;1645;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6" name="Google Shape;1646;p204"/>
            <p:cNvGrpSpPr/>
            <p:nvPr/>
          </p:nvGrpSpPr>
          <p:grpSpPr>
            <a:xfrm>
              <a:off x="7191542" y="1"/>
              <a:ext cx="5000459" cy="1425992"/>
              <a:chOff x="7186272" y="0"/>
              <a:chExt cx="5005729" cy="1427495"/>
            </a:xfrm>
          </p:grpSpPr>
          <p:sp>
            <p:nvSpPr>
              <p:cNvPr id="1647" name="Google Shape;1647;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8" name="Google Shape;1648;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49" name="Google Shape;1649;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0" name="Google Shape;1650;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1" name="Google Shape;1651;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2" name="Google Shape;1652;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2356174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05"/>
        <p:cNvGrpSpPr/>
        <p:nvPr/>
      </p:nvGrpSpPr>
      <p:grpSpPr>
        <a:xfrm>
          <a:off x="0" y="0"/>
          <a:ext cx="0" cy="0"/>
          <a:chOff x="0" y="0"/>
          <a:chExt cx="0" cy="0"/>
        </a:xfrm>
      </p:grpSpPr>
      <p:sp>
        <p:nvSpPr>
          <p:cNvPr id="1706" name="Google Shape;1706;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08" name="Google Shape;1708;p219"/>
          <p:cNvGrpSpPr/>
          <p:nvPr/>
        </p:nvGrpSpPr>
        <p:grpSpPr>
          <a:xfrm>
            <a:off x="7191542" y="1"/>
            <a:ext cx="5000459" cy="1425992"/>
            <a:chOff x="7191542" y="1"/>
            <a:chExt cx="5000459" cy="1425992"/>
          </a:xfrm>
        </p:grpSpPr>
        <p:pic>
          <p:nvPicPr>
            <p:cNvPr id="1709" name="Google Shape;1709;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0" name="Google Shape;1710;p219"/>
            <p:cNvGrpSpPr/>
            <p:nvPr/>
          </p:nvGrpSpPr>
          <p:grpSpPr>
            <a:xfrm>
              <a:off x="7191542" y="1"/>
              <a:ext cx="5000459" cy="1425992"/>
              <a:chOff x="7186272" y="0"/>
              <a:chExt cx="5005729" cy="1427495"/>
            </a:xfrm>
          </p:grpSpPr>
          <p:sp>
            <p:nvSpPr>
              <p:cNvPr id="1711" name="Google Shape;1711;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12" name="Google Shape;1712;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13" name="Google Shape;1713;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5" name="Google Shape;1715;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6" name="Google Shape;1716;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653"/>
        <p:cNvGrpSpPr/>
        <p:nvPr/>
      </p:nvGrpSpPr>
      <p:grpSpPr>
        <a:xfrm>
          <a:off x="0" y="0"/>
          <a:ext cx="0" cy="0"/>
          <a:chOff x="0" y="0"/>
          <a:chExt cx="0" cy="0"/>
        </a:xfrm>
      </p:grpSpPr>
      <p:grpSp>
        <p:nvGrpSpPr>
          <p:cNvPr id="1654" name="Google Shape;1654;p205"/>
          <p:cNvGrpSpPr/>
          <p:nvPr/>
        </p:nvGrpSpPr>
        <p:grpSpPr>
          <a:xfrm>
            <a:off x="7191542" y="1"/>
            <a:ext cx="5000459" cy="1425992"/>
            <a:chOff x="7191542" y="1"/>
            <a:chExt cx="5000459" cy="1425992"/>
          </a:xfrm>
        </p:grpSpPr>
        <p:pic>
          <p:nvPicPr>
            <p:cNvPr id="1655" name="Google Shape;1655;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6" name="Google Shape;1656;p205"/>
            <p:cNvGrpSpPr/>
            <p:nvPr/>
          </p:nvGrpSpPr>
          <p:grpSpPr>
            <a:xfrm>
              <a:off x="7191542" y="1"/>
              <a:ext cx="5000459" cy="1425992"/>
              <a:chOff x="7186272" y="0"/>
              <a:chExt cx="5005729" cy="1427495"/>
            </a:xfrm>
          </p:grpSpPr>
          <p:sp>
            <p:nvSpPr>
              <p:cNvPr id="1657" name="Google Shape;1657;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8" name="Google Shape;1658;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9" name="Google Shape;1659;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0" name="Google Shape;1660;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1" name="Google Shape;1661;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2" name="Google Shape;1662;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3" name="Google Shape;1663;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4" name="Google Shape;1664;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258145"/>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667"/>
        <p:cNvGrpSpPr/>
        <p:nvPr/>
      </p:nvGrpSpPr>
      <p:grpSpPr>
        <a:xfrm>
          <a:off x="0" y="0"/>
          <a:ext cx="0" cy="0"/>
          <a:chOff x="0" y="0"/>
          <a:chExt cx="0" cy="0"/>
        </a:xfrm>
      </p:grpSpPr>
      <p:grpSp>
        <p:nvGrpSpPr>
          <p:cNvPr id="1668" name="Google Shape;1668;p206"/>
          <p:cNvGrpSpPr/>
          <p:nvPr/>
        </p:nvGrpSpPr>
        <p:grpSpPr>
          <a:xfrm>
            <a:off x="7191542" y="1"/>
            <a:ext cx="5000459" cy="1425992"/>
            <a:chOff x="7191542" y="1"/>
            <a:chExt cx="5000459" cy="1425992"/>
          </a:xfrm>
        </p:grpSpPr>
        <p:pic>
          <p:nvPicPr>
            <p:cNvPr id="1669" name="Google Shape;1669;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0" name="Google Shape;1670;p206"/>
            <p:cNvGrpSpPr/>
            <p:nvPr/>
          </p:nvGrpSpPr>
          <p:grpSpPr>
            <a:xfrm>
              <a:off x="7191542" y="1"/>
              <a:ext cx="5000459" cy="1425992"/>
              <a:chOff x="7186272" y="0"/>
              <a:chExt cx="5005729" cy="1427495"/>
            </a:xfrm>
          </p:grpSpPr>
          <p:sp>
            <p:nvSpPr>
              <p:cNvPr id="1671" name="Google Shape;1671;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2" name="Google Shape;1672;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73" name="Google Shape;1673;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4" name="Google Shape;1674;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5" name="Google Shape;1675;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6" name="Google Shape;1676;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66130672"/>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677"/>
        <p:cNvGrpSpPr/>
        <p:nvPr/>
      </p:nvGrpSpPr>
      <p:grpSpPr>
        <a:xfrm>
          <a:off x="0" y="0"/>
          <a:ext cx="0" cy="0"/>
          <a:chOff x="0" y="0"/>
          <a:chExt cx="0" cy="0"/>
        </a:xfrm>
      </p:grpSpPr>
      <p:grpSp>
        <p:nvGrpSpPr>
          <p:cNvPr id="1678" name="Google Shape;1678;p207"/>
          <p:cNvGrpSpPr/>
          <p:nvPr/>
        </p:nvGrpSpPr>
        <p:grpSpPr>
          <a:xfrm>
            <a:off x="0" y="0"/>
            <a:ext cx="12192000" cy="2148830"/>
            <a:chOff x="0" y="0"/>
            <a:chExt cx="12192000" cy="2148830"/>
          </a:xfrm>
        </p:grpSpPr>
        <p:sp>
          <p:nvSpPr>
            <p:cNvPr id="1679" name="Google Shape;1679;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80" name="Google Shape;1680;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81" name="Google Shape;1681;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2" name="Google Shape;1682;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3" name="Google Shape;1683;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84" name="Google Shape;1684;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85" name="Google Shape;1685;p20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31378537"/>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686"/>
        <p:cNvGrpSpPr/>
        <p:nvPr/>
      </p:nvGrpSpPr>
      <p:grpSpPr>
        <a:xfrm>
          <a:off x="0" y="0"/>
          <a:ext cx="0" cy="0"/>
          <a:chOff x="0" y="0"/>
          <a:chExt cx="0" cy="0"/>
        </a:xfrm>
      </p:grpSpPr>
      <p:sp>
        <p:nvSpPr>
          <p:cNvPr id="1687" name="Google Shape;1687;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8" name="Google Shape;1688;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9" name="Google Shape;1689;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0" name="Google Shape;1690;p208"/>
          <p:cNvGrpSpPr/>
          <p:nvPr/>
        </p:nvGrpSpPr>
        <p:grpSpPr>
          <a:xfrm>
            <a:off x="7191542" y="1"/>
            <a:ext cx="5000459" cy="1425992"/>
            <a:chOff x="7191542" y="1"/>
            <a:chExt cx="5000459" cy="1425992"/>
          </a:xfrm>
        </p:grpSpPr>
        <p:pic>
          <p:nvPicPr>
            <p:cNvPr id="1691" name="Google Shape;1691;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2" name="Google Shape;1692;p208"/>
            <p:cNvGrpSpPr/>
            <p:nvPr/>
          </p:nvGrpSpPr>
          <p:grpSpPr>
            <a:xfrm>
              <a:off x="7191542" y="1"/>
              <a:ext cx="5000459" cy="1425992"/>
              <a:chOff x="7186272" y="0"/>
              <a:chExt cx="5005729" cy="1427495"/>
            </a:xfrm>
          </p:grpSpPr>
          <p:sp>
            <p:nvSpPr>
              <p:cNvPr id="1693" name="Google Shape;1693;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4" name="Google Shape;1694;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711385167"/>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95"/>
        <p:cNvGrpSpPr/>
        <p:nvPr/>
      </p:nvGrpSpPr>
      <p:grpSpPr>
        <a:xfrm>
          <a:off x="0" y="0"/>
          <a:ext cx="0" cy="0"/>
          <a:chOff x="0" y="0"/>
          <a:chExt cx="0" cy="0"/>
        </a:xfrm>
      </p:grpSpPr>
      <p:sp>
        <p:nvSpPr>
          <p:cNvPr id="1696" name="Google Shape;1696;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97" name="Google Shape;1697;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98" name="Google Shape;1698;p209"/>
          <p:cNvGrpSpPr/>
          <p:nvPr/>
        </p:nvGrpSpPr>
        <p:grpSpPr>
          <a:xfrm>
            <a:off x="0" y="0"/>
            <a:ext cx="1862667" cy="6629400"/>
            <a:chOff x="-15876" y="0"/>
            <a:chExt cx="1927803" cy="6858000"/>
          </a:xfrm>
        </p:grpSpPr>
        <p:sp>
          <p:nvSpPr>
            <p:cNvPr id="1699" name="Google Shape;1699;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0" name="Google Shape;1700;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1" name="Google Shape;1701;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2" name="Google Shape;1702;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3" name="Google Shape;1703;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4" name="Google Shape;1704;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987058499"/>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05"/>
        <p:cNvGrpSpPr/>
        <p:nvPr/>
      </p:nvGrpSpPr>
      <p:grpSpPr>
        <a:xfrm>
          <a:off x="0" y="0"/>
          <a:ext cx="0" cy="0"/>
          <a:chOff x="0" y="0"/>
          <a:chExt cx="0" cy="0"/>
        </a:xfrm>
      </p:grpSpPr>
      <p:sp>
        <p:nvSpPr>
          <p:cNvPr id="1706" name="Google Shape;1706;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07" name="Google Shape;1707;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8" name="Google Shape;1708;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9" name="Google Shape;1709;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0" name="Google Shape;1710;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1" name="Google Shape;1711;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410016885"/>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712"/>
        <p:cNvGrpSpPr/>
        <p:nvPr/>
      </p:nvGrpSpPr>
      <p:grpSpPr>
        <a:xfrm>
          <a:off x="0" y="0"/>
          <a:ext cx="0" cy="0"/>
          <a:chOff x="0" y="0"/>
          <a:chExt cx="0" cy="0"/>
        </a:xfrm>
      </p:grpSpPr>
      <p:sp>
        <p:nvSpPr>
          <p:cNvPr id="1713" name="Google Shape;1713;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5" name="Google Shape;1715;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716" name="Google Shape;1716;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7" name="Google Shape;1717;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718" name="Google Shape;1718;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9" name="Google Shape;1719;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20" name="Google Shape;1720;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21" name="Google Shape;1721;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232415462"/>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722"/>
        <p:cNvGrpSpPr/>
        <p:nvPr/>
      </p:nvGrpSpPr>
      <p:grpSpPr>
        <a:xfrm>
          <a:off x="0" y="0"/>
          <a:ext cx="0" cy="0"/>
          <a:chOff x="0" y="0"/>
          <a:chExt cx="0" cy="0"/>
        </a:xfrm>
      </p:grpSpPr>
      <p:sp>
        <p:nvSpPr>
          <p:cNvPr id="1723" name="Google Shape;1723;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24" name="Google Shape;1724;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25" name="Google Shape;1725;p212"/>
          <p:cNvGrpSpPr/>
          <p:nvPr/>
        </p:nvGrpSpPr>
        <p:grpSpPr>
          <a:xfrm>
            <a:off x="0" y="0"/>
            <a:ext cx="1862667" cy="6629400"/>
            <a:chOff x="-15876" y="0"/>
            <a:chExt cx="1927803" cy="6858000"/>
          </a:xfrm>
        </p:grpSpPr>
        <p:sp>
          <p:nvSpPr>
            <p:cNvPr id="1726" name="Google Shape;1726;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27" name="Google Shape;1727;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28" name="Google Shape;1728;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29" name="Google Shape;1729;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0" name="Google Shape;1730;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1" name="Google Shape;1731;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490300555"/>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732"/>
        <p:cNvGrpSpPr/>
        <p:nvPr/>
      </p:nvGrpSpPr>
      <p:grpSpPr>
        <a:xfrm>
          <a:off x="0" y="0"/>
          <a:ext cx="0" cy="0"/>
          <a:chOff x="0" y="0"/>
          <a:chExt cx="0" cy="0"/>
        </a:xfrm>
      </p:grpSpPr>
      <p:sp>
        <p:nvSpPr>
          <p:cNvPr id="1733" name="Google Shape;1733;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34" name="Google Shape;1734;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5" name="Google Shape;1735;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 name="Google Shape;1736;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7" name="Google Shape;1737;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38" name="Google Shape;1738;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4261511740"/>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39"/>
        <p:cNvGrpSpPr/>
        <p:nvPr/>
      </p:nvGrpSpPr>
      <p:grpSpPr>
        <a:xfrm>
          <a:off x="0" y="0"/>
          <a:ext cx="0" cy="0"/>
          <a:chOff x="0" y="0"/>
          <a:chExt cx="0" cy="0"/>
        </a:xfrm>
      </p:grpSpPr>
      <p:grpSp>
        <p:nvGrpSpPr>
          <p:cNvPr id="1740" name="Google Shape;1740;p214"/>
          <p:cNvGrpSpPr/>
          <p:nvPr/>
        </p:nvGrpSpPr>
        <p:grpSpPr>
          <a:xfrm>
            <a:off x="0" y="5020347"/>
            <a:ext cx="12192000" cy="1837653"/>
            <a:chOff x="0" y="5020347"/>
            <a:chExt cx="12192000" cy="1837653"/>
          </a:xfrm>
        </p:grpSpPr>
        <p:sp>
          <p:nvSpPr>
            <p:cNvPr id="1741" name="Google Shape;1741;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2" name="Google Shape;1742;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44" name="Google Shape;1744;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45" name="Google Shape;1745;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6" name="Google Shape;1746;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7919281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17"/>
        <p:cNvGrpSpPr/>
        <p:nvPr/>
      </p:nvGrpSpPr>
      <p:grpSpPr>
        <a:xfrm>
          <a:off x="0" y="0"/>
          <a:ext cx="0" cy="0"/>
          <a:chOff x="0" y="0"/>
          <a:chExt cx="0" cy="0"/>
        </a:xfrm>
      </p:grpSpPr>
      <p:grpSp>
        <p:nvGrpSpPr>
          <p:cNvPr id="1718" name="Google Shape;1718;p220"/>
          <p:cNvGrpSpPr/>
          <p:nvPr/>
        </p:nvGrpSpPr>
        <p:grpSpPr>
          <a:xfrm>
            <a:off x="7191542" y="1"/>
            <a:ext cx="5000459" cy="1425992"/>
            <a:chOff x="7191542" y="1"/>
            <a:chExt cx="5000459" cy="1425992"/>
          </a:xfrm>
        </p:grpSpPr>
        <p:pic>
          <p:nvPicPr>
            <p:cNvPr id="1719" name="Google Shape;1719;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220"/>
            <p:cNvGrpSpPr/>
            <p:nvPr/>
          </p:nvGrpSpPr>
          <p:grpSpPr>
            <a:xfrm>
              <a:off x="7191542" y="1"/>
              <a:ext cx="5000459" cy="1425992"/>
              <a:chOff x="7186272" y="0"/>
              <a:chExt cx="5005729" cy="1427495"/>
            </a:xfrm>
          </p:grpSpPr>
          <p:sp>
            <p:nvSpPr>
              <p:cNvPr id="1721" name="Google Shape;1721;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2" name="Google Shape;1722;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23" name="Google Shape;1723;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4" name="Google Shape;1724;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5" name="Google Shape;1725;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6" name="Google Shape;1726;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7" name="Google Shape;1727;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 name="Google Shape;1728;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29" name="Google Shape;1729;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0" name="Google Shape;1730;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47"/>
        <p:cNvGrpSpPr/>
        <p:nvPr/>
      </p:nvGrpSpPr>
      <p:grpSpPr>
        <a:xfrm>
          <a:off x="0" y="0"/>
          <a:ext cx="0" cy="0"/>
          <a:chOff x="0" y="0"/>
          <a:chExt cx="0" cy="0"/>
        </a:xfrm>
      </p:grpSpPr>
      <p:sp>
        <p:nvSpPr>
          <p:cNvPr id="1748" name="Google Shape;1748;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49" name="Google Shape;1749;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50" name="Google Shape;1750;p215"/>
          <p:cNvGrpSpPr/>
          <p:nvPr/>
        </p:nvGrpSpPr>
        <p:grpSpPr>
          <a:xfrm>
            <a:off x="0" y="5379426"/>
            <a:ext cx="2807368" cy="753891"/>
            <a:chOff x="0" y="5379426"/>
            <a:chExt cx="2807368" cy="753891"/>
          </a:xfrm>
        </p:grpSpPr>
        <p:sp>
          <p:nvSpPr>
            <p:cNvPr id="1751" name="Google Shape;1751;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2" name="Google Shape;1752;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53" name="Google Shape;1753;p215"/>
          <p:cNvSpPr>
            <a:spLocks noGrp="1"/>
          </p:cNvSpPr>
          <p:nvPr>
            <p:ph type="pic" idx="2"/>
          </p:nvPr>
        </p:nvSpPr>
        <p:spPr>
          <a:xfrm>
            <a:off x="2807368" y="457202"/>
            <a:ext cx="8915400" cy="5943598"/>
          </a:xfrm>
          <a:prstGeom prst="rect">
            <a:avLst/>
          </a:prstGeom>
          <a:noFill/>
          <a:ln>
            <a:noFill/>
          </a:ln>
        </p:spPr>
      </p:sp>
      <p:pic>
        <p:nvPicPr>
          <p:cNvPr id="1754" name="Google Shape;1754;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416182380"/>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55"/>
        <p:cNvGrpSpPr/>
        <p:nvPr/>
      </p:nvGrpSpPr>
      <p:grpSpPr>
        <a:xfrm>
          <a:off x="0" y="0"/>
          <a:ext cx="0" cy="0"/>
          <a:chOff x="0" y="0"/>
          <a:chExt cx="0" cy="0"/>
        </a:xfrm>
      </p:grpSpPr>
      <p:sp>
        <p:nvSpPr>
          <p:cNvPr id="1756" name="Google Shape;1756;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7" name="Google Shape;1757;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 name="Google Shape;1758;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9" name="Google Shape;1759;p216"/>
          <p:cNvGrpSpPr/>
          <p:nvPr/>
        </p:nvGrpSpPr>
        <p:grpSpPr>
          <a:xfrm>
            <a:off x="7191542" y="1"/>
            <a:ext cx="5000459" cy="1425992"/>
            <a:chOff x="7191542" y="1"/>
            <a:chExt cx="5000459" cy="1425992"/>
          </a:xfrm>
        </p:grpSpPr>
        <p:pic>
          <p:nvPicPr>
            <p:cNvPr id="1760" name="Google Shape;1760;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1" name="Google Shape;1761;p216"/>
            <p:cNvGrpSpPr/>
            <p:nvPr/>
          </p:nvGrpSpPr>
          <p:grpSpPr>
            <a:xfrm>
              <a:off x="7191542" y="1"/>
              <a:ext cx="5000459" cy="1425992"/>
              <a:chOff x="7186272" y="0"/>
              <a:chExt cx="5005729" cy="1427495"/>
            </a:xfrm>
          </p:grpSpPr>
          <p:sp>
            <p:nvSpPr>
              <p:cNvPr id="1762" name="Google Shape;1762;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3" name="Google Shape;1763;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536878628"/>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64"/>
        <p:cNvGrpSpPr/>
        <p:nvPr/>
      </p:nvGrpSpPr>
      <p:grpSpPr>
        <a:xfrm>
          <a:off x="0" y="0"/>
          <a:ext cx="0" cy="0"/>
          <a:chOff x="0" y="0"/>
          <a:chExt cx="0" cy="0"/>
        </a:xfrm>
      </p:grpSpPr>
      <p:sp>
        <p:nvSpPr>
          <p:cNvPr id="1765" name="Google Shape;1765;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6" name="Google Shape;1766;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7" name="Google Shape;1767;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8" name="Google Shape;1768;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9" name="Google Shape;1769;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0" name="Google Shape;1770;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71" name="Google Shape;1771;p217"/>
          <p:cNvGrpSpPr/>
          <p:nvPr/>
        </p:nvGrpSpPr>
        <p:grpSpPr>
          <a:xfrm>
            <a:off x="7191542" y="1"/>
            <a:ext cx="5000459" cy="1425992"/>
            <a:chOff x="7191542" y="1"/>
            <a:chExt cx="5000459" cy="1425992"/>
          </a:xfrm>
        </p:grpSpPr>
        <p:pic>
          <p:nvPicPr>
            <p:cNvPr id="1772" name="Google Shape;1772;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73" name="Google Shape;1773;p217"/>
            <p:cNvGrpSpPr/>
            <p:nvPr/>
          </p:nvGrpSpPr>
          <p:grpSpPr>
            <a:xfrm>
              <a:off x="7191542" y="1"/>
              <a:ext cx="5000459" cy="1425992"/>
              <a:chOff x="7186272" y="0"/>
              <a:chExt cx="5005729" cy="1427495"/>
            </a:xfrm>
          </p:grpSpPr>
          <p:sp>
            <p:nvSpPr>
              <p:cNvPr id="1774" name="Google Shape;1774;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5" name="Google Shape;1775;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6" name="Google Shape;1776;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35119768"/>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77"/>
        <p:cNvGrpSpPr/>
        <p:nvPr/>
      </p:nvGrpSpPr>
      <p:grpSpPr>
        <a:xfrm>
          <a:off x="0" y="0"/>
          <a:ext cx="0" cy="0"/>
          <a:chOff x="0" y="0"/>
          <a:chExt cx="0" cy="0"/>
        </a:xfrm>
      </p:grpSpPr>
      <p:sp>
        <p:nvSpPr>
          <p:cNvPr id="1778" name="Google Shape;1778;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9" name="Google Shape;1779;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80" name="Google Shape;1780;p218"/>
          <p:cNvGrpSpPr/>
          <p:nvPr/>
        </p:nvGrpSpPr>
        <p:grpSpPr>
          <a:xfrm>
            <a:off x="7191542" y="1"/>
            <a:ext cx="5000459" cy="1425992"/>
            <a:chOff x="7191542" y="1"/>
            <a:chExt cx="5000459" cy="1425992"/>
          </a:xfrm>
        </p:grpSpPr>
        <p:pic>
          <p:nvPicPr>
            <p:cNvPr id="1781" name="Google Shape;1781;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2" name="Google Shape;1782;p218"/>
            <p:cNvGrpSpPr/>
            <p:nvPr/>
          </p:nvGrpSpPr>
          <p:grpSpPr>
            <a:xfrm>
              <a:off x="7191542" y="1"/>
              <a:ext cx="5000459" cy="1425992"/>
              <a:chOff x="7186272" y="0"/>
              <a:chExt cx="5005729" cy="1427495"/>
            </a:xfrm>
          </p:grpSpPr>
          <p:sp>
            <p:nvSpPr>
              <p:cNvPr id="1783" name="Google Shape;1783;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4" name="Google Shape;1784;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5" name="Google Shape;1785;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6" name="Google Shape;1786;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7" name="Google Shape;1787;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8" name="Google Shape;1788;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35987420"/>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89"/>
        <p:cNvGrpSpPr/>
        <p:nvPr/>
      </p:nvGrpSpPr>
      <p:grpSpPr>
        <a:xfrm>
          <a:off x="0" y="0"/>
          <a:ext cx="0" cy="0"/>
          <a:chOff x="0" y="0"/>
          <a:chExt cx="0" cy="0"/>
        </a:xfrm>
      </p:grpSpPr>
      <p:grpSp>
        <p:nvGrpSpPr>
          <p:cNvPr id="1790" name="Google Shape;1790;p219"/>
          <p:cNvGrpSpPr/>
          <p:nvPr/>
        </p:nvGrpSpPr>
        <p:grpSpPr>
          <a:xfrm>
            <a:off x="7191542" y="1"/>
            <a:ext cx="5000459" cy="1425992"/>
            <a:chOff x="7191542" y="1"/>
            <a:chExt cx="5000459" cy="1425992"/>
          </a:xfrm>
        </p:grpSpPr>
        <p:pic>
          <p:nvPicPr>
            <p:cNvPr id="1791" name="Google Shape;1791;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92" name="Google Shape;1792;p219"/>
            <p:cNvGrpSpPr/>
            <p:nvPr/>
          </p:nvGrpSpPr>
          <p:grpSpPr>
            <a:xfrm>
              <a:off x="7191542" y="1"/>
              <a:ext cx="5000459" cy="1425992"/>
              <a:chOff x="7186272" y="0"/>
              <a:chExt cx="5005729" cy="1427495"/>
            </a:xfrm>
          </p:grpSpPr>
          <p:sp>
            <p:nvSpPr>
              <p:cNvPr id="1793" name="Google Shape;1793;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4" name="Google Shape;1794;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95" name="Google Shape;1795;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6" name="Google Shape;1796;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7" name="Google Shape;1797;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 name="Google Shape;1798;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9" name="Google Shape;1799;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0" name="Google Shape;1800;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286846419"/>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803"/>
        <p:cNvGrpSpPr/>
        <p:nvPr/>
      </p:nvGrpSpPr>
      <p:grpSpPr>
        <a:xfrm>
          <a:off x="0" y="0"/>
          <a:ext cx="0" cy="0"/>
          <a:chOff x="0" y="0"/>
          <a:chExt cx="0" cy="0"/>
        </a:xfrm>
      </p:grpSpPr>
      <p:grpSp>
        <p:nvGrpSpPr>
          <p:cNvPr id="1804" name="Google Shape;1804;p220"/>
          <p:cNvGrpSpPr/>
          <p:nvPr/>
        </p:nvGrpSpPr>
        <p:grpSpPr>
          <a:xfrm>
            <a:off x="7191542" y="1"/>
            <a:ext cx="5000459" cy="1425992"/>
            <a:chOff x="7191542" y="1"/>
            <a:chExt cx="5000459" cy="1425992"/>
          </a:xfrm>
        </p:grpSpPr>
        <p:pic>
          <p:nvPicPr>
            <p:cNvPr id="1805" name="Google Shape;1805;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6" name="Google Shape;1806;p220"/>
            <p:cNvGrpSpPr/>
            <p:nvPr/>
          </p:nvGrpSpPr>
          <p:grpSpPr>
            <a:xfrm>
              <a:off x="7191542" y="1"/>
              <a:ext cx="5000459" cy="1425992"/>
              <a:chOff x="7186272" y="0"/>
              <a:chExt cx="5005729" cy="1427495"/>
            </a:xfrm>
          </p:grpSpPr>
          <p:sp>
            <p:nvSpPr>
              <p:cNvPr id="1807" name="Google Shape;1807;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9" name="Google Shape;1809;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 name="Google Shape;1810;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5494015"/>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813"/>
        <p:cNvGrpSpPr/>
        <p:nvPr/>
      </p:nvGrpSpPr>
      <p:grpSpPr>
        <a:xfrm>
          <a:off x="0" y="0"/>
          <a:ext cx="0" cy="0"/>
          <a:chOff x="0" y="0"/>
          <a:chExt cx="0" cy="0"/>
        </a:xfrm>
      </p:grpSpPr>
      <p:grpSp>
        <p:nvGrpSpPr>
          <p:cNvPr id="1814" name="Google Shape;1814;p221"/>
          <p:cNvGrpSpPr/>
          <p:nvPr/>
        </p:nvGrpSpPr>
        <p:grpSpPr>
          <a:xfrm>
            <a:off x="0" y="0"/>
            <a:ext cx="12192000" cy="2148830"/>
            <a:chOff x="0" y="0"/>
            <a:chExt cx="12192000" cy="2148830"/>
          </a:xfrm>
        </p:grpSpPr>
        <p:sp>
          <p:nvSpPr>
            <p:cNvPr id="1815" name="Google Shape;1815;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6" name="Google Shape;1816;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17" name="Google Shape;1817;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8" name="Google Shape;1818;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9" name="Google Shape;1819;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20" name="Google Shape;1820;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821" name="Google Shape;1821;p22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904599305"/>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822"/>
        <p:cNvGrpSpPr/>
        <p:nvPr/>
      </p:nvGrpSpPr>
      <p:grpSpPr>
        <a:xfrm>
          <a:off x="0" y="0"/>
          <a:ext cx="0" cy="0"/>
          <a:chOff x="0" y="0"/>
          <a:chExt cx="0" cy="0"/>
        </a:xfrm>
      </p:grpSpPr>
      <p:sp>
        <p:nvSpPr>
          <p:cNvPr id="1823" name="Google Shape;1823;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4" name="Google Shape;1824;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5" name="Google Shape;1825;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6" name="Google Shape;1826;p222"/>
          <p:cNvGrpSpPr/>
          <p:nvPr/>
        </p:nvGrpSpPr>
        <p:grpSpPr>
          <a:xfrm>
            <a:off x="7191542" y="1"/>
            <a:ext cx="5000459" cy="1425992"/>
            <a:chOff x="7191542" y="1"/>
            <a:chExt cx="5000459" cy="1425992"/>
          </a:xfrm>
        </p:grpSpPr>
        <p:pic>
          <p:nvPicPr>
            <p:cNvPr id="1827" name="Google Shape;1827;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8" name="Google Shape;1828;p222"/>
            <p:cNvGrpSpPr/>
            <p:nvPr/>
          </p:nvGrpSpPr>
          <p:grpSpPr>
            <a:xfrm>
              <a:off x="7191542" y="1"/>
              <a:ext cx="5000459" cy="1425992"/>
              <a:chOff x="7186272" y="0"/>
              <a:chExt cx="5005729" cy="1427495"/>
            </a:xfrm>
          </p:grpSpPr>
          <p:sp>
            <p:nvSpPr>
              <p:cNvPr id="1829" name="Google Shape;1829;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0" name="Google Shape;1830;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652620569"/>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31"/>
        <p:cNvGrpSpPr/>
        <p:nvPr/>
      </p:nvGrpSpPr>
      <p:grpSpPr>
        <a:xfrm>
          <a:off x="0" y="0"/>
          <a:ext cx="0" cy="0"/>
          <a:chOff x="0" y="0"/>
          <a:chExt cx="0" cy="0"/>
        </a:xfrm>
      </p:grpSpPr>
      <p:sp>
        <p:nvSpPr>
          <p:cNvPr id="1832" name="Google Shape;1832;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3" name="Google Shape;1833;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4" name="Google Shape;1834;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5" name="Google Shape;1835;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6" name="Google Shape;1836;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7" name="Google Shape;1837;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8" name="Google Shape;1838;p223"/>
          <p:cNvGrpSpPr/>
          <p:nvPr/>
        </p:nvGrpSpPr>
        <p:grpSpPr>
          <a:xfrm>
            <a:off x="7191542" y="1"/>
            <a:ext cx="5000459" cy="1425992"/>
            <a:chOff x="7191542" y="1"/>
            <a:chExt cx="5000459" cy="1425992"/>
          </a:xfrm>
        </p:grpSpPr>
        <p:pic>
          <p:nvPicPr>
            <p:cNvPr id="1839" name="Google Shape;1839;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40" name="Google Shape;1840;p223"/>
            <p:cNvGrpSpPr/>
            <p:nvPr/>
          </p:nvGrpSpPr>
          <p:grpSpPr>
            <a:xfrm>
              <a:off x="7191542" y="1"/>
              <a:ext cx="5000459" cy="1425992"/>
              <a:chOff x="7186272" y="0"/>
              <a:chExt cx="5005729" cy="1427495"/>
            </a:xfrm>
          </p:grpSpPr>
          <p:sp>
            <p:nvSpPr>
              <p:cNvPr id="1841" name="Google Shape;1841;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2" name="Google Shape;1842;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3" name="Google Shape;1843;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77882470"/>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44"/>
        <p:cNvGrpSpPr/>
        <p:nvPr/>
      </p:nvGrpSpPr>
      <p:grpSpPr>
        <a:xfrm>
          <a:off x="0" y="0"/>
          <a:ext cx="0" cy="0"/>
          <a:chOff x="0" y="0"/>
          <a:chExt cx="0" cy="0"/>
        </a:xfrm>
      </p:grpSpPr>
      <p:sp>
        <p:nvSpPr>
          <p:cNvPr id="1845" name="Google Shape;1845;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6" name="Google Shape;1846;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47" name="Google Shape;1847;p224"/>
          <p:cNvGrpSpPr/>
          <p:nvPr/>
        </p:nvGrpSpPr>
        <p:grpSpPr>
          <a:xfrm flipH="1">
            <a:off x="-1" y="1"/>
            <a:ext cx="6418725" cy="1509822"/>
            <a:chOff x="7522541" y="1"/>
            <a:chExt cx="4669459" cy="1098357"/>
          </a:xfrm>
        </p:grpSpPr>
        <p:sp>
          <p:nvSpPr>
            <p:cNvPr id="1848" name="Google Shape;1848;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9" name="Google Shape;1849;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50" name="Google Shape;1850;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0247016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31"/>
        <p:cNvGrpSpPr/>
        <p:nvPr/>
      </p:nvGrpSpPr>
      <p:grpSpPr>
        <a:xfrm>
          <a:off x="0" y="0"/>
          <a:ext cx="0" cy="0"/>
          <a:chOff x="0" y="0"/>
          <a:chExt cx="0" cy="0"/>
        </a:xfrm>
      </p:grpSpPr>
      <p:grpSp>
        <p:nvGrpSpPr>
          <p:cNvPr id="1732" name="Google Shape;1732;p221"/>
          <p:cNvGrpSpPr/>
          <p:nvPr/>
        </p:nvGrpSpPr>
        <p:grpSpPr>
          <a:xfrm>
            <a:off x="7191542" y="1"/>
            <a:ext cx="5000459" cy="1425992"/>
            <a:chOff x="7191542" y="1"/>
            <a:chExt cx="5000459" cy="1425992"/>
          </a:xfrm>
        </p:grpSpPr>
        <p:pic>
          <p:nvPicPr>
            <p:cNvPr id="1733" name="Google Shape;1733;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 name="Google Shape;1734;p221"/>
            <p:cNvGrpSpPr/>
            <p:nvPr/>
          </p:nvGrpSpPr>
          <p:grpSpPr>
            <a:xfrm>
              <a:off x="7191542" y="1"/>
              <a:ext cx="5000459" cy="1425992"/>
              <a:chOff x="7186272" y="0"/>
              <a:chExt cx="5005729" cy="1427495"/>
            </a:xfrm>
          </p:grpSpPr>
          <p:sp>
            <p:nvSpPr>
              <p:cNvPr id="1735" name="Google Shape;1735;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36" name="Google Shape;1736;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37" name="Google Shape;1737;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8" name="Google Shape;1738;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51"/>
        <p:cNvGrpSpPr/>
        <p:nvPr/>
      </p:nvGrpSpPr>
      <p:grpSpPr>
        <a:xfrm>
          <a:off x="0" y="0"/>
          <a:ext cx="0" cy="0"/>
          <a:chOff x="0" y="0"/>
          <a:chExt cx="0" cy="0"/>
        </a:xfrm>
      </p:grpSpPr>
      <p:sp>
        <p:nvSpPr>
          <p:cNvPr id="1852" name="Google Shape;1852;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3" name="Google Shape;1853;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4" name="Google Shape;1854;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55" name="Google Shape;1855;p225"/>
          <p:cNvSpPr>
            <a:spLocks noGrp="1"/>
          </p:cNvSpPr>
          <p:nvPr>
            <p:ph type="pic" idx="2"/>
          </p:nvPr>
        </p:nvSpPr>
        <p:spPr>
          <a:xfrm>
            <a:off x="7118684" y="233915"/>
            <a:ext cx="5073316" cy="5943600"/>
          </a:xfrm>
          <a:prstGeom prst="rect">
            <a:avLst/>
          </a:prstGeom>
          <a:noFill/>
          <a:ln>
            <a:noFill/>
          </a:ln>
        </p:spPr>
      </p:sp>
      <p:grpSp>
        <p:nvGrpSpPr>
          <p:cNvPr id="1856" name="Google Shape;1856;p225"/>
          <p:cNvGrpSpPr/>
          <p:nvPr/>
        </p:nvGrpSpPr>
        <p:grpSpPr>
          <a:xfrm>
            <a:off x="0" y="5020348"/>
            <a:ext cx="12192000" cy="1837653"/>
            <a:chOff x="0" y="5020348"/>
            <a:chExt cx="12192000" cy="1837653"/>
          </a:xfrm>
        </p:grpSpPr>
        <p:sp>
          <p:nvSpPr>
            <p:cNvPr id="1857" name="Google Shape;1857;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8" name="Google Shape;1858;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59" name="Google Shape;1859;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36503410"/>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60"/>
        <p:cNvGrpSpPr/>
        <p:nvPr/>
      </p:nvGrpSpPr>
      <p:grpSpPr>
        <a:xfrm>
          <a:off x="0" y="0"/>
          <a:ext cx="0" cy="0"/>
          <a:chOff x="0" y="0"/>
          <a:chExt cx="0" cy="0"/>
        </a:xfrm>
      </p:grpSpPr>
      <p:grpSp>
        <p:nvGrpSpPr>
          <p:cNvPr id="1861" name="Google Shape;1861;p226"/>
          <p:cNvGrpSpPr/>
          <p:nvPr/>
        </p:nvGrpSpPr>
        <p:grpSpPr>
          <a:xfrm>
            <a:off x="0" y="5020347"/>
            <a:ext cx="12192000" cy="1837653"/>
            <a:chOff x="0" y="5020347"/>
            <a:chExt cx="12192000" cy="1837653"/>
          </a:xfrm>
        </p:grpSpPr>
        <p:sp>
          <p:nvSpPr>
            <p:cNvPr id="1862" name="Google Shape;1862;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3" name="Google Shape;1863;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4" name="Google Shape;1864;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65" name="Google Shape;1865;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66" name="Google Shape;1866;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366416330"/>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68"/>
        <p:cNvGrpSpPr/>
        <p:nvPr/>
      </p:nvGrpSpPr>
      <p:grpSpPr>
        <a:xfrm>
          <a:off x="0" y="0"/>
          <a:ext cx="0" cy="0"/>
          <a:chOff x="0" y="0"/>
          <a:chExt cx="0" cy="0"/>
        </a:xfrm>
      </p:grpSpPr>
      <p:sp>
        <p:nvSpPr>
          <p:cNvPr id="1869" name="Google Shape;1869;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0" name="Google Shape;1870;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1" name="Google Shape;1871;p227"/>
          <p:cNvGrpSpPr/>
          <p:nvPr/>
        </p:nvGrpSpPr>
        <p:grpSpPr>
          <a:xfrm>
            <a:off x="0" y="5379426"/>
            <a:ext cx="2807368" cy="753891"/>
            <a:chOff x="0" y="5379426"/>
            <a:chExt cx="2807368" cy="753891"/>
          </a:xfrm>
        </p:grpSpPr>
        <p:sp>
          <p:nvSpPr>
            <p:cNvPr id="1872" name="Google Shape;1872;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3" name="Google Shape;1873;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74" name="Google Shape;1874;p227"/>
          <p:cNvSpPr>
            <a:spLocks noGrp="1"/>
          </p:cNvSpPr>
          <p:nvPr>
            <p:ph type="pic" idx="2"/>
          </p:nvPr>
        </p:nvSpPr>
        <p:spPr>
          <a:xfrm>
            <a:off x="2807368" y="457202"/>
            <a:ext cx="8915400" cy="5943598"/>
          </a:xfrm>
          <a:prstGeom prst="rect">
            <a:avLst/>
          </a:prstGeom>
          <a:noFill/>
          <a:ln>
            <a:noFill/>
          </a:ln>
        </p:spPr>
      </p:sp>
      <p:pic>
        <p:nvPicPr>
          <p:cNvPr id="1875" name="Google Shape;1875;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6910949"/>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76"/>
        <p:cNvGrpSpPr/>
        <p:nvPr/>
      </p:nvGrpSpPr>
      <p:grpSpPr>
        <a:xfrm>
          <a:off x="0" y="0"/>
          <a:ext cx="0" cy="0"/>
          <a:chOff x="0" y="0"/>
          <a:chExt cx="0" cy="0"/>
        </a:xfrm>
      </p:grpSpPr>
      <p:sp>
        <p:nvSpPr>
          <p:cNvPr id="1877" name="Google Shape;1877;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8" name="Google Shape;1878;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9" name="Google Shape;1879;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1" name="Google Shape;1881;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2" name="Google Shape;1882;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3" name="Google Shape;1883;p228"/>
          <p:cNvGrpSpPr/>
          <p:nvPr/>
        </p:nvGrpSpPr>
        <p:grpSpPr>
          <a:xfrm>
            <a:off x="7191542" y="1"/>
            <a:ext cx="5000459" cy="1425992"/>
            <a:chOff x="7191542" y="1"/>
            <a:chExt cx="5000459" cy="1425992"/>
          </a:xfrm>
        </p:grpSpPr>
        <p:pic>
          <p:nvPicPr>
            <p:cNvPr id="1884" name="Google Shape;1884;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5" name="Google Shape;1885;p228"/>
            <p:cNvGrpSpPr/>
            <p:nvPr/>
          </p:nvGrpSpPr>
          <p:grpSpPr>
            <a:xfrm>
              <a:off x="7191542" y="1"/>
              <a:ext cx="5000459" cy="1425992"/>
              <a:chOff x="7186272" y="0"/>
              <a:chExt cx="5005729" cy="1427495"/>
            </a:xfrm>
          </p:grpSpPr>
          <p:sp>
            <p:nvSpPr>
              <p:cNvPr id="1886" name="Google Shape;1886;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7" name="Google Shape;1887;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88" name="Google Shape;1888;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35246919"/>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89"/>
        <p:cNvGrpSpPr/>
        <p:nvPr/>
      </p:nvGrpSpPr>
      <p:grpSpPr>
        <a:xfrm>
          <a:off x="0" y="0"/>
          <a:ext cx="0" cy="0"/>
          <a:chOff x="0" y="0"/>
          <a:chExt cx="0" cy="0"/>
        </a:xfrm>
      </p:grpSpPr>
      <p:sp>
        <p:nvSpPr>
          <p:cNvPr id="1890" name="Google Shape;1890;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91" name="Google Shape;1891;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 name="Google Shape;1896;p229"/>
          <p:cNvGrpSpPr/>
          <p:nvPr/>
        </p:nvGrpSpPr>
        <p:grpSpPr>
          <a:xfrm>
            <a:off x="7191542" y="1"/>
            <a:ext cx="5000459" cy="1425992"/>
            <a:chOff x="7191542" y="1"/>
            <a:chExt cx="5000459" cy="1425992"/>
          </a:xfrm>
        </p:grpSpPr>
        <p:pic>
          <p:nvPicPr>
            <p:cNvPr id="1897" name="Google Shape;1897;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8" name="Google Shape;1898;p229"/>
            <p:cNvGrpSpPr/>
            <p:nvPr/>
          </p:nvGrpSpPr>
          <p:grpSpPr>
            <a:xfrm>
              <a:off x="7191542" y="1"/>
              <a:ext cx="5000459" cy="1425992"/>
              <a:chOff x="7186272" y="0"/>
              <a:chExt cx="5005729" cy="1427495"/>
            </a:xfrm>
          </p:grpSpPr>
          <p:sp>
            <p:nvSpPr>
              <p:cNvPr id="1899" name="Google Shape;1899;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0" name="Google Shape;1900;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01" name="Google Shape;1901;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25543687"/>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902"/>
        <p:cNvGrpSpPr/>
        <p:nvPr/>
      </p:nvGrpSpPr>
      <p:grpSpPr>
        <a:xfrm>
          <a:off x="0" y="0"/>
          <a:ext cx="0" cy="0"/>
          <a:chOff x="0" y="0"/>
          <a:chExt cx="0" cy="0"/>
        </a:xfrm>
      </p:grpSpPr>
      <p:grpSp>
        <p:nvGrpSpPr>
          <p:cNvPr id="1903" name="Google Shape;1903;p230"/>
          <p:cNvGrpSpPr/>
          <p:nvPr/>
        </p:nvGrpSpPr>
        <p:grpSpPr>
          <a:xfrm>
            <a:off x="7191542" y="1"/>
            <a:ext cx="5000459" cy="1425992"/>
            <a:chOff x="7191542" y="1"/>
            <a:chExt cx="5000459" cy="1425992"/>
          </a:xfrm>
        </p:grpSpPr>
        <p:pic>
          <p:nvPicPr>
            <p:cNvPr id="1904" name="Google Shape;1904;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0"/>
            <p:cNvGrpSpPr/>
            <p:nvPr/>
          </p:nvGrpSpPr>
          <p:grpSpPr>
            <a:xfrm>
              <a:off x="7191542" y="1"/>
              <a:ext cx="5000459" cy="1425992"/>
              <a:chOff x="7186272" y="0"/>
              <a:chExt cx="5005729" cy="1427495"/>
            </a:xfrm>
          </p:grpSpPr>
          <p:sp>
            <p:nvSpPr>
              <p:cNvPr id="1906" name="Google Shape;1906;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1" name="Google Shape;1911;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2" name="Google Shape;1912;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06732732"/>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913"/>
        <p:cNvGrpSpPr/>
        <p:nvPr/>
      </p:nvGrpSpPr>
      <p:grpSpPr>
        <a:xfrm>
          <a:off x="0" y="0"/>
          <a:ext cx="0" cy="0"/>
          <a:chOff x="0" y="0"/>
          <a:chExt cx="0" cy="0"/>
        </a:xfrm>
      </p:grpSpPr>
      <p:sp>
        <p:nvSpPr>
          <p:cNvPr id="1914" name="Google Shape;1914;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5" name="Google Shape;1915;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6" name="Google Shape;1916;p231"/>
          <p:cNvGrpSpPr/>
          <p:nvPr/>
        </p:nvGrpSpPr>
        <p:grpSpPr>
          <a:xfrm>
            <a:off x="7191542" y="1"/>
            <a:ext cx="5000459" cy="1425992"/>
            <a:chOff x="7191542" y="1"/>
            <a:chExt cx="5000459" cy="1425992"/>
          </a:xfrm>
        </p:grpSpPr>
        <p:pic>
          <p:nvPicPr>
            <p:cNvPr id="1917" name="Google Shape;1917;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8" name="Google Shape;1918;p231"/>
            <p:cNvGrpSpPr/>
            <p:nvPr/>
          </p:nvGrpSpPr>
          <p:grpSpPr>
            <a:xfrm>
              <a:off x="7191542" y="1"/>
              <a:ext cx="5000459" cy="1425992"/>
              <a:chOff x="7186272" y="0"/>
              <a:chExt cx="5005729" cy="1427495"/>
            </a:xfrm>
          </p:grpSpPr>
          <p:sp>
            <p:nvSpPr>
              <p:cNvPr id="1919" name="Google Shape;1919;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0" name="Google Shape;1920;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1" name="Google Shape;1921;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 name="Google Shape;1922;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3" name="Google Shape;1923;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 name="Google Shape;1924;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25581015"/>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25"/>
        <p:cNvGrpSpPr/>
        <p:nvPr/>
      </p:nvGrpSpPr>
      <p:grpSpPr>
        <a:xfrm>
          <a:off x="0" y="0"/>
          <a:ext cx="0" cy="0"/>
          <a:chOff x="0" y="0"/>
          <a:chExt cx="0" cy="0"/>
        </a:xfrm>
      </p:grpSpPr>
      <p:grpSp>
        <p:nvGrpSpPr>
          <p:cNvPr id="1926" name="Google Shape;1926;p232"/>
          <p:cNvGrpSpPr/>
          <p:nvPr/>
        </p:nvGrpSpPr>
        <p:grpSpPr>
          <a:xfrm>
            <a:off x="7191542" y="1"/>
            <a:ext cx="5000459" cy="1425992"/>
            <a:chOff x="7191542" y="1"/>
            <a:chExt cx="5000459" cy="1425992"/>
          </a:xfrm>
        </p:grpSpPr>
        <p:pic>
          <p:nvPicPr>
            <p:cNvPr id="1927" name="Google Shape;1927;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8" name="Google Shape;1928;p232"/>
            <p:cNvGrpSpPr/>
            <p:nvPr/>
          </p:nvGrpSpPr>
          <p:grpSpPr>
            <a:xfrm>
              <a:off x="7191542" y="1"/>
              <a:ext cx="5000459" cy="1425992"/>
              <a:chOff x="7186272" y="0"/>
              <a:chExt cx="5005729" cy="1427495"/>
            </a:xfrm>
          </p:grpSpPr>
          <p:sp>
            <p:nvSpPr>
              <p:cNvPr id="1929" name="Google Shape;1929;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0" name="Google Shape;1930;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1" name="Google Shape;1931;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2" name="Google Shape;1932;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3" name="Google Shape;1933;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 name="Google Shape;1935;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 name="Google Shape;1936;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47474318"/>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39"/>
        <p:cNvGrpSpPr/>
        <p:nvPr/>
      </p:nvGrpSpPr>
      <p:grpSpPr>
        <a:xfrm>
          <a:off x="0" y="0"/>
          <a:ext cx="0" cy="0"/>
          <a:chOff x="0" y="0"/>
          <a:chExt cx="0" cy="0"/>
        </a:xfrm>
      </p:grpSpPr>
      <p:grpSp>
        <p:nvGrpSpPr>
          <p:cNvPr id="1940" name="Google Shape;1940;p233"/>
          <p:cNvGrpSpPr/>
          <p:nvPr/>
        </p:nvGrpSpPr>
        <p:grpSpPr>
          <a:xfrm>
            <a:off x="7191542" y="1"/>
            <a:ext cx="5000459" cy="1425992"/>
            <a:chOff x="7191542" y="1"/>
            <a:chExt cx="5000459" cy="1425992"/>
          </a:xfrm>
        </p:grpSpPr>
        <p:pic>
          <p:nvPicPr>
            <p:cNvPr id="1941" name="Google Shape;1941;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2" name="Google Shape;1942;p233"/>
            <p:cNvGrpSpPr/>
            <p:nvPr/>
          </p:nvGrpSpPr>
          <p:grpSpPr>
            <a:xfrm>
              <a:off x="7191542" y="1"/>
              <a:ext cx="5000459" cy="1425992"/>
              <a:chOff x="7186272" y="0"/>
              <a:chExt cx="5005729" cy="1427495"/>
            </a:xfrm>
          </p:grpSpPr>
          <p:sp>
            <p:nvSpPr>
              <p:cNvPr id="1943" name="Google Shape;1943;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4" name="Google Shape;1944;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45" name="Google Shape;1945;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6" name="Google Shape;1946;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47" name="Google Shape;1947;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 name="Google Shape;1948;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47610017"/>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49"/>
        <p:cNvGrpSpPr/>
        <p:nvPr/>
      </p:nvGrpSpPr>
      <p:grpSpPr>
        <a:xfrm>
          <a:off x="0" y="0"/>
          <a:ext cx="0" cy="0"/>
          <a:chOff x="0" y="0"/>
          <a:chExt cx="0" cy="0"/>
        </a:xfrm>
      </p:grpSpPr>
      <p:grpSp>
        <p:nvGrpSpPr>
          <p:cNvPr id="1950" name="Google Shape;1950;p234"/>
          <p:cNvGrpSpPr/>
          <p:nvPr/>
        </p:nvGrpSpPr>
        <p:grpSpPr>
          <a:xfrm>
            <a:off x="0" y="0"/>
            <a:ext cx="12192000" cy="2148830"/>
            <a:chOff x="0" y="0"/>
            <a:chExt cx="12192000" cy="2148830"/>
          </a:xfrm>
        </p:grpSpPr>
        <p:sp>
          <p:nvSpPr>
            <p:cNvPr id="1951" name="Google Shape;1951;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2" name="Google Shape;1952;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53" name="Google Shape;1953;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4" name="Google Shape;1954;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 name="Google Shape;1955;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6" name="Google Shape;1956;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57" name="Google Shape;1957;p23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856602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41"/>
        <p:cNvGrpSpPr/>
        <p:nvPr/>
      </p:nvGrpSpPr>
      <p:grpSpPr>
        <a:xfrm>
          <a:off x="0" y="0"/>
          <a:ext cx="0" cy="0"/>
          <a:chOff x="0" y="0"/>
          <a:chExt cx="0" cy="0"/>
        </a:xfrm>
      </p:grpSpPr>
      <p:grpSp>
        <p:nvGrpSpPr>
          <p:cNvPr id="1742" name="Google Shape;1742;p222"/>
          <p:cNvGrpSpPr/>
          <p:nvPr/>
        </p:nvGrpSpPr>
        <p:grpSpPr>
          <a:xfrm>
            <a:off x="0" y="0"/>
            <a:ext cx="12192000" cy="2148830"/>
            <a:chOff x="0" y="0"/>
            <a:chExt cx="12192000" cy="2148830"/>
          </a:xfrm>
        </p:grpSpPr>
        <p:sp>
          <p:nvSpPr>
            <p:cNvPr id="1743" name="Google Shape;1743;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4" name="Google Shape;1744;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45" name="Google Shape;1745;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6" name="Google Shape;1746;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7" name="Google Shape;1747;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48" name="Google Shape;1748;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49" name="Google Shape;1749;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58"/>
        <p:cNvGrpSpPr/>
        <p:nvPr/>
      </p:nvGrpSpPr>
      <p:grpSpPr>
        <a:xfrm>
          <a:off x="0" y="0"/>
          <a:ext cx="0" cy="0"/>
          <a:chOff x="0" y="0"/>
          <a:chExt cx="0" cy="0"/>
        </a:xfrm>
      </p:grpSpPr>
      <p:sp>
        <p:nvSpPr>
          <p:cNvPr id="1959" name="Google Shape;1959;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0" name="Google Shape;1960;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 name="Google Shape;1961;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2" name="Google Shape;1962;p235"/>
          <p:cNvGrpSpPr/>
          <p:nvPr/>
        </p:nvGrpSpPr>
        <p:grpSpPr>
          <a:xfrm>
            <a:off x="7191542" y="1"/>
            <a:ext cx="5000459" cy="1425992"/>
            <a:chOff x="7191542" y="1"/>
            <a:chExt cx="5000459" cy="1425992"/>
          </a:xfrm>
        </p:grpSpPr>
        <p:pic>
          <p:nvPicPr>
            <p:cNvPr id="1963" name="Google Shape;1963;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4" name="Google Shape;1964;p235"/>
            <p:cNvGrpSpPr/>
            <p:nvPr/>
          </p:nvGrpSpPr>
          <p:grpSpPr>
            <a:xfrm>
              <a:off x="7191542" y="1"/>
              <a:ext cx="5000459" cy="1425992"/>
              <a:chOff x="7186272" y="0"/>
              <a:chExt cx="5005729" cy="1427495"/>
            </a:xfrm>
          </p:grpSpPr>
          <p:sp>
            <p:nvSpPr>
              <p:cNvPr id="1965" name="Google Shape;1965;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6" name="Google Shape;1966;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406393239"/>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67"/>
        <p:cNvGrpSpPr/>
        <p:nvPr/>
      </p:nvGrpSpPr>
      <p:grpSpPr>
        <a:xfrm>
          <a:off x="0" y="0"/>
          <a:ext cx="0" cy="0"/>
          <a:chOff x="0" y="0"/>
          <a:chExt cx="0" cy="0"/>
        </a:xfrm>
      </p:grpSpPr>
      <p:sp>
        <p:nvSpPr>
          <p:cNvPr id="1968" name="Google Shape;1968;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9" name="Google Shape;1969;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0" name="Google Shape;1970;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71" name="Google Shape;1971;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2" name="Google Shape;1972;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73" name="Google Shape;1973;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4" name="Google Shape;1974;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 name="Google Shape;1975;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76" name="Google Shape;1976;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 name="Google Shape;1977;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78" name="Google Shape;1978;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55188780"/>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79"/>
        <p:cNvGrpSpPr/>
        <p:nvPr/>
      </p:nvGrpSpPr>
      <p:grpSpPr>
        <a:xfrm>
          <a:off x="0" y="0"/>
          <a:ext cx="0" cy="0"/>
          <a:chOff x="0" y="0"/>
          <a:chExt cx="0" cy="0"/>
        </a:xfrm>
      </p:grpSpPr>
      <p:sp>
        <p:nvSpPr>
          <p:cNvPr id="1980" name="Google Shape;1980;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81" name="Google Shape;1981;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 name="Google Shape;1982;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4" name="Google Shape;1984;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5" name="Google Shape;1985;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6" name="Google Shape;1986;p237"/>
          <p:cNvGrpSpPr/>
          <p:nvPr/>
        </p:nvGrpSpPr>
        <p:grpSpPr>
          <a:xfrm>
            <a:off x="7191542" y="1"/>
            <a:ext cx="5000459" cy="1425992"/>
            <a:chOff x="7191542" y="1"/>
            <a:chExt cx="5000459" cy="1425992"/>
          </a:xfrm>
        </p:grpSpPr>
        <p:pic>
          <p:nvPicPr>
            <p:cNvPr id="1987" name="Google Shape;1987;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 name="Google Shape;1988;p237"/>
            <p:cNvGrpSpPr/>
            <p:nvPr/>
          </p:nvGrpSpPr>
          <p:grpSpPr>
            <a:xfrm>
              <a:off x="7191542" y="1"/>
              <a:ext cx="5000459" cy="1425992"/>
              <a:chOff x="7186272" y="0"/>
              <a:chExt cx="5005729" cy="1427495"/>
            </a:xfrm>
          </p:grpSpPr>
          <p:sp>
            <p:nvSpPr>
              <p:cNvPr id="1989" name="Google Shape;1989;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0" name="Google Shape;1990;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91" name="Google Shape;1991;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1119347"/>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92"/>
        <p:cNvGrpSpPr/>
        <p:nvPr/>
      </p:nvGrpSpPr>
      <p:grpSpPr>
        <a:xfrm>
          <a:off x="0" y="0"/>
          <a:ext cx="0" cy="0"/>
          <a:chOff x="0" y="0"/>
          <a:chExt cx="0" cy="0"/>
        </a:xfrm>
      </p:grpSpPr>
      <p:sp>
        <p:nvSpPr>
          <p:cNvPr id="1993" name="Google Shape;1993;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4" name="Google Shape;1994;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5" name="Google Shape;1995;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6" name="Google Shape;1996;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97" name="Google Shape;1997;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8" name="Google Shape;1998;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9" name="Google Shape;1999;p238"/>
          <p:cNvGrpSpPr/>
          <p:nvPr/>
        </p:nvGrpSpPr>
        <p:grpSpPr>
          <a:xfrm>
            <a:off x="7191542" y="1"/>
            <a:ext cx="5000459" cy="1425992"/>
            <a:chOff x="7191542" y="1"/>
            <a:chExt cx="5000459" cy="1425992"/>
          </a:xfrm>
        </p:grpSpPr>
        <p:pic>
          <p:nvPicPr>
            <p:cNvPr id="2000" name="Google Shape;2000;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 name="Google Shape;2001;p238"/>
            <p:cNvGrpSpPr/>
            <p:nvPr/>
          </p:nvGrpSpPr>
          <p:grpSpPr>
            <a:xfrm>
              <a:off x="7191542" y="1"/>
              <a:ext cx="5000459" cy="1425992"/>
              <a:chOff x="7186272" y="0"/>
              <a:chExt cx="5005729" cy="1427495"/>
            </a:xfrm>
          </p:grpSpPr>
          <p:sp>
            <p:nvSpPr>
              <p:cNvPr id="2002" name="Google Shape;2002;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03" name="Google Shape;2003;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04" name="Google Shape;2004;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10046278"/>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2728347"/>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57057947"/>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49674339"/>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80956567"/>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8/19/2024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73819083"/>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8/19/2024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6554216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50"/>
        <p:cNvGrpSpPr/>
        <p:nvPr/>
      </p:nvGrpSpPr>
      <p:grpSpPr>
        <a:xfrm>
          <a:off x="0" y="0"/>
          <a:ext cx="0" cy="0"/>
          <a:chOff x="0" y="0"/>
          <a:chExt cx="0" cy="0"/>
        </a:xfrm>
      </p:grpSpPr>
      <p:sp>
        <p:nvSpPr>
          <p:cNvPr id="1751" name="Google Shape;1751;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2" name="Google Shape;1752;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3" name="Google Shape;1753;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4" name="Google Shape;1754;p223"/>
          <p:cNvGrpSpPr/>
          <p:nvPr/>
        </p:nvGrpSpPr>
        <p:grpSpPr>
          <a:xfrm>
            <a:off x="7191542" y="1"/>
            <a:ext cx="5000459" cy="1425992"/>
            <a:chOff x="7191542" y="1"/>
            <a:chExt cx="5000459" cy="1425992"/>
          </a:xfrm>
        </p:grpSpPr>
        <p:pic>
          <p:nvPicPr>
            <p:cNvPr id="1755" name="Google Shape;1755;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6" name="Google Shape;1756;p223"/>
            <p:cNvGrpSpPr/>
            <p:nvPr/>
          </p:nvGrpSpPr>
          <p:grpSpPr>
            <a:xfrm>
              <a:off x="7191542" y="1"/>
              <a:ext cx="5000459" cy="1425992"/>
              <a:chOff x="7186272" y="0"/>
              <a:chExt cx="5005729" cy="1427495"/>
            </a:xfrm>
          </p:grpSpPr>
          <p:sp>
            <p:nvSpPr>
              <p:cNvPr id="1757" name="Google Shape;1757;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8" name="Google Shape;1758;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8/19/2024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23284439"/>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8/19/2024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87205372"/>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8/19/2024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941606999"/>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8/19/2024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55229929"/>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82981965"/>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8/19/2024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61956142"/>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61247011"/>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matchingName="Title and Content" type="obj">
  <p:cSld name="1_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915132"/>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44933334"/>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3061130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59"/>
        <p:cNvGrpSpPr/>
        <p:nvPr/>
      </p:nvGrpSpPr>
      <p:grpSpPr>
        <a:xfrm>
          <a:off x="0" y="0"/>
          <a:ext cx="0" cy="0"/>
          <a:chOff x="0" y="0"/>
          <a:chExt cx="0" cy="0"/>
        </a:xfrm>
      </p:grpSpPr>
      <p:sp>
        <p:nvSpPr>
          <p:cNvPr id="1760" name="Google Shape;1760;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1" name="Google Shape;1761;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2" name="Google Shape;1762;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6" name="Google Shape;1766;p224"/>
          <p:cNvGrpSpPr/>
          <p:nvPr/>
        </p:nvGrpSpPr>
        <p:grpSpPr>
          <a:xfrm>
            <a:off x="7191542" y="1"/>
            <a:ext cx="5000459" cy="1425992"/>
            <a:chOff x="7191542" y="1"/>
            <a:chExt cx="5000459" cy="1425992"/>
          </a:xfrm>
        </p:grpSpPr>
        <p:pic>
          <p:nvPicPr>
            <p:cNvPr id="1767" name="Google Shape;1767;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8" name="Google Shape;1768;p224"/>
            <p:cNvGrpSpPr/>
            <p:nvPr/>
          </p:nvGrpSpPr>
          <p:grpSpPr>
            <a:xfrm>
              <a:off x="7191542" y="1"/>
              <a:ext cx="5000459" cy="1425992"/>
              <a:chOff x="7186272" y="0"/>
              <a:chExt cx="5005729" cy="1427495"/>
            </a:xfrm>
          </p:grpSpPr>
          <p:sp>
            <p:nvSpPr>
              <p:cNvPr id="1769" name="Google Shape;1769;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0" name="Google Shape;1770;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1" name="Google Shape;1771;p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11212206"/>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5126425"/>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6852622"/>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43452738"/>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3345100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059815832"/>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62011299"/>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841674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5661846"/>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659993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772"/>
        <p:cNvGrpSpPr/>
        <p:nvPr/>
      </p:nvGrpSpPr>
      <p:grpSpPr>
        <a:xfrm>
          <a:off x="0" y="0"/>
          <a:ext cx="0" cy="0"/>
          <a:chOff x="0" y="0"/>
          <a:chExt cx="0" cy="0"/>
        </a:xfrm>
      </p:grpSpPr>
      <p:sp>
        <p:nvSpPr>
          <p:cNvPr id="1773" name="Google Shape;1773;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4" name="Google Shape;1774;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5" name="Google Shape;1775;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76" name="Google Shape;1776;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7" name="Google Shape;1777;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778" name="Google Shape;1778;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9" name="Google Shape;1779;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0" name="Google Shape;1780;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81" name="Google Shape;1781;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2" name="Google Shape;1782;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783" name="Google Shape;1783;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4076150"/>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46"/>
        <p:cNvGrpSpPr/>
        <p:nvPr/>
      </p:nvGrpSpPr>
      <p:grpSpPr>
        <a:xfrm>
          <a:off x="0" y="0"/>
          <a:ext cx="0" cy="0"/>
          <a:chOff x="0" y="0"/>
          <a:chExt cx="0" cy="0"/>
        </a:xfrm>
      </p:grpSpPr>
      <p:grpSp>
        <p:nvGrpSpPr>
          <p:cNvPr id="147" name="Google Shape;147;p15"/>
          <p:cNvGrpSpPr/>
          <p:nvPr/>
        </p:nvGrpSpPr>
        <p:grpSpPr>
          <a:xfrm>
            <a:off x="7191542" y="1"/>
            <a:ext cx="5000459" cy="1425992"/>
            <a:chOff x="7191542" y="1"/>
            <a:chExt cx="5000459" cy="1425992"/>
          </a:xfrm>
        </p:grpSpPr>
        <p:pic>
          <p:nvPicPr>
            <p:cNvPr id="148" name="Google Shape;148;p1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9" name="Google Shape;149;p15"/>
            <p:cNvGrpSpPr/>
            <p:nvPr/>
          </p:nvGrpSpPr>
          <p:grpSpPr>
            <a:xfrm>
              <a:off x="7191542" y="1"/>
              <a:ext cx="5000459" cy="1425992"/>
              <a:chOff x="7186272" y="0"/>
              <a:chExt cx="5005729" cy="1427495"/>
            </a:xfrm>
          </p:grpSpPr>
          <p:sp>
            <p:nvSpPr>
              <p:cNvPr id="150" name="Google Shape;150;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 name="Google Shape;152;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 name="Google Shape;153;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 name="Google Shape;154;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 name="Google Shape;155;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 name="Google Shape;156;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94713589"/>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39388180"/>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26713457"/>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229999065"/>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10455400"/>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24171628"/>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18049682"/>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09843629"/>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6986262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784"/>
        <p:cNvGrpSpPr/>
        <p:nvPr/>
      </p:nvGrpSpPr>
      <p:grpSpPr>
        <a:xfrm>
          <a:off x="0" y="0"/>
          <a:ext cx="0" cy="0"/>
          <a:chOff x="0" y="0"/>
          <a:chExt cx="0" cy="0"/>
        </a:xfrm>
      </p:grpSpPr>
      <p:sp>
        <p:nvSpPr>
          <p:cNvPr id="1785" name="Google Shape;1785;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 name="Google Shape;1786;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9" name="Google Shape;1789;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0" name="Google Shape;1790;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1" name="Google Shape;1791;p226"/>
          <p:cNvGrpSpPr/>
          <p:nvPr/>
        </p:nvGrpSpPr>
        <p:grpSpPr>
          <a:xfrm>
            <a:off x="7191542" y="1"/>
            <a:ext cx="5000459" cy="1425992"/>
            <a:chOff x="7191542" y="1"/>
            <a:chExt cx="5000459" cy="1425992"/>
          </a:xfrm>
        </p:grpSpPr>
        <p:pic>
          <p:nvPicPr>
            <p:cNvPr id="1792" name="Google Shape;1792;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3" name="Google Shape;1793;p226"/>
            <p:cNvGrpSpPr/>
            <p:nvPr/>
          </p:nvGrpSpPr>
          <p:grpSpPr>
            <a:xfrm>
              <a:off x="7191542" y="1"/>
              <a:ext cx="5000459" cy="1425992"/>
              <a:chOff x="7186272" y="0"/>
              <a:chExt cx="5005729" cy="1427495"/>
            </a:xfrm>
          </p:grpSpPr>
          <p:sp>
            <p:nvSpPr>
              <p:cNvPr id="1794" name="Google Shape;1794;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5" name="Google Shape;1795;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96" name="Google Shape;1796;p2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82008341"/>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633647031"/>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17365648"/>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86222077"/>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240887800"/>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716123267"/>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00045408"/>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89131093"/>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63352783"/>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7311132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797"/>
        <p:cNvGrpSpPr/>
        <p:nvPr/>
      </p:nvGrpSpPr>
      <p:grpSpPr>
        <a:xfrm>
          <a:off x="0" y="0"/>
          <a:ext cx="0" cy="0"/>
          <a:chOff x="0" y="0"/>
          <a:chExt cx="0" cy="0"/>
        </a:xfrm>
      </p:grpSpPr>
      <p:sp>
        <p:nvSpPr>
          <p:cNvPr id="1798" name="Google Shape;1798;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9" name="Google Shape;1799;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0" name="Google Shape;1800;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1" name="Google Shape;1801;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2" name="Google Shape;1802;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3" name="Google Shape;1803;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4" name="Google Shape;1804;p227"/>
          <p:cNvGrpSpPr/>
          <p:nvPr/>
        </p:nvGrpSpPr>
        <p:grpSpPr>
          <a:xfrm>
            <a:off x="7191542" y="1"/>
            <a:ext cx="5000459" cy="1425992"/>
            <a:chOff x="7191542" y="1"/>
            <a:chExt cx="5000459" cy="1425992"/>
          </a:xfrm>
        </p:grpSpPr>
        <p:pic>
          <p:nvPicPr>
            <p:cNvPr id="1805" name="Google Shape;1805;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6" name="Google Shape;1806;p227"/>
            <p:cNvGrpSpPr/>
            <p:nvPr/>
          </p:nvGrpSpPr>
          <p:grpSpPr>
            <a:xfrm>
              <a:off x="7191542" y="1"/>
              <a:ext cx="5000459" cy="1425992"/>
              <a:chOff x="7186272" y="0"/>
              <a:chExt cx="5005729" cy="1427495"/>
            </a:xfrm>
          </p:grpSpPr>
          <p:sp>
            <p:nvSpPr>
              <p:cNvPr id="1807" name="Google Shape;1807;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09" name="Google Shape;1809;p2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matchingName="Comparison" type="twoTxTwoObj">
  <p:cSld name="1_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84277794"/>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29852680"/>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87085342"/>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248968221"/>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381564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9886671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35436627"/>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85075649"/>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28324810"/>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3346314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79"/>
        <p:cNvGrpSpPr/>
        <p:nvPr/>
      </p:nvGrpSpPr>
      <p:grpSpPr>
        <a:xfrm>
          <a:off x="0" y="0"/>
          <a:ext cx="0" cy="0"/>
          <a:chOff x="0" y="0"/>
          <a:chExt cx="0" cy="0"/>
        </a:xfrm>
      </p:grpSpPr>
      <p:grpSp>
        <p:nvGrpSpPr>
          <p:cNvPr id="180" name="Google Shape;180;p353"/>
          <p:cNvGrpSpPr/>
          <p:nvPr/>
        </p:nvGrpSpPr>
        <p:grpSpPr>
          <a:xfrm>
            <a:off x="0" y="0"/>
            <a:ext cx="12192000" cy="2148830"/>
            <a:chOff x="0" y="0"/>
            <a:chExt cx="12192000" cy="2148830"/>
          </a:xfrm>
        </p:grpSpPr>
        <p:sp>
          <p:nvSpPr>
            <p:cNvPr id="181" name="Google Shape;181;p35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 name="Google Shape;182;p35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3" name="Google Shape;183;p35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 name="Google Shape;184;p35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35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6" name="Google Shape;186;p35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7" name="Google Shape;187;p35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10"/>
        <p:cNvGrpSpPr/>
        <p:nvPr/>
      </p:nvGrpSpPr>
      <p:grpSpPr>
        <a:xfrm>
          <a:off x="0" y="0"/>
          <a:ext cx="0" cy="0"/>
          <a:chOff x="0" y="0"/>
          <a:chExt cx="0" cy="0"/>
        </a:xfrm>
      </p:grpSpPr>
      <p:sp>
        <p:nvSpPr>
          <p:cNvPr id="1811" name="Google Shape;1811;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2" name="Google Shape;1812;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13" name="Google Shape;1813;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14" name="Google Shape;1814;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5" name="Google Shape;1815;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56310496"/>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46713990"/>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44233527"/>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27672340"/>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23546223"/>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86420726"/>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50842400"/>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39691482"/>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304838429"/>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2771746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16"/>
        <p:cNvGrpSpPr/>
        <p:nvPr/>
      </p:nvGrpSpPr>
      <p:grpSpPr>
        <a:xfrm>
          <a:off x="0" y="0"/>
          <a:ext cx="0" cy="0"/>
          <a:chOff x="0" y="0"/>
          <a:chExt cx="0" cy="0"/>
        </a:xfrm>
      </p:grpSpPr>
      <p:sp>
        <p:nvSpPr>
          <p:cNvPr id="1817" name="Google Shape;1817;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8" name="Google Shape;1818;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9" name="Google Shape;1819;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20" name="Google Shape;1820;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1" name="Google Shape;1821;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22" name="Google Shape;1822;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3" name="Google Shape;1823;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4" name="Google Shape;1824;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25" name="Google Shape;1825;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73421894"/>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86024361"/>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44042340"/>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94370005"/>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48490684"/>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85739387"/>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29863175"/>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32193714"/>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6549693"/>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2897507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26"/>
        <p:cNvGrpSpPr/>
        <p:nvPr/>
      </p:nvGrpSpPr>
      <p:grpSpPr>
        <a:xfrm>
          <a:off x="0" y="0"/>
          <a:ext cx="0" cy="0"/>
          <a:chOff x="0" y="0"/>
          <a:chExt cx="0" cy="0"/>
        </a:xfrm>
      </p:grpSpPr>
      <p:sp>
        <p:nvSpPr>
          <p:cNvPr id="1827" name="Google Shape;1827;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8" name="Google Shape;1828;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9" name="Google Shape;1829;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30" name="Google Shape;1830;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32" name="Google Shape;1832;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3" name="Google Shape;1833;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4" name="Google Shape;1834;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5" name="Google Shape;1835;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3655037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0308209"/>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1418539"/>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48266325"/>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20086077"/>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399734448"/>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12370020"/>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966410262"/>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775297897"/>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9806067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36"/>
        <p:cNvGrpSpPr/>
        <p:nvPr/>
      </p:nvGrpSpPr>
      <p:grpSpPr>
        <a:xfrm>
          <a:off x="0" y="0"/>
          <a:ext cx="0" cy="0"/>
          <a:chOff x="0" y="0"/>
          <a:chExt cx="0" cy="0"/>
        </a:xfrm>
      </p:grpSpPr>
      <p:sp>
        <p:nvSpPr>
          <p:cNvPr id="1837" name="Google Shape;1837;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8" name="Google Shape;1838;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39" name="Google Shape;1839;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0" name="Google Shape;1840;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1" name="Google Shape;1841;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88941903"/>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4557040"/>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091981"/>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02663932"/>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249296394"/>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36870916"/>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547630010"/>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04380595"/>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850078333"/>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2658684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42"/>
        <p:cNvGrpSpPr/>
        <p:nvPr/>
      </p:nvGrpSpPr>
      <p:grpSpPr>
        <a:xfrm>
          <a:off x="0" y="0"/>
          <a:ext cx="0" cy="0"/>
          <a:chOff x="0" y="0"/>
          <a:chExt cx="0" cy="0"/>
        </a:xfrm>
      </p:grpSpPr>
      <p:sp>
        <p:nvSpPr>
          <p:cNvPr id="1843" name="Google Shape;1843;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44" name="Google Shape;184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45" name="Google Shape;1845;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6" name="Google Shape;1846;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 name="Google Shape;1847;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99831837"/>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02547876"/>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93556033"/>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59409365"/>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671420915"/>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26128305"/>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098397130"/>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11130470"/>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05405793"/>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245457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48"/>
        <p:cNvGrpSpPr/>
        <p:nvPr/>
      </p:nvGrpSpPr>
      <p:grpSpPr>
        <a:xfrm>
          <a:off x="0" y="0"/>
          <a:ext cx="0" cy="0"/>
          <a:chOff x="0" y="0"/>
          <a:chExt cx="0" cy="0"/>
        </a:xfrm>
      </p:grpSpPr>
      <p:sp>
        <p:nvSpPr>
          <p:cNvPr id="1849" name="Google Shape;1849;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0" name="Google Shape;1850;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1" name="Google Shape;1851;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2" name="Google Shape;1852;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 name="Google Shape;1853;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54" name="Google Shape;1854;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86486991"/>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5614319"/>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20440377"/>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41199939"/>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14101366"/>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25660718"/>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3784764"/>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13915408"/>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49291372"/>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7855503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55"/>
        <p:cNvGrpSpPr/>
        <p:nvPr/>
      </p:nvGrpSpPr>
      <p:grpSpPr>
        <a:xfrm>
          <a:off x="0" y="0"/>
          <a:ext cx="0" cy="0"/>
          <a:chOff x="0" y="0"/>
          <a:chExt cx="0" cy="0"/>
        </a:xfrm>
      </p:grpSpPr>
      <p:sp>
        <p:nvSpPr>
          <p:cNvPr id="1856" name="Google Shape;1856;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8" name="Google Shape;1858;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59" name="Google Shape;1859;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0" name="Google Shape;1860;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61" name="Google Shape;1861;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2" name="Google Shape;1862;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3" name="Google Shape;1863;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4" name="Google Shape;1864;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93249819"/>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289619641"/>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5937168"/>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163665714"/>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07015212"/>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02891657"/>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28067609"/>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90628598"/>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92832713"/>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868731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65"/>
        <p:cNvGrpSpPr/>
        <p:nvPr/>
      </p:nvGrpSpPr>
      <p:grpSpPr>
        <a:xfrm>
          <a:off x="0" y="0"/>
          <a:ext cx="0" cy="0"/>
          <a:chOff x="0" y="0"/>
          <a:chExt cx="0" cy="0"/>
        </a:xfrm>
      </p:grpSpPr>
      <p:sp>
        <p:nvSpPr>
          <p:cNvPr id="1866" name="Google Shape;1866;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8" name="Google Shape;1868;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9" name="Google Shape;1869;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0" name="Google Shape;1870;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74103404"/>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43382320"/>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84655878"/>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60416328"/>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150232538"/>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7443480"/>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2766089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05559514"/>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15415326"/>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690903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71"/>
        <p:cNvGrpSpPr/>
        <p:nvPr/>
      </p:nvGrpSpPr>
      <p:grpSpPr>
        <a:xfrm>
          <a:off x="0" y="0"/>
          <a:ext cx="0" cy="0"/>
          <a:chOff x="0" y="0"/>
          <a:chExt cx="0" cy="0"/>
        </a:xfrm>
      </p:grpSpPr>
      <p:sp>
        <p:nvSpPr>
          <p:cNvPr id="1872" name="Google Shape;1872;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73" name="Google Shape;1873;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4" name="Google Shape;1874;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5" name="Google Shape;1875;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6" name="Google Shape;1876;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19161790"/>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extLst>
              <a:ext uri="{28A0092B-C50C-407E-A947-70E740481C1C}">
                <a14:useLocalDpi xmlns:a14="http://schemas.microsoft.com/office/drawing/2010/main"/>
              </a:ext>
            </a:extLst>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75755595"/>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08979574"/>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91482388"/>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4023952"/>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94726015"/>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391115048"/>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211676287"/>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97660817"/>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1334595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877"/>
        <p:cNvGrpSpPr/>
        <p:nvPr/>
      </p:nvGrpSpPr>
      <p:grpSpPr>
        <a:xfrm>
          <a:off x="0" y="0"/>
          <a:ext cx="0" cy="0"/>
          <a:chOff x="0" y="0"/>
          <a:chExt cx="0" cy="0"/>
        </a:xfrm>
      </p:grpSpPr>
      <p:sp>
        <p:nvSpPr>
          <p:cNvPr id="1878" name="Google Shape;1878;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9" name="Google Shape;1879;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80" name="Google Shape;1880;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2" name="Google Shape;1882;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83" name="Google Shape;1883;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70326636"/>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57450889"/>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13293871"/>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104035751"/>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938199656"/>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96732145"/>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74816011"/>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52778635"/>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706984"/>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329125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8"/>
        <p:cNvGrpSpPr/>
        <p:nvPr/>
      </p:nvGrpSpPr>
      <p:grpSpPr>
        <a:xfrm>
          <a:off x="0" y="0"/>
          <a:ext cx="0" cy="0"/>
          <a:chOff x="0" y="0"/>
          <a:chExt cx="0" cy="0"/>
        </a:xfrm>
      </p:grpSpPr>
      <p:sp>
        <p:nvSpPr>
          <p:cNvPr id="189" name="Google Shape;189;p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 name="Google Shape;190;p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 name="Google Shape;191;p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 name="Google Shape;192;p355"/>
          <p:cNvGrpSpPr/>
          <p:nvPr/>
        </p:nvGrpSpPr>
        <p:grpSpPr>
          <a:xfrm>
            <a:off x="7191542" y="1"/>
            <a:ext cx="5000459" cy="1425992"/>
            <a:chOff x="7191542" y="1"/>
            <a:chExt cx="5000459" cy="1425992"/>
          </a:xfrm>
        </p:grpSpPr>
        <p:pic>
          <p:nvPicPr>
            <p:cNvPr id="193" name="Google Shape;193;p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 name="Google Shape;194;p355"/>
            <p:cNvGrpSpPr/>
            <p:nvPr/>
          </p:nvGrpSpPr>
          <p:grpSpPr>
            <a:xfrm>
              <a:off x="7191542" y="1"/>
              <a:ext cx="5000459" cy="1425992"/>
              <a:chOff x="7186272" y="0"/>
              <a:chExt cx="5005729" cy="1427495"/>
            </a:xfrm>
          </p:grpSpPr>
          <p:sp>
            <p:nvSpPr>
              <p:cNvPr id="195" name="Google Shape;195;p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 name="Google Shape;196;p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884"/>
        <p:cNvGrpSpPr/>
        <p:nvPr/>
      </p:nvGrpSpPr>
      <p:grpSpPr>
        <a:xfrm>
          <a:off x="0" y="0"/>
          <a:ext cx="0" cy="0"/>
          <a:chOff x="0" y="0"/>
          <a:chExt cx="0" cy="0"/>
        </a:xfrm>
      </p:grpSpPr>
      <p:sp>
        <p:nvSpPr>
          <p:cNvPr id="1885" name="Google Shape;1885;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6" name="Google Shape;1886;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7" name="Google Shape;1887;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88" name="Google Shape;1888;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9" name="Google Shape;1889;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90" name="Google Shape;1890;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1" name="Google Shape;1891;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2" name="Google Shape;1892;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3" name="Google Shape;1893;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45879007"/>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85465600"/>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66584493"/>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8283286"/>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64692641"/>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16432119"/>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369934648"/>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57993946"/>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2056477"/>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3263735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894"/>
        <p:cNvGrpSpPr/>
        <p:nvPr/>
      </p:nvGrpSpPr>
      <p:grpSpPr>
        <a:xfrm>
          <a:off x="0" y="0"/>
          <a:ext cx="0" cy="0"/>
          <a:chOff x="0" y="0"/>
          <a:chExt cx="0" cy="0"/>
        </a:xfrm>
      </p:grpSpPr>
      <p:sp>
        <p:nvSpPr>
          <p:cNvPr id="1895" name="Google Shape;1895;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6" name="Google Shape;1896;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7" name="Google Shape;1897;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98" name="Google Shape;1898;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 name="Google Shape;1899;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00" name="Google Shape;1900;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1" name="Google Shape;1901;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2" name="Google Shape;1902;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03" name="Google Shape;1903;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61613632"/>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9888569"/>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05137133"/>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12040842"/>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183475222"/>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650952227"/>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52330624"/>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38699290"/>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48053665"/>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4123645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04"/>
        <p:cNvGrpSpPr/>
        <p:nvPr/>
      </p:nvGrpSpPr>
      <p:grpSpPr>
        <a:xfrm>
          <a:off x="0" y="0"/>
          <a:ext cx="0" cy="0"/>
          <a:chOff x="0" y="0"/>
          <a:chExt cx="0" cy="0"/>
        </a:xfrm>
      </p:grpSpPr>
      <p:sp>
        <p:nvSpPr>
          <p:cNvPr id="1905" name="Google Shape;1905;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6" name="Google Shape;1906;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 name="Google Shape;1907;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08" name="Google Shape;1908;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10" name="Google Shape;1910;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1" name="Google Shape;1911;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2" name="Google Shape;1912;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3" name="Google Shape;1913;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347723928"/>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80687734"/>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751121142"/>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36196371"/>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21633640"/>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60757055"/>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213120872"/>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294029387"/>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26100084"/>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65838861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14"/>
        <p:cNvGrpSpPr/>
        <p:nvPr/>
      </p:nvGrpSpPr>
      <p:grpSpPr>
        <a:xfrm>
          <a:off x="0" y="0"/>
          <a:ext cx="0" cy="0"/>
          <a:chOff x="0" y="0"/>
          <a:chExt cx="0" cy="0"/>
        </a:xfrm>
      </p:grpSpPr>
      <p:sp>
        <p:nvSpPr>
          <p:cNvPr id="1915" name="Google Shape;1915;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 name="Google Shape;1916;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7" name="Google Shape;1917;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8" name="Google Shape;1918;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9" name="Google Shape;1919;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33742820"/>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25614438"/>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826913318"/>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593657804"/>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963661251"/>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88267879"/>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53739161"/>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57315437"/>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83253112"/>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227434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20"/>
        <p:cNvGrpSpPr/>
        <p:nvPr/>
      </p:nvGrpSpPr>
      <p:grpSpPr>
        <a:xfrm>
          <a:off x="0" y="0"/>
          <a:ext cx="0" cy="0"/>
          <a:chOff x="0" y="0"/>
          <a:chExt cx="0" cy="0"/>
        </a:xfrm>
      </p:grpSpPr>
      <p:sp>
        <p:nvSpPr>
          <p:cNvPr id="1921" name="Google Shape;1921;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22" name="Google Shape;1922;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23" name="Google Shape;1923;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4" name="Google Shape;1924;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 name="Google Shape;1925;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134662446"/>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741849679"/>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75603733"/>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483427432"/>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877956667"/>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967244"/>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53987993"/>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46412751"/>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372308519"/>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74439589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26"/>
        <p:cNvGrpSpPr/>
        <p:nvPr/>
      </p:nvGrpSpPr>
      <p:grpSpPr>
        <a:xfrm>
          <a:off x="0" y="0"/>
          <a:ext cx="0" cy="0"/>
          <a:chOff x="0" y="0"/>
          <a:chExt cx="0" cy="0"/>
        </a:xfrm>
      </p:grpSpPr>
      <p:sp>
        <p:nvSpPr>
          <p:cNvPr id="1927" name="Google Shape;1927;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8" name="Google Shape;1928;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9" name="Google Shape;1929;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 name="Google Shape;1931;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2" name="Google Shape;1932;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08815488"/>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88636797"/>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45645390"/>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30459265"/>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2015789"/>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12691586"/>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4053256"/>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10146848"/>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05386097"/>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8376778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33"/>
        <p:cNvGrpSpPr/>
        <p:nvPr/>
      </p:nvGrpSpPr>
      <p:grpSpPr>
        <a:xfrm>
          <a:off x="0" y="0"/>
          <a:ext cx="0" cy="0"/>
          <a:chOff x="0" y="0"/>
          <a:chExt cx="0" cy="0"/>
        </a:xfrm>
      </p:grpSpPr>
      <p:sp>
        <p:nvSpPr>
          <p:cNvPr id="1934" name="Google Shape;1934;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5" name="Google Shape;1935;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6" name="Google Shape;1936;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37" name="Google Shape;1937;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8" name="Google Shape;1938;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39" name="Google Shape;1939;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0" name="Google Shape;1940;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1" name="Google Shape;1941;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2" name="Google Shape;1942;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229697258"/>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044580755"/>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45269335"/>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30796720"/>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05855836"/>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65414039"/>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74222463"/>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88666436"/>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6158078"/>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319417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43"/>
        <p:cNvGrpSpPr/>
        <p:nvPr/>
      </p:nvGrpSpPr>
      <p:grpSpPr>
        <a:xfrm>
          <a:off x="0" y="0"/>
          <a:ext cx="0" cy="0"/>
          <a:chOff x="0" y="0"/>
          <a:chExt cx="0" cy="0"/>
        </a:xfrm>
      </p:grpSpPr>
      <p:sp>
        <p:nvSpPr>
          <p:cNvPr id="1944" name="Google Shape;1944;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 name="Google Shape;1945;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6" name="Google Shape;1946;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7" name="Google Shape;1947;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8" name="Google Shape;1948;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62898290"/>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372771074"/>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87127163"/>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610737549"/>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08453884"/>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469447863"/>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989008636"/>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358493297"/>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06786111"/>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3967364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49"/>
        <p:cNvGrpSpPr/>
        <p:nvPr/>
      </p:nvGrpSpPr>
      <p:grpSpPr>
        <a:xfrm>
          <a:off x="0" y="0"/>
          <a:ext cx="0" cy="0"/>
          <a:chOff x="0" y="0"/>
          <a:chExt cx="0" cy="0"/>
        </a:xfrm>
      </p:grpSpPr>
      <p:sp>
        <p:nvSpPr>
          <p:cNvPr id="1950" name="Google Shape;1950;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51" name="Google Shape;1951;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2" name="Google Shape;1952;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3" name="Google Shape;1953;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143271271"/>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064952730"/>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450487016"/>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65475491"/>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3151620"/>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897354213"/>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81048625"/>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0237668"/>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80805199"/>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4242510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55"/>
        <p:cNvGrpSpPr/>
        <p:nvPr/>
      </p:nvGrpSpPr>
      <p:grpSpPr>
        <a:xfrm>
          <a:off x="0" y="0"/>
          <a:ext cx="0" cy="0"/>
          <a:chOff x="0" y="0"/>
          <a:chExt cx="0" cy="0"/>
        </a:xfrm>
      </p:grpSpPr>
      <p:sp>
        <p:nvSpPr>
          <p:cNvPr id="1956" name="Google Shape;1956;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7" name="Google Shape;1957;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8" name="Google Shape;1958;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61" name="Google Shape;1961;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6925961"/>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608966987"/>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149431636"/>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20247330"/>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248289189"/>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42260850"/>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116226446"/>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83343958"/>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34692053"/>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49602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7"/>
        <p:cNvGrpSpPr/>
        <p:nvPr/>
      </p:nvGrpSpPr>
      <p:grpSpPr>
        <a:xfrm>
          <a:off x="0" y="0"/>
          <a:ext cx="0" cy="0"/>
          <a:chOff x="0" y="0"/>
          <a:chExt cx="0" cy="0"/>
        </a:xfrm>
      </p:grpSpPr>
      <p:sp>
        <p:nvSpPr>
          <p:cNvPr id="198" name="Google Shape;198;p3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 name="Google Shape;199;p3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 name="Google Shape;200;p3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 name="Google Shape;201;p358"/>
          <p:cNvSpPr>
            <a:spLocks noGrp="1"/>
          </p:cNvSpPr>
          <p:nvPr>
            <p:ph type="pic" idx="2"/>
          </p:nvPr>
        </p:nvSpPr>
        <p:spPr>
          <a:xfrm>
            <a:off x="7118684" y="233915"/>
            <a:ext cx="5073316" cy="5943600"/>
          </a:xfrm>
          <a:prstGeom prst="rect">
            <a:avLst/>
          </a:prstGeom>
          <a:noFill/>
          <a:ln>
            <a:noFill/>
          </a:ln>
        </p:spPr>
      </p:sp>
      <p:grpSp>
        <p:nvGrpSpPr>
          <p:cNvPr id="202" name="Google Shape;202;p358"/>
          <p:cNvGrpSpPr/>
          <p:nvPr/>
        </p:nvGrpSpPr>
        <p:grpSpPr>
          <a:xfrm>
            <a:off x="0" y="5020348"/>
            <a:ext cx="12192000" cy="1837653"/>
            <a:chOff x="0" y="5020348"/>
            <a:chExt cx="12192000" cy="1837653"/>
          </a:xfrm>
        </p:grpSpPr>
        <p:sp>
          <p:nvSpPr>
            <p:cNvPr id="203" name="Google Shape;203;p3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4" name="Google Shape;204;p3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 name="Google Shape;205;p3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62"/>
        <p:cNvGrpSpPr/>
        <p:nvPr/>
      </p:nvGrpSpPr>
      <p:grpSpPr>
        <a:xfrm>
          <a:off x="0" y="0"/>
          <a:ext cx="0" cy="0"/>
          <a:chOff x="0" y="0"/>
          <a:chExt cx="0" cy="0"/>
        </a:xfrm>
      </p:grpSpPr>
      <p:sp>
        <p:nvSpPr>
          <p:cNvPr id="1963" name="Google Shape;1963;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 name="Google Shape;1964;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5" name="Google Shape;1965;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6" name="Google Shape;1966;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67" name="Google Shape;1967;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40319328"/>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6115767"/>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1819935"/>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5604005"/>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94025868"/>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41338487"/>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60189077"/>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1828357"/>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847081172"/>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64408211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68"/>
        <p:cNvGrpSpPr/>
        <p:nvPr/>
      </p:nvGrpSpPr>
      <p:grpSpPr>
        <a:xfrm>
          <a:off x="0" y="0"/>
          <a:ext cx="0" cy="0"/>
          <a:chOff x="0" y="0"/>
          <a:chExt cx="0" cy="0"/>
        </a:xfrm>
      </p:grpSpPr>
      <p:sp>
        <p:nvSpPr>
          <p:cNvPr id="1969" name="Google Shape;1969;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70" name="Google Shape;1970;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71" name="Google Shape;1971;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2" name="Google Shape;1972;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 name="Google Shape;1973;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832505625"/>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9355915"/>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62097930"/>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92058047"/>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69592435"/>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9361011"/>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2097280"/>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73352428"/>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702525833"/>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75874087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974"/>
        <p:cNvGrpSpPr/>
        <p:nvPr/>
      </p:nvGrpSpPr>
      <p:grpSpPr>
        <a:xfrm>
          <a:off x="0" y="0"/>
          <a:ext cx="0" cy="0"/>
          <a:chOff x="0" y="0"/>
          <a:chExt cx="0" cy="0"/>
        </a:xfrm>
      </p:grpSpPr>
      <p:sp>
        <p:nvSpPr>
          <p:cNvPr id="1975" name="Google Shape;1975;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6" name="Google Shape;1976;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7" name="Google Shape;1977;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 name="Google Shape;1978;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 name="Google Shape;1979;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0" name="Google Shape;1980;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09981112"/>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1971220"/>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51604666"/>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9487943"/>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884298795"/>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8738502"/>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19100636"/>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88947603"/>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14843166"/>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706174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981"/>
        <p:cNvGrpSpPr/>
        <p:nvPr/>
      </p:nvGrpSpPr>
      <p:grpSpPr>
        <a:xfrm>
          <a:off x="0" y="0"/>
          <a:ext cx="0" cy="0"/>
          <a:chOff x="0" y="0"/>
          <a:chExt cx="0" cy="0"/>
        </a:xfrm>
      </p:grpSpPr>
      <p:sp>
        <p:nvSpPr>
          <p:cNvPr id="1982" name="Google Shape;1982;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 name="Google Shape;1984;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85" name="Google Shape;1985;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 name="Google Shape;1986;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87" name="Google Shape;1987;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8" name="Google Shape;1988;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9" name="Google Shape;1989;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0" name="Google Shape;1990;p2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5462"/>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36007672"/>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28680103"/>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88977306"/>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02423646"/>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9358257"/>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7330598"/>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88753264"/>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extLst>
              <a:ext uri="{28A0092B-C50C-407E-A947-70E740481C1C}">
                <a14:useLocalDpi xmlns:a14="http://schemas.microsoft.com/office/drawing/2010/main"/>
              </a:ext>
            </a:extLst>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60982915"/>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286495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991"/>
        <p:cNvGrpSpPr/>
        <p:nvPr/>
      </p:nvGrpSpPr>
      <p:grpSpPr>
        <a:xfrm>
          <a:off x="0" y="0"/>
          <a:ext cx="0" cy="0"/>
          <a:chOff x="0" y="0"/>
          <a:chExt cx="0" cy="0"/>
        </a:xfrm>
      </p:grpSpPr>
      <p:sp>
        <p:nvSpPr>
          <p:cNvPr id="1992" name="Google Shape;1992;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 name="Google Shape;1993;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 name="Google Shape;1994;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95" name="Google Shape;1995;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 name="Google Shape;1996;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97" name="Google Shape;1997;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8" name="Google Shape;1998;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9" name="Google Shape;1999;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0" name="Google Shape;2000;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40010300"/>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8"/>
        <p:cNvGrpSpPr/>
        <p:nvPr/>
      </p:nvGrpSpPr>
      <p:grpSpPr>
        <a:xfrm>
          <a:off x="0" y="0"/>
          <a:ext cx="0" cy="0"/>
          <a:chOff x="0" y="0"/>
          <a:chExt cx="0" cy="0"/>
        </a:xfrm>
      </p:grpSpPr>
      <p:sp>
        <p:nvSpPr>
          <p:cNvPr id="149" name="Google Shape;149;p9"/>
          <p:cNvSpPr/>
          <p:nvPr/>
        </p:nvSpPr>
        <p:spPr>
          <a:xfrm flipH="1">
            <a:off x="-17261" y="2735667"/>
            <a:ext cx="12226784" cy="4153423"/>
          </a:xfrm>
          <a:custGeom>
            <a:avLst/>
            <a:gdLst/>
            <a:ahLst/>
            <a:cxnLst/>
            <a:rect l="l" t="t" r="r" b="b"/>
            <a:pathLst>
              <a:path w="285317" h="115437" extrusionOk="0">
                <a:moveTo>
                  <a:pt x="1114" y="1"/>
                </a:moveTo>
                <a:cubicBezTo>
                  <a:pt x="743" y="1"/>
                  <a:pt x="371" y="4"/>
                  <a:pt x="0" y="10"/>
                </a:cubicBezTo>
                <a:lnTo>
                  <a:pt x="0" y="115437"/>
                </a:lnTo>
                <a:lnTo>
                  <a:pt x="285316" y="115437"/>
                </a:lnTo>
                <a:lnTo>
                  <a:pt x="285316" y="16649"/>
                </a:lnTo>
                <a:cubicBezTo>
                  <a:pt x="275981" y="17517"/>
                  <a:pt x="266737" y="22219"/>
                  <a:pt x="260505" y="29363"/>
                </a:cubicBezTo>
                <a:cubicBezTo>
                  <a:pt x="255233" y="35366"/>
                  <a:pt x="250873" y="43355"/>
                  <a:pt x="243067" y="45021"/>
                </a:cubicBezTo>
                <a:cubicBezTo>
                  <a:pt x="241949" y="45253"/>
                  <a:pt x="240817" y="45339"/>
                  <a:pt x="239680" y="45339"/>
                </a:cubicBezTo>
                <a:cubicBezTo>
                  <a:pt x="237914" y="45339"/>
                  <a:pt x="236134" y="45133"/>
                  <a:pt x="234370" y="44952"/>
                </a:cubicBezTo>
                <a:cubicBezTo>
                  <a:pt x="231734" y="44685"/>
                  <a:pt x="229019" y="44498"/>
                  <a:pt x="226316" y="44498"/>
                </a:cubicBezTo>
                <a:cubicBezTo>
                  <a:pt x="219329" y="44498"/>
                  <a:pt x="212416" y="45750"/>
                  <a:pt x="207117" y="50111"/>
                </a:cubicBezTo>
                <a:cubicBezTo>
                  <a:pt x="200087" y="55886"/>
                  <a:pt x="197850" y="65495"/>
                  <a:pt x="194997" y="74169"/>
                </a:cubicBezTo>
                <a:cubicBezTo>
                  <a:pt x="192166" y="82842"/>
                  <a:pt x="187168" y="92178"/>
                  <a:pt x="178288" y="94255"/>
                </a:cubicBezTo>
                <a:cubicBezTo>
                  <a:pt x="177041" y="94543"/>
                  <a:pt x="175796" y="94669"/>
                  <a:pt x="174551" y="94669"/>
                </a:cubicBezTo>
                <a:cubicBezTo>
                  <a:pt x="165708" y="94669"/>
                  <a:pt x="156917" y="88301"/>
                  <a:pt x="148045" y="88301"/>
                </a:cubicBezTo>
                <a:cubicBezTo>
                  <a:pt x="146875" y="88301"/>
                  <a:pt x="145703" y="88412"/>
                  <a:pt x="144530" y="88663"/>
                </a:cubicBezTo>
                <a:cubicBezTo>
                  <a:pt x="141060" y="89393"/>
                  <a:pt x="137956" y="91333"/>
                  <a:pt x="134646" y="92612"/>
                </a:cubicBezTo>
                <a:cubicBezTo>
                  <a:pt x="131720" y="93737"/>
                  <a:pt x="128631" y="94264"/>
                  <a:pt x="125532" y="94264"/>
                </a:cubicBezTo>
                <a:cubicBezTo>
                  <a:pt x="113985" y="94264"/>
                  <a:pt x="102305" y="86940"/>
                  <a:pt x="98400" y="75926"/>
                </a:cubicBezTo>
                <a:cubicBezTo>
                  <a:pt x="97190" y="72525"/>
                  <a:pt x="96642" y="68873"/>
                  <a:pt x="94930" y="65678"/>
                </a:cubicBezTo>
                <a:cubicBezTo>
                  <a:pt x="90993" y="58324"/>
                  <a:pt x="81998" y="55419"/>
                  <a:pt x="73534" y="55419"/>
                </a:cubicBezTo>
                <a:cubicBezTo>
                  <a:pt x="72724" y="55419"/>
                  <a:pt x="71919" y="55446"/>
                  <a:pt x="71124" y="55498"/>
                </a:cubicBezTo>
                <a:cubicBezTo>
                  <a:pt x="62016" y="56114"/>
                  <a:pt x="53160" y="59195"/>
                  <a:pt x="44030" y="59264"/>
                </a:cubicBezTo>
                <a:cubicBezTo>
                  <a:pt x="43906" y="59265"/>
                  <a:pt x="43782" y="59266"/>
                  <a:pt x="43658" y="59266"/>
                </a:cubicBezTo>
                <a:cubicBezTo>
                  <a:pt x="41834" y="59266"/>
                  <a:pt x="39970" y="59093"/>
                  <a:pt x="38347" y="58260"/>
                </a:cubicBezTo>
                <a:cubicBezTo>
                  <a:pt x="34261" y="56205"/>
                  <a:pt x="33120" y="50727"/>
                  <a:pt x="33964" y="46208"/>
                </a:cubicBezTo>
                <a:cubicBezTo>
                  <a:pt x="34809" y="41688"/>
                  <a:pt x="37091" y="37557"/>
                  <a:pt x="37958" y="33038"/>
                </a:cubicBezTo>
                <a:cubicBezTo>
                  <a:pt x="40241" y="21169"/>
                  <a:pt x="31864" y="9117"/>
                  <a:pt x="20908" y="3981"/>
                </a:cubicBezTo>
                <a:cubicBezTo>
                  <a:pt x="14632" y="1016"/>
                  <a:pt x="7904" y="1"/>
                  <a:pt x="1114" y="1"/>
                </a:cubicBezTo>
                <a:close/>
              </a:path>
            </a:pathLst>
          </a:custGeom>
          <a:solidFill>
            <a:schemeClr val="lt1">
              <a:alpha val="4024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0" name="Google Shape;150;p9"/>
          <p:cNvSpPr txBox="1">
            <a:spLocks noGrp="1"/>
          </p:cNvSpPr>
          <p:nvPr>
            <p:ph type="title"/>
          </p:nvPr>
        </p:nvSpPr>
        <p:spPr>
          <a:xfrm>
            <a:off x="2540033" y="1086200"/>
            <a:ext cx="7112000" cy="112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51" name="Google Shape;151;p9"/>
          <p:cNvSpPr txBox="1">
            <a:spLocks noGrp="1"/>
          </p:cNvSpPr>
          <p:nvPr>
            <p:ph type="subTitle" idx="1"/>
          </p:nvPr>
        </p:nvSpPr>
        <p:spPr>
          <a:xfrm>
            <a:off x="2893867" y="2208600"/>
            <a:ext cx="6404400" cy="17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52" name="Google Shape;152;p9"/>
          <p:cNvSpPr/>
          <p:nvPr/>
        </p:nvSpPr>
        <p:spPr>
          <a:xfrm flipH="1">
            <a:off x="279689" y="2690400"/>
            <a:ext cx="273520" cy="273520"/>
          </a:xfrm>
          <a:custGeom>
            <a:avLst/>
            <a:gdLst/>
            <a:ahLst/>
            <a:cxnLst/>
            <a:rect l="l" t="t" r="r" b="b"/>
            <a:pathLst>
              <a:path w="7602" h="7602" extrusionOk="0">
                <a:moveTo>
                  <a:pt x="2648" y="1"/>
                </a:moveTo>
                <a:cubicBezTo>
                  <a:pt x="2420" y="1"/>
                  <a:pt x="2237" y="183"/>
                  <a:pt x="2237" y="434"/>
                </a:cubicBezTo>
                <a:lnTo>
                  <a:pt x="2237" y="1804"/>
                </a:lnTo>
                <a:cubicBezTo>
                  <a:pt x="2237" y="2032"/>
                  <a:pt x="2032" y="2215"/>
                  <a:pt x="1804" y="2215"/>
                </a:cubicBezTo>
                <a:lnTo>
                  <a:pt x="434" y="2215"/>
                </a:lnTo>
                <a:cubicBezTo>
                  <a:pt x="206" y="2215"/>
                  <a:pt x="0" y="2420"/>
                  <a:pt x="0" y="2648"/>
                </a:cubicBezTo>
                <a:lnTo>
                  <a:pt x="0" y="4954"/>
                </a:lnTo>
                <a:cubicBezTo>
                  <a:pt x="0" y="5182"/>
                  <a:pt x="206" y="5387"/>
                  <a:pt x="434" y="5387"/>
                </a:cubicBezTo>
                <a:lnTo>
                  <a:pt x="1804" y="5387"/>
                </a:lnTo>
                <a:cubicBezTo>
                  <a:pt x="2032" y="5387"/>
                  <a:pt x="2237" y="5570"/>
                  <a:pt x="2237" y="5798"/>
                </a:cubicBezTo>
                <a:lnTo>
                  <a:pt x="2237" y="7168"/>
                </a:lnTo>
                <a:cubicBezTo>
                  <a:pt x="2237" y="7419"/>
                  <a:pt x="2420" y="7601"/>
                  <a:pt x="2648" y="7601"/>
                </a:cubicBezTo>
                <a:lnTo>
                  <a:pt x="4976" y="7601"/>
                </a:lnTo>
                <a:cubicBezTo>
                  <a:pt x="5205" y="7601"/>
                  <a:pt x="5387" y="7419"/>
                  <a:pt x="5387" y="7168"/>
                </a:cubicBezTo>
                <a:lnTo>
                  <a:pt x="5387" y="5798"/>
                </a:lnTo>
                <a:cubicBezTo>
                  <a:pt x="5387" y="5570"/>
                  <a:pt x="5570" y="5387"/>
                  <a:pt x="5798" y="5387"/>
                </a:cubicBezTo>
                <a:lnTo>
                  <a:pt x="7190" y="5387"/>
                </a:lnTo>
                <a:cubicBezTo>
                  <a:pt x="7419" y="5387"/>
                  <a:pt x="7601" y="5182"/>
                  <a:pt x="7601" y="4954"/>
                </a:cubicBezTo>
                <a:lnTo>
                  <a:pt x="7601" y="2648"/>
                </a:lnTo>
                <a:cubicBezTo>
                  <a:pt x="7601" y="2420"/>
                  <a:pt x="7419" y="2215"/>
                  <a:pt x="7190" y="2215"/>
                </a:cubicBezTo>
                <a:lnTo>
                  <a:pt x="5798" y="2215"/>
                </a:lnTo>
                <a:cubicBezTo>
                  <a:pt x="5570" y="2215"/>
                  <a:pt x="5387" y="2032"/>
                  <a:pt x="5387" y="1804"/>
                </a:cubicBezTo>
                <a:lnTo>
                  <a:pt x="5387" y="434"/>
                </a:lnTo>
                <a:cubicBezTo>
                  <a:pt x="5387" y="183"/>
                  <a:pt x="5205" y="1"/>
                  <a:pt x="497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3" name="Google Shape;153;p9"/>
          <p:cNvSpPr/>
          <p:nvPr/>
        </p:nvSpPr>
        <p:spPr>
          <a:xfrm flipH="1">
            <a:off x="11819097" y="3465518"/>
            <a:ext cx="598743" cy="2244684"/>
          </a:xfrm>
          <a:custGeom>
            <a:avLst/>
            <a:gdLst/>
            <a:ahLst/>
            <a:cxnLst/>
            <a:rect l="l" t="t" r="r" b="b"/>
            <a:pathLst>
              <a:path w="16641" h="62387" extrusionOk="0">
                <a:moveTo>
                  <a:pt x="5438" y="1"/>
                </a:moveTo>
                <a:cubicBezTo>
                  <a:pt x="5170" y="1"/>
                  <a:pt x="4901" y="24"/>
                  <a:pt x="4634" y="73"/>
                </a:cubicBezTo>
                <a:cubicBezTo>
                  <a:pt x="2831" y="415"/>
                  <a:pt x="1393" y="1853"/>
                  <a:pt x="708" y="3543"/>
                </a:cubicBezTo>
                <a:cubicBezTo>
                  <a:pt x="0" y="5232"/>
                  <a:pt x="0" y="7103"/>
                  <a:pt x="274" y="8906"/>
                </a:cubicBezTo>
                <a:cubicBezTo>
                  <a:pt x="959" y="13152"/>
                  <a:pt x="3173" y="16964"/>
                  <a:pt x="4839" y="20913"/>
                </a:cubicBezTo>
                <a:cubicBezTo>
                  <a:pt x="6483" y="24884"/>
                  <a:pt x="7579" y="29472"/>
                  <a:pt x="5912" y="33421"/>
                </a:cubicBezTo>
                <a:cubicBezTo>
                  <a:pt x="5136" y="35224"/>
                  <a:pt x="3858" y="36776"/>
                  <a:pt x="3196" y="38602"/>
                </a:cubicBezTo>
                <a:cubicBezTo>
                  <a:pt x="2078" y="41752"/>
                  <a:pt x="2945" y="45267"/>
                  <a:pt x="3972" y="48440"/>
                </a:cubicBezTo>
                <a:cubicBezTo>
                  <a:pt x="4520" y="50083"/>
                  <a:pt x="5091" y="51727"/>
                  <a:pt x="5227" y="53461"/>
                </a:cubicBezTo>
                <a:cubicBezTo>
                  <a:pt x="5433" y="56566"/>
                  <a:pt x="4109" y="59556"/>
                  <a:pt x="2831" y="62386"/>
                </a:cubicBezTo>
                <a:cubicBezTo>
                  <a:pt x="7738" y="57889"/>
                  <a:pt x="9975" y="51110"/>
                  <a:pt x="9359" y="44560"/>
                </a:cubicBezTo>
                <a:cubicBezTo>
                  <a:pt x="9199" y="42802"/>
                  <a:pt x="8834" y="40999"/>
                  <a:pt x="9222" y="39264"/>
                </a:cubicBezTo>
                <a:cubicBezTo>
                  <a:pt x="9633" y="37392"/>
                  <a:pt x="10843" y="35817"/>
                  <a:pt x="11824" y="34174"/>
                </a:cubicBezTo>
                <a:cubicBezTo>
                  <a:pt x="16640" y="26117"/>
                  <a:pt x="15887" y="15777"/>
                  <a:pt x="12577" y="7012"/>
                </a:cubicBezTo>
                <a:cubicBezTo>
                  <a:pt x="11915" y="5209"/>
                  <a:pt x="11116" y="3406"/>
                  <a:pt x="9793" y="2036"/>
                </a:cubicBezTo>
                <a:cubicBezTo>
                  <a:pt x="8658" y="842"/>
                  <a:pt x="7053" y="1"/>
                  <a:pt x="543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54" name="Google Shape;154;p9"/>
          <p:cNvGrpSpPr/>
          <p:nvPr/>
        </p:nvGrpSpPr>
        <p:grpSpPr>
          <a:xfrm flipH="1">
            <a:off x="11305841" y="2311747"/>
            <a:ext cx="1166040" cy="1974763"/>
            <a:chOff x="-117729" y="1733810"/>
            <a:chExt cx="874530" cy="1481072"/>
          </a:xfrm>
        </p:grpSpPr>
        <p:sp>
          <p:nvSpPr>
            <p:cNvPr id="155" name="Google Shape;155;p9"/>
            <p:cNvSpPr/>
            <p:nvPr/>
          </p:nvSpPr>
          <p:spPr>
            <a:xfrm>
              <a:off x="21973" y="1733810"/>
              <a:ext cx="518652" cy="505591"/>
            </a:xfrm>
            <a:custGeom>
              <a:avLst/>
              <a:gdLst/>
              <a:ahLst/>
              <a:cxnLst/>
              <a:rect l="l" t="t" r="r" b="b"/>
              <a:pathLst>
                <a:path w="19220" h="18736" extrusionOk="0">
                  <a:moveTo>
                    <a:pt x="9145" y="0"/>
                  </a:moveTo>
                  <a:cubicBezTo>
                    <a:pt x="9095" y="0"/>
                    <a:pt x="9044" y="1"/>
                    <a:pt x="8994" y="2"/>
                  </a:cubicBezTo>
                  <a:cubicBezTo>
                    <a:pt x="7190" y="48"/>
                    <a:pt x="5410" y="824"/>
                    <a:pt x="4132" y="2079"/>
                  </a:cubicBezTo>
                  <a:cubicBezTo>
                    <a:pt x="3675" y="2536"/>
                    <a:pt x="3264" y="3084"/>
                    <a:pt x="3127" y="3723"/>
                  </a:cubicBezTo>
                  <a:cubicBezTo>
                    <a:pt x="2945" y="4476"/>
                    <a:pt x="3173" y="5275"/>
                    <a:pt x="3493" y="6005"/>
                  </a:cubicBezTo>
                  <a:cubicBezTo>
                    <a:pt x="4155" y="7466"/>
                    <a:pt x="5182" y="8744"/>
                    <a:pt x="5866" y="10182"/>
                  </a:cubicBezTo>
                  <a:cubicBezTo>
                    <a:pt x="4908" y="9406"/>
                    <a:pt x="3926" y="8630"/>
                    <a:pt x="2945" y="7854"/>
                  </a:cubicBezTo>
                  <a:cubicBezTo>
                    <a:pt x="2717" y="7671"/>
                    <a:pt x="2466" y="7489"/>
                    <a:pt x="2192" y="7420"/>
                  </a:cubicBezTo>
                  <a:cubicBezTo>
                    <a:pt x="2152" y="7416"/>
                    <a:pt x="2112" y="7413"/>
                    <a:pt x="2072" y="7413"/>
                  </a:cubicBezTo>
                  <a:cubicBezTo>
                    <a:pt x="1725" y="7413"/>
                    <a:pt x="1390" y="7586"/>
                    <a:pt x="1164" y="7831"/>
                  </a:cubicBezTo>
                  <a:cubicBezTo>
                    <a:pt x="913" y="8105"/>
                    <a:pt x="776" y="8470"/>
                    <a:pt x="662" y="8835"/>
                  </a:cubicBezTo>
                  <a:cubicBezTo>
                    <a:pt x="0" y="11323"/>
                    <a:pt x="1210" y="14062"/>
                    <a:pt x="3150" y="15752"/>
                  </a:cubicBezTo>
                  <a:cubicBezTo>
                    <a:pt x="5090" y="17441"/>
                    <a:pt x="7647" y="18239"/>
                    <a:pt x="10180" y="18673"/>
                  </a:cubicBezTo>
                  <a:cubicBezTo>
                    <a:pt x="10426" y="18715"/>
                    <a:pt x="10675" y="18735"/>
                    <a:pt x="10925" y="18735"/>
                  </a:cubicBezTo>
                  <a:cubicBezTo>
                    <a:pt x="12446" y="18735"/>
                    <a:pt x="14020" y="17997"/>
                    <a:pt x="15156" y="16938"/>
                  </a:cubicBezTo>
                  <a:cubicBezTo>
                    <a:pt x="16320" y="15866"/>
                    <a:pt x="16868" y="14291"/>
                    <a:pt x="17507" y="12853"/>
                  </a:cubicBezTo>
                  <a:cubicBezTo>
                    <a:pt x="18101" y="11483"/>
                    <a:pt x="18831" y="10159"/>
                    <a:pt x="19014" y="8676"/>
                  </a:cubicBezTo>
                  <a:cubicBezTo>
                    <a:pt x="19219" y="6987"/>
                    <a:pt x="18671" y="5275"/>
                    <a:pt x="18078" y="3677"/>
                  </a:cubicBezTo>
                  <a:cubicBezTo>
                    <a:pt x="17850" y="3015"/>
                    <a:pt x="17599" y="2376"/>
                    <a:pt x="17142" y="1874"/>
                  </a:cubicBezTo>
                  <a:cubicBezTo>
                    <a:pt x="16771" y="1485"/>
                    <a:pt x="16249" y="1205"/>
                    <a:pt x="15735" y="1205"/>
                  </a:cubicBezTo>
                  <a:cubicBezTo>
                    <a:pt x="15586" y="1205"/>
                    <a:pt x="15437" y="1229"/>
                    <a:pt x="15293" y="1280"/>
                  </a:cubicBezTo>
                  <a:cubicBezTo>
                    <a:pt x="14700" y="1509"/>
                    <a:pt x="14335" y="2102"/>
                    <a:pt x="14084" y="2695"/>
                  </a:cubicBezTo>
                  <a:cubicBezTo>
                    <a:pt x="13513" y="3997"/>
                    <a:pt x="13285" y="5412"/>
                    <a:pt x="13079" y="6804"/>
                  </a:cubicBezTo>
                  <a:cubicBezTo>
                    <a:pt x="13148" y="5571"/>
                    <a:pt x="13034" y="4339"/>
                    <a:pt x="12760" y="3129"/>
                  </a:cubicBezTo>
                  <a:cubicBezTo>
                    <a:pt x="12577" y="2262"/>
                    <a:pt x="12280" y="1372"/>
                    <a:pt x="11618" y="778"/>
                  </a:cubicBezTo>
                  <a:cubicBezTo>
                    <a:pt x="10949" y="195"/>
                    <a:pt x="10034" y="0"/>
                    <a:pt x="9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6" name="Google Shape;156;p9"/>
            <p:cNvSpPr/>
            <p:nvPr/>
          </p:nvSpPr>
          <p:spPr>
            <a:xfrm>
              <a:off x="182722" y="1995375"/>
              <a:ext cx="268582" cy="236173"/>
            </a:xfrm>
            <a:custGeom>
              <a:avLst/>
              <a:gdLst/>
              <a:ahLst/>
              <a:cxnLst/>
              <a:rect l="l" t="t" r="r" b="b"/>
              <a:pathLst>
                <a:path w="9953" h="8752" extrusionOk="0">
                  <a:moveTo>
                    <a:pt x="6563" y="1"/>
                  </a:moveTo>
                  <a:cubicBezTo>
                    <a:pt x="6452" y="1"/>
                    <a:pt x="6342" y="4"/>
                    <a:pt x="6232" y="10"/>
                  </a:cubicBezTo>
                  <a:cubicBezTo>
                    <a:pt x="4406" y="78"/>
                    <a:pt x="2626" y="740"/>
                    <a:pt x="1211" y="1882"/>
                  </a:cubicBezTo>
                  <a:cubicBezTo>
                    <a:pt x="754" y="2270"/>
                    <a:pt x="298" y="2726"/>
                    <a:pt x="138" y="3297"/>
                  </a:cubicBezTo>
                  <a:cubicBezTo>
                    <a:pt x="1" y="3776"/>
                    <a:pt x="92" y="4278"/>
                    <a:pt x="229" y="4758"/>
                  </a:cubicBezTo>
                  <a:cubicBezTo>
                    <a:pt x="822" y="6835"/>
                    <a:pt x="2671" y="8569"/>
                    <a:pt x="4817" y="8752"/>
                  </a:cubicBezTo>
                  <a:cubicBezTo>
                    <a:pt x="5661" y="8250"/>
                    <a:pt x="6780" y="8318"/>
                    <a:pt x="7670" y="7930"/>
                  </a:cubicBezTo>
                  <a:cubicBezTo>
                    <a:pt x="8515" y="7588"/>
                    <a:pt x="9131" y="6880"/>
                    <a:pt x="9496" y="6059"/>
                  </a:cubicBezTo>
                  <a:cubicBezTo>
                    <a:pt x="9838" y="5237"/>
                    <a:pt x="9953" y="4324"/>
                    <a:pt x="9884" y="3434"/>
                  </a:cubicBezTo>
                  <a:cubicBezTo>
                    <a:pt x="9816" y="2361"/>
                    <a:pt x="9519" y="1242"/>
                    <a:pt x="8674" y="603"/>
                  </a:cubicBezTo>
                  <a:cubicBezTo>
                    <a:pt x="8078" y="146"/>
                    <a:pt x="7310" y="1"/>
                    <a:pt x="6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7" name="Google Shape;157;p9"/>
            <p:cNvSpPr/>
            <p:nvPr/>
          </p:nvSpPr>
          <p:spPr>
            <a:xfrm>
              <a:off x="-117729" y="2086450"/>
              <a:ext cx="874530" cy="1128432"/>
            </a:xfrm>
            <a:custGeom>
              <a:avLst/>
              <a:gdLst/>
              <a:ahLst/>
              <a:cxnLst/>
              <a:rect l="l" t="t" r="r" b="b"/>
              <a:pathLst>
                <a:path w="32408" h="41817" extrusionOk="0">
                  <a:moveTo>
                    <a:pt x="30309" y="1"/>
                  </a:moveTo>
                  <a:cubicBezTo>
                    <a:pt x="29836" y="1"/>
                    <a:pt x="29342" y="124"/>
                    <a:pt x="28916" y="310"/>
                  </a:cubicBezTo>
                  <a:cubicBezTo>
                    <a:pt x="27090" y="1109"/>
                    <a:pt x="25720" y="2661"/>
                    <a:pt x="24556" y="4281"/>
                  </a:cubicBezTo>
                  <a:cubicBezTo>
                    <a:pt x="22662" y="6906"/>
                    <a:pt x="21132" y="9828"/>
                    <a:pt x="20037" y="12909"/>
                  </a:cubicBezTo>
                  <a:cubicBezTo>
                    <a:pt x="20196" y="11700"/>
                    <a:pt x="20219" y="10513"/>
                    <a:pt x="20082" y="9326"/>
                  </a:cubicBezTo>
                  <a:cubicBezTo>
                    <a:pt x="19991" y="8413"/>
                    <a:pt x="19786" y="7500"/>
                    <a:pt x="19786" y="6587"/>
                  </a:cubicBezTo>
                  <a:cubicBezTo>
                    <a:pt x="19808" y="5674"/>
                    <a:pt x="20082" y="4715"/>
                    <a:pt x="20744" y="4099"/>
                  </a:cubicBezTo>
                  <a:cubicBezTo>
                    <a:pt x="21109" y="3779"/>
                    <a:pt x="21543" y="3574"/>
                    <a:pt x="21931" y="3277"/>
                  </a:cubicBezTo>
                  <a:cubicBezTo>
                    <a:pt x="22296" y="2980"/>
                    <a:pt x="22616" y="2524"/>
                    <a:pt x="22547" y="2044"/>
                  </a:cubicBezTo>
                  <a:cubicBezTo>
                    <a:pt x="22468" y="1992"/>
                    <a:pt x="22387" y="1969"/>
                    <a:pt x="22306" y="1969"/>
                  </a:cubicBezTo>
                  <a:cubicBezTo>
                    <a:pt x="21776" y="1969"/>
                    <a:pt x="21200" y="2926"/>
                    <a:pt x="20693" y="2926"/>
                  </a:cubicBezTo>
                  <a:cubicBezTo>
                    <a:pt x="20601" y="2926"/>
                    <a:pt x="20511" y="2895"/>
                    <a:pt x="20425" y="2820"/>
                  </a:cubicBezTo>
                  <a:cubicBezTo>
                    <a:pt x="20356" y="2752"/>
                    <a:pt x="20288" y="2661"/>
                    <a:pt x="20219" y="2569"/>
                  </a:cubicBezTo>
                  <a:cubicBezTo>
                    <a:pt x="20134" y="2490"/>
                    <a:pt x="20035" y="2455"/>
                    <a:pt x="19933" y="2455"/>
                  </a:cubicBezTo>
                  <a:cubicBezTo>
                    <a:pt x="19624" y="2455"/>
                    <a:pt x="19278" y="2763"/>
                    <a:pt x="19124" y="3072"/>
                  </a:cubicBezTo>
                  <a:cubicBezTo>
                    <a:pt x="18918" y="3482"/>
                    <a:pt x="18758" y="4030"/>
                    <a:pt x="18325" y="4190"/>
                  </a:cubicBezTo>
                  <a:cubicBezTo>
                    <a:pt x="18233" y="4223"/>
                    <a:pt x="18137" y="4236"/>
                    <a:pt x="18038" y="4236"/>
                  </a:cubicBezTo>
                  <a:cubicBezTo>
                    <a:pt x="17577" y="4236"/>
                    <a:pt x="17054" y="3945"/>
                    <a:pt x="16652" y="3945"/>
                  </a:cubicBezTo>
                  <a:cubicBezTo>
                    <a:pt x="16473" y="3945"/>
                    <a:pt x="16318" y="4002"/>
                    <a:pt x="16202" y="4167"/>
                  </a:cubicBezTo>
                  <a:cubicBezTo>
                    <a:pt x="16065" y="4350"/>
                    <a:pt x="16065" y="4578"/>
                    <a:pt x="15997" y="4783"/>
                  </a:cubicBezTo>
                  <a:cubicBezTo>
                    <a:pt x="15791" y="5423"/>
                    <a:pt x="15015" y="5605"/>
                    <a:pt x="14353" y="5719"/>
                  </a:cubicBezTo>
                  <a:cubicBezTo>
                    <a:pt x="14473" y="6130"/>
                    <a:pt x="14901" y="6336"/>
                    <a:pt x="15339" y="6336"/>
                  </a:cubicBezTo>
                  <a:cubicBezTo>
                    <a:pt x="15484" y="6336"/>
                    <a:pt x="15631" y="6313"/>
                    <a:pt x="15768" y="6267"/>
                  </a:cubicBezTo>
                  <a:cubicBezTo>
                    <a:pt x="16293" y="6107"/>
                    <a:pt x="16727" y="5696"/>
                    <a:pt x="17229" y="5423"/>
                  </a:cubicBezTo>
                  <a:cubicBezTo>
                    <a:pt x="17506" y="5271"/>
                    <a:pt x="17832" y="5169"/>
                    <a:pt x="18138" y="5169"/>
                  </a:cubicBezTo>
                  <a:cubicBezTo>
                    <a:pt x="18386" y="5169"/>
                    <a:pt x="18620" y="5236"/>
                    <a:pt x="18804" y="5400"/>
                  </a:cubicBezTo>
                  <a:cubicBezTo>
                    <a:pt x="19101" y="5674"/>
                    <a:pt x="19192" y="6062"/>
                    <a:pt x="19238" y="6450"/>
                  </a:cubicBezTo>
                  <a:cubicBezTo>
                    <a:pt x="19991" y="11311"/>
                    <a:pt x="19146" y="16356"/>
                    <a:pt x="17298" y="20898"/>
                  </a:cubicBezTo>
                  <a:cubicBezTo>
                    <a:pt x="16750" y="22290"/>
                    <a:pt x="16088" y="23614"/>
                    <a:pt x="15380" y="24915"/>
                  </a:cubicBezTo>
                  <a:cubicBezTo>
                    <a:pt x="16430" y="21925"/>
                    <a:pt x="16955" y="18753"/>
                    <a:pt x="16932" y="15603"/>
                  </a:cubicBezTo>
                  <a:cubicBezTo>
                    <a:pt x="16932" y="13480"/>
                    <a:pt x="16613" y="11220"/>
                    <a:pt x="15152" y="9668"/>
                  </a:cubicBezTo>
                  <a:cubicBezTo>
                    <a:pt x="14855" y="9349"/>
                    <a:pt x="14490" y="9052"/>
                    <a:pt x="14056" y="8960"/>
                  </a:cubicBezTo>
                  <a:cubicBezTo>
                    <a:pt x="13940" y="8931"/>
                    <a:pt x="13823" y="8918"/>
                    <a:pt x="13707" y="8918"/>
                  </a:cubicBezTo>
                  <a:cubicBezTo>
                    <a:pt x="12825" y="8918"/>
                    <a:pt x="12001" y="9716"/>
                    <a:pt x="11820" y="10604"/>
                  </a:cubicBezTo>
                  <a:cubicBezTo>
                    <a:pt x="11614" y="11608"/>
                    <a:pt x="12025" y="12658"/>
                    <a:pt x="12596" y="13526"/>
                  </a:cubicBezTo>
                  <a:cubicBezTo>
                    <a:pt x="13166" y="14393"/>
                    <a:pt x="13897" y="15146"/>
                    <a:pt x="14422" y="16013"/>
                  </a:cubicBezTo>
                  <a:cubicBezTo>
                    <a:pt x="15449" y="17725"/>
                    <a:pt x="15677" y="19802"/>
                    <a:pt x="15449" y="21765"/>
                  </a:cubicBezTo>
                  <a:cubicBezTo>
                    <a:pt x="15221" y="23637"/>
                    <a:pt x="14627" y="25417"/>
                    <a:pt x="14034" y="27198"/>
                  </a:cubicBezTo>
                  <a:cubicBezTo>
                    <a:pt x="12664" y="29343"/>
                    <a:pt x="11089" y="31398"/>
                    <a:pt x="9446" y="33338"/>
                  </a:cubicBezTo>
                  <a:cubicBezTo>
                    <a:pt x="8829" y="34068"/>
                    <a:pt x="8190" y="34776"/>
                    <a:pt x="7551" y="35461"/>
                  </a:cubicBezTo>
                  <a:cubicBezTo>
                    <a:pt x="8213" y="34091"/>
                    <a:pt x="8601" y="32607"/>
                    <a:pt x="8966" y="31147"/>
                  </a:cubicBezTo>
                  <a:cubicBezTo>
                    <a:pt x="9811" y="27746"/>
                    <a:pt x="10678" y="24322"/>
                    <a:pt x="10838" y="20807"/>
                  </a:cubicBezTo>
                  <a:cubicBezTo>
                    <a:pt x="10907" y="19437"/>
                    <a:pt x="10838" y="17954"/>
                    <a:pt x="9994" y="16881"/>
                  </a:cubicBezTo>
                  <a:cubicBezTo>
                    <a:pt x="9879" y="16744"/>
                    <a:pt x="9742" y="16607"/>
                    <a:pt x="9583" y="16561"/>
                  </a:cubicBezTo>
                  <a:cubicBezTo>
                    <a:pt x="9538" y="16550"/>
                    <a:pt x="9494" y="16545"/>
                    <a:pt x="9450" y="16545"/>
                  </a:cubicBezTo>
                  <a:cubicBezTo>
                    <a:pt x="9228" y="16545"/>
                    <a:pt x="9024" y="16679"/>
                    <a:pt x="8852" y="16812"/>
                  </a:cubicBezTo>
                  <a:cubicBezTo>
                    <a:pt x="8031" y="17520"/>
                    <a:pt x="7483" y="18501"/>
                    <a:pt x="7118" y="19506"/>
                  </a:cubicBezTo>
                  <a:cubicBezTo>
                    <a:pt x="6113" y="22176"/>
                    <a:pt x="6159" y="25098"/>
                    <a:pt x="6433" y="27928"/>
                  </a:cubicBezTo>
                  <a:cubicBezTo>
                    <a:pt x="6684" y="30667"/>
                    <a:pt x="7095" y="33384"/>
                    <a:pt x="6912" y="36100"/>
                  </a:cubicBezTo>
                  <a:cubicBezTo>
                    <a:pt x="4972" y="38086"/>
                    <a:pt x="2804" y="39866"/>
                    <a:pt x="338" y="41144"/>
                  </a:cubicBezTo>
                  <a:cubicBezTo>
                    <a:pt x="315" y="41138"/>
                    <a:pt x="293" y="41135"/>
                    <a:pt x="273" y="41135"/>
                  </a:cubicBezTo>
                  <a:cubicBezTo>
                    <a:pt x="1" y="41135"/>
                    <a:pt x="41" y="41677"/>
                    <a:pt x="338" y="41783"/>
                  </a:cubicBezTo>
                  <a:cubicBezTo>
                    <a:pt x="402" y="41806"/>
                    <a:pt x="467" y="41816"/>
                    <a:pt x="532" y="41816"/>
                  </a:cubicBezTo>
                  <a:cubicBezTo>
                    <a:pt x="792" y="41816"/>
                    <a:pt x="1055" y="41655"/>
                    <a:pt x="1274" y="41509"/>
                  </a:cubicBezTo>
                  <a:cubicBezTo>
                    <a:pt x="3488" y="40026"/>
                    <a:pt x="5543" y="38337"/>
                    <a:pt x="7460" y="36465"/>
                  </a:cubicBezTo>
                  <a:cubicBezTo>
                    <a:pt x="7648" y="36470"/>
                    <a:pt x="7836" y="36472"/>
                    <a:pt x="8024" y="36472"/>
                  </a:cubicBezTo>
                  <a:cubicBezTo>
                    <a:pt x="12339" y="36472"/>
                    <a:pt x="16707" y="35223"/>
                    <a:pt x="20425" y="32927"/>
                  </a:cubicBezTo>
                  <a:cubicBezTo>
                    <a:pt x="21771" y="32082"/>
                    <a:pt x="23141" y="31010"/>
                    <a:pt x="23552" y="29480"/>
                  </a:cubicBezTo>
                  <a:cubicBezTo>
                    <a:pt x="23643" y="29184"/>
                    <a:pt x="23689" y="28841"/>
                    <a:pt x="23575" y="28545"/>
                  </a:cubicBezTo>
                  <a:cubicBezTo>
                    <a:pt x="23415" y="28111"/>
                    <a:pt x="22913" y="27837"/>
                    <a:pt x="22456" y="27814"/>
                  </a:cubicBezTo>
                  <a:cubicBezTo>
                    <a:pt x="22429" y="27813"/>
                    <a:pt x="22402" y="27812"/>
                    <a:pt x="22374" y="27812"/>
                  </a:cubicBezTo>
                  <a:cubicBezTo>
                    <a:pt x="21925" y="27812"/>
                    <a:pt x="21496" y="27986"/>
                    <a:pt x="21087" y="28179"/>
                  </a:cubicBezTo>
                  <a:cubicBezTo>
                    <a:pt x="19420" y="28955"/>
                    <a:pt x="18028" y="30211"/>
                    <a:pt x="16522" y="31261"/>
                  </a:cubicBezTo>
                  <a:cubicBezTo>
                    <a:pt x="14102" y="32950"/>
                    <a:pt x="11386" y="34160"/>
                    <a:pt x="8647" y="35278"/>
                  </a:cubicBezTo>
                  <a:cubicBezTo>
                    <a:pt x="10770" y="33041"/>
                    <a:pt x="12687" y="30599"/>
                    <a:pt x="14330" y="27997"/>
                  </a:cubicBezTo>
                  <a:cubicBezTo>
                    <a:pt x="14516" y="28096"/>
                    <a:pt x="14742" y="28134"/>
                    <a:pt x="14979" y="28134"/>
                  </a:cubicBezTo>
                  <a:cubicBezTo>
                    <a:pt x="15179" y="28134"/>
                    <a:pt x="15387" y="28107"/>
                    <a:pt x="15586" y="28065"/>
                  </a:cubicBezTo>
                  <a:cubicBezTo>
                    <a:pt x="18553" y="27563"/>
                    <a:pt x="21178" y="25874"/>
                    <a:pt x="23392" y="23843"/>
                  </a:cubicBezTo>
                  <a:cubicBezTo>
                    <a:pt x="25218" y="22176"/>
                    <a:pt x="26861" y="20168"/>
                    <a:pt x="27455" y="17771"/>
                  </a:cubicBezTo>
                  <a:cubicBezTo>
                    <a:pt x="27592" y="17109"/>
                    <a:pt x="27660" y="16333"/>
                    <a:pt x="27227" y="15808"/>
                  </a:cubicBezTo>
                  <a:cubicBezTo>
                    <a:pt x="26936" y="15457"/>
                    <a:pt x="26498" y="15299"/>
                    <a:pt x="26042" y="15299"/>
                  </a:cubicBezTo>
                  <a:cubicBezTo>
                    <a:pt x="25638" y="15299"/>
                    <a:pt x="25219" y="15423"/>
                    <a:pt x="24876" y="15648"/>
                  </a:cubicBezTo>
                  <a:cubicBezTo>
                    <a:pt x="24168" y="16128"/>
                    <a:pt x="23734" y="16927"/>
                    <a:pt x="23323" y="17680"/>
                  </a:cubicBezTo>
                  <a:cubicBezTo>
                    <a:pt x="22022" y="20099"/>
                    <a:pt x="20607" y="22519"/>
                    <a:pt x="18599" y="24390"/>
                  </a:cubicBezTo>
                  <a:cubicBezTo>
                    <a:pt x="17480" y="25417"/>
                    <a:pt x="16202" y="26285"/>
                    <a:pt x="14878" y="27084"/>
                  </a:cubicBezTo>
                  <a:cubicBezTo>
                    <a:pt x="16864" y="23706"/>
                    <a:pt x="18393" y="20099"/>
                    <a:pt x="19375" y="16310"/>
                  </a:cubicBezTo>
                  <a:cubicBezTo>
                    <a:pt x="19420" y="16105"/>
                    <a:pt x="19489" y="15922"/>
                    <a:pt x="19534" y="15717"/>
                  </a:cubicBezTo>
                  <a:cubicBezTo>
                    <a:pt x="21292" y="13731"/>
                    <a:pt x="23232" y="11791"/>
                    <a:pt x="25286" y="10033"/>
                  </a:cubicBezTo>
                  <a:cubicBezTo>
                    <a:pt x="27592" y="8070"/>
                    <a:pt x="30125" y="6199"/>
                    <a:pt x="31563" y="3551"/>
                  </a:cubicBezTo>
                  <a:cubicBezTo>
                    <a:pt x="32088" y="2592"/>
                    <a:pt x="32408" y="1291"/>
                    <a:pt x="31655" y="515"/>
                  </a:cubicBezTo>
                  <a:cubicBezTo>
                    <a:pt x="31310" y="146"/>
                    <a:pt x="30822" y="1"/>
                    <a:pt x="303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
        <p:nvSpPr>
          <p:cNvPr id="158" name="Google Shape;158;p9"/>
          <p:cNvSpPr/>
          <p:nvPr/>
        </p:nvSpPr>
        <p:spPr>
          <a:xfrm>
            <a:off x="9732899" y="713335"/>
            <a:ext cx="232853" cy="151221"/>
          </a:xfrm>
          <a:custGeom>
            <a:avLst/>
            <a:gdLst/>
            <a:ahLst/>
            <a:cxnLst/>
            <a:rect l="l" t="t" r="r" b="b"/>
            <a:pathLst>
              <a:path w="8720" h="5663" extrusionOk="0">
                <a:moveTo>
                  <a:pt x="5592" y="207"/>
                </a:moveTo>
                <a:cubicBezTo>
                  <a:pt x="5958" y="207"/>
                  <a:pt x="6323" y="230"/>
                  <a:pt x="6688" y="298"/>
                </a:cubicBezTo>
                <a:cubicBezTo>
                  <a:pt x="7053" y="344"/>
                  <a:pt x="7487" y="435"/>
                  <a:pt x="7829" y="686"/>
                </a:cubicBezTo>
                <a:cubicBezTo>
                  <a:pt x="8035" y="823"/>
                  <a:pt x="8217" y="1097"/>
                  <a:pt x="8263" y="1371"/>
                </a:cubicBezTo>
                <a:cubicBezTo>
                  <a:pt x="5707" y="1417"/>
                  <a:pt x="3150" y="1599"/>
                  <a:pt x="617" y="1965"/>
                </a:cubicBezTo>
                <a:cubicBezTo>
                  <a:pt x="845" y="1736"/>
                  <a:pt x="1096" y="1554"/>
                  <a:pt x="1256" y="1440"/>
                </a:cubicBezTo>
                <a:cubicBezTo>
                  <a:pt x="2534" y="641"/>
                  <a:pt x="4086" y="207"/>
                  <a:pt x="5592" y="207"/>
                </a:cubicBezTo>
                <a:close/>
                <a:moveTo>
                  <a:pt x="8263" y="1577"/>
                </a:moveTo>
                <a:cubicBezTo>
                  <a:pt x="8263" y="1622"/>
                  <a:pt x="8263" y="1645"/>
                  <a:pt x="8240" y="1668"/>
                </a:cubicBezTo>
                <a:cubicBezTo>
                  <a:pt x="8172" y="1942"/>
                  <a:pt x="7943" y="2170"/>
                  <a:pt x="7738" y="2353"/>
                </a:cubicBezTo>
                <a:cubicBezTo>
                  <a:pt x="7213" y="2764"/>
                  <a:pt x="6711" y="3129"/>
                  <a:pt x="6414" y="3243"/>
                </a:cubicBezTo>
                <a:cubicBezTo>
                  <a:pt x="5119" y="3770"/>
                  <a:pt x="3698" y="4043"/>
                  <a:pt x="2292" y="4043"/>
                </a:cubicBezTo>
                <a:cubicBezTo>
                  <a:pt x="2236" y="4043"/>
                  <a:pt x="2179" y="4043"/>
                  <a:pt x="2123" y="4042"/>
                </a:cubicBezTo>
                <a:cubicBezTo>
                  <a:pt x="1735" y="4019"/>
                  <a:pt x="1324" y="3996"/>
                  <a:pt x="959" y="3836"/>
                </a:cubicBezTo>
                <a:cubicBezTo>
                  <a:pt x="571" y="3654"/>
                  <a:pt x="297" y="3334"/>
                  <a:pt x="229" y="2992"/>
                </a:cubicBezTo>
                <a:cubicBezTo>
                  <a:pt x="183" y="2695"/>
                  <a:pt x="274" y="2444"/>
                  <a:pt x="434" y="2193"/>
                </a:cubicBezTo>
                <a:cubicBezTo>
                  <a:pt x="3013" y="1828"/>
                  <a:pt x="5661" y="1622"/>
                  <a:pt x="8263" y="1577"/>
                </a:cubicBezTo>
                <a:close/>
                <a:moveTo>
                  <a:pt x="8377" y="1942"/>
                </a:moveTo>
                <a:cubicBezTo>
                  <a:pt x="8423" y="2353"/>
                  <a:pt x="8468" y="2764"/>
                  <a:pt x="8491" y="3174"/>
                </a:cubicBezTo>
                <a:cubicBezTo>
                  <a:pt x="8514" y="3311"/>
                  <a:pt x="8514" y="3425"/>
                  <a:pt x="8468" y="3540"/>
                </a:cubicBezTo>
                <a:cubicBezTo>
                  <a:pt x="8446" y="3631"/>
                  <a:pt x="8354" y="3722"/>
                  <a:pt x="8240" y="3813"/>
                </a:cubicBezTo>
                <a:cubicBezTo>
                  <a:pt x="8035" y="3996"/>
                  <a:pt x="7784" y="4179"/>
                  <a:pt x="7441" y="4361"/>
                </a:cubicBezTo>
                <a:cubicBezTo>
                  <a:pt x="6193" y="5075"/>
                  <a:pt x="4756" y="5461"/>
                  <a:pt x="3323" y="5461"/>
                </a:cubicBezTo>
                <a:cubicBezTo>
                  <a:pt x="3105" y="5461"/>
                  <a:pt x="2888" y="5452"/>
                  <a:pt x="2671" y="5434"/>
                </a:cubicBezTo>
                <a:cubicBezTo>
                  <a:pt x="2169" y="5388"/>
                  <a:pt x="1758" y="5320"/>
                  <a:pt x="1393" y="5206"/>
                </a:cubicBezTo>
                <a:cubicBezTo>
                  <a:pt x="936" y="5046"/>
                  <a:pt x="639" y="4863"/>
                  <a:pt x="480" y="4612"/>
                </a:cubicBezTo>
                <a:cubicBezTo>
                  <a:pt x="274" y="4293"/>
                  <a:pt x="251" y="3928"/>
                  <a:pt x="251" y="3540"/>
                </a:cubicBezTo>
                <a:lnTo>
                  <a:pt x="251" y="3540"/>
                </a:lnTo>
                <a:cubicBezTo>
                  <a:pt x="388" y="3745"/>
                  <a:pt x="594" y="3905"/>
                  <a:pt x="868" y="4019"/>
                </a:cubicBezTo>
                <a:cubicBezTo>
                  <a:pt x="1256" y="4202"/>
                  <a:pt x="1735" y="4247"/>
                  <a:pt x="2123" y="4247"/>
                </a:cubicBezTo>
                <a:lnTo>
                  <a:pt x="2374" y="4247"/>
                </a:lnTo>
                <a:cubicBezTo>
                  <a:pt x="3789" y="4247"/>
                  <a:pt x="5204" y="3973"/>
                  <a:pt x="6505" y="3425"/>
                </a:cubicBezTo>
                <a:cubicBezTo>
                  <a:pt x="6871" y="3289"/>
                  <a:pt x="7441" y="2855"/>
                  <a:pt x="7852" y="2512"/>
                </a:cubicBezTo>
                <a:cubicBezTo>
                  <a:pt x="8058" y="2353"/>
                  <a:pt x="8240" y="2170"/>
                  <a:pt x="8377" y="1942"/>
                </a:cubicBezTo>
                <a:close/>
                <a:moveTo>
                  <a:pt x="5642" y="0"/>
                </a:moveTo>
                <a:cubicBezTo>
                  <a:pt x="4073" y="0"/>
                  <a:pt x="2479" y="440"/>
                  <a:pt x="1142" y="1257"/>
                </a:cubicBezTo>
                <a:cubicBezTo>
                  <a:pt x="708" y="1531"/>
                  <a:pt x="23" y="2079"/>
                  <a:pt x="0" y="2786"/>
                </a:cubicBezTo>
                <a:cubicBezTo>
                  <a:pt x="0" y="2809"/>
                  <a:pt x="0" y="2832"/>
                  <a:pt x="0" y="2832"/>
                </a:cubicBezTo>
                <a:cubicBezTo>
                  <a:pt x="23" y="3037"/>
                  <a:pt x="23" y="3243"/>
                  <a:pt x="23" y="3448"/>
                </a:cubicBezTo>
                <a:cubicBezTo>
                  <a:pt x="46" y="3882"/>
                  <a:pt x="46" y="4338"/>
                  <a:pt x="297" y="4726"/>
                </a:cubicBezTo>
                <a:cubicBezTo>
                  <a:pt x="502" y="5023"/>
                  <a:pt x="822" y="5229"/>
                  <a:pt x="1324" y="5388"/>
                </a:cubicBezTo>
                <a:cubicBezTo>
                  <a:pt x="1712" y="5525"/>
                  <a:pt x="2146" y="5594"/>
                  <a:pt x="2648" y="5640"/>
                </a:cubicBezTo>
                <a:cubicBezTo>
                  <a:pt x="2876" y="5662"/>
                  <a:pt x="3082" y="5662"/>
                  <a:pt x="3310" y="5662"/>
                </a:cubicBezTo>
                <a:cubicBezTo>
                  <a:pt x="4794" y="5662"/>
                  <a:pt x="6277" y="5274"/>
                  <a:pt x="7555" y="4544"/>
                </a:cubicBezTo>
                <a:cubicBezTo>
                  <a:pt x="7898" y="4361"/>
                  <a:pt x="8149" y="4179"/>
                  <a:pt x="8377" y="3973"/>
                </a:cubicBezTo>
                <a:cubicBezTo>
                  <a:pt x="8514" y="3882"/>
                  <a:pt x="8628" y="3768"/>
                  <a:pt x="8674" y="3608"/>
                </a:cubicBezTo>
                <a:cubicBezTo>
                  <a:pt x="8720" y="3448"/>
                  <a:pt x="8720" y="3289"/>
                  <a:pt x="8720" y="3174"/>
                </a:cubicBezTo>
                <a:cubicBezTo>
                  <a:pt x="8651" y="2490"/>
                  <a:pt x="8583" y="1828"/>
                  <a:pt x="8468" y="1143"/>
                </a:cubicBezTo>
                <a:cubicBezTo>
                  <a:pt x="8468" y="1120"/>
                  <a:pt x="8423" y="1074"/>
                  <a:pt x="8400" y="1074"/>
                </a:cubicBezTo>
                <a:cubicBezTo>
                  <a:pt x="8286" y="846"/>
                  <a:pt x="8126" y="641"/>
                  <a:pt x="7943" y="504"/>
                </a:cubicBezTo>
                <a:cubicBezTo>
                  <a:pt x="7578" y="230"/>
                  <a:pt x="7099" y="139"/>
                  <a:pt x="6711" y="70"/>
                </a:cubicBezTo>
                <a:cubicBezTo>
                  <a:pt x="6358" y="23"/>
                  <a:pt x="6001" y="0"/>
                  <a:pt x="564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9" name="Google Shape;159;p9"/>
          <p:cNvSpPr/>
          <p:nvPr/>
        </p:nvSpPr>
        <p:spPr>
          <a:xfrm>
            <a:off x="4209513" y="486274"/>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0" name="Google Shape;160;p9"/>
          <p:cNvSpPr/>
          <p:nvPr/>
        </p:nvSpPr>
        <p:spPr>
          <a:xfrm rot="2700000" flipH="1">
            <a:off x="864474" y="864552"/>
            <a:ext cx="163996" cy="256048"/>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1" name="Google Shape;161;p9"/>
          <p:cNvSpPr/>
          <p:nvPr/>
        </p:nvSpPr>
        <p:spPr>
          <a:xfrm>
            <a:off x="7362613" y="6444408"/>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2" name="Google Shape;162;p9"/>
          <p:cNvSpPr/>
          <p:nvPr/>
        </p:nvSpPr>
        <p:spPr>
          <a:xfrm flipH="1">
            <a:off x="4280249" y="6457603"/>
            <a:ext cx="124028" cy="151235"/>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63" name="Google Shape;163;p9"/>
          <p:cNvGrpSpPr/>
          <p:nvPr/>
        </p:nvGrpSpPr>
        <p:grpSpPr>
          <a:xfrm>
            <a:off x="-291061" y="4128521"/>
            <a:ext cx="1732869" cy="3535935"/>
            <a:chOff x="-218296" y="3096390"/>
            <a:chExt cx="1299652" cy="2651951"/>
          </a:xfrm>
        </p:grpSpPr>
        <p:sp>
          <p:nvSpPr>
            <p:cNvPr id="164" name="Google Shape;164;p9"/>
            <p:cNvSpPr/>
            <p:nvPr/>
          </p:nvSpPr>
          <p:spPr>
            <a:xfrm flipH="1">
              <a:off x="-218296" y="3096390"/>
              <a:ext cx="692948" cy="785102"/>
            </a:xfrm>
            <a:custGeom>
              <a:avLst/>
              <a:gdLst/>
              <a:ahLst/>
              <a:cxnLst/>
              <a:rect l="l" t="t" r="r" b="b"/>
              <a:pathLst>
                <a:path w="25679" h="29094" extrusionOk="0">
                  <a:moveTo>
                    <a:pt x="15362" y="0"/>
                  </a:moveTo>
                  <a:cubicBezTo>
                    <a:pt x="14997" y="0"/>
                    <a:pt x="14631" y="16"/>
                    <a:pt x="14266" y="43"/>
                  </a:cubicBezTo>
                  <a:cubicBezTo>
                    <a:pt x="13581" y="112"/>
                    <a:pt x="12897" y="203"/>
                    <a:pt x="12280" y="500"/>
                  </a:cubicBezTo>
                  <a:cubicBezTo>
                    <a:pt x="11504" y="888"/>
                    <a:pt x="10911" y="1550"/>
                    <a:pt x="10409" y="2234"/>
                  </a:cubicBezTo>
                  <a:cubicBezTo>
                    <a:pt x="8080" y="5498"/>
                    <a:pt x="7533" y="9653"/>
                    <a:pt x="6254" y="13464"/>
                  </a:cubicBezTo>
                  <a:cubicBezTo>
                    <a:pt x="6232" y="13533"/>
                    <a:pt x="6186" y="13624"/>
                    <a:pt x="6140" y="13693"/>
                  </a:cubicBezTo>
                  <a:cubicBezTo>
                    <a:pt x="6088" y="13737"/>
                    <a:pt x="6021" y="13758"/>
                    <a:pt x="5951" y="13758"/>
                  </a:cubicBezTo>
                  <a:cubicBezTo>
                    <a:pt x="5806" y="13758"/>
                    <a:pt x="5647" y="13671"/>
                    <a:pt x="5570" y="13533"/>
                  </a:cubicBezTo>
                  <a:cubicBezTo>
                    <a:pt x="5456" y="13350"/>
                    <a:pt x="5478" y="13099"/>
                    <a:pt x="5501" y="12871"/>
                  </a:cubicBezTo>
                  <a:cubicBezTo>
                    <a:pt x="5752" y="10383"/>
                    <a:pt x="6277" y="7941"/>
                    <a:pt x="7053" y="5544"/>
                  </a:cubicBezTo>
                  <a:cubicBezTo>
                    <a:pt x="7259" y="4928"/>
                    <a:pt x="7464" y="4289"/>
                    <a:pt x="7487" y="3627"/>
                  </a:cubicBezTo>
                  <a:cubicBezTo>
                    <a:pt x="7510" y="2965"/>
                    <a:pt x="7282" y="2257"/>
                    <a:pt x="6734" y="1869"/>
                  </a:cubicBezTo>
                  <a:cubicBezTo>
                    <a:pt x="6438" y="1663"/>
                    <a:pt x="6097" y="1577"/>
                    <a:pt x="5742" y="1577"/>
                  </a:cubicBezTo>
                  <a:cubicBezTo>
                    <a:pt x="5195" y="1577"/>
                    <a:pt x="4617" y="1784"/>
                    <a:pt x="4132" y="2075"/>
                  </a:cubicBezTo>
                  <a:cubicBezTo>
                    <a:pt x="3196" y="2622"/>
                    <a:pt x="2443" y="3467"/>
                    <a:pt x="1872" y="4403"/>
                  </a:cubicBezTo>
                  <a:cubicBezTo>
                    <a:pt x="0" y="7461"/>
                    <a:pt x="137" y="11296"/>
                    <a:pt x="662" y="14834"/>
                  </a:cubicBezTo>
                  <a:cubicBezTo>
                    <a:pt x="1233" y="18509"/>
                    <a:pt x="2169" y="22138"/>
                    <a:pt x="3470" y="25608"/>
                  </a:cubicBezTo>
                  <a:cubicBezTo>
                    <a:pt x="3903" y="26772"/>
                    <a:pt x="4588" y="28164"/>
                    <a:pt x="5958" y="28735"/>
                  </a:cubicBezTo>
                  <a:cubicBezTo>
                    <a:pt x="6548" y="28997"/>
                    <a:pt x="7176" y="29093"/>
                    <a:pt x="7811" y="29093"/>
                  </a:cubicBezTo>
                  <a:cubicBezTo>
                    <a:pt x="8281" y="29093"/>
                    <a:pt x="8756" y="29041"/>
                    <a:pt x="9222" y="28963"/>
                  </a:cubicBezTo>
                  <a:cubicBezTo>
                    <a:pt x="13673" y="28255"/>
                    <a:pt x="17485" y="25379"/>
                    <a:pt x="20657" y="22161"/>
                  </a:cubicBezTo>
                  <a:cubicBezTo>
                    <a:pt x="22050" y="20746"/>
                    <a:pt x="23351" y="19216"/>
                    <a:pt x="24264" y="17459"/>
                  </a:cubicBezTo>
                  <a:cubicBezTo>
                    <a:pt x="25177" y="15701"/>
                    <a:pt x="25679" y="13670"/>
                    <a:pt x="25382" y="11730"/>
                  </a:cubicBezTo>
                  <a:cubicBezTo>
                    <a:pt x="25291" y="11182"/>
                    <a:pt x="25108" y="10611"/>
                    <a:pt x="24652" y="10337"/>
                  </a:cubicBezTo>
                  <a:cubicBezTo>
                    <a:pt x="24472" y="10236"/>
                    <a:pt x="24273" y="10190"/>
                    <a:pt x="24071" y="10190"/>
                  </a:cubicBezTo>
                  <a:cubicBezTo>
                    <a:pt x="23686" y="10190"/>
                    <a:pt x="23293" y="10356"/>
                    <a:pt x="23008" y="10611"/>
                  </a:cubicBezTo>
                  <a:cubicBezTo>
                    <a:pt x="22552" y="10999"/>
                    <a:pt x="22278" y="11524"/>
                    <a:pt x="22004" y="12049"/>
                  </a:cubicBezTo>
                  <a:cubicBezTo>
                    <a:pt x="20885" y="14241"/>
                    <a:pt x="19516" y="16295"/>
                    <a:pt x="17918" y="18166"/>
                  </a:cubicBezTo>
                  <a:cubicBezTo>
                    <a:pt x="19288" y="15222"/>
                    <a:pt x="20657" y="12255"/>
                    <a:pt x="21639" y="9173"/>
                  </a:cubicBezTo>
                  <a:cubicBezTo>
                    <a:pt x="22232" y="7347"/>
                    <a:pt x="22643" y="5316"/>
                    <a:pt x="21913" y="3558"/>
                  </a:cubicBezTo>
                  <a:cubicBezTo>
                    <a:pt x="21342" y="2166"/>
                    <a:pt x="20087" y="1116"/>
                    <a:pt x="18694" y="568"/>
                  </a:cubicBezTo>
                  <a:cubicBezTo>
                    <a:pt x="17639" y="153"/>
                    <a:pt x="16505" y="0"/>
                    <a:pt x="15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5" name="Google Shape;165;p9"/>
            <p:cNvSpPr/>
            <p:nvPr/>
          </p:nvSpPr>
          <p:spPr>
            <a:xfrm flipH="1">
              <a:off x="-105580" y="3623515"/>
              <a:ext cx="1186935" cy="2124826"/>
            </a:xfrm>
            <a:custGeom>
              <a:avLst/>
              <a:gdLst/>
              <a:ahLst/>
              <a:cxnLst/>
              <a:rect l="l" t="t" r="r" b="b"/>
              <a:pathLst>
                <a:path w="43985" h="78741" extrusionOk="0">
                  <a:moveTo>
                    <a:pt x="15204" y="1"/>
                  </a:moveTo>
                  <a:cubicBezTo>
                    <a:pt x="14564" y="1"/>
                    <a:pt x="13931" y="314"/>
                    <a:pt x="13467" y="755"/>
                  </a:cubicBezTo>
                  <a:cubicBezTo>
                    <a:pt x="12303" y="1805"/>
                    <a:pt x="11938" y="3517"/>
                    <a:pt x="12098" y="5092"/>
                  </a:cubicBezTo>
                  <a:cubicBezTo>
                    <a:pt x="12280" y="6644"/>
                    <a:pt x="12874" y="8105"/>
                    <a:pt x="13376" y="9611"/>
                  </a:cubicBezTo>
                  <a:cubicBezTo>
                    <a:pt x="15727" y="16824"/>
                    <a:pt x="15248" y="24653"/>
                    <a:pt x="13833" y="32140"/>
                  </a:cubicBezTo>
                  <a:cubicBezTo>
                    <a:pt x="12098" y="36226"/>
                    <a:pt x="10957" y="40585"/>
                    <a:pt x="10432" y="44991"/>
                  </a:cubicBezTo>
                  <a:cubicBezTo>
                    <a:pt x="9929" y="41224"/>
                    <a:pt x="8811" y="37435"/>
                    <a:pt x="8583" y="33601"/>
                  </a:cubicBezTo>
                  <a:cubicBezTo>
                    <a:pt x="8332" y="29538"/>
                    <a:pt x="9062" y="25407"/>
                    <a:pt x="8103" y="21458"/>
                  </a:cubicBezTo>
                  <a:cubicBezTo>
                    <a:pt x="7838" y="20331"/>
                    <a:pt x="7124" y="19034"/>
                    <a:pt x="6003" y="19034"/>
                  </a:cubicBezTo>
                  <a:cubicBezTo>
                    <a:pt x="5966" y="19034"/>
                    <a:pt x="5928" y="19035"/>
                    <a:pt x="5889" y="19038"/>
                  </a:cubicBezTo>
                  <a:cubicBezTo>
                    <a:pt x="5364" y="19084"/>
                    <a:pt x="4908" y="19426"/>
                    <a:pt x="4565" y="19814"/>
                  </a:cubicBezTo>
                  <a:cubicBezTo>
                    <a:pt x="3516" y="21001"/>
                    <a:pt x="3264" y="22645"/>
                    <a:pt x="3173" y="24197"/>
                  </a:cubicBezTo>
                  <a:cubicBezTo>
                    <a:pt x="2945" y="28465"/>
                    <a:pt x="3607" y="32756"/>
                    <a:pt x="5136" y="36751"/>
                  </a:cubicBezTo>
                  <a:cubicBezTo>
                    <a:pt x="6711" y="40836"/>
                    <a:pt x="9199" y="44671"/>
                    <a:pt x="10135" y="48871"/>
                  </a:cubicBezTo>
                  <a:cubicBezTo>
                    <a:pt x="9929" y="55947"/>
                    <a:pt x="11482" y="63182"/>
                    <a:pt x="14905" y="69254"/>
                  </a:cubicBezTo>
                  <a:cubicBezTo>
                    <a:pt x="11938" y="66560"/>
                    <a:pt x="9678" y="63228"/>
                    <a:pt x="8240" y="59553"/>
                  </a:cubicBezTo>
                  <a:cubicBezTo>
                    <a:pt x="6985" y="56358"/>
                    <a:pt x="6346" y="52934"/>
                    <a:pt x="4976" y="49784"/>
                  </a:cubicBezTo>
                  <a:cubicBezTo>
                    <a:pt x="4680" y="49168"/>
                    <a:pt x="4337" y="48506"/>
                    <a:pt x="3698" y="48232"/>
                  </a:cubicBezTo>
                  <a:cubicBezTo>
                    <a:pt x="3521" y="48163"/>
                    <a:pt x="3337" y="48132"/>
                    <a:pt x="3153" y="48132"/>
                  </a:cubicBezTo>
                  <a:cubicBezTo>
                    <a:pt x="2600" y="48132"/>
                    <a:pt x="2043" y="48414"/>
                    <a:pt x="1667" y="48825"/>
                  </a:cubicBezTo>
                  <a:cubicBezTo>
                    <a:pt x="1164" y="49396"/>
                    <a:pt x="936" y="50149"/>
                    <a:pt x="799" y="50880"/>
                  </a:cubicBezTo>
                  <a:cubicBezTo>
                    <a:pt x="0" y="55148"/>
                    <a:pt x="1781" y="59599"/>
                    <a:pt x="4702" y="62794"/>
                  </a:cubicBezTo>
                  <a:cubicBezTo>
                    <a:pt x="7510" y="65899"/>
                    <a:pt x="11253" y="67998"/>
                    <a:pt x="15111" y="69619"/>
                  </a:cubicBezTo>
                  <a:cubicBezTo>
                    <a:pt x="17051" y="72952"/>
                    <a:pt x="19539" y="75919"/>
                    <a:pt x="22620" y="78293"/>
                  </a:cubicBezTo>
                  <a:cubicBezTo>
                    <a:pt x="22926" y="78526"/>
                    <a:pt x="23344" y="78740"/>
                    <a:pt x="23701" y="78740"/>
                  </a:cubicBezTo>
                  <a:cubicBezTo>
                    <a:pt x="23903" y="78740"/>
                    <a:pt x="24086" y="78671"/>
                    <a:pt x="24218" y="78498"/>
                  </a:cubicBezTo>
                  <a:cubicBezTo>
                    <a:pt x="19288" y="74960"/>
                    <a:pt x="15818" y="69665"/>
                    <a:pt x="13673" y="63981"/>
                  </a:cubicBezTo>
                  <a:cubicBezTo>
                    <a:pt x="13330" y="63045"/>
                    <a:pt x="13011" y="62087"/>
                    <a:pt x="12737" y="61128"/>
                  </a:cubicBezTo>
                  <a:cubicBezTo>
                    <a:pt x="12303" y="55148"/>
                    <a:pt x="13764" y="49122"/>
                    <a:pt x="17416" y="44534"/>
                  </a:cubicBezTo>
                  <a:cubicBezTo>
                    <a:pt x="19813" y="41476"/>
                    <a:pt x="23077" y="39170"/>
                    <a:pt x="25451" y="36089"/>
                  </a:cubicBezTo>
                  <a:cubicBezTo>
                    <a:pt x="26090" y="35244"/>
                    <a:pt x="26683" y="34103"/>
                    <a:pt x="26135" y="33190"/>
                  </a:cubicBezTo>
                  <a:cubicBezTo>
                    <a:pt x="25784" y="32575"/>
                    <a:pt x="25085" y="32364"/>
                    <a:pt x="24346" y="32364"/>
                  </a:cubicBezTo>
                  <a:cubicBezTo>
                    <a:pt x="23933" y="32364"/>
                    <a:pt x="23507" y="32430"/>
                    <a:pt x="23122" y="32528"/>
                  </a:cubicBezTo>
                  <a:cubicBezTo>
                    <a:pt x="19105" y="33624"/>
                    <a:pt x="15978" y="36910"/>
                    <a:pt x="13969" y="40563"/>
                  </a:cubicBezTo>
                  <a:cubicBezTo>
                    <a:pt x="12372" y="43507"/>
                    <a:pt x="11390" y="46771"/>
                    <a:pt x="11048" y="50081"/>
                  </a:cubicBezTo>
                  <a:cubicBezTo>
                    <a:pt x="10934" y="43986"/>
                    <a:pt x="12098" y="37846"/>
                    <a:pt x="14494" y="32231"/>
                  </a:cubicBezTo>
                  <a:cubicBezTo>
                    <a:pt x="17895" y="28077"/>
                    <a:pt x="22529" y="24904"/>
                    <a:pt x="27665" y="23147"/>
                  </a:cubicBezTo>
                  <a:cubicBezTo>
                    <a:pt x="32595" y="21481"/>
                    <a:pt x="38096" y="21047"/>
                    <a:pt x="42319" y="18011"/>
                  </a:cubicBezTo>
                  <a:cubicBezTo>
                    <a:pt x="42844" y="17623"/>
                    <a:pt x="43368" y="17189"/>
                    <a:pt x="43665" y="16596"/>
                  </a:cubicBezTo>
                  <a:cubicBezTo>
                    <a:pt x="43962" y="16003"/>
                    <a:pt x="43985" y="15226"/>
                    <a:pt x="43551" y="14724"/>
                  </a:cubicBezTo>
                  <a:cubicBezTo>
                    <a:pt x="43277" y="14428"/>
                    <a:pt x="42889" y="14245"/>
                    <a:pt x="42524" y="14108"/>
                  </a:cubicBezTo>
                  <a:cubicBezTo>
                    <a:pt x="41374" y="13717"/>
                    <a:pt x="40169" y="13560"/>
                    <a:pt x="38953" y="13560"/>
                  </a:cubicBezTo>
                  <a:cubicBezTo>
                    <a:pt x="37827" y="13560"/>
                    <a:pt x="36693" y="13694"/>
                    <a:pt x="35585" y="13903"/>
                  </a:cubicBezTo>
                  <a:cubicBezTo>
                    <a:pt x="30153" y="14884"/>
                    <a:pt x="25085" y="17623"/>
                    <a:pt x="21114" y="21458"/>
                  </a:cubicBezTo>
                  <a:cubicBezTo>
                    <a:pt x="21548" y="20864"/>
                    <a:pt x="22004" y="20294"/>
                    <a:pt x="22461" y="19723"/>
                  </a:cubicBezTo>
                  <a:cubicBezTo>
                    <a:pt x="24241" y="17463"/>
                    <a:pt x="25998" y="15204"/>
                    <a:pt x="27779" y="12967"/>
                  </a:cubicBezTo>
                  <a:cubicBezTo>
                    <a:pt x="28190" y="12419"/>
                    <a:pt x="28646" y="11848"/>
                    <a:pt x="29194" y="11437"/>
                  </a:cubicBezTo>
                  <a:cubicBezTo>
                    <a:pt x="30175" y="10730"/>
                    <a:pt x="31431" y="10502"/>
                    <a:pt x="32572" y="10114"/>
                  </a:cubicBezTo>
                  <a:cubicBezTo>
                    <a:pt x="33736" y="9748"/>
                    <a:pt x="34946" y="9086"/>
                    <a:pt x="35357" y="7945"/>
                  </a:cubicBezTo>
                  <a:cubicBezTo>
                    <a:pt x="34923" y="7788"/>
                    <a:pt x="34458" y="7710"/>
                    <a:pt x="33993" y="7710"/>
                  </a:cubicBezTo>
                  <a:cubicBezTo>
                    <a:pt x="33309" y="7710"/>
                    <a:pt x="32622" y="7879"/>
                    <a:pt x="32024" y="8219"/>
                  </a:cubicBezTo>
                  <a:cubicBezTo>
                    <a:pt x="32892" y="7215"/>
                    <a:pt x="33531" y="6051"/>
                    <a:pt x="33896" y="4772"/>
                  </a:cubicBezTo>
                  <a:cubicBezTo>
                    <a:pt x="33987" y="4499"/>
                    <a:pt x="34033" y="4179"/>
                    <a:pt x="33873" y="3951"/>
                  </a:cubicBezTo>
                  <a:cubicBezTo>
                    <a:pt x="33753" y="3779"/>
                    <a:pt x="33580" y="3710"/>
                    <a:pt x="33389" y="3710"/>
                  </a:cubicBezTo>
                  <a:cubicBezTo>
                    <a:pt x="33073" y="3710"/>
                    <a:pt x="32705" y="3897"/>
                    <a:pt x="32435" y="4111"/>
                  </a:cubicBezTo>
                  <a:cubicBezTo>
                    <a:pt x="31522" y="4864"/>
                    <a:pt x="30746" y="5777"/>
                    <a:pt x="30153" y="6827"/>
                  </a:cubicBezTo>
                  <a:cubicBezTo>
                    <a:pt x="30563" y="5343"/>
                    <a:pt x="30700" y="3768"/>
                    <a:pt x="30495" y="2239"/>
                  </a:cubicBezTo>
                  <a:cubicBezTo>
                    <a:pt x="30449" y="1897"/>
                    <a:pt x="30335" y="1508"/>
                    <a:pt x="30016" y="1417"/>
                  </a:cubicBezTo>
                  <a:cubicBezTo>
                    <a:pt x="29975" y="1406"/>
                    <a:pt x="29935" y="1401"/>
                    <a:pt x="29896" y="1401"/>
                  </a:cubicBezTo>
                  <a:cubicBezTo>
                    <a:pt x="29605" y="1401"/>
                    <a:pt x="29352" y="1683"/>
                    <a:pt x="29171" y="1965"/>
                  </a:cubicBezTo>
                  <a:cubicBezTo>
                    <a:pt x="28190" y="3517"/>
                    <a:pt x="27596" y="5343"/>
                    <a:pt x="27505" y="7215"/>
                  </a:cubicBezTo>
                  <a:cubicBezTo>
                    <a:pt x="27414" y="6165"/>
                    <a:pt x="27003" y="5161"/>
                    <a:pt x="26364" y="4339"/>
                  </a:cubicBezTo>
                  <a:cubicBezTo>
                    <a:pt x="26139" y="4045"/>
                    <a:pt x="25783" y="3764"/>
                    <a:pt x="25455" y="3764"/>
                  </a:cubicBezTo>
                  <a:cubicBezTo>
                    <a:pt x="25350" y="3764"/>
                    <a:pt x="25248" y="3793"/>
                    <a:pt x="25154" y="3859"/>
                  </a:cubicBezTo>
                  <a:cubicBezTo>
                    <a:pt x="24834" y="4065"/>
                    <a:pt x="24834" y="4499"/>
                    <a:pt x="24880" y="4864"/>
                  </a:cubicBezTo>
                  <a:cubicBezTo>
                    <a:pt x="25108" y="7192"/>
                    <a:pt x="25930" y="9474"/>
                    <a:pt x="27528" y="11346"/>
                  </a:cubicBezTo>
                  <a:cubicBezTo>
                    <a:pt x="24720" y="15820"/>
                    <a:pt x="21068" y="19700"/>
                    <a:pt x="18124" y="24105"/>
                  </a:cubicBezTo>
                  <a:cubicBezTo>
                    <a:pt x="17256" y="25429"/>
                    <a:pt x="16435" y="26776"/>
                    <a:pt x="15704" y="28191"/>
                  </a:cubicBezTo>
                  <a:cubicBezTo>
                    <a:pt x="16982" y="24562"/>
                    <a:pt x="17918" y="20819"/>
                    <a:pt x="18512" y="17030"/>
                  </a:cubicBezTo>
                  <a:cubicBezTo>
                    <a:pt x="19196" y="12602"/>
                    <a:pt x="19402" y="8059"/>
                    <a:pt x="18420" y="3723"/>
                  </a:cubicBezTo>
                  <a:cubicBezTo>
                    <a:pt x="18010" y="2011"/>
                    <a:pt x="17028" y="25"/>
                    <a:pt x="15271" y="2"/>
                  </a:cubicBezTo>
                  <a:cubicBezTo>
                    <a:pt x="15248" y="1"/>
                    <a:pt x="15226" y="1"/>
                    <a:pt x="152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Tree>
    <p:extLst>
      <p:ext uri="{BB962C8B-B14F-4D97-AF65-F5344CB8AC3E}">
        <p14:creationId xmlns:p14="http://schemas.microsoft.com/office/powerpoint/2010/main" val="208271542"/>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matchingName="Title and Content" type="obj">
  <p:cSld name="2_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88039630"/>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matchingName="Title and Content" type="obj">
  <p:cSld name="2_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14633814"/>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26679152"/>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01642532"/>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matchingName="Two Content" type="twoObj">
  <p:cSld name="1_Two Content">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0847132"/>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88672062"/>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47603407"/>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4659671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01"/>
        <p:cNvGrpSpPr/>
        <p:nvPr/>
      </p:nvGrpSpPr>
      <p:grpSpPr>
        <a:xfrm>
          <a:off x="0" y="0"/>
          <a:ext cx="0" cy="0"/>
          <a:chOff x="0" y="0"/>
          <a:chExt cx="0" cy="0"/>
        </a:xfrm>
      </p:grpSpPr>
      <p:sp>
        <p:nvSpPr>
          <p:cNvPr id="2002" name="Google Shape;2002;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3" name="Google Shape;2003;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4" name="Google Shape;2004;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5" name="Google Shape;2005;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6" name="Google Shape;2006;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08726820"/>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10425334"/>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52650823"/>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57445277"/>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29937000"/>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59707064"/>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74023186"/>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57582857"/>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28494187"/>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57904545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07"/>
        <p:cNvGrpSpPr/>
        <p:nvPr/>
      </p:nvGrpSpPr>
      <p:grpSpPr>
        <a:xfrm>
          <a:off x="0" y="0"/>
          <a:ext cx="0" cy="0"/>
          <a:chOff x="0" y="0"/>
          <a:chExt cx="0" cy="0"/>
        </a:xfrm>
      </p:grpSpPr>
      <p:sp>
        <p:nvSpPr>
          <p:cNvPr id="2008" name="Google Shape;2008;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09" name="Google Shape;2009;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10" name="Google Shape;2010;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1" name="Google Shape;2011;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 name="Google Shape;2012;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937262463"/>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28456810"/>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8448016"/>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84047334"/>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matchingName="Comparison" type="twoTxTwoObj">
  <p:cSld name="1_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5059028"/>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15200959"/>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6650489"/>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992459908"/>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40599293"/>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73927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13"/>
        <p:cNvGrpSpPr/>
        <p:nvPr/>
      </p:nvGrpSpPr>
      <p:grpSpPr>
        <a:xfrm>
          <a:off x="0" y="0"/>
          <a:ext cx="0" cy="0"/>
          <a:chOff x="0" y="0"/>
          <a:chExt cx="0" cy="0"/>
        </a:xfrm>
      </p:grpSpPr>
      <p:sp>
        <p:nvSpPr>
          <p:cNvPr id="2014" name="Google Shape;2014;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5" name="Google Shape;2015;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6" name="Google Shape;2016;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 name="Google Shape;2017;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8" name="Google Shape;2018;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9" name="Google Shape;2019;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08638592"/>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76448365"/>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41769260"/>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51561283"/>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15778070"/>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matchingName="Comparison" type="twoTxTwoObj">
  <p:cSld name="1_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9946982"/>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1295913"/>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812386156"/>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44499641"/>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897621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20"/>
        <p:cNvGrpSpPr/>
        <p:nvPr/>
      </p:nvGrpSpPr>
      <p:grpSpPr>
        <a:xfrm>
          <a:off x="0" y="0"/>
          <a:ext cx="0" cy="0"/>
          <a:chOff x="0" y="0"/>
          <a:chExt cx="0" cy="0"/>
        </a:xfrm>
      </p:grpSpPr>
      <p:sp>
        <p:nvSpPr>
          <p:cNvPr id="2021" name="Google Shape;2021;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 name="Google Shape;2022;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 name="Google Shape;2023;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24" name="Google Shape;2024;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 name="Google Shape;2025;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26" name="Google Shape;2026;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7" name="Google Shape;2027;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8" name="Google Shape;2028;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9" name="Google Shape;2029;p2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46527277"/>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071078601"/>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71892886"/>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7017285"/>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01453689"/>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8154193"/>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39609283"/>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80286413"/>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81588810"/>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734244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30"/>
        <p:cNvGrpSpPr/>
        <p:nvPr/>
      </p:nvGrpSpPr>
      <p:grpSpPr>
        <a:xfrm>
          <a:off x="0" y="0"/>
          <a:ext cx="0" cy="0"/>
          <a:chOff x="0" y="0"/>
          <a:chExt cx="0" cy="0"/>
        </a:xfrm>
      </p:grpSpPr>
      <p:sp>
        <p:nvSpPr>
          <p:cNvPr id="2031" name="Google Shape;2031;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2" name="Google Shape;2032;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3" name="Google Shape;2033;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4" name="Google Shape;2034;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5" name="Google Shape;2035;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26930870"/>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72139029"/>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85963714"/>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95989967"/>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22510571"/>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629143702"/>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49544484"/>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69134932"/>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37587943"/>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422358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49"/>
          <p:cNvGrpSpPr/>
          <p:nvPr/>
        </p:nvGrpSpPr>
        <p:grpSpPr>
          <a:xfrm>
            <a:off x="7191542" y="1"/>
            <a:ext cx="5000459" cy="1425992"/>
            <a:chOff x="7191542" y="1"/>
            <a:chExt cx="5000459" cy="1425992"/>
          </a:xfrm>
        </p:grpSpPr>
        <p:pic>
          <p:nvPicPr>
            <p:cNvPr id="25" name="Google Shape;25;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 name="Google Shape;26;p49"/>
            <p:cNvGrpSpPr/>
            <p:nvPr/>
          </p:nvGrpSpPr>
          <p:grpSpPr>
            <a:xfrm>
              <a:off x="7191542" y="1"/>
              <a:ext cx="5000459" cy="1425992"/>
              <a:chOff x="7186272" y="0"/>
              <a:chExt cx="5005729" cy="1427495"/>
            </a:xfrm>
          </p:grpSpPr>
          <p:sp>
            <p:nvSpPr>
              <p:cNvPr id="27" name="Google Shape;27;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06"/>
        <p:cNvGrpSpPr/>
        <p:nvPr/>
      </p:nvGrpSpPr>
      <p:grpSpPr>
        <a:xfrm>
          <a:off x="0" y="0"/>
          <a:ext cx="0" cy="0"/>
          <a:chOff x="0" y="0"/>
          <a:chExt cx="0" cy="0"/>
        </a:xfrm>
      </p:grpSpPr>
      <p:sp>
        <p:nvSpPr>
          <p:cNvPr id="207" name="Google Shape;207;p3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8" name="Google Shape;208;p3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 name="Google Shape;209;p359"/>
          <p:cNvGrpSpPr/>
          <p:nvPr/>
        </p:nvGrpSpPr>
        <p:grpSpPr>
          <a:xfrm>
            <a:off x="0" y="5379426"/>
            <a:ext cx="2807368" cy="753891"/>
            <a:chOff x="0" y="5379426"/>
            <a:chExt cx="2807368" cy="753891"/>
          </a:xfrm>
        </p:grpSpPr>
        <p:sp>
          <p:nvSpPr>
            <p:cNvPr id="210" name="Google Shape;210;p3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 name="Google Shape;211;p3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2" name="Google Shape;212;p359"/>
          <p:cNvSpPr>
            <a:spLocks noGrp="1"/>
          </p:cNvSpPr>
          <p:nvPr>
            <p:ph type="pic" idx="2"/>
          </p:nvPr>
        </p:nvSpPr>
        <p:spPr>
          <a:xfrm>
            <a:off x="2807368" y="457202"/>
            <a:ext cx="8915400" cy="5943598"/>
          </a:xfrm>
          <a:prstGeom prst="rect">
            <a:avLst/>
          </a:prstGeom>
          <a:noFill/>
          <a:ln>
            <a:noFill/>
          </a:ln>
        </p:spPr>
      </p:sp>
      <p:pic>
        <p:nvPicPr>
          <p:cNvPr id="213" name="Google Shape;213;p3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36"/>
        <p:cNvGrpSpPr/>
        <p:nvPr/>
      </p:nvGrpSpPr>
      <p:grpSpPr>
        <a:xfrm>
          <a:off x="0" y="0"/>
          <a:ext cx="0" cy="0"/>
          <a:chOff x="0" y="0"/>
          <a:chExt cx="0" cy="0"/>
        </a:xfrm>
      </p:grpSpPr>
      <p:sp>
        <p:nvSpPr>
          <p:cNvPr id="2037" name="Google Shape;2037;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38" name="Google Shape;2038;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9" name="Google Shape;2039;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0" name="Google Shape;2040;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1" name="Google Shape;2041;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600319572"/>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50820337"/>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2877806"/>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89430596"/>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63652904"/>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76808647"/>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69476905"/>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9354174"/>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764676268"/>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99737071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42"/>
        <p:cNvGrpSpPr/>
        <p:nvPr/>
      </p:nvGrpSpPr>
      <p:grpSpPr>
        <a:xfrm>
          <a:off x="0" y="0"/>
          <a:ext cx="0" cy="0"/>
          <a:chOff x="0" y="0"/>
          <a:chExt cx="0" cy="0"/>
        </a:xfrm>
      </p:grpSpPr>
      <p:sp>
        <p:nvSpPr>
          <p:cNvPr id="2043" name="Google Shape;2043;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4" name="Google Shape;2044;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5" name="Google Shape;2045;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 name="Google Shape;2047;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48" name="Google Shape;2048;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055077317"/>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76812946"/>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46947121"/>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78335880"/>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20602915"/>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65815471"/>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7384981"/>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19233857"/>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37126596"/>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03087737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49"/>
        <p:cNvGrpSpPr/>
        <p:nvPr/>
      </p:nvGrpSpPr>
      <p:grpSpPr>
        <a:xfrm>
          <a:off x="0" y="0"/>
          <a:ext cx="0" cy="0"/>
          <a:chOff x="0" y="0"/>
          <a:chExt cx="0" cy="0"/>
        </a:xfrm>
      </p:grpSpPr>
      <p:sp>
        <p:nvSpPr>
          <p:cNvPr id="2050" name="Google Shape;2050;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1" name="Google Shape;2051;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 name="Google Shape;2052;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53" name="Google Shape;2053;p260"/>
          <p:cNvSpPr>
            <a:spLocks noGrp="1"/>
          </p:cNvSpPr>
          <p:nvPr>
            <p:ph type="pic" idx="2"/>
          </p:nvPr>
        </p:nvSpPr>
        <p:spPr>
          <a:xfrm>
            <a:off x="7118684" y="233915"/>
            <a:ext cx="5073316" cy="5943600"/>
          </a:xfrm>
          <a:prstGeom prst="rect">
            <a:avLst/>
          </a:prstGeom>
          <a:noFill/>
          <a:ln>
            <a:noFill/>
          </a:ln>
        </p:spPr>
      </p:sp>
      <p:grpSp>
        <p:nvGrpSpPr>
          <p:cNvPr id="2054" name="Google Shape;2054;p260"/>
          <p:cNvGrpSpPr/>
          <p:nvPr/>
        </p:nvGrpSpPr>
        <p:grpSpPr>
          <a:xfrm>
            <a:off x="0" y="5020348"/>
            <a:ext cx="12192000" cy="1837653"/>
            <a:chOff x="0" y="5020348"/>
            <a:chExt cx="12192000" cy="1837653"/>
          </a:xfrm>
        </p:grpSpPr>
        <p:sp>
          <p:nvSpPr>
            <p:cNvPr id="2055" name="Google Shape;2055;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6" name="Google Shape;2056;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7" name="Google Shape;2057;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717230891"/>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46562922"/>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3385365"/>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88549190"/>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73685690"/>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53745224"/>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29819854"/>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4956048"/>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05793383"/>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85541274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58"/>
        <p:cNvGrpSpPr/>
        <p:nvPr/>
      </p:nvGrpSpPr>
      <p:grpSpPr>
        <a:xfrm>
          <a:off x="0" y="0"/>
          <a:ext cx="0" cy="0"/>
          <a:chOff x="0" y="0"/>
          <a:chExt cx="0" cy="0"/>
        </a:xfrm>
      </p:grpSpPr>
      <p:grpSp>
        <p:nvGrpSpPr>
          <p:cNvPr id="2059" name="Google Shape;2059;p261"/>
          <p:cNvGrpSpPr/>
          <p:nvPr/>
        </p:nvGrpSpPr>
        <p:grpSpPr>
          <a:xfrm>
            <a:off x="0" y="5020347"/>
            <a:ext cx="12192000" cy="1837653"/>
            <a:chOff x="0" y="5020347"/>
            <a:chExt cx="12192000" cy="1837653"/>
          </a:xfrm>
        </p:grpSpPr>
        <p:sp>
          <p:nvSpPr>
            <p:cNvPr id="2060" name="Google Shape;2060;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1" name="Google Shape;2061;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2" name="Google Shape;2062;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63" name="Google Shape;2063;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4" name="Google Shape;2064;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 name="Google Shape;2065;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50217052"/>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43021111"/>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612414155"/>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63281447"/>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14008330"/>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65170019"/>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00726740"/>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66937088"/>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54373353"/>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140391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66"/>
        <p:cNvGrpSpPr/>
        <p:nvPr/>
      </p:nvGrpSpPr>
      <p:grpSpPr>
        <a:xfrm>
          <a:off x="0" y="0"/>
          <a:ext cx="0" cy="0"/>
          <a:chOff x="0" y="0"/>
          <a:chExt cx="0" cy="0"/>
        </a:xfrm>
      </p:grpSpPr>
      <p:sp>
        <p:nvSpPr>
          <p:cNvPr id="2067" name="Google Shape;2067;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8" name="Google Shape;2068;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 name="Google Shape;2069;p262"/>
          <p:cNvGrpSpPr/>
          <p:nvPr/>
        </p:nvGrpSpPr>
        <p:grpSpPr>
          <a:xfrm>
            <a:off x="0" y="5379426"/>
            <a:ext cx="2807368" cy="753891"/>
            <a:chOff x="0" y="5379426"/>
            <a:chExt cx="2807368" cy="753891"/>
          </a:xfrm>
        </p:grpSpPr>
        <p:sp>
          <p:nvSpPr>
            <p:cNvPr id="2070" name="Google Shape;2070;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1" name="Google Shape;2071;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72" name="Google Shape;2072;p262"/>
          <p:cNvSpPr>
            <a:spLocks noGrp="1"/>
          </p:cNvSpPr>
          <p:nvPr>
            <p:ph type="pic" idx="2"/>
          </p:nvPr>
        </p:nvSpPr>
        <p:spPr>
          <a:xfrm>
            <a:off x="2807368" y="457202"/>
            <a:ext cx="8915400" cy="5943598"/>
          </a:xfrm>
          <a:prstGeom prst="rect">
            <a:avLst/>
          </a:prstGeom>
          <a:noFill/>
          <a:ln>
            <a:noFill/>
          </a:ln>
        </p:spPr>
      </p:sp>
      <p:pic>
        <p:nvPicPr>
          <p:cNvPr id="2073" name="Google Shape;2073;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13197354"/>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05003599"/>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16861698"/>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94768526"/>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2245041"/>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6793295"/>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09562887"/>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076497214"/>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59929052"/>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3032064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074"/>
        <p:cNvGrpSpPr/>
        <p:nvPr/>
      </p:nvGrpSpPr>
      <p:grpSpPr>
        <a:xfrm>
          <a:off x="0" y="0"/>
          <a:ext cx="0" cy="0"/>
          <a:chOff x="0" y="0"/>
          <a:chExt cx="0" cy="0"/>
        </a:xfrm>
      </p:grpSpPr>
      <p:sp>
        <p:nvSpPr>
          <p:cNvPr id="2075" name="Google Shape;2075;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6" name="Google Shape;2076;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7" name="Google Shape;2077;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8" name="Google Shape;2078;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 name="Google Shape;2081;p263"/>
          <p:cNvGrpSpPr/>
          <p:nvPr/>
        </p:nvGrpSpPr>
        <p:grpSpPr>
          <a:xfrm>
            <a:off x="7191542" y="1"/>
            <a:ext cx="5000459" cy="1425992"/>
            <a:chOff x="7191542" y="1"/>
            <a:chExt cx="5000459" cy="1425992"/>
          </a:xfrm>
        </p:grpSpPr>
        <p:pic>
          <p:nvPicPr>
            <p:cNvPr id="2082" name="Google Shape;2082;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263"/>
            <p:cNvGrpSpPr/>
            <p:nvPr/>
          </p:nvGrpSpPr>
          <p:grpSpPr>
            <a:xfrm>
              <a:off x="7191542" y="1"/>
              <a:ext cx="5000459" cy="1425992"/>
              <a:chOff x="7186272" y="0"/>
              <a:chExt cx="5005729" cy="1427495"/>
            </a:xfrm>
          </p:grpSpPr>
          <p:sp>
            <p:nvSpPr>
              <p:cNvPr id="2084" name="Google Shape;2084;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85" name="Google Shape;2085;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86" name="Google Shape;2086;p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48106244"/>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66263058"/>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56247595"/>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4300572"/>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30842269"/>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892337591"/>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835652599"/>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00601439"/>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18329909"/>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45913825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7"/>
        <p:cNvGrpSpPr/>
        <p:nvPr/>
      </p:nvGrpSpPr>
      <p:grpSpPr>
        <a:xfrm>
          <a:off x="0" y="0"/>
          <a:ext cx="0" cy="0"/>
          <a:chOff x="0" y="0"/>
          <a:chExt cx="0" cy="0"/>
        </a:xfrm>
      </p:grpSpPr>
      <p:sp>
        <p:nvSpPr>
          <p:cNvPr id="2088" name="Google Shape;2088;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 name="Google Shape;2089;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90" name="Google Shape;2090;p264"/>
          <p:cNvGrpSpPr/>
          <p:nvPr/>
        </p:nvGrpSpPr>
        <p:grpSpPr>
          <a:xfrm>
            <a:off x="7191542" y="1"/>
            <a:ext cx="5000459" cy="1425992"/>
            <a:chOff x="7191542" y="1"/>
            <a:chExt cx="5000459" cy="1425992"/>
          </a:xfrm>
        </p:grpSpPr>
        <p:pic>
          <p:nvPicPr>
            <p:cNvPr id="2091" name="Google Shape;2091;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 name="Google Shape;2092;p264"/>
            <p:cNvGrpSpPr/>
            <p:nvPr/>
          </p:nvGrpSpPr>
          <p:grpSpPr>
            <a:xfrm>
              <a:off x="7191542" y="1"/>
              <a:ext cx="5000459" cy="1425992"/>
              <a:chOff x="7186272" y="0"/>
              <a:chExt cx="5005729" cy="1427495"/>
            </a:xfrm>
          </p:grpSpPr>
          <p:sp>
            <p:nvSpPr>
              <p:cNvPr id="2093" name="Google Shape;2093;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4" name="Google Shape;2094;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5" name="Google Shape;2095;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 name="Google Shape;2096;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7" name="Google Shape;2097;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8" name="Google Shape;2098;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88535071"/>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54855178"/>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2000192"/>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58251188"/>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78680840"/>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80549809"/>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extLst>
              <a:ext uri="{28A0092B-C50C-407E-A947-70E740481C1C}">
                <a14:useLocalDpi xmlns:a14="http://schemas.microsoft.com/office/drawing/2010/main" val="0"/>
              </a:ext>
            </a:extLst>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93819422"/>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84692163"/>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82468148"/>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0520043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99"/>
        <p:cNvGrpSpPr/>
        <p:nvPr/>
      </p:nvGrpSpPr>
      <p:grpSpPr>
        <a:xfrm>
          <a:off x="0" y="0"/>
          <a:ext cx="0" cy="0"/>
          <a:chOff x="0" y="0"/>
          <a:chExt cx="0" cy="0"/>
        </a:xfrm>
      </p:grpSpPr>
      <p:grpSp>
        <p:nvGrpSpPr>
          <p:cNvPr id="2100" name="Google Shape;2100;p265"/>
          <p:cNvGrpSpPr/>
          <p:nvPr/>
        </p:nvGrpSpPr>
        <p:grpSpPr>
          <a:xfrm>
            <a:off x="7191542" y="1"/>
            <a:ext cx="5000459" cy="1425992"/>
            <a:chOff x="7191542" y="1"/>
            <a:chExt cx="5000459" cy="1425992"/>
          </a:xfrm>
        </p:grpSpPr>
        <p:pic>
          <p:nvPicPr>
            <p:cNvPr id="2101" name="Google Shape;2101;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2" name="Google Shape;2102;p265"/>
            <p:cNvGrpSpPr/>
            <p:nvPr/>
          </p:nvGrpSpPr>
          <p:grpSpPr>
            <a:xfrm>
              <a:off x="7191542" y="1"/>
              <a:ext cx="5000459" cy="1425992"/>
              <a:chOff x="7186272" y="0"/>
              <a:chExt cx="5005729" cy="1427495"/>
            </a:xfrm>
          </p:grpSpPr>
          <p:sp>
            <p:nvSpPr>
              <p:cNvPr id="2103" name="Google Shape;2103;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4" name="Google Shape;2104;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5" name="Google Shape;2105;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 name="Google Shape;2106;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7" name="Google Shape;2107;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 name="Google Shape;2108;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9" name="Google Shape;2109;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0" name="Google Shape;2110;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1" name="Google Shape;2111;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 name="Google Shape;2112;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87246400"/>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59196403"/>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37126869"/>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21145930"/>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82629935"/>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02712742"/>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68639663"/>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97860540"/>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85547311"/>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23814866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13"/>
        <p:cNvGrpSpPr/>
        <p:nvPr/>
      </p:nvGrpSpPr>
      <p:grpSpPr>
        <a:xfrm>
          <a:off x="0" y="0"/>
          <a:ext cx="0" cy="0"/>
          <a:chOff x="0" y="0"/>
          <a:chExt cx="0" cy="0"/>
        </a:xfrm>
      </p:grpSpPr>
      <p:grpSp>
        <p:nvGrpSpPr>
          <p:cNvPr id="2114" name="Google Shape;2114;p266"/>
          <p:cNvGrpSpPr/>
          <p:nvPr/>
        </p:nvGrpSpPr>
        <p:grpSpPr>
          <a:xfrm>
            <a:off x="7191542" y="1"/>
            <a:ext cx="5000459" cy="1425992"/>
            <a:chOff x="7191542" y="1"/>
            <a:chExt cx="5000459" cy="1425992"/>
          </a:xfrm>
        </p:grpSpPr>
        <p:pic>
          <p:nvPicPr>
            <p:cNvPr id="2115" name="Google Shape;2115;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6" name="Google Shape;2116;p266"/>
            <p:cNvGrpSpPr/>
            <p:nvPr/>
          </p:nvGrpSpPr>
          <p:grpSpPr>
            <a:xfrm>
              <a:off x="7191542" y="1"/>
              <a:ext cx="5000459" cy="1425992"/>
              <a:chOff x="7186272" y="0"/>
              <a:chExt cx="5005729" cy="1427495"/>
            </a:xfrm>
          </p:grpSpPr>
          <p:sp>
            <p:nvSpPr>
              <p:cNvPr id="2117" name="Google Shape;2117;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18" name="Google Shape;2118;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19" name="Google Shape;2119;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0" name="Google Shape;2120;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21" name="Google Shape;2121;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2" name="Google Shape;2122;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615993647"/>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12033353"/>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726622599"/>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84608216"/>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34108814"/>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55768125"/>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25087461"/>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4439423"/>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20150313"/>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27770510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23"/>
        <p:cNvGrpSpPr/>
        <p:nvPr/>
      </p:nvGrpSpPr>
      <p:grpSpPr>
        <a:xfrm>
          <a:off x="0" y="0"/>
          <a:ext cx="0" cy="0"/>
          <a:chOff x="0" y="0"/>
          <a:chExt cx="0" cy="0"/>
        </a:xfrm>
      </p:grpSpPr>
      <p:grpSp>
        <p:nvGrpSpPr>
          <p:cNvPr id="2124" name="Google Shape;2124;p267"/>
          <p:cNvGrpSpPr/>
          <p:nvPr/>
        </p:nvGrpSpPr>
        <p:grpSpPr>
          <a:xfrm>
            <a:off x="0" y="0"/>
            <a:ext cx="12192000" cy="2148830"/>
            <a:chOff x="0" y="0"/>
            <a:chExt cx="12192000" cy="2148830"/>
          </a:xfrm>
        </p:grpSpPr>
        <p:sp>
          <p:nvSpPr>
            <p:cNvPr id="2125" name="Google Shape;2125;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6" name="Google Shape;2126;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127" name="Google Shape;2127;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8" name="Google Shape;2128;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9" name="Google Shape;2129;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30" name="Google Shape;2130;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31" name="Google Shape;2131;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97798885"/>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717656021"/>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126668920"/>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561333189"/>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38931090"/>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57585399"/>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41589252"/>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74926575"/>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36570224"/>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7478579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14"/>
        <p:cNvGrpSpPr/>
        <p:nvPr/>
      </p:nvGrpSpPr>
      <p:grpSpPr>
        <a:xfrm>
          <a:off x="0" y="0"/>
          <a:ext cx="0" cy="0"/>
          <a:chOff x="0" y="0"/>
          <a:chExt cx="0" cy="0"/>
        </a:xfrm>
      </p:grpSpPr>
      <p:sp>
        <p:nvSpPr>
          <p:cNvPr id="215" name="Google Shape;215;p3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 name="Google Shape;216;p3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3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 name="Google Shape;218;p3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 name="Google Shape;221;p360"/>
          <p:cNvGrpSpPr/>
          <p:nvPr/>
        </p:nvGrpSpPr>
        <p:grpSpPr>
          <a:xfrm>
            <a:off x="7191542" y="1"/>
            <a:ext cx="5000459" cy="1425992"/>
            <a:chOff x="7191542" y="1"/>
            <a:chExt cx="5000459" cy="1425992"/>
          </a:xfrm>
        </p:grpSpPr>
        <p:pic>
          <p:nvPicPr>
            <p:cNvPr id="222" name="Google Shape;222;p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 name="Google Shape;223;p360"/>
            <p:cNvGrpSpPr/>
            <p:nvPr/>
          </p:nvGrpSpPr>
          <p:grpSpPr>
            <a:xfrm>
              <a:off x="7191542" y="1"/>
              <a:ext cx="5000459" cy="1425992"/>
              <a:chOff x="7186272" y="0"/>
              <a:chExt cx="5005729" cy="1427495"/>
            </a:xfrm>
          </p:grpSpPr>
          <p:sp>
            <p:nvSpPr>
              <p:cNvPr id="224" name="Google Shape;224;p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 name="Google Shape;225;p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6" name="Google Shape;226;p3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32"/>
        <p:cNvGrpSpPr/>
        <p:nvPr/>
      </p:nvGrpSpPr>
      <p:grpSpPr>
        <a:xfrm>
          <a:off x="0" y="0"/>
          <a:ext cx="0" cy="0"/>
          <a:chOff x="0" y="0"/>
          <a:chExt cx="0" cy="0"/>
        </a:xfrm>
      </p:grpSpPr>
      <p:sp>
        <p:nvSpPr>
          <p:cNvPr id="2133" name="Google Shape;2133;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4" name="Google Shape;2134;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5" name="Google Shape;2135;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36" name="Google Shape;2136;p268"/>
          <p:cNvGrpSpPr/>
          <p:nvPr/>
        </p:nvGrpSpPr>
        <p:grpSpPr>
          <a:xfrm>
            <a:off x="7191542" y="1"/>
            <a:ext cx="5000459" cy="1425992"/>
            <a:chOff x="7191542" y="1"/>
            <a:chExt cx="5000459" cy="1425992"/>
          </a:xfrm>
        </p:grpSpPr>
        <p:pic>
          <p:nvPicPr>
            <p:cNvPr id="2137" name="Google Shape;2137;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8" name="Google Shape;2138;p268"/>
            <p:cNvGrpSpPr/>
            <p:nvPr/>
          </p:nvGrpSpPr>
          <p:grpSpPr>
            <a:xfrm>
              <a:off x="7191542" y="1"/>
              <a:ext cx="5000459" cy="1425992"/>
              <a:chOff x="7186272" y="0"/>
              <a:chExt cx="5005729" cy="1427495"/>
            </a:xfrm>
          </p:grpSpPr>
          <p:sp>
            <p:nvSpPr>
              <p:cNvPr id="2139" name="Google Shape;2139;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40" name="Google Shape;2140;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76498386"/>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60990216"/>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111848921"/>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431495752"/>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20114070"/>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78464743"/>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84605917"/>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137544829"/>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2660807"/>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4552981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41"/>
        <p:cNvGrpSpPr/>
        <p:nvPr/>
      </p:nvGrpSpPr>
      <p:grpSpPr>
        <a:xfrm>
          <a:off x="0" y="0"/>
          <a:ext cx="0" cy="0"/>
          <a:chOff x="0" y="0"/>
          <a:chExt cx="0" cy="0"/>
        </a:xfrm>
      </p:grpSpPr>
      <p:sp>
        <p:nvSpPr>
          <p:cNvPr id="2142" name="Google Shape;2142;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3" name="Google Shape;2143;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4" name="Google Shape;2144;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45" name="Google Shape;2145;p269"/>
          <p:cNvSpPr>
            <a:spLocks noGrp="1"/>
          </p:cNvSpPr>
          <p:nvPr>
            <p:ph type="pic" idx="2"/>
          </p:nvPr>
        </p:nvSpPr>
        <p:spPr>
          <a:xfrm>
            <a:off x="7118684" y="233915"/>
            <a:ext cx="5073316" cy="5943600"/>
          </a:xfrm>
          <a:prstGeom prst="rect">
            <a:avLst/>
          </a:prstGeom>
          <a:noFill/>
          <a:ln>
            <a:noFill/>
          </a:ln>
        </p:spPr>
      </p:sp>
      <p:grpSp>
        <p:nvGrpSpPr>
          <p:cNvPr id="2146" name="Google Shape;2146;p269"/>
          <p:cNvGrpSpPr/>
          <p:nvPr/>
        </p:nvGrpSpPr>
        <p:grpSpPr>
          <a:xfrm>
            <a:off x="0" y="5020348"/>
            <a:ext cx="12192000" cy="1837653"/>
            <a:chOff x="0" y="5020348"/>
            <a:chExt cx="12192000" cy="1837653"/>
          </a:xfrm>
        </p:grpSpPr>
        <p:sp>
          <p:nvSpPr>
            <p:cNvPr id="2147" name="Google Shape;2147;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8" name="Google Shape;2148;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49" name="Google Shape;2149;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33958456"/>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03019156"/>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93330311"/>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139835382"/>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486368854"/>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477697689"/>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50384789"/>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80598422"/>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57881464"/>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50562674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50"/>
        <p:cNvGrpSpPr/>
        <p:nvPr/>
      </p:nvGrpSpPr>
      <p:grpSpPr>
        <a:xfrm>
          <a:off x="0" y="0"/>
          <a:ext cx="0" cy="0"/>
          <a:chOff x="0" y="0"/>
          <a:chExt cx="0" cy="0"/>
        </a:xfrm>
      </p:grpSpPr>
      <p:grpSp>
        <p:nvGrpSpPr>
          <p:cNvPr id="2151" name="Google Shape;2151;p270"/>
          <p:cNvGrpSpPr/>
          <p:nvPr/>
        </p:nvGrpSpPr>
        <p:grpSpPr>
          <a:xfrm>
            <a:off x="0" y="5020347"/>
            <a:ext cx="12192000" cy="1837653"/>
            <a:chOff x="0" y="5020347"/>
            <a:chExt cx="12192000" cy="1837653"/>
          </a:xfrm>
        </p:grpSpPr>
        <p:sp>
          <p:nvSpPr>
            <p:cNvPr id="2152" name="Google Shape;2152;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3" name="Google Shape;2153;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4" name="Google Shape;2154;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55" name="Google Shape;2155;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56" name="Google Shape;2156;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7" name="Google Shape;2157;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8812752"/>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01005919"/>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470523638"/>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1568621"/>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668040051"/>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101044530"/>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855769439"/>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228180158"/>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81105178"/>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607638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58"/>
        <p:cNvGrpSpPr/>
        <p:nvPr/>
      </p:nvGrpSpPr>
      <p:grpSpPr>
        <a:xfrm>
          <a:off x="0" y="0"/>
          <a:ext cx="0" cy="0"/>
          <a:chOff x="0" y="0"/>
          <a:chExt cx="0" cy="0"/>
        </a:xfrm>
      </p:grpSpPr>
      <p:sp>
        <p:nvSpPr>
          <p:cNvPr id="2159" name="Google Shape;2159;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60" name="Google Shape;2160;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61" name="Google Shape;2161;p271"/>
          <p:cNvGrpSpPr/>
          <p:nvPr/>
        </p:nvGrpSpPr>
        <p:grpSpPr>
          <a:xfrm>
            <a:off x="0" y="5379426"/>
            <a:ext cx="2807368" cy="753891"/>
            <a:chOff x="0" y="5379426"/>
            <a:chExt cx="2807368" cy="753891"/>
          </a:xfrm>
        </p:grpSpPr>
        <p:sp>
          <p:nvSpPr>
            <p:cNvPr id="2162" name="Google Shape;2162;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3" name="Google Shape;2163;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64" name="Google Shape;2164;p271"/>
          <p:cNvSpPr>
            <a:spLocks noGrp="1"/>
          </p:cNvSpPr>
          <p:nvPr>
            <p:ph type="pic" idx="2"/>
          </p:nvPr>
        </p:nvSpPr>
        <p:spPr>
          <a:xfrm>
            <a:off x="2807368" y="457202"/>
            <a:ext cx="8915400" cy="5943598"/>
          </a:xfrm>
          <a:prstGeom prst="rect">
            <a:avLst/>
          </a:prstGeom>
          <a:noFill/>
          <a:ln>
            <a:noFill/>
          </a:ln>
        </p:spPr>
      </p:sp>
      <p:pic>
        <p:nvPicPr>
          <p:cNvPr id="2165" name="Google Shape;2165;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586027475"/>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83631438"/>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8534511"/>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522411975"/>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285784888"/>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143561193"/>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58550232"/>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22427914"/>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313727"/>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7695780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66"/>
        <p:cNvGrpSpPr/>
        <p:nvPr/>
      </p:nvGrpSpPr>
      <p:grpSpPr>
        <a:xfrm>
          <a:off x="0" y="0"/>
          <a:ext cx="0" cy="0"/>
          <a:chOff x="0" y="0"/>
          <a:chExt cx="0" cy="0"/>
        </a:xfrm>
      </p:grpSpPr>
      <p:sp>
        <p:nvSpPr>
          <p:cNvPr id="2167" name="Google Shape;2167;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8" name="Google Shape;2168;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9" name="Google Shape;2169;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0" name="Google Shape;2170;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71" name="Google Shape;2171;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2" name="Google Shape;2172;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73" name="Google Shape;2173;p272"/>
          <p:cNvGrpSpPr/>
          <p:nvPr/>
        </p:nvGrpSpPr>
        <p:grpSpPr>
          <a:xfrm>
            <a:off x="7191542" y="1"/>
            <a:ext cx="5000459" cy="1425992"/>
            <a:chOff x="7191542" y="1"/>
            <a:chExt cx="5000459" cy="1425992"/>
          </a:xfrm>
        </p:grpSpPr>
        <p:pic>
          <p:nvPicPr>
            <p:cNvPr id="2174" name="Google Shape;2174;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5" name="Google Shape;2175;p272"/>
            <p:cNvGrpSpPr/>
            <p:nvPr/>
          </p:nvGrpSpPr>
          <p:grpSpPr>
            <a:xfrm>
              <a:off x="7191542" y="1"/>
              <a:ext cx="5000459" cy="1425992"/>
              <a:chOff x="7186272" y="0"/>
              <a:chExt cx="5005729" cy="1427495"/>
            </a:xfrm>
          </p:grpSpPr>
          <p:sp>
            <p:nvSpPr>
              <p:cNvPr id="2176" name="Google Shape;2176;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77" name="Google Shape;2177;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78" name="Google Shape;2178;p2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57077925"/>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38319945"/>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84234061"/>
      </p:ext>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94635455"/>
      </p:ext>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28220478"/>
      </p:ext>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9521359"/>
      </p:ext>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4790068"/>
      </p:ext>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20661050"/>
      </p:ext>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75774183"/>
      </p:ext>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9840159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179"/>
        <p:cNvGrpSpPr/>
        <p:nvPr/>
      </p:nvGrpSpPr>
      <p:grpSpPr>
        <a:xfrm>
          <a:off x="0" y="0"/>
          <a:ext cx="0" cy="0"/>
          <a:chOff x="0" y="0"/>
          <a:chExt cx="0" cy="0"/>
        </a:xfrm>
      </p:grpSpPr>
      <p:grpSp>
        <p:nvGrpSpPr>
          <p:cNvPr id="2180" name="Google Shape;2180;p273"/>
          <p:cNvGrpSpPr/>
          <p:nvPr/>
        </p:nvGrpSpPr>
        <p:grpSpPr>
          <a:xfrm>
            <a:off x="7191542" y="1"/>
            <a:ext cx="5000459" cy="1425992"/>
            <a:chOff x="7191542" y="1"/>
            <a:chExt cx="5000459" cy="1425992"/>
          </a:xfrm>
        </p:grpSpPr>
        <p:pic>
          <p:nvPicPr>
            <p:cNvPr id="2181" name="Google Shape;2181;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2" name="Google Shape;2182;p273"/>
            <p:cNvGrpSpPr/>
            <p:nvPr/>
          </p:nvGrpSpPr>
          <p:grpSpPr>
            <a:xfrm>
              <a:off x="7191542" y="1"/>
              <a:ext cx="5000459" cy="1425992"/>
              <a:chOff x="7186272" y="0"/>
              <a:chExt cx="5005729" cy="1427495"/>
            </a:xfrm>
          </p:grpSpPr>
          <p:sp>
            <p:nvSpPr>
              <p:cNvPr id="2183" name="Google Shape;2183;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84" name="Google Shape;2184;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85" name="Google Shape;2185;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6" name="Google Shape;2186;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7" name="Google Shape;2187;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88" name="Google Shape;2188;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9" name="Google Shape;2189;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10107072"/>
      </p:ext>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60430563"/>
      </p:ext>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13020451"/>
      </p:ext>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04226136"/>
      </p:ext>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8583878"/>
      </p:ext>
    </p:extLst>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46866344"/>
      </p:ext>
    </p:extLst>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84995312"/>
      </p:ext>
    </p:extLst>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31232940"/>
      </p:ext>
    </p:extLst>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84154930"/>
      </p:ext>
    </p:extLst>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a:alphaModFix/>
              <a:extLst>
                <a:ext uri="{28A0092B-C50C-407E-A947-70E740481C1C}">
                  <a14:useLocalDpi xmlns:a14="http://schemas.microsoft.com/office/drawing/2010/main" val="0"/>
                </a:ext>
              </a:extLst>
            </a:blip>
            <a:srcRect l="7219" t="16937" r="72250" b="20588"/>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0008090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190"/>
        <p:cNvGrpSpPr/>
        <p:nvPr/>
      </p:nvGrpSpPr>
      <p:grpSpPr>
        <a:xfrm>
          <a:off x="0" y="0"/>
          <a:ext cx="0" cy="0"/>
          <a:chOff x="0" y="0"/>
          <a:chExt cx="0" cy="0"/>
        </a:xfrm>
      </p:grpSpPr>
      <p:sp>
        <p:nvSpPr>
          <p:cNvPr id="2191" name="Google Shape;2191;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2" name="Google Shape;2192;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93" name="Google Shape;2193;p274"/>
          <p:cNvGrpSpPr/>
          <p:nvPr/>
        </p:nvGrpSpPr>
        <p:grpSpPr>
          <a:xfrm>
            <a:off x="7191542" y="1"/>
            <a:ext cx="5000459" cy="1425992"/>
            <a:chOff x="7191542" y="1"/>
            <a:chExt cx="5000459" cy="1425992"/>
          </a:xfrm>
        </p:grpSpPr>
        <p:pic>
          <p:nvPicPr>
            <p:cNvPr id="2194" name="Google Shape;2194;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5" name="Google Shape;2195;p274"/>
            <p:cNvGrpSpPr/>
            <p:nvPr/>
          </p:nvGrpSpPr>
          <p:grpSpPr>
            <a:xfrm>
              <a:off x="7191542" y="1"/>
              <a:ext cx="5000459" cy="1425992"/>
              <a:chOff x="7186272" y="0"/>
              <a:chExt cx="5005729" cy="1427495"/>
            </a:xfrm>
          </p:grpSpPr>
          <p:sp>
            <p:nvSpPr>
              <p:cNvPr id="2196" name="Google Shape;2196;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97" name="Google Shape;2197;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98" name="Google Shape;2198;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9" name="Google Shape;2199;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00" name="Google Shape;2200;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1" name="Google Shape;2201;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2102842102"/>
      </p:ext>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907103741"/>
      </p:ext>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26312437"/>
      </p:ext>
    </p:extLst>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3721428889"/>
      </p:ext>
    </p:extLst>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021411091"/>
      </p:ext>
    </p:extLst>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60434908"/>
      </p:ext>
    </p:extLst>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8556662"/>
      </p:ext>
    </p:extLst>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6910484"/>
      </p:ext>
    </p:extLst>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908771563"/>
      </p:ext>
    </p:extLst>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88436862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02"/>
        <p:cNvGrpSpPr/>
        <p:nvPr/>
      </p:nvGrpSpPr>
      <p:grpSpPr>
        <a:xfrm>
          <a:off x="0" y="0"/>
          <a:ext cx="0" cy="0"/>
          <a:chOff x="0" y="0"/>
          <a:chExt cx="0" cy="0"/>
        </a:xfrm>
      </p:grpSpPr>
      <p:grpSp>
        <p:nvGrpSpPr>
          <p:cNvPr id="2203" name="Google Shape;2203;p366"/>
          <p:cNvGrpSpPr/>
          <p:nvPr/>
        </p:nvGrpSpPr>
        <p:grpSpPr>
          <a:xfrm>
            <a:off x="7191542" y="1"/>
            <a:ext cx="5000459" cy="1425992"/>
            <a:chOff x="7191542" y="1"/>
            <a:chExt cx="5000459" cy="1425992"/>
          </a:xfrm>
        </p:grpSpPr>
        <p:pic>
          <p:nvPicPr>
            <p:cNvPr id="2204" name="Google Shape;2204;p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5" name="Google Shape;2205;p366"/>
            <p:cNvGrpSpPr/>
            <p:nvPr/>
          </p:nvGrpSpPr>
          <p:grpSpPr>
            <a:xfrm>
              <a:off x="7191542" y="1"/>
              <a:ext cx="5000459" cy="1425992"/>
              <a:chOff x="7186272" y="0"/>
              <a:chExt cx="5005729" cy="1427495"/>
            </a:xfrm>
          </p:grpSpPr>
          <p:sp>
            <p:nvSpPr>
              <p:cNvPr id="2206" name="Google Shape;2206;p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07" name="Google Shape;2207;p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08" name="Google Shape;2208;p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09" name="Google Shape;2209;p3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0" name="Google Shape;2210;p3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3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2" name="Google Shape;2212;p3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3" name="Google Shape;2213;p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4" name="Google Shape;2214;p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5" name="Google Shape;2215;p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a:alphaModFix/>
              <a:extLst>
                <a:ext uri="{28A0092B-C50C-407E-A947-70E740481C1C}">
                  <a14:useLocalDpi xmlns:a14="http://schemas.microsoft.com/office/drawing/2010/main" val="0"/>
                </a:ext>
              </a:extLst>
            </a:blip>
            <a:srcRect l="7219" t="16937" r="72250" b="20588"/>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541683055"/>
      </p:ext>
    </p:extLst>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91057191"/>
      </p:ext>
    </p:extLst>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78549474"/>
      </p:ext>
    </p:extLst>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410632251"/>
      </p:ext>
    </p:extLst>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1542304"/>
      </p:ext>
    </p:extLst>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530235542"/>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83226070"/>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75125190"/>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983405589"/>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6828152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16"/>
        <p:cNvGrpSpPr/>
        <p:nvPr/>
      </p:nvGrpSpPr>
      <p:grpSpPr>
        <a:xfrm>
          <a:off x="0" y="0"/>
          <a:ext cx="0" cy="0"/>
          <a:chOff x="0" y="0"/>
          <a:chExt cx="0" cy="0"/>
        </a:xfrm>
      </p:grpSpPr>
      <p:grpSp>
        <p:nvGrpSpPr>
          <p:cNvPr id="2217" name="Google Shape;2217;p276"/>
          <p:cNvGrpSpPr/>
          <p:nvPr/>
        </p:nvGrpSpPr>
        <p:grpSpPr>
          <a:xfrm>
            <a:off x="7191542" y="1"/>
            <a:ext cx="5000459" cy="1425992"/>
            <a:chOff x="7191542" y="1"/>
            <a:chExt cx="5000459" cy="1425992"/>
          </a:xfrm>
        </p:grpSpPr>
        <p:pic>
          <p:nvPicPr>
            <p:cNvPr id="2218" name="Google Shape;2218;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9" name="Google Shape;2219;p276"/>
            <p:cNvGrpSpPr/>
            <p:nvPr/>
          </p:nvGrpSpPr>
          <p:grpSpPr>
            <a:xfrm>
              <a:off x="7191542" y="1"/>
              <a:ext cx="5000459" cy="1425992"/>
              <a:chOff x="7186272" y="0"/>
              <a:chExt cx="5005729" cy="1427495"/>
            </a:xfrm>
          </p:grpSpPr>
          <p:sp>
            <p:nvSpPr>
              <p:cNvPr id="2220" name="Google Shape;2220;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1" name="Google Shape;2221;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22" name="Google Shape;2222;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3" name="Google Shape;2223;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24" name="Google Shape;2224;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5" name="Google Shape;2225;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900424024"/>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44971215"/>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44200213"/>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37339874"/>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752464"/>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46420934"/>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85407094"/>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252941007"/>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386458432"/>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6728998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26"/>
        <p:cNvGrpSpPr/>
        <p:nvPr/>
      </p:nvGrpSpPr>
      <p:grpSpPr>
        <a:xfrm>
          <a:off x="0" y="0"/>
          <a:ext cx="0" cy="0"/>
          <a:chOff x="0" y="0"/>
          <a:chExt cx="0" cy="0"/>
        </a:xfrm>
      </p:grpSpPr>
      <p:grpSp>
        <p:nvGrpSpPr>
          <p:cNvPr id="2227" name="Google Shape;2227;p277"/>
          <p:cNvGrpSpPr/>
          <p:nvPr/>
        </p:nvGrpSpPr>
        <p:grpSpPr>
          <a:xfrm>
            <a:off x="0" y="0"/>
            <a:ext cx="12192000" cy="2148830"/>
            <a:chOff x="0" y="0"/>
            <a:chExt cx="12192000" cy="2148830"/>
          </a:xfrm>
        </p:grpSpPr>
        <p:sp>
          <p:nvSpPr>
            <p:cNvPr id="2228" name="Google Shape;2228;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9" name="Google Shape;2229;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30" name="Google Shape;2230;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31" name="Google Shape;2231;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2" name="Google Shape;2232;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33" name="Google Shape;2233;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34" name="Google Shape;2234;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351670765"/>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25984141"/>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744345142"/>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70559390"/>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1890242"/>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8917108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32595482"/>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22991096"/>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07894466"/>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076215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27"/>
        <p:cNvGrpSpPr/>
        <p:nvPr/>
      </p:nvGrpSpPr>
      <p:grpSpPr>
        <a:xfrm>
          <a:off x="0" y="0"/>
          <a:ext cx="0" cy="0"/>
          <a:chOff x="0" y="0"/>
          <a:chExt cx="0" cy="0"/>
        </a:xfrm>
      </p:grpSpPr>
      <p:grpSp>
        <p:nvGrpSpPr>
          <p:cNvPr id="228" name="Google Shape;228;p80"/>
          <p:cNvGrpSpPr/>
          <p:nvPr/>
        </p:nvGrpSpPr>
        <p:grpSpPr>
          <a:xfrm>
            <a:off x="7191542" y="1"/>
            <a:ext cx="5000459" cy="1425992"/>
            <a:chOff x="7191542" y="1"/>
            <a:chExt cx="5000459" cy="1425992"/>
          </a:xfrm>
        </p:grpSpPr>
        <p:pic>
          <p:nvPicPr>
            <p:cNvPr id="229" name="Google Shape;229;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 name="Google Shape;230;p80"/>
            <p:cNvGrpSpPr/>
            <p:nvPr/>
          </p:nvGrpSpPr>
          <p:grpSpPr>
            <a:xfrm>
              <a:off x="7191542" y="1"/>
              <a:ext cx="5000459" cy="1425992"/>
              <a:chOff x="7186272" y="0"/>
              <a:chExt cx="5005729" cy="1427495"/>
            </a:xfrm>
          </p:grpSpPr>
          <p:sp>
            <p:nvSpPr>
              <p:cNvPr id="231" name="Google Shape;231;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2" name="Google Shape;232;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3" name="Google Shape;233;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 name="Google Shape;234;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 name="Google Shape;235;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6" name="Google Shape;236;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 name="Google Shape;237;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35"/>
        <p:cNvGrpSpPr/>
        <p:nvPr/>
      </p:nvGrpSpPr>
      <p:grpSpPr>
        <a:xfrm>
          <a:off x="0" y="0"/>
          <a:ext cx="0" cy="0"/>
          <a:chOff x="0" y="0"/>
          <a:chExt cx="0" cy="0"/>
        </a:xfrm>
      </p:grpSpPr>
      <p:sp>
        <p:nvSpPr>
          <p:cNvPr id="2236" name="Google Shape;2236;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7" name="Google Shape;2237;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8" name="Google Shape;2238;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39" name="Google Shape;2239;p278"/>
          <p:cNvGrpSpPr/>
          <p:nvPr/>
        </p:nvGrpSpPr>
        <p:grpSpPr>
          <a:xfrm>
            <a:off x="7191542" y="1"/>
            <a:ext cx="5000459" cy="1425992"/>
            <a:chOff x="7191542" y="1"/>
            <a:chExt cx="5000459" cy="1425992"/>
          </a:xfrm>
        </p:grpSpPr>
        <p:pic>
          <p:nvPicPr>
            <p:cNvPr id="2240" name="Google Shape;2240;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1" name="Google Shape;2241;p278"/>
            <p:cNvGrpSpPr/>
            <p:nvPr/>
          </p:nvGrpSpPr>
          <p:grpSpPr>
            <a:xfrm>
              <a:off x="7191542" y="1"/>
              <a:ext cx="5000459" cy="1425992"/>
              <a:chOff x="7186272" y="0"/>
              <a:chExt cx="5005729" cy="1427495"/>
            </a:xfrm>
          </p:grpSpPr>
          <p:sp>
            <p:nvSpPr>
              <p:cNvPr id="2242" name="Google Shape;2242;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3" name="Google Shape;2243;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159935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07459405"/>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36327529"/>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52177394"/>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3240228"/>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21429309"/>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32146033"/>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81562245"/>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49343552"/>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8752094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44"/>
        <p:cNvGrpSpPr/>
        <p:nvPr/>
      </p:nvGrpSpPr>
      <p:grpSpPr>
        <a:xfrm>
          <a:off x="0" y="0"/>
          <a:ext cx="0" cy="0"/>
          <a:chOff x="0" y="0"/>
          <a:chExt cx="0" cy="0"/>
        </a:xfrm>
      </p:grpSpPr>
      <p:sp>
        <p:nvSpPr>
          <p:cNvPr id="2245" name="Google Shape;2245;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6" name="Google Shape;2246;p27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247" name="Google Shape;2247;p279"/>
          <p:cNvGrpSpPr/>
          <p:nvPr/>
        </p:nvGrpSpPr>
        <p:grpSpPr>
          <a:xfrm>
            <a:off x="0" y="0"/>
            <a:ext cx="1862667" cy="6629400"/>
            <a:chOff x="-15876" y="0"/>
            <a:chExt cx="1927803" cy="6858000"/>
          </a:xfrm>
        </p:grpSpPr>
        <p:sp>
          <p:nvSpPr>
            <p:cNvPr id="2248" name="Google Shape;2248;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9" name="Google Shape;2249;p27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250" name="Google Shape;2250;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51" name="Google Shape;2251;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2" name="Google Shape;2252;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3" name="Google Shape;2253;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677896448"/>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87045137"/>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93955300"/>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89198268"/>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80867781"/>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88222923"/>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43590331"/>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3615545"/>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3040411"/>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71924249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54"/>
        <p:cNvGrpSpPr/>
        <p:nvPr/>
      </p:nvGrpSpPr>
      <p:grpSpPr>
        <a:xfrm>
          <a:off x="0" y="0"/>
          <a:ext cx="0" cy="0"/>
          <a:chOff x="0" y="0"/>
          <a:chExt cx="0" cy="0"/>
        </a:xfrm>
      </p:grpSpPr>
      <p:sp>
        <p:nvSpPr>
          <p:cNvPr id="2255" name="Google Shape;2255;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256" name="Google Shape;2256;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7" name="Google Shape;2257;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8" name="Google Shape;2258;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9" name="Google Shape;2259;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60" name="Google Shape;2260;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extLst>
              <a:ext uri="{28A0092B-C50C-407E-A947-70E740481C1C}">
                <a14:useLocalDpi xmlns:a14="http://schemas.microsoft.com/office/drawing/2010/main" val="0"/>
              </a:ext>
            </a:extLst>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54465329"/>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73576397"/>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30116593"/>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05" y="9022"/>
            <a:ext cx="12197605"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935288296"/>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6" y="9022"/>
            <a:ext cx="1218894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735399594"/>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preserve="1" userDrawn="1">
  <p:cSld name="Breaker-1">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C7969F3-A804-4F67-8A2F-E93E3D6C406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048"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7"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3018847417"/>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preserve="1" userDrawn="1">
  <p:cSld name="Breaker-2">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C243B41-E6B7-4E99-A7F9-784E71ACB1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2621892251"/>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preserve="1" userDrawn="1">
  <p:cSld name="Breaker-3">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9CC5A71-D40F-464D-95B6-84DA9BCB0AE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1816107801"/>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preserve="1"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51123406"/>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337203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61"/>
        <p:cNvGrpSpPr/>
        <p:nvPr/>
      </p:nvGrpSpPr>
      <p:grpSpPr>
        <a:xfrm>
          <a:off x="0" y="0"/>
          <a:ext cx="0" cy="0"/>
          <a:chOff x="0" y="0"/>
          <a:chExt cx="0" cy="0"/>
        </a:xfrm>
      </p:grpSpPr>
      <p:grpSp>
        <p:nvGrpSpPr>
          <p:cNvPr id="2262" name="Google Shape;2262;p281"/>
          <p:cNvGrpSpPr/>
          <p:nvPr/>
        </p:nvGrpSpPr>
        <p:grpSpPr>
          <a:xfrm>
            <a:off x="7191542" y="1"/>
            <a:ext cx="5000459" cy="1425992"/>
            <a:chOff x="7191542" y="1"/>
            <a:chExt cx="5000459" cy="1425992"/>
          </a:xfrm>
        </p:grpSpPr>
        <p:pic>
          <p:nvPicPr>
            <p:cNvPr id="2263" name="Google Shape;2263;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4" name="Google Shape;2264;p281"/>
            <p:cNvGrpSpPr/>
            <p:nvPr/>
          </p:nvGrpSpPr>
          <p:grpSpPr>
            <a:xfrm>
              <a:off x="7191542" y="1"/>
              <a:ext cx="5000459" cy="1425992"/>
              <a:chOff x="7186272" y="0"/>
              <a:chExt cx="5005729" cy="1427495"/>
            </a:xfrm>
          </p:grpSpPr>
          <p:sp>
            <p:nvSpPr>
              <p:cNvPr id="2265" name="Google Shape;2265;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266" name="Google Shape;2266;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267" name="Google Shape;2267;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8" name="Google Shape;2268;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9" name="Google Shape;2269;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70" name="Google Shape;2270;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71" name="Google Shape;2271;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C927C59-8192-431D-856E-02EC37D122A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3" name="Slide Number Placeholder 2">
            <a:extLst>
              <a:ext uri="{FF2B5EF4-FFF2-40B4-BE49-F238E27FC236}">
                <a16:creationId xmlns:a16="http://schemas.microsoft.com/office/drawing/2014/main" id="{9B460405-9AC8-4146-9545-C040E0819647}"/>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4" name="Text Placeholder 13">
            <a:extLst>
              <a:ext uri="{FF2B5EF4-FFF2-40B4-BE49-F238E27FC236}">
                <a16:creationId xmlns:a16="http://schemas.microsoft.com/office/drawing/2014/main" id="{9FE49E94-629A-453C-8EE5-712CC271F547}"/>
              </a:ext>
            </a:extLst>
          </p:cNvPr>
          <p:cNvSpPr>
            <a:spLocks noGrp="1"/>
          </p:cNvSpPr>
          <p:nvPr>
            <p:ph type="body" sz="quarter" idx="11" hasCustomPrompt="1"/>
          </p:nvPr>
        </p:nvSpPr>
        <p:spPr>
          <a:xfrm>
            <a:off x="838201" y="1825629"/>
            <a:ext cx="43815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p:cNvSpPr>
            <a:spLocks noGrp="1"/>
          </p:cNvSpPr>
          <p:nvPr>
            <p:ph type="title" hasCustomPrompt="1"/>
          </p:nvPr>
        </p:nvSpPr>
        <p:spPr>
          <a:xfrm>
            <a:off x="838200" y="365129"/>
            <a:ext cx="5175421" cy="1325563"/>
          </a:xfrm>
        </p:spPr>
        <p:txBody>
          <a:bodyPr/>
          <a:lstStyle>
            <a:lvl1pPr>
              <a:defRPr/>
            </a:lvl1pPr>
          </a:lstStyle>
          <a:p>
            <a:r>
              <a:rPr lang="en-US"/>
              <a:t>Slide Header</a:t>
            </a:r>
          </a:p>
        </p:txBody>
      </p:sp>
    </p:spTree>
    <p:extLst>
      <p:ext uri="{BB962C8B-B14F-4D97-AF65-F5344CB8AC3E}">
        <p14:creationId xmlns:p14="http://schemas.microsoft.com/office/powerpoint/2010/main" val="2530474623"/>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719982"/>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preserve="1"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858"/>
            <a:ext cx="12188952" cy="6856284"/>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hasCustomPrompt="1"/>
          </p:nvPr>
        </p:nvSpPr>
        <p:spPr>
          <a:xfrm>
            <a:off x="838201" y="365129"/>
            <a:ext cx="5143499" cy="1325563"/>
          </a:xfrm>
        </p:spPr>
        <p:txBody>
          <a:bodyPr/>
          <a:lstStyle>
            <a:lvl1pPr>
              <a:defRPr/>
            </a:lvl1pPr>
          </a:lstStyle>
          <a:p>
            <a:r>
              <a:rPr lang="en-US"/>
              <a:t>Slide Header</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hasCustomPrompt="1"/>
          </p:nvPr>
        </p:nvSpPr>
        <p:spPr>
          <a:xfrm>
            <a:off x="838201" y="1825629"/>
            <a:ext cx="514349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a:solidFill>
                <a:srgbClr val="59CBE8"/>
              </a:solidFill>
            </a:endParaRPr>
          </a:p>
        </p:txBody>
      </p:sp>
      <p:sp>
        <p:nvSpPr>
          <p:cNvPr id="6" name="Text Placeholder 2">
            <a:extLst>
              <a:ext uri="{FF2B5EF4-FFF2-40B4-BE49-F238E27FC236}">
                <a16:creationId xmlns:a16="http://schemas.microsoft.com/office/drawing/2014/main" id="{C8A0A025-727F-4C46-B2DE-C887875C1A1F}"/>
              </a:ext>
            </a:extLst>
          </p:cNvPr>
          <p:cNvSpPr txBox="1">
            <a:spLocks/>
          </p:cNvSpPr>
          <p:nvPr userDrawn="1"/>
        </p:nvSpPr>
        <p:spPr>
          <a:xfrm>
            <a:off x="7959273" y="1825630"/>
            <a:ext cx="3839028" cy="1875519"/>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buFont typeface="Arial" panose="020B0604020202020204" pitchFamily="34" charset="0"/>
              <a:buNone/>
              <a:defRPr sz="2000" kern="1200">
                <a:solidFill>
                  <a:schemeClr val="accent2"/>
                </a:solidFill>
                <a:latin typeface="+mn-lt"/>
                <a:ea typeface="+mn-ea"/>
                <a:cs typeface="+mn-cs"/>
              </a:defRPr>
            </a:lvl1pPr>
            <a:lvl2pPr marL="228600" indent="-228600" algn="l" defTabSz="914400" rtl="0" eaLnBrk="1" latinLnBrk="0" hangingPunct="1">
              <a:lnSpc>
                <a:spcPct val="90000"/>
              </a:lnSpc>
              <a:spcBef>
                <a:spcPts val="1200"/>
              </a:spcBef>
              <a:buFont typeface="Arial" panose="020B0604020202020204" pitchFamily="34" charset="0"/>
              <a:buChar char="•"/>
              <a:defRPr sz="1800" b="1" kern="1200">
                <a:solidFill>
                  <a:schemeClr val="accent4"/>
                </a:solidFill>
                <a:latin typeface="+mn-lt"/>
                <a:ea typeface="+mn-ea"/>
                <a:cs typeface="+mn-cs"/>
              </a:defRPr>
            </a:lvl2pPr>
            <a:lvl3pPr marL="800100" indent="-279400" algn="l" defTabSz="914400" rtl="0" eaLnBrk="1" latinLnBrk="0" hangingPunct="1">
              <a:lnSpc>
                <a:spcPct val="90000"/>
              </a:lnSpc>
              <a:spcBef>
                <a:spcPts val="1200"/>
              </a:spcBef>
              <a:buFont typeface="Arial" panose="020B0604020202020204" pitchFamily="34" charset="0"/>
              <a:buChar char="•"/>
              <a:defRPr sz="1600" b="1" kern="1200">
                <a:solidFill>
                  <a:schemeClr val="accent4"/>
                </a:solidFill>
                <a:latin typeface="+mn-lt"/>
                <a:ea typeface="+mn-ea"/>
                <a:cs typeface="+mn-cs"/>
              </a:defRPr>
            </a:lvl3pPr>
            <a:lvl4pPr marL="16002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4pPr>
            <a:lvl5pPr marL="20574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i="1">
                <a:solidFill>
                  <a:schemeClr val="bg1"/>
                </a:solidFill>
              </a:rPr>
              <a:t>Supporting text can go over here</a:t>
            </a:r>
          </a:p>
        </p:txBody>
      </p:sp>
    </p:spTree>
    <p:extLst>
      <p:ext uri="{BB962C8B-B14F-4D97-AF65-F5344CB8AC3E}">
        <p14:creationId xmlns:p14="http://schemas.microsoft.com/office/powerpoint/2010/main" val="2284315302"/>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D79F2B7-14D2-45F7-B24F-1C43A249D0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33487" y="0"/>
            <a:ext cx="16256000" cy="6858000"/>
          </a:xfrm>
          <a:prstGeom prst="rect">
            <a:avLst/>
          </a:prstGeom>
        </p:spPr>
      </p:pic>
      <p:sp>
        <p:nvSpPr>
          <p:cNvPr id="2" name="Title 1">
            <a:extLst>
              <a:ext uri="{FF2B5EF4-FFF2-40B4-BE49-F238E27FC236}">
                <a16:creationId xmlns:a16="http://schemas.microsoft.com/office/drawing/2014/main" id="{241CBC65-8D0F-4120-A036-3058C86319ED}"/>
              </a:ext>
            </a:extLst>
          </p:cNvPr>
          <p:cNvSpPr>
            <a:spLocks noGrp="1"/>
          </p:cNvSpPr>
          <p:nvPr>
            <p:ph type="title" hasCustomPrompt="1"/>
          </p:nvPr>
        </p:nvSpPr>
        <p:spPr>
          <a:xfrm>
            <a:off x="8610607" y="4545249"/>
            <a:ext cx="3116943" cy="1325563"/>
          </a:xfrm>
        </p:spPr>
        <p:txBody>
          <a:bodyPr>
            <a:normAutofit/>
          </a:bodyPr>
          <a:lstStyle>
            <a:lvl1pPr>
              <a:defRPr sz="2400" i="1"/>
            </a:lvl1pPr>
          </a:lstStyle>
          <a:p>
            <a:r>
              <a:rPr lang="en-US"/>
              <a:t>“Insert a quote or message here”</a:t>
            </a:r>
          </a:p>
        </p:txBody>
      </p:sp>
      <p:sp>
        <p:nvSpPr>
          <p:cNvPr id="3" name="Slide Number Placeholder 2">
            <a:extLst>
              <a:ext uri="{FF2B5EF4-FFF2-40B4-BE49-F238E27FC236}">
                <a16:creationId xmlns:a16="http://schemas.microsoft.com/office/drawing/2014/main" id="{D7DDB6AA-55E6-433D-A6A2-3EEA381A9F54}"/>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Tree>
    <p:extLst>
      <p:ext uri="{BB962C8B-B14F-4D97-AF65-F5344CB8AC3E}">
        <p14:creationId xmlns:p14="http://schemas.microsoft.com/office/powerpoint/2010/main" val="1240474807"/>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9D9BFEED-D049-4AD1-ADAD-9A3C04EB66A2}"/>
              </a:ext>
            </a:extLst>
          </p:cNvPr>
          <p:cNvSpPr>
            <a:spLocks noGrp="1"/>
          </p:cNvSpPr>
          <p:nvPr>
            <p:ph type="title" hasCustomPrompt="1"/>
          </p:nvPr>
        </p:nvSpPr>
        <p:spPr/>
        <p:txBody>
          <a:bodyPr/>
          <a:lstStyle>
            <a:lvl1pPr>
              <a:defRPr baseline="0"/>
            </a:lvl1pPr>
          </a:lstStyle>
          <a:p>
            <a:r>
              <a:rPr lang="en-US"/>
              <a:t>Table Example</a:t>
            </a:r>
          </a:p>
        </p:txBody>
      </p:sp>
      <p:sp>
        <p:nvSpPr>
          <p:cNvPr id="7" name="Slide Number Placeholder 6">
            <a:extLst>
              <a:ext uri="{FF2B5EF4-FFF2-40B4-BE49-F238E27FC236}">
                <a16:creationId xmlns:a16="http://schemas.microsoft.com/office/drawing/2014/main" id="{0DE21D2D-0B27-43B9-8D33-81FFF47AF72E}"/>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6" name="Table Placeholder 10">
            <a:extLst>
              <a:ext uri="{FF2B5EF4-FFF2-40B4-BE49-F238E27FC236}">
                <a16:creationId xmlns:a16="http://schemas.microsoft.com/office/drawing/2014/main" id="{AFD0D2AF-5048-4747-AF5E-2BBD46A851F9}"/>
              </a:ext>
            </a:extLst>
          </p:cNvPr>
          <p:cNvGraphicFramePr>
            <a:graphicFrameLocks/>
          </p:cNvGraphicFramePr>
          <p:nvPr userDrawn="1">
            <p:extLst>
              <p:ext uri="{D42A27DB-BD31-4B8C-83A1-F6EECF244321}">
                <p14:modId xmlns:p14="http://schemas.microsoft.com/office/powerpoint/2010/main" val="2051316944"/>
              </p:ext>
            </p:extLst>
          </p:nvPr>
        </p:nvGraphicFramePr>
        <p:xfrm>
          <a:off x="838203" y="1466852"/>
          <a:ext cx="10515600" cy="4079147"/>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1686608436"/>
                    </a:ext>
                  </a:extLst>
                </a:gridCol>
                <a:gridCol w="2103120">
                  <a:extLst>
                    <a:ext uri="{9D8B030D-6E8A-4147-A177-3AD203B41FA5}">
                      <a16:colId xmlns:a16="http://schemas.microsoft.com/office/drawing/2014/main" val="1393994154"/>
                    </a:ext>
                  </a:extLst>
                </a:gridCol>
                <a:gridCol w="2103120">
                  <a:extLst>
                    <a:ext uri="{9D8B030D-6E8A-4147-A177-3AD203B41FA5}">
                      <a16:colId xmlns:a16="http://schemas.microsoft.com/office/drawing/2014/main" val="2262308333"/>
                    </a:ext>
                  </a:extLst>
                </a:gridCol>
                <a:gridCol w="2103120">
                  <a:extLst>
                    <a:ext uri="{9D8B030D-6E8A-4147-A177-3AD203B41FA5}">
                      <a16:colId xmlns:a16="http://schemas.microsoft.com/office/drawing/2014/main" val="529646418"/>
                    </a:ext>
                  </a:extLst>
                </a:gridCol>
                <a:gridCol w="2103120">
                  <a:extLst>
                    <a:ext uri="{9D8B030D-6E8A-4147-A177-3AD203B41FA5}">
                      <a16:colId xmlns:a16="http://schemas.microsoft.com/office/drawing/2014/main" val="224280615"/>
                    </a:ext>
                  </a:extLst>
                </a:gridCol>
              </a:tblGrid>
              <a:tr h="388237">
                <a:tc grid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900" spc="300">
                          <a:solidFill>
                            <a:schemeClr val="bg1"/>
                          </a:solidFill>
                          <a:latin typeface="+mn-lt"/>
                        </a:rPr>
                        <a:t>CONTACTS</a:t>
                      </a:r>
                      <a:endParaRPr lang="en-US" sz="1900" spc="300">
                        <a:solidFill>
                          <a:schemeClr val="bg1"/>
                        </a:solidFill>
                        <a:latin typeface="+mn-lt"/>
                      </a:endParaRPr>
                    </a:p>
                  </a:txBody>
                  <a:tcPr marL="118127" marR="118127" marT="44299" marB="44299"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extLst>
                  <a:ext uri="{0D108BD9-81ED-4DB2-BD59-A6C34878D82A}">
                    <a16:rowId xmlns:a16="http://schemas.microsoft.com/office/drawing/2014/main" val="754289380"/>
                  </a:ext>
                </a:extLst>
              </a:tr>
              <a:tr h="335705">
                <a:tc>
                  <a:txBody>
                    <a:bodyPr/>
                    <a:lstStyle/>
                    <a:p>
                      <a:r>
                        <a:rPr lang="en-US" sz="1700">
                          <a:solidFill>
                            <a:schemeClr val="bg1"/>
                          </a:solidFill>
                        </a:rPr>
                        <a:t>Name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a:solidFill>
                            <a:schemeClr val="bg1"/>
                          </a:solidFill>
                        </a:rPr>
                        <a:t>Network</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a:solidFill>
                            <a:schemeClr val="bg1"/>
                          </a:solidFill>
                        </a:rPr>
                        <a:t>Region</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a:solidFill>
                            <a:schemeClr val="bg1"/>
                          </a:solidFill>
                        </a:rPr>
                        <a:t>Date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a:solidFill>
                            <a:schemeClr val="bg1"/>
                          </a:solidFill>
                        </a:rPr>
                        <a:t>ID</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703017237"/>
                  </a:ext>
                </a:extLst>
              </a:tr>
              <a:tr h="508988">
                <a:tc>
                  <a:txBody>
                    <a:bodyPr/>
                    <a:lstStyle/>
                    <a:p>
                      <a:r>
                        <a:rPr lang="en-US" sz="1600" b="1">
                          <a:solidFill>
                            <a:schemeClr val="accent2"/>
                          </a:solidFill>
                          <a:latin typeface="+mn-lt"/>
                        </a:rPr>
                        <a:t>Andrew Smith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6-12-18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1234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00543456"/>
                  </a:ext>
                </a:extLst>
              </a:tr>
              <a:tr h="508988">
                <a:tc>
                  <a:txBody>
                    <a:bodyPr/>
                    <a:lstStyle/>
                    <a:p>
                      <a:r>
                        <a:rPr lang="en-US" sz="1600" b="1">
                          <a:solidFill>
                            <a:schemeClr val="accent2"/>
                          </a:solidFill>
                          <a:latin typeface="+mn-lt"/>
                        </a:rPr>
                        <a:t>Mark Walberg</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6-10-18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4567</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087286153"/>
                  </a:ext>
                </a:extLst>
              </a:tr>
              <a:tr h="508988">
                <a:tc>
                  <a:txBody>
                    <a:bodyPr/>
                    <a:lstStyle/>
                    <a:p>
                      <a:r>
                        <a:rPr lang="en-US" sz="1600" b="1">
                          <a:solidFill>
                            <a:schemeClr val="accent2"/>
                          </a:solidFill>
                          <a:latin typeface="+mn-lt"/>
                        </a:rPr>
                        <a:t>Amanda </a:t>
                      </a:r>
                      <a:r>
                        <a:rPr lang="en-US" sz="1600" b="1" err="1">
                          <a:solidFill>
                            <a:schemeClr val="accent2"/>
                          </a:solidFill>
                          <a:latin typeface="+mn-lt"/>
                        </a:rPr>
                        <a:t>Bynes</a:t>
                      </a:r>
                      <a:endParaRPr lang="en-US" sz="1600" b="1">
                        <a:solidFill>
                          <a:schemeClr val="accent2"/>
                        </a:solidFill>
                        <a:latin typeface="+mn-lt"/>
                      </a:endParaRP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South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6-1-18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7890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469896321"/>
                  </a:ext>
                </a:extLst>
              </a:tr>
              <a:tr h="435760">
                <a:tc>
                  <a:txBody>
                    <a:bodyPr/>
                    <a:lstStyle/>
                    <a:p>
                      <a:r>
                        <a:rPr lang="en-US" sz="1600" b="1">
                          <a:solidFill>
                            <a:schemeClr val="accent2"/>
                          </a:solidFill>
                          <a:latin typeface="+mn-lt"/>
                        </a:rPr>
                        <a:t>Carrie Clark</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7-1-18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3210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142689301"/>
                  </a:ext>
                </a:extLst>
              </a:tr>
              <a:tr h="435760">
                <a:tc>
                  <a:txBody>
                    <a:bodyPr/>
                    <a:lstStyle/>
                    <a:p>
                      <a:r>
                        <a:rPr lang="en-US" sz="1600" b="1">
                          <a:solidFill>
                            <a:schemeClr val="accent2"/>
                          </a:solidFill>
                          <a:latin typeface="+mn-lt"/>
                        </a:rPr>
                        <a:t>Sam Hunt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7-12-18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a:solidFill>
                            <a:schemeClr val="accent2"/>
                          </a:solidFill>
                        </a:rPr>
                        <a:t>5432</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0346024"/>
                  </a:ext>
                </a:extLst>
              </a:tr>
              <a:tr h="435760">
                <a:tc>
                  <a:txBody>
                    <a:bodyPr/>
                    <a:lstStyle/>
                    <a:p>
                      <a:r>
                        <a:rPr lang="en-US" sz="1600" b="1">
                          <a:solidFill>
                            <a:schemeClr val="accent2"/>
                          </a:solidFill>
                          <a:latin typeface="+mn-lt"/>
                        </a:rPr>
                        <a:t>Bruce Willis </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7-17-18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a:solidFill>
                            <a:schemeClr val="accent2"/>
                          </a:solidFill>
                        </a:rPr>
                        <a:t>6784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256629193"/>
                  </a:ext>
                </a:extLst>
              </a:tr>
              <a:tr h="508988">
                <a:tc>
                  <a:txBody>
                    <a:bodyPr/>
                    <a:lstStyle/>
                    <a:p>
                      <a:r>
                        <a:rPr lang="en-US" sz="1600" b="1">
                          <a:solidFill>
                            <a:schemeClr val="accent2"/>
                          </a:solidFill>
                          <a:latin typeface="+mn-lt"/>
                        </a:rPr>
                        <a:t>Mary T. Moore</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a:solidFill>
                            <a:schemeClr val="accent2"/>
                          </a:solidFill>
                        </a:rPr>
                        <a:t>8-12-18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a:solidFill>
                            <a:schemeClr val="accent2"/>
                          </a:solidFill>
                        </a:rPr>
                        <a:t>7893</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968515294"/>
                  </a:ext>
                </a:extLst>
              </a:tr>
            </a:tbl>
          </a:graphicData>
        </a:graphic>
      </p:graphicFrame>
    </p:spTree>
    <p:extLst>
      <p:ext uri="{BB962C8B-B14F-4D97-AF65-F5344CB8AC3E}">
        <p14:creationId xmlns:p14="http://schemas.microsoft.com/office/powerpoint/2010/main" val="1216959500"/>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6509605F-304F-4639-9FBE-158E9730DDCC}"/>
              </a:ext>
            </a:extLst>
          </p:cNvPr>
          <p:cNvSpPr>
            <a:spLocks noGrp="1"/>
          </p:cNvSpPr>
          <p:nvPr>
            <p:ph type="title" hasCustomPrompt="1"/>
          </p:nvPr>
        </p:nvSpPr>
        <p:spPr>
          <a:xfrm>
            <a:off x="839788" y="365129"/>
            <a:ext cx="10515600" cy="1325563"/>
          </a:xfrm>
        </p:spPr>
        <p:txBody>
          <a:bodyPr/>
          <a:lstStyle>
            <a:lvl1pPr>
              <a:defRPr baseline="0"/>
            </a:lvl1pPr>
          </a:lstStyle>
          <a:p>
            <a:r>
              <a:rPr lang="en-US"/>
              <a:t>Chart Example</a:t>
            </a:r>
          </a:p>
        </p:txBody>
      </p:sp>
      <p:sp>
        <p:nvSpPr>
          <p:cNvPr id="9" name="Slide Number Placeholder 8">
            <a:extLst>
              <a:ext uri="{FF2B5EF4-FFF2-40B4-BE49-F238E27FC236}">
                <a16:creationId xmlns:a16="http://schemas.microsoft.com/office/drawing/2014/main" id="{4B7869B1-CD0C-40A0-AF61-68791B9D167B}"/>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11" name="Chart Placeholder 15">
            <a:extLst>
              <a:ext uri="{FF2B5EF4-FFF2-40B4-BE49-F238E27FC236}">
                <a16:creationId xmlns:a16="http://schemas.microsoft.com/office/drawing/2014/main" id="{8FD4526D-FC35-4738-9C26-A11455F31B6A}"/>
              </a:ext>
            </a:extLst>
          </p:cNvPr>
          <p:cNvGraphicFramePr>
            <a:graphicFrameLocks/>
          </p:cNvGraphicFramePr>
          <p:nvPr userDrawn="1">
            <p:extLst>
              <p:ext uri="{D42A27DB-BD31-4B8C-83A1-F6EECF244321}">
                <p14:modId xmlns:p14="http://schemas.microsoft.com/office/powerpoint/2010/main" val="3444268748"/>
              </p:ext>
            </p:extLst>
          </p:nvPr>
        </p:nvGraphicFramePr>
        <p:xfrm>
          <a:off x="839788" y="1856588"/>
          <a:ext cx="10515600" cy="43965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2862714"/>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preserve="1"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343079" y="0"/>
            <a:ext cx="16257409" cy="6858594"/>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881837" y="2949960"/>
            <a:ext cx="2428327" cy="957927"/>
          </a:xfrm>
          <a:prstGeom prst="rect">
            <a:avLst/>
          </a:prstGeom>
        </p:spPr>
      </p:pic>
    </p:spTree>
    <p:extLst>
      <p:ext uri="{BB962C8B-B14F-4D97-AF65-F5344CB8AC3E}">
        <p14:creationId xmlns:p14="http://schemas.microsoft.com/office/powerpoint/2010/main" val="1972098252"/>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showMasterSp="0" preserve="1" userDrawn="1">
  <p:cSld name="1-Closing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052144" y="2832924"/>
            <a:ext cx="2778995" cy="1190256"/>
          </a:xfrm>
          <a:prstGeom prst="rect">
            <a:avLst/>
          </a:prstGeom>
        </p:spPr>
      </p:pic>
    </p:spTree>
    <p:extLst>
      <p:ext uri="{BB962C8B-B14F-4D97-AF65-F5344CB8AC3E}">
        <p14:creationId xmlns:p14="http://schemas.microsoft.com/office/powerpoint/2010/main" val="1708681888"/>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9022"/>
            <a:ext cx="1219199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649826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2"/>
        <p:cNvGrpSpPr/>
        <p:nvPr/>
      </p:nvGrpSpPr>
      <p:grpSpPr>
        <a:xfrm>
          <a:off x="0" y="0"/>
          <a:ext cx="0" cy="0"/>
          <a:chOff x="0" y="0"/>
          <a:chExt cx="0" cy="0"/>
        </a:xfrm>
      </p:grpSpPr>
      <p:sp>
        <p:nvSpPr>
          <p:cNvPr id="2273" name="Google Shape;2273;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4" name="Google Shape;2274;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5" name="Google Shape;2275;p282"/>
          <p:cNvGrpSpPr/>
          <p:nvPr/>
        </p:nvGrpSpPr>
        <p:grpSpPr>
          <a:xfrm>
            <a:off x="0" y="5379426"/>
            <a:ext cx="2807368" cy="753891"/>
            <a:chOff x="0" y="5379426"/>
            <a:chExt cx="2807368" cy="753891"/>
          </a:xfrm>
        </p:grpSpPr>
        <p:sp>
          <p:nvSpPr>
            <p:cNvPr id="2276" name="Google Shape;2276;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277" name="Google Shape;2277;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278" name="Google Shape;2278;p282"/>
          <p:cNvSpPr>
            <a:spLocks noGrp="1"/>
          </p:cNvSpPr>
          <p:nvPr>
            <p:ph type="pic" idx="2"/>
          </p:nvPr>
        </p:nvSpPr>
        <p:spPr>
          <a:xfrm>
            <a:off x="2807368" y="457202"/>
            <a:ext cx="8915400" cy="5943598"/>
          </a:xfrm>
          <a:prstGeom prst="rect">
            <a:avLst/>
          </a:prstGeom>
          <a:noFill/>
          <a:ln>
            <a:noFill/>
          </a:ln>
        </p:spPr>
      </p:sp>
      <p:pic>
        <p:nvPicPr>
          <p:cNvPr id="2279" name="Google Shape;2279;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280"/>
        <p:cNvGrpSpPr/>
        <p:nvPr/>
      </p:nvGrpSpPr>
      <p:grpSpPr>
        <a:xfrm>
          <a:off x="0" y="0"/>
          <a:ext cx="0" cy="0"/>
          <a:chOff x="0" y="0"/>
          <a:chExt cx="0" cy="0"/>
        </a:xfrm>
      </p:grpSpPr>
      <p:pic>
        <p:nvPicPr>
          <p:cNvPr id="2281" name="Google Shape;2281;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282" name="Google Shape;2282;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283" name="Google Shape;2283;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4" name="Google Shape;2284;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285"/>
        <p:cNvGrpSpPr/>
        <p:nvPr/>
      </p:nvGrpSpPr>
      <p:grpSpPr>
        <a:xfrm>
          <a:off x="0" y="0"/>
          <a:ext cx="0" cy="0"/>
          <a:chOff x="0" y="0"/>
          <a:chExt cx="0" cy="0"/>
        </a:xfrm>
      </p:grpSpPr>
      <p:pic>
        <p:nvPicPr>
          <p:cNvPr id="2286" name="Google Shape;2286;p36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287" name="Google Shape;2287;p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8" name="Google Shape;2288;p3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89" name="Google Shape;2289;p36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290"/>
        <p:cNvGrpSpPr/>
        <p:nvPr/>
      </p:nvGrpSpPr>
      <p:grpSpPr>
        <a:xfrm>
          <a:off x="0" y="0"/>
          <a:ext cx="0" cy="0"/>
          <a:chOff x="0" y="0"/>
          <a:chExt cx="0" cy="0"/>
        </a:xfrm>
      </p:grpSpPr>
      <p:pic>
        <p:nvPicPr>
          <p:cNvPr id="2291" name="Google Shape;2291;p368"/>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292" name="Google Shape;2292;p368"/>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3" name="Google Shape;2293;p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94" name="Google Shape;2294;p368"/>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295"/>
        <p:cNvGrpSpPr/>
        <p:nvPr/>
      </p:nvGrpSpPr>
      <p:grpSpPr>
        <a:xfrm>
          <a:off x="0" y="0"/>
          <a:ext cx="0" cy="0"/>
          <a:chOff x="0" y="0"/>
          <a:chExt cx="0" cy="0"/>
        </a:xfrm>
      </p:grpSpPr>
      <p:pic>
        <p:nvPicPr>
          <p:cNvPr id="2296" name="Google Shape;2296;p2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297" name="Google Shape;2297;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298" name="Google Shape;2298;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00"/>
        <p:cNvGrpSpPr/>
        <p:nvPr/>
      </p:nvGrpSpPr>
      <p:grpSpPr>
        <a:xfrm>
          <a:off x="0" y="0"/>
          <a:ext cx="0" cy="0"/>
          <a:chOff x="0" y="0"/>
          <a:chExt cx="0" cy="0"/>
        </a:xfrm>
      </p:grpSpPr>
      <p:pic>
        <p:nvPicPr>
          <p:cNvPr id="2301" name="Google Shape;2301;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02" name="Google Shape;2302;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3" name="Google Shape;2303;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04" name="Google Shape;2304;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38"/>
        <p:cNvGrpSpPr/>
        <p:nvPr/>
      </p:nvGrpSpPr>
      <p:grpSpPr>
        <a:xfrm>
          <a:off x="0" y="0"/>
          <a:ext cx="0" cy="0"/>
          <a:chOff x="0" y="0"/>
          <a:chExt cx="0" cy="0"/>
        </a:xfrm>
      </p:grpSpPr>
      <p:sp>
        <p:nvSpPr>
          <p:cNvPr id="239" name="Google Shape;239;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 name="Google Shape;240;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1" name="Google Shape;241;p81"/>
          <p:cNvGrpSpPr/>
          <p:nvPr/>
        </p:nvGrpSpPr>
        <p:grpSpPr>
          <a:xfrm>
            <a:off x="7191542" y="1"/>
            <a:ext cx="5000459" cy="1425992"/>
            <a:chOff x="7191542" y="1"/>
            <a:chExt cx="5000459" cy="1425992"/>
          </a:xfrm>
        </p:grpSpPr>
        <p:pic>
          <p:nvPicPr>
            <p:cNvPr id="242" name="Google Shape;242;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 name="Google Shape;243;p81"/>
            <p:cNvGrpSpPr/>
            <p:nvPr/>
          </p:nvGrpSpPr>
          <p:grpSpPr>
            <a:xfrm>
              <a:off x="7191542" y="1"/>
              <a:ext cx="5000459" cy="1425992"/>
              <a:chOff x="7186272" y="0"/>
              <a:chExt cx="5005729" cy="1427495"/>
            </a:xfrm>
          </p:grpSpPr>
          <p:sp>
            <p:nvSpPr>
              <p:cNvPr id="244" name="Google Shape;244;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5" name="Google Shape;245;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6" name="Google Shape;246;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 name="Google Shape;248;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 name="Google Shape;249;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05"/>
        <p:cNvGrpSpPr/>
        <p:nvPr/>
      </p:nvGrpSpPr>
      <p:grpSpPr>
        <a:xfrm>
          <a:off x="0" y="0"/>
          <a:ext cx="0" cy="0"/>
          <a:chOff x="0" y="0"/>
          <a:chExt cx="0" cy="0"/>
        </a:xfrm>
      </p:grpSpPr>
      <p:pic>
        <p:nvPicPr>
          <p:cNvPr id="2306" name="Google Shape;2306;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07" name="Google Shape;2307;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8" name="Google Shape;2308;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09" name="Google Shape;2309;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10"/>
        <p:cNvGrpSpPr/>
        <p:nvPr/>
      </p:nvGrpSpPr>
      <p:grpSpPr>
        <a:xfrm>
          <a:off x="0" y="0"/>
          <a:ext cx="0" cy="0"/>
          <a:chOff x="0" y="0"/>
          <a:chExt cx="0" cy="0"/>
        </a:xfrm>
      </p:grpSpPr>
      <p:pic>
        <p:nvPicPr>
          <p:cNvPr id="2311" name="Google Shape;2311;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12" name="Google Shape;2312;p28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13"/>
        <p:cNvGrpSpPr/>
        <p:nvPr/>
      </p:nvGrpSpPr>
      <p:grpSpPr>
        <a:xfrm>
          <a:off x="0" y="0"/>
          <a:ext cx="0" cy="0"/>
          <a:chOff x="0" y="0"/>
          <a:chExt cx="0" cy="0"/>
        </a:xfrm>
      </p:grpSpPr>
      <p:grpSp>
        <p:nvGrpSpPr>
          <p:cNvPr id="2314" name="Google Shape;2314;p290"/>
          <p:cNvGrpSpPr/>
          <p:nvPr/>
        </p:nvGrpSpPr>
        <p:grpSpPr>
          <a:xfrm>
            <a:off x="7191542" y="1"/>
            <a:ext cx="5000459" cy="1425992"/>
            <a:chOff x="7191542" y="1"/>
            <a:chExt cx="5000459" cy="1425992"/>
          </a:xfrm>
        </p:grpSpPr>
        <p:pic>
          <p:nvPicPr>
            <p:cNvPr id="2315" name="Google Shape;2315;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6" name="Google Shape;2316;p290"/>
            <p:cNvGrpSpPr/>
            <p:nvPr/>
          </p:nvGrpSpPr>
          <p:grpSpPr>
            <a:xfrm>
              <a:off x="7191542" y="1"/>
              <a:ext cx="5000459" cy="1425992"/>
              <a:chOff x="7186272" y="0"/>
              <a:chExt cx="5005729" cy="1427495"/>
            </a:xfrm>
          </p:grpSpPr>
          <p:sp>
            <p:nvSpPr>
              <p:cNvPr id="2317" name="Google Shape;2317;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318" name="Google Shape;2318;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319" name="Google Shape;2319;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0" name="Google Shape;2320;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1" name="Google Shape;2321;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2" name="Google Shape;2322;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3" name="Google Shape;2323;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24"/>
        <p:cNvGrpSpPr/>
        <p:nvPr/>
      </p:nvGrpSpPr>
      <p:grpSpPr>
        <a:xfrm>
          <a:off x="0" y="0"/>
          <a:ext cx="0" cy="0"/>
          <a:chOff x="0" y="0"/>
          <a:chExt cx="0" cy="0"/>
        </a:xfrm>
      </p:grpSpPr>
      <p:sp>
        <p:nvSpPr>
          <p:cNvPr id="2325" name="Google Shape;2325;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26" name="Google Shape;2326;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27" name="Google Shape;2327;p291"/>
          <p:cNvGrpSpPr/>
          <p:nvPr/>
        </p:nvGrpSpPr>
        <p:grpSpPr>
          <a:xfrm>
            <a:off x="0" y="5379426"/>
            <a:ext cx="2807368" cy="753891"/>
            <a:chOff x="0" y="5379426"/>
            <a:chExt cx="2807368" cy="753891"/>
          </a:xfrm>
        </p:grpSpPr>
        <p:sp>
          <p:nvSpPr>
            <p:cNvPr id="2328" name="Google Shape;2328;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329" name="Google Shape;2329;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330" name="Google Shape;2330;p291"/>
          <p:cNvSpPr>
            <a:spLocks noGrp="1"/>
          </p:cNvSpPr>
          <p:nvPr>
            <p:ph type="pic" idx="2"/>
          </p:nvPr>
        </p:nvSpPr>
        <p:spPr>
          <a:xfrm>
            <a:off x="2807368" y="457202"/>
            <a:ext cx="8915400" cy="5943598"/>
          </a:xfrm>
          <a:prstGeom prst="rect">
            <a:avLst/>
          </a:prstGeom>
          <a:noFill/>
          <a:ln>
            <a:noFill/>
          </a:ln>
        </p:spPr>
      </p:sp>
      <p:pic>
        <p:nvPicPr>
          <p:cNvPr id="2331" name="Google Shape;2331;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32"/>
        <p:cNvGrpSpPr/>
        <p:nvPr/>
      </p:nvGrpSpPr>
      <p:grpSpPr>
        <a:xfrm>
          <a:off x="0" y="0"/>
          <a:ext cx="0" cy="0"/>
          <a:chOff x="0" y="0"/>
          <a:chExt cx="0" cy="0"/>
        </a:xfrm>
      </p:grpSpPr>
      <p:pic>
        <p:nvPicPr>
          <p:cNvPr id="2333" name="Google Shape;2333;p369"/>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34" name="Google Shape;2334;p369"/>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35" name="Google Shape;2335;p369"/>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6" name="Google Shape;2336;p36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37"/>
        <p:cNvGrpSpPr/>
        <p:nvPr/>
      </p:nvGrpSpPr>
      <p:grpSpPr>
        <a:xfrm>
          <a:off x="0" y="0"/>
          <a:ext cx="0" cy="0"/>
          <a:chOff x="0" y="0"/>
          <a:chExt cx="0" cy="0"/>
        </a:xfrm>
      </p:grpSpPr>
      <p:pic>
        <p:nvPicPr>
          <p:cNvPr id="2338" name="Google Shape;2338;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39" name="Google Shape;2339;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0" name="Google Shape;2340;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41" name="Google Shape;2341;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42"/>
        <p:cNvGrpSpPr/>
        <p:nvPr/>
      </p:nvGrpSpPr>
      <p:grpSpPr>
        <a:xfrm>
          <a:off x="0" y="0"/>
          <a:ext cx="0" cy="0"/>
          <a:chOff x="0" y="0"/>
          <a:chExt cx="0" cy="0"/>
        </a:xfrm>
      </p:grpSpPr>
      <p:pic>
        <p:nvPicPr>
          <p:cNvPr id="2343" name="Google Shape;2343;p29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44" name="Google Shape;2344;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45" name="Google Shape;2345;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6" name="Google Shape;2346;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47"/>
        <p:cNvGrpSpPr/>
        <p:nvPr/>
      </p:nvGrpSpPr>
      <p:grpSpPr>
        <a:xfrm>
          <a:off x="0" y="0"/>
          <a:ext cx="0" cy="0"/>
          <a:chOff x="0" y="0"/>
          <a:chExt cx="0" cy="0"/>
        </a:xfrm>
      </p:grpSpPr>
      <p:pic>
        <p:nvPicPr>
          <p:cNvPr id="2348" name="Google Shape;2348;p295"/>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49" name="Google Shape;2349;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0" name="Google Shape;2350;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51" name="Google Shape;2351;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52"/>
        <p:cNvGrpSpPr/>
        <p:nvPr/>
      </p:nvGrpSpPr>
      <p:grpSpPr>
        <a:xfrm>
          <a:off x="0" y="0"/>
          <a:ext cx="0" cy="0"/>
          <a:chOff x="0" y="0"/>
          <a:chExt cx="0" cy="0"/>
        </a:xfrm>
      </p:grpSpPr>
      <p:pic>
        <p:nvPicPr>
          <p:cNvPr id="2353" name="Google Shape;2353;p29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54" name="Google Shape;2354;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5" name="Google Shape;2355;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6" name="Google Shape;2356;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57"/>
        <p:cNvGrpSpPr/>
        <p:nvPr/>
      </p:nvGrpSpPr>
      <p:grpSpPr>
        <a:xfrm>
          <a:off x="0" y="0"/>
          <a:ext cx="0" cy="0"/>
          <a:chOff x="0" y="0"/>
          <a:chExt cx="0" cy="0"/>
        </a:xfrm>
      </p:grpSpPr>
      <p:pic>
        <p:nvPicPr>
          <p:cNvPr id="2358" name="Google Shape;2358;p29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59" name="Google Shape;2359;p29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50"/>
        <p:cNvGrpSpPr/>
        <p:nvPr/>
      </p:nvGrpSpPr>
      <p:grpSpPr>
        <a:xfrm>
          <a:off x="0" y="0"/>
          <a:ext cx="0" cy="0"/>
          <a:chOff x="0" y="0"/>
          <a:chExt cx="0" cy="0"/>
        </a:xfrm>
      </p:grpSpPr>
      <p:grpSp>
        <p:nvGrpSpPr>
          <p:cNvPr id="251" name="Google Shape;251;p82"/>
          <p:cNvGrpSpPr/>
          <p:nvPr/>
        </p:nvGrpSpPr>
        <p:grpSpPr>
          <a:xfrm>
            <a:off x="7191542" y="1"/>
            <a:ext cx="5000459" cy="1425992"/>
            <a:chOff x="7191542" y="1"/>
            <a:chExt cx="5000459" cy="1425992"/>
          </a:xfrm>
        </p:grpSpPr>
        <p:pic>
          <p:nvPicPr>
            <p:cNvPr id="252" name="Google Shape;252;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 name="Google Shape;253;p82"/>
            <p:cNvGrpSpPr/>
            <p:nvPr/>
          </p:nvGrpSpPr>
          <p:grpSpPr>
            <a:xfrm>
              <a:off x="7191542" y="1"/>
              <a:ext cx="5000459" cy="1425992"/>
              <a:chOff x="7186272" y="0"/>
              <a:chExt cx="5005729" cy="1427495"/>
            </a:xfrm>
          </p:grpSpPr>
          <p:sp>
            <p:nvSpPr>
              <p:cNvPr id="254" name="Google Shape;254;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 name="Google Shape;255;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56" name="Google Shape;256;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 name="Google Shape;257;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8" name="Google Shape;258;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0" name="Google Shape;260;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 name="Google Shape;261;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 name="Google Shape;262;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 name="Google Shape;263;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60"/>
        <p:cNvGrpSpPr/>
        <p:nvPr/>
      </p:nvGrpSpPr>
      <p:grpSpPr>
        <a:xfrm>
          <a:off x="0" y="0"/>
          <a:ext cx="0" cy="0"/>
          <a:chOff x="0" y="0"/>
          <a:chExt cx="0" cy="0"/>
        </a:xfrm>
      </p:grpSpPr>
      <p:sp>
        <p:nvSpPr>
          <p:cNvPr id="2361" name="Google Shape;2361;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2" name="Google Shape;2362;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3" name="Google Shape;2363;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364" name="Google Shape;2364;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5" name="Google Shape;2365;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66" name="Google Shape;2366;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7" name="Google Shape;2367;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8" name="Google Shape;2368;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69" name="Google Shape;2369;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70"/>
        <p:cNvGrpSpPr/>
        <p:nvPr/>
      </p:nvGrpSpPr>
      <p:grpSpPr>
        <a:xfrm>
          <a:off x="0" y="0"/>
          <a:ext cx="0" cy="0"/>
          <a:chOff x="0" y="0"/>
          <a:chExt cx="0" cy="0"/>
        </a:xfrm>
      </p:grpSpPr>
      <p:sp>
        <p:nvSpPr>
          <p:cNvPr id="2371" name="Google Shape;2371;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72" name="Google Shape;2372;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3" name="Google Shape;2373;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5" name="Google Shape;2375;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376" name="Google Shape;2376;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377"/>
        <p:cNvGrpSpPr/>
        <p:nvPr/>
      </p:nvGrpSpPr>
      <p:grpSpPr>
        <a:xfrm>
          <a:off x="0" y="0"/>
          <a:ext cx="0" cy="0"/>
          <a:chOff x="0" y="0"/>
          <a:chExt cx="0" cy="0"/>
        </a:xfrm>
      </p:grpSpPr>
      <p:sp>
        <p:nvSpPr>
          <p:cNvPr id="2378" name="Google Shape;2378;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9" name="Google Shape;2379;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0" name="Google Shape;2380;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1" name="Google Shape;2381;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82" name="Google Shape;2382;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383"/>
        <p:cNvGrpSpPr/>
        <p:nvPr/>
      </p:nvGrpSpPr>
      <p:grpSpPr>
        <a:xfrm>
          <a:off x="0" y="0"/>
          <a:ext cx="0" cy="0"/>
          <a:chOff x="0" y="0"/>
          <a:chExt cx="0" cy="0"/>
        </a:xfrm>
      </p:grpSpPr>
      <p:sp>
        <p:nvSpPr>
          <p:cNvPr id="2384" name="Google Shape;2384;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385" name="Google Shape;2385;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386" name="Google Shape;2386;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7" name="Google Shape;2387;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8" name="Google Shape;2388;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389"/>
        <p:cNvGrpSpPr/>
        <p:nvPr/>
      </p:nvGrpSpPr>
      <p:grpSpPr>
        <a:xfrm>
          <a:off x="0" y="0"/>
          <a:ext cx="0" cy="0"/>
          <a:chOff x="0" y="0"/>
          <a:chExt cx="0" cy="0"/>
        </a:xfrm>
      </p:grpSpPr>
      <p:sp>
        <p:nvSpPr>
          <p:cNvPr id="2390" name="Google Shape;2390;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1" name="Google Shape;2391;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2" name="Google Shape;2392;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3" name="Google Shape;2393;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4" name="Google Shape;2394;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395" name="Google Shape;2395;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96"/>
        <p:cNvGrpSpPr/>
        <p:nvPr/>
      </p:nvGrpSpPr>
      <p:grpSpPr>
        <a:xfrm>
          <a:off x="0" y="0"/>
          <a:ext cx="0" cy="0"/>
          <a:chOff x="0" y="0"/>
          <a:chExt cx="0" cy="0"/>
        </a:xfrm>
      </p:grpSpPr>
      <p:sp>
        <p:nvSpPr>
          <p:cNvPr id="2397" name="Google Shape;2397;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8" name="Google Shape;2398;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399" name="Google Shape;2399;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0" name="Google Shape;2400;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1" name="Google Shape;2401;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02"/>
        <p:cNvGrpSpPr/>
        <p:nvPr/>
      </p:nvGrpSpPr>
      <p:grpSpPr>
        <a:xfrm>
          <a:off x="0" y="0"/>
          <a:ext cx="0" cy="0"/>
          <a:chOff x="0" y="0"/>
          <a:chExt cx="0" cy="0"/>
        </a:xfrm>
      </p:grpSpPr>
      <p:sp>
        <p:nvSpPr>
          <p:cNvPr id="2403" name="Google Shape;2403;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4" name="Google Shape;2404;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05" name="Google Shape;2405;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06" name="Google Shape;2406;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7" name="Google Shape;2407;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8" name="Google Shape;2408;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09"/>
        <p:cNvGrpSpPr/>
        <p:nvPr/>
      </p:nvGrpSpPr>
      <p:grpSpPr>
        <a:xfrm>
          <a:off x="0" y="0"/>
          <a:ext cx="0" cy="0"/>
          <a:chOff x="0" y="0"/>
          <a:chExt cx="0" cy="0"/>
        </a:xfrm>
      </p:grpSpPr>
      <p:sp>
        <p:nvSpPr>
          <p:cNvPr id="2410" name="Google Shape;2410;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1" name="Google Shape;2411;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2" name="Google Shape;2412;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3" name="Google Shape;2413;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4" name="Google Shape;2414;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5" name="Google Shape;2415;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16" name="Google Shape;2416;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17" name="Google Shape;2417;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18" name="Google Shape;2418;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19"/>
        <p:cNvGrpSpPr/>
        <p:nvPr/>
      </p:nvGrpSpPr>
      <p:grpSpPr>
        <a:xfrm>
          <a:off x="0" y="0"/>
          <a:ext cx="0" cy="0"/>
          <a:chOff x="0" y="0"/>
          <a:chExt cx="0" cy="0"/>
        </a:xfrm>
      </p:grpSpPr>
      <p:sp>
        <p:nvSpPr>
          <p:cNvPr id="2420" name="Google Shape;2420;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1" name="Google Shape;2421;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2" name="Google Shape;2422;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3" name="Google Shape;2423;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24" name="Google Shape;2424;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5" name="Google Shape;2425;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26" name="Google Shape;2426;p306"/>
          <p:cNvGrpSpPr/>
          <p:nvPr/>
        </p:nvGrpSpPr>
        <p:grpSpPr>
          <a:xfrm>
            <a:off x="7191542" y="1"/>
            <a:ext cx="5000459" cy="1425992"/>
            <a:chOff x="7191542" y="1"/>
            <a:chExt cx="5000459" cy="1425992"/>
          </a:xfrm>
        </p:grpSpPr>
        <p:pic>
          <p:nvPicPr>
            <p:cNvPr id="2427" name="Google Shape;2427;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8" name="Google Shape;2428;p306"/>
            <p:cNvGrpSpPr/>
            <p:nvPr/>
          </p:nvGrpSpPr>
          <p:grpSpPr>
            <a:xfrm>
              <a:off x="7191542" y="1"/>
              <a:ext cx="5000459" cy="1425992"/>
              <a:chOff x="7186272" y="0"/>
              <a:chExt cx="5005729" cy="1427495"/>
            </a:xfrm>
          </p:grpSpPr>
          <p:sp>
            <p:nvSpPr>
              <p:cNvPr id="2429" name="Google Shape;2429;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30" name="Google Shape;2430;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31" name="Google Shape;2431;p3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32"/>
        <p:cNvGrpSpPr/>
        <p:nvPr/>
      </p:nvGrpSpPr>
      <p:grpSpPr>
        <a:xfrm>
          <a:off x="0" y="0"/>
          <a:ext cx="0" cy="0"/>
          <a:chOff x="0" y="0"/>
          <a:chExt cx="0" cy="0"/>
        </a:xfrm>
      </p:grpSpPr>
      <p:sp>
        <p:nvSpPr>
          <p:cNvPr id="2433" name="Google Shape;2433;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4" name="Google Shape;2434;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5" name="Google Shape;2435;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6" name="Google Shape;2436;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7" name="Google Shape;2437;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8" name="Google Shape;2438;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39" name="Google Shape;2439;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0" name="Google Shape;2440;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1" name="Google Shape;2441;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64"/>
        <p:cNvGrpSpPr/>
        <p:nvPr/>
      </p:nvGrpSpPr>
      <p:grpSpPr>
        <a:xfrm>
          <a:off x="0" y="0"/>
          <a:ext cx="0" cy="0"/>
          <a:chOff x="0" y="0"/>
          <a:chExt cx="0" cy="0"/>
        </a:xfrm>
      </p:grpSpPr>
      <p:grpSp>
        <p:nvGrpSpPr>
          <p:cNvPr id="265" name="Google Shape;265;p1196"/>
          <p:cNvGrpSpPr/>
          <p:nvPr/>
        </p:nvGrpSpPr>
        <p:grpSpPr>
          <a:xfrm>
            <a:off x="7191542" y="1"/>
            <a:ext cx="5000459" cy="1425992"/>
            <a:chOff x="7191542" y="1"/>
            <a:chExt cx="5000459" cy="1425992"/>
          </a:xfrm>
        </p:grpSpPr>
        <p:pic>
          <p:nvPicPr>
            <p:cNvPr id="266" name="Google Shape;266;p1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 name="Google Shape;267;p1196"/>
            <p:cNvGrpSpPr/>
            <p:nvPr/>
          </p:nvGrpSpPr>
          <p:grpSpPr>
            <a:xfrm>
              <a:off x="7191542" y="1"/>
              <a:ext cx="5000459" cy="1425992"/>
              <a:chOff x="7186272" y="0"/>
              <a:chExt cx="5005729" cy="1427495"/>
            </a:xfrm>
          </p:grpSpPr>
          <p:sp>
            <p:nvSpPr>
              <p:cNvPr id="268" name="Google Shape;268;p1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9" name="Google Shape;269;p1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0" name="Google Shape;270;p1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1" name="Google Shape;271;p1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2" name="Google Shape;272;p1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3" name="Google Shape;273;p1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42"/>
        <p:cNvGrpSpPr/>
        <p:nvPr/>
      </p:nvGrpSpPr>
      <p:grpSpPr>
        <a:xfrm>
          <a:off x="0" y="0"/>
          <a:ext cx="0" cy="0"/>
          <a:chOff x="0" y="0"/>
          <a:chExt cx="0" cy="0"/>
        </a:xfrm>
      </p:grpSpPr>
      <p:grpSp>
        <p:nvGrpSpPr>
          <p:cNvPr id="2443" name="Google Shape;2443;p308"/>
          <p:cNvGrpSpPr/>
          <p:nvPr/>
        </p:nvGrpSpPr>
        <p:grpSpPr>
          <a:xfrm>
            <a:off x="7191542" y="1"/>
            <a:ext cx="5000459" cy="1425992"/>
            <a:chOff x="7191542" y="1"/>
            <a:chExt cx="5000459" cy="1425992"/>
          </a:xfrm>
        </p:grpSpPr>
        <p:pic>
          <p:nvPicPr>
            <p:cNvPr id="2444" name="Google Shape;2444;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5" name="Google Shape;2445;p308"/>
            <p:cNvGrpSpPr/>
            <p:nvPr/>
          </p:nvGrpSpPr>
          <p:grpSpPr>
            <a:xfrm>
              <a:off x="7191542" y="1"/>
              <a:ext cx="5000459" cy="1425992"/>
              <a:chOff x="7186272" y="0"/>
              <a:chExt cx="5005729" cy="1427495"/>
            </a:xfrm>
          </p:grpSpPr>
          <p:sp>
            <p:nvSpPr>
              <p:cNvPr id="2446" name="Google Shape;2446;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47" name="Google Shape;2447;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48" name="Google Shape;2448;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9" name="Google Shape;2449;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0" name="Google Shape;2450;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1" name="Google Shape;2451;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2" name="Google Shape;2452;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53"/>
        <p:cNvGrpSpPr/>
        <p:nvPr/>
      </p:nvGrpSpPr>
      <p:grpSpPr>
        <a:xfrm>
          <a:off x="0" y="0"/>
          <a:ext cx="0" cy="0"/>
          <a:chOff x="0" y="0"/>
          <a:chExt cx="0" cy="0"/>
        </a:xfrm>
      </p:grpSpPr>
      <p:sp>
        <p:nvSpPr>
          <p:cNvPr id="2454" name="Google Shape;2454;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55" name="Google Shape;2455;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56" name="Google Shape;2456;p309"/>
          <p:cNvGrpSpPr/>
          <p:nvPr/>
        </p:nvGrpSpPr>
        <p:grpSpPr>
          <a:xfrm>
            <a:off x="0" y="5379426"/>
            <a:ext cx="2807368" cy="753891"/>
            <a:chOff x="0" y="5379426"/>
            <a:chExt cx="2807368" cy="753891"/>
          </a:xfrm>
        </p:grpSpPr>
        <p:sp>
          <p:nvSpPr>
            <p:cNvPr id="2457" name="Google Shape;2457;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58" name="Google Shape;2458;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59" name="Google Shape;2459;p309"/>
          <p:cNvSpPr>
            <a:spLocks noGrp="1"/>
          </p:cNvSpPr>
          <p:nvPr>
            <p:ph type="pic" idx="2"/>
          </p:nvPr>
        </p:nvSpPr>
        <p:spPr>
          <a:xfrm>
            <a:off x="2807368" y="457202"/>
            <a:ext cx="8915400" cy="5943598"/>
          </a:xfrm>
          <a:prstGeom prst="rect">
            <a:avLst/>
          </a:prstGeom>
          <a:noFill/>
          <a:ln>
            <a:noFill/>
          </a:ln>
        </p:spPr>
      </p:sp>
      <p:pic>
        <p:nvPicPr>
          <p:cNvPr id="2460" name="Google Shape;2460;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61"/>
        <p:cNvGrpSpPr/>
        <p:nvPr/>
      </p:nvGrpSpPr>
      <p:grpSpPr>
        <a:xfrm>
          <a:off x="0" y="0"/>
          <a:ext cx="0" cy="0"/>
          <a:chOff x="0" y="0"/>
          <a:chExt cx="0" cy="0"/>
        </a:xfrm>
      </p:grpSpPr>
      <p:sp>
        <p:nvSpPr>
          <p:cNvPr id="2462" name="Google Shape;2462;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3" name="Google Shape;2463;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4" name="Google Shape;2464;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5" name="Google Shape;2465;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6" name="Google Shape;2466;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7" name="Google Shape;2467;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8" name="Google Shape;2468;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9" name="Google Shape;2469;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70" name="Google Shape;2470;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71"/>
        <p:cNvGrpSpPr/>
        <p:nvPr/>
      </p:nvGrpSpPr>
      <p:grpSpPr>
        <a:xfrm>
          <a:off x="0" y="0"/>
          <a:ext cx="0" cy="0"/>
          <a:chOff x="0" y="0"/>
          <a:chExt cx="0" cy="0"/>
        </a:xfrm>
      </p:grpSpPr>
      <p:sp>
        <p:nvSpPr>
          <p:cNvPr id="2472" name="Google Shape;2472;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73" name="Google Shape;2473;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4" name="Google Shape;2474;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5" name="Google Shape;2475;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6" name="Google Shape;2476;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7" name="Google Shape;2477;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78" name="Google Shape;2478;p311"/>
          <p:cNvGrpSpPr/>
          <p:nvPr/>
        </p:nvGrpSpPr>
        <p:grpSpPr>
          <a:xfrm>
            <a:off x="7191542" y="1"/>
            <a:ext cx="5000459" cy="1425992"/>
            <a:chOff x="7191542" y="1"/>
            <a:chExt cx="5000459" cy="1425992"/>
          </a:xfrm>
        </p:grpSpPr>
        <p:pic>
          <p:nvPicPr>
            <p:cNvPr id="2479" name="Google Shape;2479;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0" name="Google Shape;2480;p311"/>
            <p:cNvGrpSpPr/>
            <p:nvPr/>
          </p:nvGrpSpPr>
          <p:grpSpPr>
            <a:xfrm>
              <a:off x="7191542" y="1"/>
              <a:ext cx="5000459" cy="1425992"/>
              <a:chOff x="7186272" y="0"/>
              <a:chExt cx="5005729" cy="1427495"/>
            </a:xfrm>
          </p:grpSpPr>
          <p:sp>
            <p:nvSpPr>
              <p:cNvPr id="2481" name="Google Shape;2481;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82" name="Google Shape;2482;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83" name="Google Shape;2483;p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484"/>
        <p:cNvGrpSpPr/>
        <p:nvPr/>
      </p:nvGrpSpPr>
      <p:grpSpPr>
        <a:xfrm>
          <a:off x="0" y="0"/>
          <a:ext cx="0" cy="0"/>
          <a:chOff x="0" y="0"/>
          <a:chExt cx="0" cy="0"/>
        </a:xfrm>
      </p:grpSpPr>
      <p:sp>
        <p:nvSpPr>
          <p:cNvPr id="2485" name="Google Shape;2485;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7" name="Google Shape;2487;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8" name="Google Shape;2488;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9" name="Google Shape;2489;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0" name="Google Shape;2490;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91" name="Google Shape;2491;p312"/>
          <p:cNvGrpSpPr/>
          <p:nvPr/>
        </p:nvGrpSpPr>
        <p:grpSpPr>
          <a:xfrm>
            <a:off x="7191542" y="1"/>
            <a:ext cx="5000459" cy="1425992"/>
            <a:chOff x="7191542" y="1"/>
            <a:chExt cx="5000459" cy="1425992"/>
          </a:xfrm>
        </p:grpSpPr>
        <p:pic>
          <p:nvPicPr>
            <p:cNvPr id="2492" name="Google Shape;2492;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3" name="Google Shape;2493;p312"/>
            <p:cNvGrpSpPr/>
            <p:nvPr/>
          </p:nvGrpSpPr>
          <p:grpSpPr>
            <a:xfrm>
              <a:off x="7191542" y="1"/>
              <a:ext cx="5000459" cy="1425992"/>
              <a:chOff x="7186272" y="0"/>
              <a:chExt cx="5005729" cy="1427495"/>
            </a:xfrm>
          </p:grpSpPr>
          <p:sp>
            <p:nvSpPr>
              <p:cNvPr id="2494" name="Google Shape;2494;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95" name="Google Shape;2495;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96" name="Google Shape;2496;p3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497"/>
        <p:cNvGrpSpPr/>
        <p:nvPr/>
      </p:nvGrpSpPr>
      <p:grpSpPr>
        <a:xfrm>
          <a:off x="0" y="0"/>
          <a:ext cx="0" cy="0"/>
          <a:chOff x="0" y="0"/>
          <a:chExt cx="0" cy="0"/>
        </a:xfrm>
      </p:grpSpPr>
      <p:sp>
        <p:nvSpPr>
          <p:cNvPr id="2498" name="Google Shape;2498;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99" name="Google Shape;2499;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0" name="Google Shape;2500;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1" name="Google Shape;2501;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2" name="Google Shape;2502;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3" name="Google Shape;2503;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04" name="Google Shape;2504;p313"/>
          <p:cNvGrpSpPr/>
          <p:nvPr/>
        </p:nvGrpSpPr>
        <p:grpSpPr>
          <a:xfrm>
            <a:off x="7191542" y="1"/>
            <a:ext cx="5000459" cy="1425992"/>
            <a:chOff x="7191542" y="1"/>
            <a:chExt cx="5000459" cy="1425992"/>
          </a:xfrm>
        </p:grpSpPr>
        <p:pic>
          <p:nvPicPr>
            <p:cNvPr id="2505" name="Google Shape;2505;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6" name="Google Shape;2506;p313"/>
            <p:cNvGrpSpPr/>
            <p:nvPr/>
          </p:nvGrpSpPr>
          <p:grpSpPr>
            <a:xfrm>
              <a:off x="7191542" y="1"/>
              <a:ext cx="5000459" cy="1425992"/>
              <a:chOff x="7186272" y="0"/>
              <a:chExt cx="5005729" cy="1427495"/>
            </a:xfrm>
          </p:grpSpPr>
          <p:sp>
            <p:nvSpPr>
              <p:cNvPr id="2507" name="Google Shape;2507;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08" name="Google Shape;2508;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09" name="Google Shape;2509;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10"/>
        <p:cNvGrpSpPr/>
        <p:nvPr/>
      </p:nvGrpSpPr>
      <p:grpSpPr>
        <a:xfrm>
          <a:off x="0" y="0"/>
          <a:ext cx="0" cy="0"/>
          <a:chOff x="0" y="0"/>
          <a:chExt cx="0" cy="0"/>
        </a:xfrm>
      </p:grpSpPr>
      <p:sp>
        <p:nvSpPr>
          <p:cNvPr id="2511" name="Google Shape;2511;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2" name="Google Shape;2512;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3" name="Google Shape;2513;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4" name="Google Shape;2514;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5" name="Google Shape;2515;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6" name="Google Shape;2516;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7" name="Google Shape;2517;p314"/>
          <p:cNvGrpSpPr/>
          <p:nvPr/>
        </p:nvGrpSpPr>
        <p:grpSpPr>
          <a:xfrm>
            <a:off x="7191542" y="1"/>
            <a:ext cx="5000459" cy="1425992"/>
            <a:chOff x="7191542" y="1"/>
            <a:chExt cx="5000459" cy="1425992"/>
          </a:xfrm>
        </p:grpSpPr>
        <p:pic>
          <p:nvPicPr>
            <p:cNvPr id="2518" name="Google Shape;2518;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9" name="Google Shape;2519;p314"/>
            <p:cNvGrpSpPr/>
            <p:nvPr/>
          </p:nvGrpSpPr>
          <p:grpSpPr>
            <a:xfrm>
              <a:off x="7191542" y="1"/>
              <a:ext cx="5000459" cy="1425992"/>
              <a:chOff x="7186272" y="0"/>
              <a:chExt cx="5005729" cy="1427495"/>
            </a:xfrm>
          </p:grpSpPr>
          <p:sp>
            <p:nvSpPr>
              <p:cNvPr id="2520" name="Google Shape;2520;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1" name="Google Shape;2521;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22" name="Google Shape;2522;p3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23"/>
        <p:cNvGrpSpPr/>
        <p:nvPr/>
      </p:nvGrpSpPr>
      <p:grpSpPr>
        <a:xfrm>
          <a:off x="0" y="0"/>
          <a:ext cx="0" cy="0"/>
          <a:chOff x="0" y="0"/>
          <a:chExt cx="0" cy="0"/>
        </a:xfrm>
      </p:grpSpPr>
      <p:sp>
        <p:nvSpPr>
          <p:cNvPr id="2524" name="Google Shape;2524;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5" name="Google Shape;2525;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6" name="Google Shape;2526;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27" name="Google Shape;2527;p315"/>
          <p:cNvSpPr>
            <a:spLocks noGrp="1"/>
          </p:cNvSpPr>
          <p:nvPr>
            <p:ph type="pic" idx="2"/>
          </p:nvPr>
        </p:nvSpPr>
        <p:spPr>
          <a:xfrm>
            <a:off x="7118684" y="233915"/>
            <a:ext cx="5073316" cy="5943600"/>
          </a:xfrm>
          <a:prstGeom prst="rect">
            <a:avLst/>
          </a:prstGeom>
          <a:noFill/>
          <a:ln>
            <a:noFill/>
          </a:ln>
        </p:spPr>
      </p:sp>
      <p:grpSp>
        <p:nvGrpSpPr>
          <p:cNvPr id="2528" name="Google Shape;2528;p315"/>
          <p:cNvGrpSpPr/>
          <p:nvPr/>
        </p:nvGrpSpPr>
        <p:grpSpPr>
          <a:xfrm>
            <a:off x="0" y="5020348"/>
            <a:ext cx="12192000" cy="1837653"/>
            <a:chOff x="0" y="5020348"/>
            <a:chExt cx="12192000" cy="1837653"/>
          </a:xfrm>
        </p:grpSpPr>
        <p:sp>
          <p:nvSpPr>
            <p:cNvPr id="2529" name="Google Shape;2529;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0" name="Google Shape;2530;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1" name="Google Shape;2531;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32"/>
        <p:cNvGrpSpPr/>
        <p:nvPr/>
      </p:nvGrpSpPr>
      <p:grpSpPr>
        <a:xfrm>
          <a:off x="0" y="0"/>
          <a:ext cx="0" cy="0"/>
          <a:chOff x="0" y="0"/>
          <a:chExt cx="0" cy="0"/>
        </a:xfrm>
      </p:grpSpPr>
      <p:grpSp>
        <p:nvGrpSpPr>
          <p:cNvPr id="2533" name="Google Shape;2533;p316"/>
          <p:cNvGrpSpPr/>
          <p:nvPr/>
        </p:nvGrpSpPr>
        <p:grpSpPr>
          <a:xfrm>
            <a:off x="0" y="5020347"/>
            <a:ext cx="12192000" cy="1837653"/>
            <a:chOff x="0" y="5020347"/>
            <a:chExt cx="12192000" cy="1837653"/>
          </a:xfrm>
        </p:grpSpPr>
        <p:sp>
          <p:nvSpPr>
            <p:cNvPr id="2534" name="Google Shape;2534;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5" name="Google Shape;2535;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6" name="Google Shape;2536;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7" name="Google Shape;2537;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38" name="Google Shape;2538;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39" name="Google Shape;2539;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40"/>
        <p:cNvGrpSpPr/>
        <p:nvPr/>
      </p:nvGrpSpPr>
      <p:grpSpPr>
        <a:xfrm>
          <a:off x="0" y="0"/>
          <a:ext cx="0" cy="0"/>
          <a:chOff x="0" y="0"/>
          <a:chExt cx="0" cy="0"/>
        </a:xfrm>
      </p:grpSpPr>
      <p:sp>
        <p:nvSpPr>
          <p:cNvPr id="2541" name="Google Shape;2541;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42" name="Google Shape;2542;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43" name="Google Shape;2543;p317"/>
          <p:cNvGrpSpPr/>
          <p:nvPr/>
        </p:nvGrpSpPr>
        <p:grpSpPr>
          <a:xfrm>
            <a:off x="0" y="5379426"/>
            <a:ext cx="2807368" cy="753891"/>
            <a:chOff x="0" y="5379426"/>
            <a:chExt cx="2807368" cy="753891"/>
          </a:xfrm>
        </p:grpSpPr>
        <p:sp>
          <p:nvSpPr>
            <p:cNvPr id="2544" name="Google Shape;2544;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5" name="Google Shape;2545;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546" name="Google Shape;2546;p317"/>
          <p:cNvSpPr>
            <a:spLocks noGrp="1"/>
          </p:cNvSpPr>
          <p:nvPr>
            <p:ph type="pic" idx="2"/>
          </p:nvPr>
        </p:nvSpPr>
        <p:spPr>
          <a:xfrm>
            <a:off x="2807368" y="457202"/>
            <a:ext cx="8915400" cy="5943598"/>
          </a:xfrm>
          <a:prstGeom prst="rect">
            <a:avLst/>
          </a:prstGeom>
          <a:noFill/>
          <a:ln>
            <a:noFill/>
          </a:ln>
        </p:spPr>
      </p:sp>
      <p:pic>
        <p:nvPicPr>
          <p:cNvPr id="2547" name="Google Shape;2547;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74"/>
        <p:cNvGrpSpPr/>
        <p:nvPr/>
      </p:nvGrpSpPr>
      <p:grpSpPr>
        <a:xfrm>
          <a:off x="0" y="0"/>
          <a:ext cx="0" cy="0"/>
          <a:chOff x="0" y="0"/>
          <a:chExt cx="0" cy="0"/>
        </a:xfrm>
      </p:grpSpPr>
      <p:grpSp>
        <p:nvGrpSpPr>
          <p:cNvPr id="275" name="Google Shape;275;p84"/>
          <p:cNvGrpSpPr/>
          <p:nvPr/>
        </p:nvGrpSpPr>
        <p:grpSpPr>
          <a:xfrm>
            <a:off x="0" y="0"/>
            <a:ext cx="12192000" cy="2148830"/>
            <a:chOff x="0" y="0"/>
            <a:chExt cx="12192000" cy="2148830"/>
          </a:xfrm>
        </p:grpSpPr>
        <p:sp>
          <p:nvSpPr>
            <p:cNvPr id="276" name="Google Shape;276;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 name="Google Shape;277;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8" name="Google Shape;278;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 name="Google Shape;279;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1" name="Google Shape;281;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2" name="Google Shape;282;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48"/>
        <p:cNvGrpSpPr/>
        <p:nvPr/>
      </p:nvGrpSpPr>
      <p:grpSpPr>
        <a:xfrm>
          <a:off x="0" y="0"/>
          <a:ext cx="0" cy="0"/>
          <a:chOff x="0" y="0"/>
          <a:chExt cx="0" cy="0"/>
        </a:xfrm>
      </p:grpSpPr>
      <p:sp>
        <p:nvSpPr>
          <p:cNvPr id="2549" name="Google Shape;2549;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0" name="Google Shape;2550;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1" name="Google Shape;2551;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2" name="Google Shape;2552;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53" name="Google Shape;2553;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4" name="Google Shape;2554;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55" name="Google Shape;2555;p318"/>
          <p:cNvGrpSpPr/>
          <p:nvPr/>
        </p:nvGrpSpPr>
        <p:grpSpPr>
          <a:xfrm>
            <a:off x="7191542" y="1"/>
            <a:ext cx="5000459" cy="1425992"/>
            <a:chOff x="7191542" y="1"/>
            <a:chExt cx="5000459" cy="1425992"/>
          </a:xfrm>
        </p:grpSpPr>
        <p:pic>
          <p:nvPicPr>
            <p:cNvPr id="2556" name="Google Shape;2556;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7" name="Google Shape;2557;p318"/>
            <p:cNvGrpSpPr/>
            <p:nvPr/>
          </p:nvGrpSpPr>
          <p:grpSpPr>
            <a:xfrm>
              <a:off x="7191542" y="1"/>
              <a:ext cx="5000459" cy="1425992"/>
              <a:chOff x="7186272" y="0"/>
              <a:chExt cx="5005729" cy="1427495"/>
            </a:xfrm>
          </p:grpSpPr>
          <p:sp>
            <p:nvSpPr>
              <p:cNvPr id="2558" name="Google Shape;2558;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9" name="Google Shape;2559;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60" name="Google Shape;2560;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61"/>
        <p:cNvGrpSpPr/>
        <p:nvPr/>
      </p:nvGrpSpPr>
      <p:grpSpPr>
        <a:xfrm>
          <a:off x="0" y="0"/>
          <a:ext cx="0" cy="0"/>
          <a:chOff x="0" y="0"/>
          <a:chExt cx="0" cy="0"/>
        </a:xfrm>
      </p:grpSpPr>
      <p:sp>
        <p:nvSpPr>
          <p:cNvPr id="2562" name="Google Shape;2562;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63" name="Google Shape;2563;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4" name="Google Shape;2564;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5" name="Google Shape;2565;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66" name="Google Shape;2566;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67" name="Google Shape;2567;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68" name="Google Shape;2568;p319"/>
          <p:cNvGrpSpPr/>
          <p:nvPr/>
        </p:nvGrpSpPr>
        <p:grpSpPr>
          <a:xfrm>
            <a:off x="7191542" y="1"/>
            <a:ext cx="5000459" cy="1425992"/>
            <a:chOff x="7191542" y="1"/>
            <a:chExt cx="5000459" cy="1425992"/>
          </a:xfrm>
        </p:grpSpPr>
        <p:pic>
          <p:nvPicPr>
            <p:cNvPr id="2569" name="Google Shape;2569;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0" name="Google Shape;2570;p319"/>
            <p:cNvGrpSpPr/>
            <p:nvPr/>
          </p:nvGrpSpPr>
          <p:grpSpPr>
            <a:xfrm>
              <a:off x="7191542" y="1"/>
              <a:ext cx="5000459" cy="1425992"/>
              <a:chOff x="7186272" y="0"/>
              <a:chExt cx="5005729" cy="1427495"/>
            </a:xfrm>
          </p:grpSpPr>
          <p:sp>
            <p:nvSpPr>
              <p:cNvPr id="2571" name="Google Shape;2571;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72" name="Google Shape;2572;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73" name="Google Shape;2573;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574"/>
        <p:cNvGrpSpPr/>
        <p:nvPr/>
      </p:nvGrpSpPr>
      <p:grpSpPr>
        <a:xfrm>
          <a:off x="0" y="0"/>
          <a:ext cx="0" cy="0"/>
          <a:chOff x="0" y="0"/>
          <a:chExt cx="0" cy="0"/>
        </a:xfrm>
      </p:grpSpPr>
      <p:sp>
        <p:nvSpPr>
          <p:cNvPr id="2575" name="Google Shape;2575;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6" name="Google Shape;2576;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7" name="Google Shape;2577;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8" name="Google Shape;2578;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79" name="Google Shape;2579;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0" name="Google Shape;2580;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81" name="Google Shape;2581;p320"/>
          <p:cNvGrpSpPr/>
          <p:nvPr/>
        </p:nvGrpSpPr>
        <p:grpSpPr>
          <a:xfrm>
            <a:off x="7191542" y="1"/>
            <a:ext cx="5000459" cy="1425992"/>
            <a:chOff x="7191542" y="1"/>
            <a:chExt cx="5000459" cy="1425992"/>
          </a:xfrm>
        </p:grpSpPr>
        <p:pic>
          <p:nvPicPr>
            <p:cNvPr id="2582" name="Google Shape;2582;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3" name="Google Shape;2583;p320"/>
            <p:cNvGrpSpPr/>
            <p:nvPr/>
          </p:nvGrpSpPr>
          <p:grpSpPr>
            <a:xfrm>
              <a:off x="7191542" y="1"/>
              <a:ext cx="5000459" cy="1425992"/>
              <a:chOff x="7186272" y="0"/>
              <a:chExt cx="5005729" cy="1427495"/>
            </a:xfrm>
          </p:grpSpPr>
          <p:sp>
            <p:nvSpPr>
              <p:cNvPr id="2584" name="Google Shape;2584;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85" name="Google Shape;2585;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86" name="Google Shape;2586;p3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587"/>
        <p:cNvGrpSpPr/>
        <p:nvPr/>
      </p:nvGrpSpPr>
      <p:grpSpPr>
        <a:xfrm>
          <a:off x="0" y="0"/>
          <a:ext cx="0" cy="0"/>
          <a:chOff x="0" y="0"/>
          <a:chExt cx="0" cy="0"/>
        </a:xfrm>
      </p:grpSpPr>
      <p:sp>
        <p:nvSpPr>
          <p:cNvPr id="2588" name="Google Shape;2588;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9" name="Google Shape;2589;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0" name="Google Shape;2590;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1" name="Google Shape;2591;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2" name="Google Shape;2592;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3" name="Google Shape;2593;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94" name="Google Shape;2594;p321"/>
          <p:cNvGrpSpPr/>
          <p:nvPr/>
        </p:nvGrpSpPr>
        <p:grpSpPr>
          <a:xfrm>
            <a:off x="7191542" y="1"/>
            <a:ext cx="5000459" cy="1425992"/>
            <a:chOff x="7191542" y="1"/>
            <a:chExt cx="5000459" cy="1425992"/>
          </a:xfrm>
        </p:grpSpPr>
        <p:pic>
          <p:nvPicPr>
            <p:cNvPr id="2595" name="Google Shape;2595;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6" name="Google Shape;2596;p321"/>
            <p:cNvGrpSpPr/>
            <p:nvPr/>
          </p:nvGrpSpPr>
          <p:grpSpPr>
            <a:xfrm>
              <a:off x="7191542" y="1"/>
              <a:ext cx="5000459" cy="1425992"/>
              <a:chOff x="7186272" y="0"/>
              <a:chExt cx="5005729" cy="1427495"/>
            </a:xfrm>
          </p:grpSpPr>
          <p:sp>
            <p:nvSpPr>
              <p:cNvPr id="2597" name="Google Shape;2597;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98" name="Google Shape;2598;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99" name="Google Shape;2599;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00"/>
        <p:cNvGrpSpPr/>
        <p:nvPr/>
      </p:nvGrpSpPr>
      <p:grpSpPr>
        <a:xfrm>
          <a:off x="0" y="0"/>
          <a:ext cx="0" cy="0"/>
          <a:chOff x="0" y="0"/>
          <a:chExt cx="0" cy="0"/>
        </a:xfrm>
      </p:grpSpPr>
      <p:grpSp>
        <p:nvGrpSpPr>
          <p:cNvPr id="2601" name="Google Shape;2601;p322"/>
          <p:cNvGrpSpPr/>
          <p:nvPr/>
        </p:nvGrpSpPr>
        <p:grpSpPr>
          <a:xfrm>
            <a:off x="7191542" y="1"/>
            <a:ext cx="5000459" cy="1425992"/>
            <a:chOff x="7191542" y="1"/>
            <a:chExt cx="5000459" cy="1425992"/>
          </a:xfrm>
        </p:grpSpPr>
        <p:pic>
          <p:nvPicPr>
            <p:cNvPr id="2602" name="Google Shape;2602;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3" name="Google Shape;2603;p322"/>
            <p:cNvGrpSpPr/>
            <p:nvPr/>
          </p:nvGrpSpPr>
          <p:grpSpPr>
            <a:xfrm>
              <a:off x="7191542" y="1"/>
              <a:ext cx="5000459" cy="1425992"/>
              <a:chOff x="7186272" y="0"/>
              <a:chExt cx="5005729" cy="1427495"/>
            </a:xfrm>
          </p:grpSpPr>
          <p:sp>
            <p:nvSpPr>
              <p:cNvPr id="2604" name="Google Shape;2604;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05" name="Google Shape;2605;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06" name="Google Shape;2606;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7" name="Google Shape;2607;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8" name="Google Shape;2608;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9" name="Google Shape;2609;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0" name="Google Shape;2610;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11"/>
        <p:cNvGrpSpPr/>
        <p:nvPr/>
      </p:nvGrpSpPr>
      <p:grpSpPr>
        <a:xfrm>
          <a:off x="0" y="0"/>
          <a:ext cx="0" cy="0"/>
          <a:chOff x="0" y="0"/>
          <a:chExt cx="0" cy="0"/>
        </a:xfrm>
      </p:grpSpPr>
      <p:sp>
        <p:nvSpPr>
          <p:cNvPr id="2612" name="Google Shape;2612;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3" name="Google Shape;2613;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14" name="Google Shape;2614;p323"/>
          <p:cNvGrpSpPr/>
          <p:nvPr/>
        </p:nvGrpSpPr>
        <p:grpSpPr>
          <a:xfrm>
            <a:off x="7191542" y="1"/>
            <a:ext cx="5000459" cy="1425992"/>
            <a:chOff x="7191542" y="1"/>
            <a:chExt cx="5000459" cy="1425992"/>
          </a:xfrm>
        </p:grpSpPr>
        <p:pic>
          <p:nvPicPr>
            <p:cNvPr id="2615" name="Google Shape;2615;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6" name="Google Shape;2616;p323"/>
            <p:cNvGrpSpPr/>
            <p:nvPr/>
          </p:nvGrpSpPr>
          <p:grpSpPr>
            <a:xfrm>
              <a:off x="7191542" y="1"/>
              <a:ext cx="5000459" cy="1425992"/>
              <a:chOff x="7186272" y="0"/>
              <a:chExt cx="5005729" cy="1427495"/>
            </a:xfrm>
          </p:grpSpPr>
          <p:sp>
            <p:nvSpPr>
              <p:cNvPr id="2617" name="Google Shape;2617;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18" name="Google Shape;2618;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19" name="Google Shape;2619;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0" name="Google Shape;2620;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1" name="Google Shape;2621;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2" name="Google Shape;2622;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23"/>
        <p:cNvGrpSpPr/>
        <p:nvPr/>
      </p:nvGrpSpPr>
      <p:grpSpPr>
        <a:xfrm>
          <a:off x="0" y="0"/>
          <a:ext cx="0" cy="0"/>
          <a:chOff x="0" y="0"/>
          <a:chExt cx="0" cy="0"/>
        </a:xfrm>
      </p:grpSpPr>
      <p:grpSp>
        <p:nvGrpSpPr>
          <p:cNvPr id="2624" name="Google Shape;2624;p324"/>
          <p:cNvGrpSpPr/>
          <p:nvPr/>
        </p:nvGrpSpPr>
        <p:grpSpPr>
          <a:xfrm>
            <a:off x="7191542" y="1"/>
            <a:ext cx="5000459" cy="1425992"/>
            <a:chOff x="7191542" y="1"/>
            <a:chExt cx="5000459" cy="1425992"/>
          </a:xfrm>
        </p:grpSpPr>
        <p:pic>
          <p:nvPicPr>
            <p:cNvPr id="2625" name="Google Shape;2625;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6" name="Google Shape;2626;p324"/>
            <p:cNvGrpSpPr/>
            <p:nvPr/>
          </p:nvGrpSpPr>
          <p:grpSpPr>
            <a:xfrm>
              <a:off x="7191542" y="1"/>
              <a:ext cx="5000459" cy="1425992"/>
              <a:chOff x="7186272" y="0"/>
              <a:chExt cx="5005729" cy="1427495"/>
            </a:xfrm>
          </p:grpSpPr>
          <p:sp>
            <p:nvSpPr>
              <p:cNvPr id="2627" name="Google Shape;2627;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28" name="Google Shape;2628;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29" name="Google Shape;2629;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0" name="Google Shape;2630;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1" name="Google Shape;2631;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2" name="Google Shape;2632;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3" name="Google Shape;2633;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4" name="Google Shape;2634;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5" name="Google Shape;2635;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6" name="Google Shape;2636;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37"/>
        <p:cNvGrpSpPr/>
        <p:nvPr/>
      </p:nvGrpSpPr>
      <p:grpSpPr>
        <a:xfrm>
          <a:off x="0" y="0"/>
          <a:ext cx="0" cy="0"/>
          <a:chOff x="0" y="0"/>
          <a:chExt cx="0" cy="0"/>
        </a:xfrm>
      </p:grpSpPr>
      <p:grpSp>
        <p:nvGrpSpPr>
          <p:cNvPr id="2638" name="Google Shape;2638;p325"/>
          <p:cNvGrpSpPr/>
          <p:nvPr/>
        </p:nvGrpSpPr>
        <p:grpSpPr>
          <a:xfrm>
            <a:off x="7191542" y="1"/>
            <a:ext cx="5000459" cy="1425992"/>
            <a:chOff x="7191542" y="1"/>
            <a:chExt cx="5000459" cy="1425992"/>
          </a:xfrm>
        </p:grpSpPr>
        <p:pic>
          <p:nvPicPr>
            <p:cNvPr id="2639" name="Google Shape;2639;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0" name="Google Shape;2640;p325"/>
            <p:cNvGrpSpPr/>
            <p:nvPr/>
          </p:nvGrpSpPr>
          <p:grpSpPr>
            <a:xfrm>
              <a:off x="7191542" y="1"/>
              <a:ext cx="5000459" cy="1425992"/>
              <a:chOff x="7186272" y="0"/>
              <a:chExt cx="5005729" cy="1427495"/>
            </a:xfrm>
          </p:grpSpPr>
          <p:sp>
            <p:nvSpPr>
              <p:cNvPr id="2641" name="Google Shape;2641;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42" name="Google Shape;2642;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43" name="Google Shape;2643;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4" name="Google Shape;2644;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5" name="Google Shape;2645;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6" name="Google Shape;2646;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47"/>
        <p:cNvGrpSpPr/>
        <p:nvPr/>
      </p:nvGrpSpPr>
      <p:grpSpPr>
        <a:xfrm>
          <a:off x="0" y="0"/>
          <a:ext cx="0" cy="0"/>
          <a:chOff x="0" y="0"/>
          <a:chExt cx="0" cy="0"/>
        </a:xfrm>
      </p:grpSpPr>
      <p:grpSp>
        <p:nvGrpSpPr>
          <p:cNvPr id="2648" name="Google Shape;2648;p326"/>
          <p:cNvGrpSpPr/>
          <p:nvPr/>
        </p:nvGrpSpPr>
        <p:grpSpPr>
          <a:xfrm>
            <a:off x="0" y="0"/>
            <a:ext cx="12192000" cy="2148830"/>
            <a:chOff x="0" y="0"/>
            <a:chExt cx="12192000" cy="2148830"/>
          </a:xfrm>
        </p:grpSpPr>
        <p:sp>
          <p:nvSpPr>
            <p:cNvPr id="2649" name="Google Shape;2649;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50" name="Google Shape;2650;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651" name="Google Shape;2651;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52" name="Google Shape;2652;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3" name="Google Shape;2653;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54" name="Google Shape;2654;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55" name="Google Shape;2655;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56"/>
        <p:cNvGrpSpPr/>
        <p:nvPr/>
      </p:nvGrpSpPr>
      <p:grpSpPr>
        <a:xfrm>
          <a:off x="0" y="0"/>
          <a:ext cx="0" cy="0"/>
          <a:chOff x="0" y="0"/>
          <a:chExt cx="0" cy="0"/>
        </a:xfrm>
      </p:grpSpPr>
      <p:sp>
        <p:nvSpPr>
          <p:cNvPr id="2657" name="Google Shape;2657;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58" name="Google Shape;2658;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9" name="Google Shape;2659;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60" name="Google Shape;2660;p327"/>
          <p:cNvGrpSpPr/>
          <p:nvPr/>
        </p:nvGrpSpPr>
        <p:grpSpPr>
          <a:xfrm>
            <a:off x="7191542" y="1"/>
            <a:ext cx="5000459" cy="1425992"/>
            <a:chOff x="7191542" y="1"/>
            <a:chExt cx="5000459" cy="1425992"/>
          </a:xfrm>
        </p:grpSpPr>
        <p:pic>
          <p:nvPicPr>
            <p:cNvPr id="2661" name="Google Shape;2661;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2" name="Google Shape;2662;p327"/>
            <p:cNvGrpSpPr/>
            <p:nvPr/>
          </p:nvGrpSpPr>
          <p:grpSpPr>
            <a:xfrm>
              <a:off x="7191542" y="1"/>
              <a:ext cx="5000459" cy="1425992"/>
              <a:chOff x="7186272" y="0"/>
              <a:chExt cx="5005729" cy="1427495"/>
            </a:xfrm>
          </p:grpSpPr>
          <p:sp>
            <p:nvSpPr>
              <p:cNvPr id="2663" name="Google Shape;2663;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64" name="Google Shape;2664;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283"/>
        <p:cNvGrpSpPr/>
        <p:nvPr/>
      </p:nvGrpSpPr>
      <p:grpSpPr>
        <a:xfrm>
          <a:off x="0" y="0"/>
          <a:ext cx="0" cy="0"/>
          <a:chOff x="0" y="0"/>
          <a:chExt cx="0" cy="0"/>
        </a:xfrm>
      </p:grpSpPr>
      <p:sp>
        <p:nvSpPr>
          <p:cNvPr id="284" name="Google Shape;284;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 name="Google Shape;285;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 name="Google Shape;286;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7" name="Google Shape;287;p85"/>
          <p:cNvGrpSpPr/>
          <p:nvPr/>
        </p:nvGrpSpPr>
        <p:grpSpPr>
          <a:xfrm>
            <a:off x="7191542" y="1"/>
            <a:ext cx="5000459" cy="1425992"/>
            <a:chOff x="7191542" y="1"/>
            <a:chExt cx="5000459" cy="1425992"/>
          </a:xfrm>
        </p:grpSpPr>
        <p:pic>
          <p:nvPicPr>
            <p:cNvPr id="288" name="Google Shape;288;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 name="Google Shape;289;p85"/>
            <p:cNvGrpSpPr/>
            <p:nvPr/>
          </p:nvGrpSpPr>
          <p:grpSpPr>
            <a:xfrm>
              <a:off x="7191542" y="1"/>
              <a:ext cx="5000459" cy="1425992"/>
              <a:chOff x="7186272" y="0"/>
              <a:chExt cx="5005729" cy="1427495"/>
            </a:xfrm>
          </p:grpSpPr>
          <p:sp>
            <p:nvSpPr>
              <p:cNvPr id="290" name="Google Shape;290;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 name="Google Shape;291;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15_Title Slide">
    <p:bg>
      <p:bgPr>
        <a:solidFill>
          <a:srgbClr val="0C70C8"/>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067C8163-F882-22D7-EE4B-71A0F5A3D875}"/>
              </a:ext>
            </a:extLst>
          </p:cNvPr>
          <p:cNvSpPr>
            <a:spLocks noGrp="1"/>
          </p:cNvSpPr>
          <p:nvPr>
            <p:ph type="title"/>
          </p:nvPr>
        </p:nvSpPr>
        <p:spPr>
          <a:xfrm>
            <a:off x="803188" y="1236572"/>
            <a:ext cx="8254315" cy="3519882"/>
          </a:xfrm>
        </p:spPr>
        <p:txBody>
          <a:bodyPr anchor="b">
            <a:normAutofit/>
          </a:bodyPr>
          <a:lstStyle>
            <a:lvl1pPr>
              <a:defRPr sz="5400">
                <a:solidFill>
                  <a:schemeClr val="bg1"/>
                </a:solidFill>
              </a:defRPr>
            </a:lvl1pPr>
          </a:lstStyle>
          <a:p>
            <a:r>
              <a:rPr lang="en-US"/>
              <a:t>Click to edit Master title style</a:t>
            </a:r>
          </a:p>
        </p:txBody>
      </p:sp>
      <p:sp>
        <p:nvSpPr>
          <p:cNvPr id="4" name="Text Placeholder 3">
            <a:extLst>
              <a:ext uri="{FF2B5EF4-FFF2-40B4-BE49-F238E27FC236}">
                <a16:creationId xmlns:a16="http://schemas.microsoft.com/office/drawing/2014/main" id="{BB9F71A4-DE80-4132-20FE-D2D4347B9B7A}"/>
              </a:ext>
            </a:extLst>
          </p:cNvPr>
          <p:cNvSpPr>
            <a:spLocks noGrp="1"/>
          </p:cNvSpPr>
          <p:nvPr>
            <p:ph type="body" sz="quarter" idx="13"/>
          </p:nvPr>
        </p:nvSpPr>
        <p:spPr>
          <a:xfrm>
            <a:off x="803275" y="5029200"/>
            <a:ext cx="7723188" cy="1112838"/>
          </a:xfrm>
        </p:spPr>
        <p:txBody>
          <a:bodyPr/>
          <a:lstStyle>
            <a:lvl1pPr marL="0" indent="0">
              <a:buNone/>
              <a:defRPr>
                <a:solidFill>
                  <a:schemeClr val="bg1"/>
                </a:solidFill>
              </a:defRPr>
            </a:lvl1pPr>
            <a:lvl2pPr marL="45720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 name="Slide Number Placeholder 5">
            <a:extLst>
              <a:ext uri="{FF2B5EF4-FFF2-40B4-BE49-F238E27FC236}">
                <a16:creationId xmlns:a16="http://schemas.microsoft.com/office/drawing/2014/main" id="{AEB3DD83-8398-BEBF-801C-1D8144D3697C}"/>
              </a:ext>
            </a:extLst>
          </p:cNvPr>
          <p:cNvSpPr>
            <a:spLocks noGrp="1"/>
          </p:cNvSpPr>
          <p:nvPr>
            <p:ph type="sldNum" sz="quarter" idx="12"/>
          </p:nvPr>
        </p:nvSpPr>
        <p:spPr>
          <a:xfrm>
            <a:off x="11445498" y="6365726"/>
            <a:ext cx="481614" cy="365125"/>
          </a:xfrm>
          <a:solidFill>
            <a:srgbClr val="0C70C8"/>
          </a:solidFill>
        </p:spPr>
        <p:txBody>
          <a:bodyPr/>
          <a:lstStyle>
            <a:lvl1pPr>
              <a:defRPr sz="1000" b="0" i="0">
                <a:solidFill>
                  <a:schemeClr val="bg1"/>
                </a:solidFill>
                <a:latin typeface="Montserrat Medium" pitchFamily="2" charset="77"/>
              </a:defRPr>
            </a:lvl1pPr>
          </a:lstStyle>
          <a:p>
            <a:fld id="{1AF6F2DA-B01E-0F4A-9C3D-CC5E8B20FA62}" type="slidenum">
              <a:rPr lang="en-US" smtClean="0"/>
              <a:pPr/>
              <a:t>‹#›</a:t>
            </a:fld>
            <a:endParaRPr lang="en-US"/>
          </a:p>
        </p:txBody>
      </p:sp>
      <p:pic>
        <p:nvPicPr>
          <p:cNvPr id="6" name="Picture 5">
            <a:extLst>
              <a:ext uri="{FF2B5EF4-FFF2-40B4-BE49-F238E27FC236}">
                <a16:creationId xmlns:a16="http://schemas.microsoft.com/office/drawing/2014/main" id="{FF07D9E0-5560-4A0C-A760-CAE7C1309618}"/>
              </a:ext>
            </a:extLst>
          </p:cNvPr>
          <p:cNvPicPr>
            <a:picLocks noChangeAspect="1"/>
          </p:cNvPicPr>
          <p:nvPr userDrawn="1"/>
        </p:nvPicPr>
        <p:blipFill>
          <a:blip r:embed="rId2"/>
          <a:srcRect/>
          <a:stretch/>
        </p:blipFill>
        <p:spPr>
          <a:xfrm>
            <a:off x="453362" y="129989"/>
            <a:ext cx="6000704" cy="3667663"/>
          </a:xfrm>
          <a:prstGeom prst="rect">
            <a:avLst/>
          </a:prstGeom>
        </p:spPr>
      </p:pic>
    </p:spTree>
    <p:extLst>
      <p:ext uri="{BB962C8B-B14F-4D97-AF65-F5344CB8AC3E}">
        <p14:creationId xmlns:p14="http://schemas.microsoft.com/office/powerpoint/2010/main" val="352405384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9753"/>
        <p:cNvGrpSpPr/>
        <p:nvPr/>
      </p:nvGrpSpPr>
      <p:grpSpPr>
        <a:xfrm>
          <a:off x="0" y="0"/>
          <a:ext cx="0" cy="0"/>
          <a:chOff x="0" y="0"/>
          <a:chExt cx="0" cy="0"/>
        </a:xfrm>
      </p:grpSpPr>
      <p:grpSp>
        <p:nvGrpSpPr>
          <p:cNvPr id="9754" name="Google Shape;9754;p134"/>
          <p:cNvGrpSpPr/>
          <p:nvPr/>
        </p:nvGrpSpPr>
        <p:grpSpPr>
          <a:xfrm>
            <a:off x="7191543" y="1"/>
            <a:ext cx="5000459" cy="1425992"/>
            <a:chOff x="7191542" y="1"/>
            <a:chExt cx="5000459" cy="1425992"/>
          </a:xfrm>
        </p:grpSpPr>
        <p:pic>
          <p:nvPicPr>
            <p:cNvPr id="9755" name="Google Shape;9755;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56" name="Google Shape;9756;p134"/>
            <p:cNvGrpSpPr/>
            <p:nvPr/>
          </p:nvGrpSpPr>
          <p:grpSpPr>
            <a:xfrm>
              <a:off x="7191542" y="1"/>
              <a:ext cx="5000459" cy="1425992"/>
              <a:chOff x="7186272" y="0"/>
              <a:chExt cx="5005729" cy="1427495"/>
            </a:xfrm>
          </p:grpSpPr>
          <p:sp>
            <p:nvSpPr>
              <p:cNvPr id="9757" name="Google Shape;9757;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58" name="Google Shape;9758;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759" name="Google Shape;9759;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60" name="Google Shape;9760;p1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1" name="Google Shape;9761;p1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62" name="Google Shape;9762;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3" name="Google Shape;9763;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9764"/>
        <p:cNvGrpSpPr/>
        <p:nvPr/>
      </p:nvGrpSpPr>
      <p:grpSpPr>
        <a:xfrm>
          <a:off x="0" y="0"/>
          <a:ext cx="0" cy="0"/>
          <a:chOff x="0" y="0"/>
          <a:chExt cx="0" cy="0"/>
        </a:xfrm>
      </p:grpSpPr>
      <p:grpSp>
        <p:nvGrpSpPr>
          <p:cNvPr id="9765" name="Google Shape;9765;p148"/>
          <p:cNvGrpSpPr/>
          <p:nvPr/>
        </p:nvGrpSpPr>
        <p:grpSpPr>
          <a:xfrm>
            <a:off x="0" y="5020348"/>
            <a:ext cx="12192000" cy="1837653"/>
            <a:chOff x="0" y="5020347"/>
            <a:chExt cx="12192000" cy="1837653"/>
          </a:xfrm>
        </p:grpSpPr>
        <p:sp>
          <p:nvSpPr>
            <p:cNvPr id="9766" name="Google Shape;9766;p1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7" name="Google Shape;9767;p1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8" name="Google Shape;9768;p1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69" name="Google Shape;9769;p1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70" name="Google Shape;9770;p14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1" name="Google Shape;9771;p14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9772"/>
        <p:cNvGrpSpPr/>
        <p:nvPr/>
      </p:nvGrpSpPr>
      <p:grpSpPr>
        <a:xfrm>
          <a:off x="0" y="0"/>
          <a:ext cx="0" cy="0"/>
          <a:chOff x="0" y="0"/>
          <a:chExt cx="0" cy="0"/>
        </a:xfrm>
      </p:grpSpPr>
      <p:sp>
        <p:nvSpPr>
          <p:cNvPr id="9773" name="Google Shape;9773;p146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4" name="Google Shape;9774;p146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5" name="Google Shape;9775;p146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76" name="Google Shape;9776;p1466"/>
          <p:cNvSpPr>
            <a:spLocks noGrp="1"/>
          </p:cNvSpPr>
          <p:nvPr>
            <p:ph type="pic" idx="2"/>
          </p:nvPr>
        </p:nvSpPr>
        <p:spPr>
          <a:xfrm>
            <a:off x="7118684" y="233915"/>
            <a:ext cx="5073316" cy="5943600"/>
          </a:xfrm>
          <a:prstGeom prst="rect">
            <a:avLst/>
          </a:prstGeom>
          <a:noFill/>
          <a:ln>
            <a:noFill/>
          </a:ln>
        </p:spPr>
      </p:sp>
      <p:grpSp>
        <p:nvGrpSpPr>
          <p:cNvPr id="9777" name="Google Shape;9777;p1466"/>
          <p:cNvGrpSpPr/>
          <p:nvPr/>
        </p:nvGrpSpPr>
        <p:grpSpPr>
          <a:xfrm>
            <a:off x="0" y="5020349"/>
            <a:ext cx="12192000" cy="1837653"/>
            <a:chOff x="0" y="5020348"/>
            <a:chExt cx="12192000" cy="1837653"/>
          </a:xfrm>
        </p:grpSpPr>
        <p:sp>
          <p:nvSpPr>
            <p:cNvPr id="9778" name="Google Shape;9778;p14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9" name="Google Shape;9779;p146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80" name="Google Shape;9780;p14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9781"/>
        <p:cNvGrpSpPr/>
        <p:nvPr/>
      </p:nvGrpSpPr>
      <p:grpSpPr>
        <a:xfrm>
          <a:off x="0" y="0"/>
          <a:ext cx="0" cy="0"/>
          <a:chOff x="0" y="0"/>
          <a:chExt cx="0" cy="0"/>
        </a:xfrm>
      </p:grpSpPr>
      <p:sp>
        <p:nvSpPr>
          <p:cNvPr id="9782" name="Google Shape;9782;p14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83" name="Google Shape;9783;p14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84" name="Google Shape;9784;p14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5" name="Google Shape;9785;p14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86" name="Google Shape;9786;p14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7" name="Google Shape;9787;p14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88" name="Google Shape;9788;p1467"/>
          <p:cNvGrpSpPr/>
          <p:nvPr/>
        </p:nvGrpSpPr>
        <p:grpSpPr>
          <a:xfrm>
            <a:off x="7191543" y="1"/>
            <a:ext cx="5000459" cy="1425992"/>
            <a:chOff x="7191542" y="1"/>
            <a:chExt cx="5000459" cy="1425992"/>
          </a:xfrm>
        </p:grpSpPr>
        <p:pic>
          <p:nvPicPr>
            <p:cNvPr id="9789" name="Google Shape;9789;p14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0" name="Google Shape;9790;p1467"/>
            <p:cNvGrpSpPr/>
            <p:nvPr/>
          </p:nvGrpSpPr>
          <p:grpSpPr>
            <a:xfrm>
              <a:off x="7191542" y="1"/>
              <a:ext cx="5000459" cy="1425992"/>
              <a:chOff x="7186272" y="0"/>
              <a:chExt cx="5005729" cy="1427495"/>
            </a:xfrm>
          </p:grpSpPr>
          <p:sp>
            <p:nvSpPr>
              <p:cNvPr id="9791" name="Google Shape;9791;p14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92" name="Google Shape;9792;p14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793" name="Google Shape;9793;p146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9794"/>
        <p:cNvGrpSpPr/>
        <p:nvPr/>
      </p:nvGrpSpPr>
      <p:grpSpPr>
        <a:xfrm>
          <a:off x="0" y="0"/>
          <a:ext cx="0" cy="0"/>
          <a:chOff x="0" y="0"/>
          <a:chExt cx="0" cy="0"/>
        </a:xfrm>
      </p:grpSpPr>
      <p:sp>
        <p:nvSpPr>
          <p:cNvPr id="9795" name="Google Shape;9795;p14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96" name="Google Shape;9796;p14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97" name="Google Shape;9797;p14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98" name="Google Shape;9798;p14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99" name="Google Shape;9799;p14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00" name="Google Shape;9800;p14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01" name="Google Shape;9801;p1468"/>
          <p:cNvGrpSpPr/>
          <p:nvPr/>
        </p:nvGrpSpPr>
        <p:grpSpPr>
          <a:xfrm>
            <a:off x="7191543" y="1"/>
            <a:ext cx="5000459" cy="1425992"/>
            <a:chOff x="7191542" y="1"/>
            <a:chExt cx="5000459" cy="1425992"/>
          </a:xfrm>
        </p:grpSpPr>
        <p:pic>
          <p:nvPicPr>
            <p:cNvPr id="9802" name="Google Shape;9802;p14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03" name="Google Shape;9803;p1468"/>
            <p:cNvGrpSpPr/>
            <p:nvPr/>
          </p:nvGrpSpPr>
          <p:grpSpPr>
            <a:xfrm>
              <a:off x="7191542" y="1"/>
              <a:ext cx="5000459" cy="1425992"/>
              <a:chOff x="7186272" y="0"/>
              <a:chExt cx="5005729" cy="1427495"/>
            </a:xfrm>
          </p:grpSpPr>
          <p:sp>
            <p:nvSpPr>
              <p:cNvPr id="9804" name="Google Shape;9804;p14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05" name="Google Shape;9805;p14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06" name="Google Shape;9806;p146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807"/>
        <p:cNvGrpSpPr/>
        <p:nvPr/>
      </p:nvGrpSpPr>
      <p:grpSpPr>
        <a:xfrm>
          <a:off x="0" y="0"/>
          <a:ext cx="0" cy="0"/>
          <a:chOff x="0" y="0"/>
          <a:chExt cx="0" cy="0"/>
        </a:xfrm>
      </p:grpSpPr>
      <p:sp>
        <p:nvSpPr>
          <p:cNvPr id="9808" name="Google Shape;9808;p14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09" name="Google Shape;9809;p14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810" name="Google Shape;9810;p1469"/>
          <p:cNvGrpSpPr/>
          <p:nvPr/>
        </p:nvGrpSpPr>
        <p:grpSpPr>
          <a:xfrm>
            <a:off x="7191543" y="1"/>
            <a:ext cx="5000459" cy="1425992"/>
            <a:chOff x="7191542" y="1"/>
            <a:chExt cx="5000459" cy="1425992"/>
          </a:xfrm>
        </p:grpSpPr>
        <p:pic>
          <p:nvPicPr>
            <p:cNvPr id="9811" name="Google Shape;9811;p14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2" name="Google Shape;9812;p1469"/>
            <p:cNvGrpSpPr/>
            <p:nvPr/>
          </p:nvGrpSpPr>
          <p:grpSpPr>
            <a:xfrm>
              <a:off x="7191542" y="1"/>
              <a:ext cx="5000459" cy="1425992"/>
              <a:chOff x="7186272" y="0"/>
              <a:chExt cx="5005729" cy="1427495"/>
            </a:xfrm>
          </p:grpSpPr>
          <p:sp>
            <p:nvSpPr>
              <p:cNvPr id="9813" name="Google Shape;9813;p14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14" name="Google Shape;9814;p14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15" name="Google Shape;9815;p14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6" name="Google Shape;9816;p14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17" name="Google Shape;9817;p14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18" name="Google Shape;9818;p14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9819"/>
        <p:cNvGrpSpPr/>
        <p:nvPr/>
      </p:nvGrpSpPr>
      <p:grpSpPr>
        <a:xfrm>
          <a:off x="0" y="0"/>
          <a:ext cx="0" cy="0"/>
          <a:chOff x="0" y="0"/>
          <a:chExt cx="0" cy="0"/>
        </a:xfrm>
      </p:grpSpPr>
      <p:sp>
        <p:nvSpPr>
          <p:cNvPr id="9820" name="Google Shape;9820;p147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21" name="Google Shape;9821;p14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22" name="Google Shape;9822;p1470"/>
          <p:cNvGrpSpPr/>
          <p:nvPr/>
        </p:nvGrpSpPr>
        <p:grpSpPr>
          <a:xfrm>
            <a:off x="0" y="5379427"/>
            <a:ext cx="2807368" cy="753891"/>
            <a:chOff x="0" y="5379426"/>
            <a:chExt cx="2807368" cy="753891"/>
          </a:xfrm>
        </p:grpSpPr>
        <p:sp>
          <p:nvSpPr>
            <p:cNvPr id="9823" name="Google Shape;9823;p14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24" name="Google Shape;9824;p14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25" name="Google Shape;9825;p1470"/>
          <p:cNvSpPr>
            <a:spLocks noGrp="1"/>
          </p:cNvSpPr>
          <p:nvPr>
            <p:ph type="pic" idx="2"/>
          </p:nvPr>
        </p:nvSpPr>
        <p:spPr>
          <a:xfrm>
            <a:off x="2807368" y="457202"/>
            <a:ext cx="8915400" cy="5943598"/>
          </a:xfrm>
          <a:prstGeom prst="rect">
            <a:avLst/>
          </a:prstGeom>
          <a:noFill/>
          <a:ln>
            <a:noFill/>
          </a:ln>
        </p:spPr>
      </p:sp>
      <p:pic>
        <p:nvPicPr>
          <p:cNvPr id="9826" name="Google Shape;9826;p147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827"/>
        <p:cNvGrpSpPr/>
        <p:nvPr/>
      </p:nvGrpSpPr>
      <p:grpSpPr>
        <a:xfrm>
          <a:off x="0" y="0"/>
          <a:ext cx="0" cy="0"/>
          <a:chOff x="0" y="0"/>
          <a:chExt cx="0" cy="0"/>
        </a:xfrm>
      </p:grpSpPr>
      <p:grpSp>
        <p:nvGrpSpPr>
          <p:cNvPr id="9828" name="Google Shape;9828;p1471"/>
          <p:cNvGrpSpPr/>
          <p:nvPr/>
        </p:nvGrpSpPr>
        <p:grpSpPr>
          <a:xfrm>
            <a:off x="7191543" y="1"/>
            <a:ext cx="5000459" cy="1425992"/>
            <a:chOff x="7191542" y="1"/>
            <a:chExt cx="5000459" cy="1425992"/>
          </a:xfrm>
        </p:grpSpPr>
        <p:pic>
          <p:nvPicPr>
            <p:cNvPr id="9829" name="Google Shape;9829;p14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0" name="Google Shape;9830;p1471"/>
            <p:cNvGrpSpPr/>
            <p:nvPr/>
          </p:nvGrpSpPr>
          <p:grpSpPr>
            <a:xfrm>
              <a:off x="7191542" y="1"/>
              <a:ext cx="5000459" cy="1425992"/>
              <a:chOff x="7186272" y="0"/>
              <a:chExt cx="5005729" cy="1427495"/>
            </a:xfrm>
          </p:grpSpPr>
          <p:sp>
            <p:nvSpPr>
              <p:cNvPr id="9831" name="Google Shape;9831;p14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32" name="Google Shape;9832;p14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33" name="Google Shape;9833;p147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34" name="Google Shape;9834;p147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5" name="Google Shape;9835;p147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6" name="Google Shape;9836;p14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7" name="Google Shape;9837;p14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8" name="Google Shape;9838;p14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39" name="Google Shape;9839;p14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0" name="Google Shape;9840;p14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9841"/>
        <p:cNvGrpSpPr/>
        <p:nvPr/>
      </p:nvGrpSpPr>
      <p:grpSpPr>
        <a:xfrm>
          <a:off x="0" y="0"/>
          <a:ext cx="0" cy="0"/>
          <a:chOff x="0" y="0"/>
          <a:chExt cx="0" cy="0"/>
        </a:xfrm>
      </p:grpSpPr>
      <p:sp>
        <p:nvSpPr>
          <p:cNvPr id="9842" name="Google Shape;9842;p147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3" name="Google Shape;9843;p147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44" name="Google Shape;9844;p147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45" name="Google Shape;9845;p1472"/>
          <p:cNvSpPr>
            <a:spLocks noGrp="1"/>
          </p:cNvSpPr>
          <p:nvPr>
            <p:ph type="pic" idx="2"/>
          </p:nvPr>
        </p:nvSpPr>
        <p:spPr>
          <a:xfrm>
            <a:off x="7118684" y="233915"/>
            <a:ext cx="5073316" cy="5943600"/>
          </a:xfrm>
          <a:prstGeom prst="rect">
            <a:avLst/>
          </a:prstGeom>
          <a:noFill/>
          <a:ln>
            <a:noFill/>
          </a:ln>
        </p:spPr>
      </p:sp>
      <p:grpSp>
        <p:nvGrpSpPr>
          <p:cNvPr id="9846" name="Google Shape;9846;p1472"/>
          <p:cNvGrpSpPr/>
          <p:nvPr/>
        </p:nvGrpSpPr>
        <p:grpSpPr>
          <a:xfrm>
            <a:off x="0" y="5020349"/>
            <a:ext cx="12192000" cy="1837653"/>
            <a:chOff x="0" y="5020348"/>
            <a:chExt cx="12192000" cy="1837653"/>
          </a:xfrm>
        </p:grpSpPr>
        <p:sp>
          <p:nvSpPr>
            <p:cNvPr id="9847" name="Google Shape;9847;p14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8" name="Google Shape;9848;p14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49" name="Google Shape;9849;p14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92"/>
        <p:cNvGrpSpPr/>
        <p:nvPr/>
      </p:nvGrpSpPr>
      <p:grpSpPr>
        <a:xfrm>
          <a:off x="0" y="0"/>
          <a:ext cx="0" cy="0"/>
          <a:chOff x="0" y="0"/>
          <a:chExt cx="0" cy="0"/>
        </a:xfrm>
      </p:grpSpPr>
      <p:sp>
        <p:nvSpPr>
          <p:cNvPr id="293" name="Google Shape;293;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 name="Google Shape;294;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5" name="Google Shape;295;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 name="Google Shape;296;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7" name="Google Shape;297;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 name="Google Shape;298;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9" name="Google Shape;299;p86"/>
          <p:cNvGrpSpPr/>
          <p:nvPr/>
        </p:nvGrpSpPr>
        <p:grpSpPr>
          <a:xfrm>
            <a:off x="7191542" y="1"/>
            <a:ext cx="5000459" cy="1425992"/>
            <a:chOff x="7191542" y="1"/>
            <a:chExt cx="5000459" cy="1425992"/>
          </a:xfrm>
        </p:grpSpPr>
        <p:pic>
          <p:nvPicPr>
            <p:cNvPr id="300" name="Google Shape;300;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1" name="Google Shape;301;p86"/>
            <p:cNvGrpSpPr/>
            <p:nvPr/>
          </p:nvGrpSpPr>
          <p:grpSpPr>
            <a:xfrm>
              <a:off x="7191542" y="1"/>
              <a:ext cx="5000459" cy="1425992"/>
              <a:chOff x="7186272" y="0"/>
              <a:chExt cx="5005729" cy="1427495"/>
            </a:xfrm>
          </p:grpSpPr>
          <p:sp>
            <p:nvSpPr>
              <p:cNvPr id="302" name="Google Shape;302;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3" name="Google Shape;303;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4" name="Google Shape;304;p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1_Divider">
  <p:cSld name="1_Divider">
    <p:bg>
      <p:bgPr>
        <a:solidFill>
          <a:schemeClr val="lt2"/>
        </a:solidFill>
        <a:effectLst/>
      </p:bgPr>
    </p:bg>
    <p:spTree>
      <p:nvGrpSpPr>
        <p:cNvPr id="1" name="Shape 9850"/>
        <p:cNvGrpSpPr/>
        <p:nvPr/>
      </p:nvGrpSpPr>
      <p:grpSpPr>
        <a:xfrm>
          <a:off x="0" y="0"/>
          <a:ext cx="0" cy="0"/>
          <a:chOff x="0" y="0"/>
          <a:chExt cx="0" cy="0"/>
        </a:xfrm>
      </p:grpSpPr>
      <p:grpSp>
        <p:nvGrpSpPr>
          <p:cNvPr id="9851" name="Google Shape;9851;p1473"/>
          <p:cNvGrpSpPr/>
          <p:nvPr/>
        </p:nvGrpSpPr>
        <p:grpSpPr>
          <a:xfrm>
            <a:off x="0" y="5020348"/>
            <a:ext cx="12192000" cy="1837653"/>
            <a:chOff x="0" y="5020347"/>
            <a:chExt cx="12192000" cy="1837653"/>
          </a:xfrm>
        </p:grpSpPr>
        <p:sp>
          <p:nvSpPr>
            <p:cNvPr id="9852" name="Google Shape;9852;p14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3" name="Google Shape;9853;p14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4" name="Google Shape;9854;p14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55" name="Google Shape;9855;p14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56" name="Google Shape;9856;p147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7" name="Google Shape;9857;p147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9858"/>
        <p:cNvGrpSpPr/>
        <p:nvPr/>
      </p:nvGrpSpPr>
      <p:grpSpPr>
        <a:xfrm>
          <a:off x="0" y="0"/>
          <a:ext cx="0" cy="0"/>
          <a:chOff x="0" y="0"/>
          <a:chExt cx="0" cy="0"/>
        </a:xfrm>
      </p:grpSpPr>
      <p:sp>
        <p:nvSpPr>
          <p:cNvPr id="9859" name="Google Shape;9859;p147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60" name="Google Shape;9860;p147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61" name="Google Shape;9861;p1474"/>
          <p:cNvGrpSpPr/>
          <p:nvPr/>
        </p:nvGrpSpPr>
        <p:grpSpPr>
          <a:xfrm>
            <a:off x="0" y="5379427"/>
            <a:ext cx="2807368" cy="753891"/>
            <a:chOff x="0" y="5379426"/>
            <a:chExt cx="2807368" cy="753891"/>
          </a:xfrm>
        </p:grpSpPr>
        <p:sp>
          <p:nvSpPr>
            <p:cNvPr id="9862" name="Google Shape;9862;p147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3" name="Google Shape;9863;p147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64" name="Google Shape;9864;p1474"/>
          <p:cNvSpPr>
            <a:spLocks noGrp="1"/>
          </p:cNvSpPr>
          <p:nvPr>
            <p:ph type="pic" idx="2"/>
          </p:nvPr>
        </p:nvSpPr>
        <p:spPr>
          <a:xfrm>
            <a:off x="2807368" y="457202"/>
            <a:ext cx="8915400" cy="5943598"/>
          </a:xfrm>
          <a:prstGeom prst="rect">
            <a:avLst/>
          </a:prstGeom>
          <a:noFill/>
          <a:ln>
            <a:noFill/>
          </a:ln>
        </p:spPr>
      </p:sp>
      <p:pic>
        <p:nvPicPr>
          <p:cNvPr id="9865" name="Google Shape;9865;p147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866"/>
        <p:cNvGrpSpPr/>
        <p:nvPr/>
      </p:nvGrpSpPr>
      <p:grpSpPr>
        <a:xfrm>
          <a:off x="0" y="0"/>
          <a:ext cx="0" cy="0"/>
          <a:chOff x="0" y="0"/>
          <a:chExt cx="0" cy="0"/>
        </a:xfrm>
      </p:grpSpPr>
      <p:sp>
        <p:nvSpPr>
          <p:cNvPr id="9867" name="Google Shape;9867;p14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8" name="Google Shape;9868;p14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69" name="Google Shape;9869;p14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70" name="Google Shape;9870;p14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71" name="Google Shape;9871;p1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72" name="Google Shape;9872;p1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73" name="Google Shape;9873;p1475"/>
          <p:cNvGrpSpPr/>
          <p:nvPr/>
        </p:nvGrpSpPr>
        <p:grpSpPr>
          <a:xfrm>
            <a:off x="7191543" y="1"/>
            <a:ext cx="5000459" cy="1425992"/>
            <a:chOff x="7191542" y="1"/>
            <a:chExt cx="5000459" cy="1425992"/>
          </a:xfrm>
        </p:grpSpPr>
        <p:pic>
          <p:nvPicPr>
            <p:cNvPr id="9874" name="Google Shape;9874;p1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75" name="Google Shape;9875;p1475"/>
            <p:cNvGrpSpPr/>
            <p:nvPr/>
          </p:nvGrpSpPr>
          <p:grpSpPr>
            <a:xfrm>
              <a:off x="7191542" y="1"/>
              <a:ext cx="5000459" cy="1425992"/>
              <a:chOff x="7186272" y="0"/>
              <a:chExt cx="5005729" cy="1427495"/>
            </a:xfrm>
          </p:grpSpPr>
          <p:sp>
            <p:nvSpPr>
              <p:cNvPr id="9876" name="Google Shape;9876;p1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77" name="Google Shape;9877;p1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78" name="Google Shape;9878;p147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9879"/>
        <p:cNvGrpSpPr/>
        <p:nvPr/>
      </p:nvGrpSpPr>
      <p:grpSpPr>
        <a:xfrm>
          <a:off x="0" y="0"/>
          <a:ext cx="0" cy="0"/>
          <a:chOff x="0" y="0"/>
          <a:chExt cx="0" cy="0"/>
        </a:xfrm>
      </p:grpSpPr>
      <p:grpSp>
        <p:nvGrpSpPr>
          <p:cNvPr id="9880" name="Google Shape;9880;p1476"/>
          <p:cNvGrpSpPr/>
          <p:nvPr/>
        </p:nvGrpSpPr>
        <p:grpSpPr>
          <a:xfrm>
            <a:off x="7191543" y="1"/>
            <a:ext cx="5000459" cy="1425992"/>
            <a:chOff x="7191542" y="1"/>
            <a:chExt cx="5000459" cy="1425992"/>
          </a:xfrm>
        </p:grpSpPr>
        <p:pic>
          <p:nvPicPr>
            <p:cNvPr id="9881" name="Google Shape;9881;p14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82" name="Google Shape;9882;p1476"/>
            <p:cNvGrpSpPr/>
            <p:nvPr/>
          </p:nvGrpSpPr>
          <p:grpSpPr>
            <a:xfrm>
              <a:off x="7191542" y="1"/>
              <a:ext cx="5000459" cy="1425992"/>
              <a:chOff x="7186272" y="0"/>
              <a:chExt cx="5005729" cy="1427495"/>
            </a:xfrm>
          </p:grpSpPr>
          <p:sp>
            <p:nvSpPr>
              <p:cNvPr id="9883" name="Google Shape;9883;p14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84" name="Google Shape;9884;p14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85" name="Google Shape;9885;p14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86" name="Google Shape;9886;p147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7" name="Google Shape;9887;p14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88" name="Google Shape;9888;p14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9" name="Google Shape;9889;p14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9890"/>
        <p:cNvGrpSpPr/>
        <p:nvPr/>
      </p:nvGrpSpPr>
      <p:grpSpPr>
        <a:xfrm>
          <a:off x="0" y="0"/>
          <a:ext cx="0" cy="0"/>
          <a:chOff x="0" y="0"/>
          <a:chExt cx="0" cy="0"/>
        </a:xfrm>
      </p:grpSpPr>
      <p:sp>
        <p:nvSpPr>
          <p:cNvPr id="9891" name="Google Shape;9891;p14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92" name="Google Shape;9892;p14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93" name="Google Shape;9893;p14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4" name="Google Shape;9894;p14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95" name="Google Shape;9895;p14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96" name="Google Shape;9896;p1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97" name="Google Shape;9897;p1477"/>
          <p:cNvGrpSpPr/>
          <p:nvPr/>
        </p:nvGrpSpPr>
        <p:grpSpPr>
          <a:xfrm>
            <a:off x="7191543" y="1"/>
            <a:ext cx="5000459" cy="1425992"/>
            <a:chOff x="7191542" y="1"/>
            <a:chExt cx="5000459" cy="1425992"/>
          </a:xfrm>
        </p:grpSpPr>
        <p:pic>
          <p:nvPicPr>
            <p:cNvPr id="9898" name="Google Shape;9898;p14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99" name="Google Shape;9899;p1477"/>
            <p:cNvGrpSpPr/>
            <p:nvPr/>
          </p:nvGrpSpPr>
          <p:grpSpPr>
            <a:xfrm>
              <a:off x="7191542" y="1"/>
              <a:ext cx="5000459" cy="1425992"/>
              <a:chOff x="7186272" y="0"/>
              <a:chExt cx="5005729" cy="1427495"/>
            </a:xfrm>
          </p:grpSpPr>
          <p:sp>
            <p:nvSpPr>
              <p:cNvPr id="9900" name="Google Shape;9900;p14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1" name="Google Shape;9901;p14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02" name="Google Shape;9902;p14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9903"/>
        <p:cNvGrpSpPr/>
        <p:nvPr/>
      </p:nvGrpSpPr>
      <p:grpSpPr>
        <a:xfrm>
          <a:off x="0" y="0"/>
          <a:ext cx="0" cy="0"/>
          <a:chOff x="0" y="0"/>
          <a:chExt cx="0" cy="0"/>
        </a:xfrm>
      </p:grpSpPr>
      <p:sp>
        <p:nvSpPr>
          <p:cNvPr id="9904" name="Google Shape;9904;p1478"/>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5" name="Google Shape;9905;p1478"/>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906" name="Google Shape;9906;p1478"/>
          <p:cNvGrpSpPr/>
          <p:nvPr/>
        </p:nvGrpSpPr>
        <p:grpSpPr>
          <a:xfrm flipH="1">
            <a:off x="-1" y="2"/>
            <a:ext cx="6418725" cy="1509822"/>
            <a:chOff x="7522541" y="1"/>
            <a:chExt cx="4669459" cy="1098357"/>
          </a:xfrm>
        </p:grpSpPr>
        <p:sp>
          <p:nvSpPr>
            <p:cNvPr id="9907" name="Google Shape;9907;p147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8" name="Google Shape;9908;p147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9909" name="Google Shape;9909;p14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6"/>
            <a:ext cx="1945206" cy="879974"/>
          </a:xfrm>
          <a:prstGeom prst="rect">
            <a:avLst/>
          </a:prstGeom>
          <a:noFill/>
          <a:ln>
            <a:noFill/>
          </a:ln>
        </p:spPr>
      </p:pic>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9910"/>
        <p:cNvGrpSpPr/>
        <p:nvPr/>
      </p:nvGrpSpPr>
      <p:grpSpPr>
        <a:xfrm>
          <a:off x="0" y="0"/>
          <a:ext cx="0" cy="0"/>
          <a:chOff x="0" y="0"/>
          <a:chExt cx="0" cy="0"/>
        </a:xfrm>
      </p:grpSpPr>
      <p:sp>
        <p:nvSpPr>
          <p:cNvPr id="9911" name="Google Shape;9911;p147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2" name="Google Shape;9912;p147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13" name="Google Shape;9913;p147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914" name="Google Shape;9914;p1479"/>
          <p:cNvSpPr>
            <a:spLocks noGrp="1"/>
          </p:cNvSpPr>
          <p:nvPr>
            <p:ph type="pic" idx="2"/>
          </p:nvPr>
        </p:nvSpPr>
        <p:spPr>
          <a:xfrm>
            <a:off x="7118684" y="233915"/>
            <a:ext cx="5073316" cy="5943600"/>
          </a:xfrm>
          <a:prstGeom prst="rect">
            <a:avLst/>
          </a:prstGeom>
          <a:noFill/>
          <a:ln>
            <a:noFill/>
          </a:ln>
        </p:spPr>
      </p:sp>
      <p:grpSp>
        <p:nvGrpSpPr>
          <p:cNvPr id="9915" name="Google Shape;9915;p1479"/>
          <p:cNvGrpSpPr/>
          <p:nvPr/>
        </p:nvGrpSpPr>
        <p:grpSpPr>
          <a:xfrm>
            <a:off x="0" y="5020349"/>
            <a:ext cx="12192000" cy="1837653"/>
            <a:chOff x="0" y="5020348"/>
            <a:chExt cx="12192000" cy="1837653"/>
          </a:xfrm>
        </p:grpSpPr>
        <p:sp>
          <p:nvSpPr>
            <p:cNvPr id="9916" name="Google Shape;9916;p14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7" name="Google Shape;9917;p14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18" name="Google Shape;9918;p14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9919"/>
        <p:cNvGrpSpPr/>
        <p:nvPr/>
      </p:nvGrpSpPr>
      <p:grpSpPr>
        <a:xfrm>
          <a:off x="0" y="0"/>
          <a:ext cx="0" cy="0"/>
          <a:chOff x="0" y="0"/>
          <a:chExt cx="0" cy="0"/>
        </a:xfrm>
      </p:grpSpPr>
      <p:grpSp>
        <p:nvGrpSpPr>
          <p:cNvPr id="9920" name="Google Shape;9920;p1480"/>
          <p:cNvGrpSpPr/>
          <p:nvPr/>
        </p:nvGrpSpPr>
        <p:grpSpPr>
          <a:xfrm>
            <a:off x="0" y="5020348"/>
            <a:ext cx="12192000" cy="1837653"/>
            <a:chOff x="0" y="5020347"/>
            <a:chExt cx="12192000" cy="1837653"/>
          </a:xfrm>
        </p:grpSpPr>
        <p:sp>
          <p:nvSpPr>
            <p:cNvPr id="9921" name="Google Shape;9921;p14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2" name="Google Shape;9922;p14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3" name="Google Shape;9923;p14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24" name="Google Shape;9924;p14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25" name="Google Shape;9925;p148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26" name="Google Shape;9926;p148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9927"/>
        <p:cNvGrpSpPr/>
        <p:nvPr/>
      </p:nvGrpSpPr>
      <p:grpSpPr>
        <a:xfrm>
          <a:off x="0" y="0"/>
          <a:ext cx="0" cy="0"/>
          <a:chOff x="0" y="0"/>
          <a:chExt cx="0" cy="0"/>
        </a:xfrm>
      </p:grpSpPr>
      <p:sp>
        <p:nvSpPr>
          <p:cNvPr id="9928" name="Google Shape;9928;p14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29" name="Google Shape;9929;p14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30" name="Google Shape;9930;p1481"/>
          <p:cNvGrpSpPr/>
          <p:nvPr/>
        </p:nvGrpSpPr>
        <p:grpSpPr>
          <a:xfrm>
            <a:off x="0" y="5379427"/>
            <a:ext cx="2807368" cy="753891"/>
            <a:chOff x="0" y="5379426"/>
            <a:chExt cx="2807368" cy="753891"/>
          </a:xfrm>
        </p:grpSpPr>
        <p:sp>
          <p:nvSpPr>
            <p:cNvPr id="9931" name="Google Shape;9931;p14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2" name="Google Shape;9932;p14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933" name="Google Shape;9933;p1481"/>
          <p:cNvSpPr>
            <a:spLocks noGrp="1"/>
          </p:cNvSpPr>
          <p:nvPr>
            <p:ph type="pic" idx="2"/>
          </p:nvPr>
        </p:nvSpPr>
        <p:spPr>
          <a:xfrm>
            <a:off x="2807368" y="457202"/>
            <a:ext cx="8915400" cy="5943598"/>
          </a:xfrm>
          <a:prstGeom prst="rect">
            <a:avLst/>
          </a:prstGeom>
          <a:noFill/>
          <a:ln>
            <a:noFill/>
          </a:ln>
        </p:spPr>
      </p:sp>
      <p:pic>
        <p:nvPicPr>
          <p:cNvPr id="9934" name="Google Shape;9934;p14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9935"/>
        <p:cNvGrpSpPr/>
        <p:nvPr/>
      </p:nvGrpSpPr>
      <p:grpSpPr>
        <a:xfrm>
          <a:off x="0" y="0"/>
          <a:ext cx="0" cy="0"/>
          <a:chOff x="0" y="0"/>
          <a:chExt cx="0" cy="0"/>
        </a:xfrm>
      </p:grpSpPr>
      <p:sp>
        <p:nvSpPr>
          <p:cNvPr id="9936" name="Google Shape;9936;p14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7" name="Google Shape;9937;p14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38" name="Google Shape;9938;p14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39" name="Google Shape;9939;p14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40" name="Google Shape;9940;p1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1" name="Google Shape;9941;p1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42" name="Google Shape;9942;p1482"/>
          <p:cNvGrpSpPr/>
          <p:nvPr/>
        </p:nvGrpSpPr>
        <p:grpSpPr>
          <a:xfrm>
            <a:off x="7191543" y="1"/>
            <a:ext cx="5000459" cy="1425992"/>
            <a:chOff x="7191542" y="1"/>
            <a:chExt cx="5000459" cy="1425992"/>
          </a:xfrm>
        </p:grpSpPr>
        <p:pic>
          <p:nvPicPr>
            <p:cNvPr id="9943" name="Google Shape;9943;p1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4" name="Google Shape;9944;p1482"/>
            <p:cNvGrpSpPr/>
            <p:nvPr/>
          </p:nvGrpSpPr>
          <p:grpSpPr>
            <a:xfrm>
              <a:off x="7191542" y="1"/>
              <a:ext cx="5000459" cy="1425992"/>
              <a:chOff x="7186272" y="0"/>
              <a:chExt cx="5005729" cy="1427495"/>
            </a:xfrm>
          </p:grpSpPr>
          <p:sp>
            <p:nvSpPr>
              <p:cNvPr id="9945" name="Google Shape;9945;p1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46" name="Google Shape;9946;p1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47" name="Google Shape;9947;p14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05"/>
        <p:cNvGrpSpPr/>
        <p:nvPr/>
      </p:nvGrpSpPr>
      <p:grpSpPr>
        <a:xfrm>
          <a:off x="0" y="0"/>
          <a:ext cx="0" cy="0"/>
          <a:chOff x="0" y="0"/>
          <a:chExt cx="0" cy="0"/>
        </a:xfrm>
      </p:grpSpPr>
      <p:sp>
        <p:nvSpPr>
          <p:cNvPr id="306" name="Google Shape;306;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7" name="Google Shape;307;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 name="Google Shape;308;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 name="Google Shape;309;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 name="Google Shape;310;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 name="Google Shape;311;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2" name="Google Shape;312;p87"/>
          <p:cNvGrpSpPr/>
          <p:nvPr/>
        </p:nvGrpSpPr>
        <p:grpSpPr>
          <a:xfrm>
            <a:off x="7191542" y="1"/>
            <a:ext cx="5000459" cy="1425992"/>
            <a:chOff x="7191542" y="1"/>
            <a:chExt cx="5000459" cy="1425992"/>
          </a:xfrm>
        </p:grpSpPr>
        <p:pic>
          <p:nvPicPr>
            <p:cNvPr id="313" name="Google Shape;31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4" name="Google Shape;314;p87"/>
            <p:cNvGrpSpPr/>
            <p:nvPr/>
          </p:nvGrpSpPr>
          <p:grpSpPr>
            <a:xfrm>
              <a:off x="7191542" y="1"/>
              <a:ext cx="5000459" cy="1425992"/>
              <a:chOff x="7186272" y="0"/>
              <a:chExt cx="5005729" cy="1427495"/>
            </a:xfrm>
          </p:grpSpPr>
          <p:sp>
            <p:nvSpPr>
              <p:cNvPr id="315" name="Google Shape;31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6" name="Google Shape;31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17" name="Google Shape;317;p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9948"/>
        <p:cNvGrpSpPr/>
        <p:nvPr/>
      </p:nvGrpSpPr>
      <p:grpSpPr>
        <a:xfrm>
          <a:off x="0" y="0"/>
          <a:ext cx="0" cy="0"/>
          <a:chOff x="0" y="0"/>
          <a:chExt cx="0" cy="0"/>
        </a:xfrm>
      </p:grpSpPr>
      <p:sp>
        <p:nvSpPr>
          <p:cNvPr id="9949" name="Google Shape;9949;p148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50" name="Google Shape;9950;p148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51" name="Google Shape;9951;p14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52" name="Google Shape;9952;p14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53" name="Google Shape;9953;p1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54" name="Google Shape;9954;p1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55" name="Google Shape;9955;p1483"/>
          <p:cNvGrpSpPr/>
          <p:nvPr/>
        </p:nvGrpSpPr>
        <p:grpSpPr>
          <a:xfrm>
            <a:off x="7191543" y="1"/>
            <a:ext cx="5000459" cy="1425992"/>
            <a:chOff x="7191542" y="1"/>
            <a:chExt cx="5000459" cy="1425992"/>
          </a:xfrm>
        </p:grpSpPr>
        <p:pic>
          <p:nvPicPr>
            <p:cNvPr id="9956" name="Google Shape;9956;p1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57" name="Google Shape;9957;p1483"/>
            <p:cNvGrpSpPr/>
            <p:nvPr/>
          </p:nvGrpSpPr>
          <p:grpSpPr>
            <a:xfrm>
              <a:off x="7191542" y="1"/>
              <a:ext cx="5000459" cy="1425992"/>
              <a:chOff x="7186272" y="0"/>
              <a:chExt cx="5005729" cy="1427495"/>
            </a:xfrm>
          </p:grpSpPr>
          <p:sp>
            <p:nvSpPr>
              <p:cNvPr id="9958" name="Google Shape;9958;p1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59" name="Google Shape;9959;p1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60" name="Google Shape;9960;p14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9961"/>
        <p:cNvGrpSpPr/>
        <p:nvPr/>
      </p:nvGrpSpPr>
      <p:grpSpPr>
        <a:xfrm>
          <a:off x="0" y="0"/>
          <a:ext cx="0" cy="0"/>
          <a:chOff x="0" y="0"/>
          <a:chExt cx="0" cy="0"/>
        </a:xfrm>
      </p:grpSpPr>
      <p:grpSp>
        <p:nvGrpSpPr>
          <p:cNvPr id="9962" name="Google Shape;9962;p1484"/>
          <p:cNvGrpSpPr/>
          <p:nvPr/>
        </p:nvGrpSpPr>
        <p:grpSpPr>
          <a:xfrm>
            <a:off x="7191543" y="1"/>
            <a:ext cx="5000459" cy="1425992"/>
            <a:chOff x="7191542" y="1"/>
            <a:chExt cx="5000459" cy="1425992"/>
          </a:xfrm>
        </p:grpSpPr>
        <p:pic>
          <p:nvPicPr>
            <p:cNvPr id="9963" name="Google Shape;9963;p1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4" name="Google Shape;9964;p1484"/>
            <p:cNvGrpSpPr/>
            <p:nvPr/>
          </p:nvGrpSpPr>
          <p:grpSpPr>
            <a:xfrm>
              <a:off x="7191542" y="1"/>
              <a:ext cx="5000459" cy="1425992"/>
              <a:chOff x="7186272" y="0"/>
              <a:chExt cx="5005729" cy="1427495"/>
            </a:xfrm>
          </p:grpSpPr>
          <p:sp>
            <p:nvSpPr>
              <p:cNvPr id="9965" name="Google Shape;9965;p1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66" name="Google Shape;9966;p1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67" name="Google Shape;9967;p14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8" name="Google Shape;9968;p14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9" name="Google Shape;9969;p14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70" name="Google Shape;9970;p1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71" name="Google Shape;9971;p1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9972"/>
        <p:cNvGrpSpPr/>
        <p:nvPr/>
      </p:nvGrpSpPr>
      <p:grpSpPr>
        <a:xfrm>
          <a:off x="0" y="0"/>
          <a:ext cx="0" cy="0"/>
          <a:chOff x="0" y="0"/>
          <a:chExt cx="0" cy="0"/>
        </a:xfrm>
      </p:grpSpPr>
      <p:sp>
        <p:nvSpPr>
          <p:cNvPr id="9973" name="Google Shape;9973;p14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74" name="Google Shape;9974;p148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5" name="Google Shape;9975;p1485"/>
          <p:cNvGrpSpPr/>
          <p:nvPr/>
        </p:nvGrpSpPr>
        <p:grpSpPr>
          <a:xfrm>
            <a:off x="7191543" y="1"/>
            <a:ext cx="5000459" cy="1425992"/>
            <a:chOff x="7191542" y="1"/>
            <a:chExt cx="5000459" cy="1425992"/>
          </a:xfrm>
        </p:grpSpPr>
        <p:pic>
          <p:nvPicPr>
            <p:cNvPr id="9976" name="Google Shape;9976;p1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77" name="Google Shape;9977;p1485"/>
            <p:cNvGrpSpPr/>
            <p:nvPr/>
          </p:nvGrpSpPr>
          <p:grpSpPr>
            <a:xfrm>
              <a:off x="7191542" y="1"/>
              <a:ext cx="5000459" cy="1425992"/>
              <a:chOff x="7186272" y="0"/>
              <a:chExt cx="5005729" cy="1427495"/>
            </a:xfrm>
          </p:grpSpPr>
          <p:sp>
            <p:nvSpPr>
              <p:cNvPr id="9978" name="Google Shape;9978;p1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79" name="Google Shape;9979;p1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80" name="Google Shape;9980;p148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81" name="Google Shape;9981;p148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82" name="Google Shape;9982;p1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3" name="Google Shape;9983;p1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9984"/>
        <p:cNvGrpSpPr/>
        <p:nvPr/>
      </p:nvGrpSpPr>
      <p:grpSpPr>
        <a:xfrm>
          <a:off x="0" y="0"/>
          <a:ext cx="0" cy="0"/>
          <a:chOff x="0" y="0"/>
          <a:chExt cx="0" cy="0"/>
        </a:xfrm>
      </p:grpSpPr>
      <p:grpSp>
        <p:nvGrpSpPr>
          <p:cNvPr id="9985" name="Google Shape;9985;p1486"/>
          <p:cNvGrpSpPr/>
          <p:nvPr/>
        </p:nvGrpSpPr>
        <p:grpSpPr>
          <a:xfrm>
            <a:off x="7191543" y="1"/>
            <a:ext cx="5000459" cy="1425992"/>
            <a:chOff x="7191542" y="1"/>
            <a:chExt cx="5000459" cy="1425992"/>
          </a:xfrm>
        </p:grpSpPr>
        <p:pic>
          <p:nvPicPr>
            <p:cNvPr id="9986" name="Google Shape;9986;p14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87" name="Google Shape;9987;p1486"/>
            <p:cNvGrpSpPr/>
            <p:nvPr/>
          </p:nvGrpSpPr>
          <p:grpSpPr>
            <a:xfrm>
              <a:off x="7191542" y="1"/>
              <a:ext cx="5000459" cy="1425992"/>
              <a:chOff x="7186272" y="0"/>
              <a:chExt cx="5005729" cy="1427495"/>
            </a:xfrm>
          </p:grpSpPr>
          <p:sp>
            <p:nvSpPr>
              <p:cNvPr id="9988" name="Google Shape;9988;p14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89" name="Google Shape;9989;p14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90" name="Google Shape;9990;p148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91" name="Google Shape;9991;p148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2" name="Google Shape;9992;p148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3" name="Google Shape;9993;p14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4" name="Google Shape;9994;p14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5" name="Google Shape;9995;p14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96" name="Google Shape;9996;p14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7" name="Google Shape;9997;p1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998"/>
        <p:cNvGrpSpPr/>
        <p:nvPr/>
      </p:nvGrpSpPr>
      <p:grpSpPr>
        <a:xfrm>
          <a:off x="0" y="0"/>
          <a:ext cx="0" cy="0"/>
          <a:chOff x="0" y="0"/>
          <a:chExt cx="0" cy="0"/>
        </a:xfrm>
      </p:grpSpPr>
      <p:grpSp>
        <p:nvGrpSpPr>
          <p:cNvPr id="9999" name="Google Shape;9999;p1487"/>
          <p:cNvGrpSpPr/>
          <p:nvPr/>
        </p:nvGrpSpPr>
        <p:grpSpPr>
          <a:xfrm>
            <a:off x="7191543" y="1"/>
            <a:ext cx="5000459" cy="1425992"/>
            <a:chOff x="7191542" y="1"/>
            <a:chExt cx="5000459" cy="1425992"/>
          </a:xfrm>
        </p:grpSpPr>
        <p:pic>
          <p:nvPicPr>
            <p:cNvPr id="10000" name="Google Shape;10000;p14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01" name="Google Shape;10001;p1487"/>
            <p:cNvGrpSpPr/>
            <p:nvPr/>
          </p:nvGrpSpPr>
          <p:grpSpPr>
            <a:xfrm>
              <a:off x="7191542" y="1"/>
              <a:ext cx="5000459" cy="1425992"/>
              <a:chOff x="7186272" y="0"/>
              <a:chExt cx="5005729" cy="1427495"/>
            </a:xfrm>
          </p:grpSpPr>
          <p:sp>
            <p:nvSpPr>
              <p:cNvPr id="10002" name="Google Shape;10002;p14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03" name="Google Shape;10003;p14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04" name="Google Shape;10004;p14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5" name="Google Shape;10005;p14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06" name="Google Shape;10006;p14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07" name="Google Shape;10007;p14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008"/>
        <p:cNvGrpSpPr/>
        <p:nvPr/>
      </p:nvGrpSpPr>
      <p:grpSpPr>
        <a:xfrm>
          <a:off x="0" y="0"/>
          <a:ext cx="0" cy="0"/>
          <a:chOff x="0" y="0"/>
          <a:chExt cx="0" cy="0"/>
        </a:xfrm>
      </p:grpSpPr>
      <p:grpSp>
        <p:nvGrpSpPr>
          <p:cNvPr id="10009" name="Google Shape;10009;p1488"/>
          <p:cNvGrpSpPr/>
          <p:nvPr/>
        </p:nvGrpSpPr>
        <p:grpSpPr>
          <a:xfrm>
            <a:off x="0" y="0"/>
            <a:ext cx="12192000" cy="2148830"/>
            <a:chOff x="0" y="0"/>
            <a:chExt cx="12192000" cy="2148830"/>
          </a:xfrm>
        </p:grpSpPr>
        <p:sp>
          <p:nvSpPr>
            <p:cNvPr id="10010" name="Google Shape;10010;p14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11" name="Google Shape;10011;p14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012" name="Google Shape;10012;p148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13" name="Google Shape;10013;p148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4" name="Google Shape;10014;p14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015" name="Google Shape;10015;p148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016" name="Google Shape;10016;p148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017"/>
        <p:cNvGrpSpPr/>
        <p:nvPr/>
      </p:nvGrpSpPr>
      <p:grpSpPr>
        <a:xfrm>
          <a:off x="0" y="0"/>
          <a:ext cx="0" cy="0"/>
          <a:chOff x="0" y="0"/>
          <a:chExt cx="0" cy="0"/>
        </a:xfrm>
      </p:grpSpPr>
      <p:sp>
        <p:nvSpPr>
          <p:cNvPr id="10018" name="Google Shape;10018;p14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19" name="Google Shape;10019;p1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0" name="Google Shape;10020;p1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21" name="Google Shape;10021;p1489"/>
          <p:cNvGrpSpPr/>
          <p:nvPr/>
        </p:nvGrpSpPr>
        <p:grpSpPr>
          <a:xfrm>
            <a:off x="7191543" y="1"/>
            <a:ext cx="5000459" cy="1425992"/>
            <a:chOff x="7191542" y="1"/>
            <a:chExt cx="5000459" cy="1425992"/>
          </a:xfrm>
        </p:grpSpPr>
        <p:pic>
          <p:nvPicPr>
            <p:cNvPr id="10022" name="Google Shape;10022;p1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23" name="Google Shape;10023;p1489"/>
            <p:cNvGrpSpPr/>
            <p:nvPr/>
          </p:nvGrpSpPr>
          <p:grpSpPr>
            <a:xfrm>
              <a:off x="7191542" y="1"/>
              <a:ext cx="5000459" cy="1425992"/>
              <a:chOff x="7186272" y="0"/>
              <a:chExt cx="5005729" cy="1427495"/>
            </a:xfrm>
          </p:grpSpPr>
          <p:sp>
            <p:nvSpPr>
              <p:cNvPr id="10024" name="Google Shape;10024;p1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25" name="Google Shape;10025;p1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10026"/>
        <p:cNvGrpSpPr/>
        <p:nvPr/>
      </p:nvGrpSpPr>
      <p:grpSpPr>
        <a:xfrm>
          <a:off x="0" y="0"/>
          <a:ext cx="0" cy="0"/>
          <a:chOff x="0" y="0"/>
          <a:chExt cx="0" cy="0"/>
        </a:xfrm>
      </p:grpSpPr>
      <p:sp>
        <p:nvSpPr>
          <p:cNvPr id="10027" name="Google Shape;10027;p149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28" name="Google Shape;10028;p149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29" name="Google Shape;10029;p149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30" name="Google Shape;10030;p1490"/>
          <p:cNvSpPr>
            <a:spLocks noGrp="1"/>
          </p:cNvSpPr>
          <p:nvPr>
            <p:ph type="pic" idx="2"/>
          </p:nvPr>
        </p:nvSpPr>
        <p:spPr>
          <a:xfrm>
            <a:off x="7118684" y="233915"/>
            <a:ext cx="5073316" cy="5943600"/>
          </a:xfrm>
          <a:prstGeom prst="rect">
            <a:avLst/>
          </a:prstGeom>
          <a:noFill/>
          <a:ln>
            <a:noFill/>
          </a:ln>
        </p:spPr>
      </p:sp>
      <p:grpSp>
        <p:nvGrpSpPr>
          <p:cNvPr id="10031" name="Google Shape;10031;p1490"/>
          <p:cNvGrpSpPr/>
          <p:nvPr/>
        </p:nvGrpSpPr>
        <p:grpSpPr>
          <a:xfrm>
            <a:off x="0" y="5020349"/>
            <a:ext cx="12192000" cy="1837653"/>
            <a:chOff x="0" y="5020348"/>
            <a:chExt cx="12192000" cy="1837653"/>
          </a:xfrm>
        </p:grpSpPr>
        <p:sp>
          <p:nvSpPr>
            <p:cNvPr id="10032" name="Google Shape;10032;p14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3" name="Google Shape;10033;p14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34" name="Google Shape;10034;p14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10035"/>
        <p:cNvGrpSpPr/>
        <p:nvPr/>
      </p:nvGrpSpPr>
      <p:grpSpPr>
        <a:xfrm>
          <a:off x="0" y="0"/>
          <a:ext cx="0" cy="0"/>
          <a:chOff x="0" y="0"/>
          <a:chExt cx="0" cy="0"/>
        </a:xfrm>
      </p:grpSpPr>
      <p:grpSp>
        <p:nvGrpSpPr>
          <p:cNvPr id="10036" name="Google Shape;10036;p1491"/>
          <p:cNvGrpSpPr/>
          <p:nvPr/>
        </p:nvGrpSpPr>
        <p:grpSpPr>
          <a:xfrm>
            <a:off x="0" y="5020348"/>
            <a:ext cx="12192000" cy="1837653"/>
            <a:chOff x="0" y="5020347"/>
            <a:chExt cx="12192000" cy="1837653"/>
          </a:xfrm>
        </p:grpSpPr>
        <p:sp>
          <p:nvSpPr>
            <p:cNvPr id="10037" name="Google Shape;10037;p14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8" name="Google Shape;10038;p14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9" name="Google Shape;10039;p14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40" name="Google Shape;10040;p14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41" name="Google Shape;10041;p149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42" name="Google Shape;10042;p149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10043"/>
        <p:cNvGrpSpPr/>
        <p:nvPr/>
      </p:nvGrpSpPr>
      <p:grpSpPr>
        <a:xfrm>
          <a:off x="0" y="0"/>
          <a:ext cx="0" cy="0"/>
          <a:chOff x="0" y="0"/>
          <a:chExt cx="0" cy="0"/>
        </a:xfrm>
      </p:grpSpPr>
      <p:sp>
        <p:nvSpPr>
          <p:cNvPr id="10044" name="Google Shape;10044;p149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45" name="Google Shape;10045;p14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46" name="Google Shape;10046;p1492"/>
          <p:cNvGrpSpPr/>
          <p:nvPr/>
        </p:nvGrpSpPr>
        <p:grpSpPr>
          <a:xfrm>
            <a:off x="0" y="5379427"/>
            <a:ext cx="2807368" cy="753891"/>
            <a:chOff x="0" y="5379426"/>
            <a:chExt cx="2807368" cy="753891"/>
          </a:xfrm>
        </p:grpSpPr>
        <p:sp>
          <p:nvSpPr>
            <p:cNvPr id="10047" name="Google Shape;10047;p14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48" name="Google Shape;10048;p14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049" name="Google Shape;10049;p1492"/>
          <p:cNvSpPr>
            <a:spLocks noGrp="1"/>
          </p:cNvSpPr>
          <p:nvPr>
            <p:ph type="pic" idx="2"/>
          </p:nvPr>
        </p:nvSpPr>
        <p:spPr>
          <a:xfrm>
            <a:off x="2807368" y="457202"/>
            <a:ext cx="8915400" cy="5943598"/>
          </a:xfrm>
          <a:prstGeom prst="rect">
            <a:avLst/>
          </a:prstGeom>
          <a:noFill/>
          <a:ln>
            <a:noFill/>
          </a:ln>
        </p:spPr>
      </p:sp>
      <p:pic>
        <p:nvPicPr>
          <p:cNvPr id="10050" name="Google Shape;10050;p149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50"/>
          <p:cNvGrpSpPr/>
          <p:nvPr/>
        </p:nvGrpSpPr>
        <p:grpSpPr>
          <a:xfrm>
            <a:off x="0" y="5020347"/>
            <a:ext cx="12192000" cy="1837653"/>
            <a:chOff x="0" y="5020347"/>
            <a:chExt cx="12192000" cy="1837653"/>
          </a:xfrm>
        </p:grpSpPr>
        <p:sp>
          <p:nvSpPr>
            <p:cNvPr id="36" name="Google Shape;36;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 name="Google Shape;40;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18"/>
        <p:cNvGrpSpPr/>
        <p:nvPr/>
      </p:nvGrpSpPr>
      <p:grpSpPr>
        <a:xfrm>
          <a:off x="0" y="0"/>
          <a:ext cx="0" cy="0"/>
          <a:chOff x="0" y="0"/>
          <a:chExt cx="0" cy="0"/>
        </a:xfrm>
      </p:grpSpPr>
      <p:sp>
        <p:nvSpPr>
          <p:cNvPr id="319" name="Google Shape;319;p11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 name="Google Shape;320;p11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 name="Google Shape;321;p11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2" name="Google Shape;322;p1197"/>
          <p:cNvSpPr>
            <a:spLocks noGrp="1"/>
          </p:cNvSpPr>
          <p:nvPr>
            <p:ph type="pic" idx="2"/>
          </p:nvPr>
        </p:nvSpPr>
        <p:spPr>
          <a:xfrm>
            <a:off x="7118684" y="233915"/>
            <a:ext cx="5073316" cy="5943600"/>
          </a:xfrm>
          <a:prstGeom prst="rect">
            <a:avLst/>
          </a:prstGeom>
          <a:noFill/>
          <a:ln>
            <a:noFill/>
          </a:ln>
        </p:spPr>
      </p:sp>
      <p:grpSp>
        <p:nvGrpSpPr>
          <p:cNvPr id="323" name="Google Shape;323;p1197"/>
          <p:cNvGrpSpPr/>
          <p:nvPr/>
        </p:nvGrpSpPr>
        <p:grpSpPr>
          <a:xfrm>
            <a:off x="0" y="5020348"/>
            <a:ext cx="12192000" cy="1837653"/>
            <a:chOff x="0" y="5020348"/>
            <a:chExt cx="12192000" cy="1837653"/>
          </a:xfrm>
        </p:grpSpPr>
        <p:sp>
          <p:nvSpPr>
            <p:cNvPr id="324" name="Google Shape;324;p11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 name="Google Shape;325;p11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6" name="Google Shape;326;p11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0051"/>
        <p:cNvGrpSpPr/>
        <p:nvPr/>
      </p:nvGrpSpPr>
      <p:grpSpPr>
        <a:xfrm>
          <a:off x="0" y="0"/>
          <a:ext cx="0" cy="0"/>
          <a:chOff x="0" y="0"/>
          <a:chExt cx="0" cy="0"/>
        </a:xfrm>
      </p:grpSpPr>
      <p:sp>
        <p:nvSpPr>
          <p:cNvPr id="10052" name="Google Shape;10052;p14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53" name="Google Shape;10053;p14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54" name="Google Shape;10054;p14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55" name="Google Shape;10055;p14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56" name="Google Shape;10056;p1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7" name="Google Shape;10057;p1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58" name="Google Shape;10058;p1493"/>
          <p:cNvGrpSpPr/>
          <p:nvPr/>
        </p:nvGrpSpPr>
        <p:grpSpPr>
          <a:xfrm>
            <a:off x="7191543" y="1"/>
            <a:ext cx="5000459" cy="1425992"/>
            <a:chOff x="7191542" y="1"/>
            <a:chExt cx="5000459" cy="1425992"/>
          </a:xfrm>
        </p:grpSpPr>
        <p:pic>
          <p:nvPicPr>
            <p:cNvPr id="10059" name="Google Shape;10059;p1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0" name="Google Shape;10060;p1493"/>
            <p:cNvGrpSpPr/>
            <p:nvPr/>
          </p:nvGrpSpPr>
          <p:grpSpPr>
            <a:xfrm>
              <a:off x="7191542" y="1"/>
              <a:ext cx="5000459" cy="1425992"/>
              <a:chOff x="7186272" y="0"/>
              <a:chExt cx="5005729" cy="1427495"/>
            </a:xfrm>
          </p:grpSpPr>
          <p:sp>
            <p:nvSpPr>
              <p:cNvPr id="10061" name="Google Shape;10061;p1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2" name="Google Shape;10062;p1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063" name="Google Shape;10063;p14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10064"/>
        <p:cNvGrpSpPr/>
        <p:nvPr/>
      </p:nvGrpSpPr>
      <p:grpSpPr>
        <a:xfrm>
          <a:off x="0" y="0"/>
          <a:ext cx="0" cy="0"/>
          <a:chOff x="0" y="0"/>
          <a:chExt cx="0" cy="0"/>
        </a:xfrm>
      </p:grpSpPr>
      <p:grpSp>
        <p:nvGrpSpPr>
          <p:cNvPr id="10065" name="Google Shape;10065;p1494"/>
          <p:cNvGrpSpPr/>
          <p:nvPr/>
        </p:nvGrpSpPr>
        <p:grpSpPr>
          <a:xfrm>
            <a:off x="7191543" y="1"/>
            <a:ext cx="5000459" cy="1425992"/>
            <a:chOff x="7191542" y="1"/>
            <a:chExt cx="5000459" cy="1425992"/>
          </a:xfrm>
        </p:grpSpPr>
        <p:pic>
          <p:nvPicPr>
            <p:cNvPr id="10066" name="Google Shape;10066;p1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7" name="Google Shape;10067;p1494"/>
            <p:cNvGrpSpPr/>
            <p:nvPr/>
          </p:nvGrpSpPr>
          <p:grpSpPr>
            <a:xfrm>
              <a:off x="7191542" y="1"/>
              <a:ext cx="5000459" cy="1425992"/>
              <a:chOff x="7186272" y="0"/>
              <a:chExt cx="5005729" cy="1427495"/>
            </a:xfrm>
          </p:grpSpPr>
          <p:sp>
            <p:nvSpPr>
              <p:cNvPr id="10068" name="Google Shape;10068;p1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9" name="Google Shape;10069;p1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70" name="Google Shape;10070;p1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1" name="Google Shape;10071;p14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2" name="Google Shape;10072;p1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73" name="Google Shape;10073;p1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74" name="Google Shape;10074;p1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10075"/>
        <p:cNvGrpSpPr/>
        <p:nvPr/>
      </p:nvGrpSpPr>
      <p:grpSpPr>
        <a:xfrm>
          <a:off x="0" y="0"/>
          <a:ext cx="0" cy="0"/>
          <a:chOff x="0" y="0"/>
          <a:chExt cx="0" cy="0"/>
        </a:xfrm>
      </p:grpSpPr>
      <p:sp>
        <p:nvSpPr>
          <p:cNvPr id="10076" name="Google Shape;10076;p14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7" name="Google Shape;10077;p149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078" name="Google Shape;10078;p1495"/>
          <p:cNvGrpSpPr/>
          <p:nvPr/>
        </p:nvGrpSpPr>
        <p:grpSpPr>
          <a:xfrm>
            <a:off x="7191543" y="1"/>
            <a:ext cx="5000459" cy="1425992"/>
            <a:chOff x="7191542" y="1"/>
            <a:chExt cx="5000459" cy="1425992"/>
          </a:xfrm>
        </p:grpSpPr>
        <p:pic>
          <p:nvPicPr>
            <p:cNvPr id="10079" name="Google Shape;10079;p14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80" name="Google Shape;10080;p1495"/>
            <p:cNvGrpSpPr/>
            <p:nvPr/>
          </p:nvGrpSpPr>
          <p:grpSpPr>
            <a:xfrm>
              <a:off x="7191542" y="1"/>
              <a:ext cx="5000459" cy="1425992"/>
              <a:chOff x="7186272" y="0"/>
              <a:chExt cx="5005729" cy="1427495"/>
            </a:xfrm>
          </p:grpSpPr>
          <p:sp>
            <p:nvSpPr>
              <p:cNvPr id="10081" name="Google Shape;10081;p14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82" name="Google Shape;10082;p14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83" name="Google Shape;10083;p149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4" name="Google Shape;10084;p149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85" name="Google Shape;10085;p14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86" name="Google Shape;10086;p14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10087"/>
        <p:cNvGrpSpPr/>
        <p:nvPr/>
      </p:nvGrpSpPr>
      <p:grpSpPr>
        <a:xfrm>
          <a:off x="0" y="0"/>
          <a:ext cx="0" cy="0"/>
          <a:chOff x="0" y="0"/>
          <a:chExt cx="0" cy="0"/>
        </a:xfrm>
      </p:grpSpPr>
      <p:grpSp>
        <p:nvGrpSpPr>
          <p:cNvPr id="10088" name="Google Shape;10088;p1496"/>
          <p:cNvGrpSpPr/>
          <p:nvPr/>
        </p:nvGrpSpPr>
        <p:grpSpPr>
          <a:xfrm>
            <a:off x="7191543" y="1"/>
            <a:ext cx="5000459" cy="1425992"/>
            <a:chOff x="7191542" y="1"/>
            <a:chExt cx="5000459" cy="1425992"/>
          </a:xfrm>
        </p:grpSpPr>
        <p:pic>
          <p:nvPicPr>
            <p:cNvPr id="10089" name="Google Shape;10089;p1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0" name="Google Shape;10090;p1496"/>
            <p:cNvGrpSpPr/>
            <p:nvPr/>
          </p:nvGrpSpPr>
          <p:grpSpPr>
            <a:xfrm>
              <a:off x="7191542" y="1"/>
              <a:ext cx="5000459" cy="1425992"/>
              <a:chOff x="7186272" y="0"/>
              <a:chExt cx="5005729" cy="1427495"/>
            </a:xfrm>
          </p:grpSpPr>
          <p:sp>
            <p:nvSpPr>
              <p:cNvPr id="10091" name="Google Shape;10091;p1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92" name="Google Shape;10092;p1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93" name="Google Shape;10093;p149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94" name="Google Shape;10094;p149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5" name="Google Shape;10095;p149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6" name="Google Shape;10096;p14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7" name="Google Shape;10097;p14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8" name="Google Shape;10098;p14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99" name="Google Shape;10099;p1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00" name="Google Shape;10100;p1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10101"/>
        <p:cNvGrpSpPr/>
        <p:nvPr/>
      </p:nvGrpSpPr>
      <p:grpSpPr>
        <a:xfrm>
          <a:off x="0" y="0"/>
          <a:ext cx="0" cy="0"/>
          <a:chOff x="0" y="0"/>
          <a:chExt cx="0" cy="0"/>
        </a:xfrm>
      </p:grpSpPr>
      <p:grpSp>
        <p:nvGrpSpPr>
          <p:cNvPr id="10102" name="Google Shape;10102;p1497"/>
          <p:cNvGrpSpPr/>
          <p:nvPr/>
        </p:nvGrpSpPr>
        <p:grpSpPr>
          <a:xfrm>
            <a:off x="7191543" y="1"/>
            <a:ext cx="5000459" cy="1425992"/>
            <a:chOff x="7191542" y="1"/>
            <a:chExt cx="5000459" cy="1425992"/>
          </a:xfrm>
        </p:grpSpPr>
        <p:pic>
          <p:nvPicPr>
            <p:cNvPr id="10103" name="Google Shape;10103;p14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04" name="Google Shape;10104;p1497"/>
            <p:cNvGrpSpPr/>
            <p:nvPr/>
          </p:nvGrpSpPr>
          <p:grpSpPr>
            <a:xfrm>
              <a:off x="7191542" y="1"/>
              <a:ext cx="5000459" cy="1425992"/>
              <a:chOff x="7186272" y="0"/>
              <a:chExt cx="5005729" cy="1427495"/>
            </a:xfrm>
          </p:grpSpPr>
          <p:sp>
            <p:nvSpPr>
              <p:cNvPr id="10105" name="Google Shape;10105;p14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06" name="Google Shape;10106;p14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07" name="Google Shape;10107;p14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8" name="Google Shape;10108;p14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09" name="Google Shape;10109;p14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0" name="Google Shape;10110;p14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0111"/>
        <p:cNvGrpSpPr/>
        <p:nvPr/>
      </p:nvGrpSpPr>
      <p:grpSpPr>
        <a:xfrm>
          <a:off x="0" y="0"/>
          <a:ext cx="0" cy="0"/>
          <a:chOff x="0" y="0"/>
          <a:chExt cx="0" cy="0"/>
        </a:xfrm>
      </p:grpSpPr>
      <p:grpSp>
        <p:nvGrpSpPr>
          <p:cNvPr id="10112" name="Google Shape;10112;p1498"/>
          <p:cNvGrpSpPr/>
          <p:nvPr/>
        </p:nvGrpSpPr>
        <p:grpSpPr>
          <a:xfrm>
            <a:off x="0" y="0"/>
            <a:ext cx="12192000" cy="2148830"/>
            <a:chOff x="0" y="0"/>
            <a:chExt cx="12192000" cy="2148830"/>
          </a:xfrm>
        </p:grpSpPr>
        <p:sp>
          <p:nvSpPr>
            <p:cNvPr id="10113" name="Google Shape;10113;p14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14" name="Google Shape;10114;p14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115" name="Google Shape;10115;p149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16" name="Google Shape;10116;p149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7" name="Google Shape;10117;p14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118" name="Google Shape;10118;p149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119" name="Google Shape;10119;p149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0120"/>
        <p:cNvGrpSpPr/>
        <p:nvPr/>
      </p:nvGrpSpPr>
      <p:grpSpPr>
        <a:xfrm>
          <a:off x="0" y="0"/>
          <a:ext cx="0" cy="0"/>
          <a:chOff x="0" y="0"/>
          <a:chExt cx="0" cy="0"/>
        </a:xfrm>
      </p:grpSpPr>
      <p:sp>
        <p:nvSpPr>
          <p:cNvPr id="10121" name="Google Shape;10121;p14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22" name="Google Shape;10122;p1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23" name="Google Shape;10123;p1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24" name="Google Shape;10124;p1499"/>
          <p:cNvGrpSpPr/>
          <p:nvPr/>
        </p:nvGrpSpPr>
        <p:grpSpPr>
          <a:xfrm>
            <a:off x="7191543" y="1"/>
            <a:ext cx="5000459" cy="1425992"/>
            <a:chOff x="7191542" y="1"/>
            <a:chExt cx="5000459" cy="1425992"/>
          </a:xfrm>
        </p:grpSpPr>
        <p:pic>
          <p:nvPicPr>
            <p:cNvPr id="10125" name="Google Shape;10125;p1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26" name="Google Shape;10126;p1499"/>
            <p:cNvGrpSpPr/>
            <p:nvPr/>
          </p:nvGrpSpPr>
          <p:grpSpPr>
            <a:xfrm>
              <a:off x="7191542" y="1"/>
              <a:ext cx="5000459" cy="1425992"/>
              <a:chOff x="7186272" y="0"/>
              <a:chExt cx="5005729" cy="1427495"/>
            </a:xfrm>
          </p:grpSpPr>
          <p:sp>
            <p:nvSpPr>
              <p:cNvPr id="10127" name="Google Shape;10127;p1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28" name="Google Shape;10128;p1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0129"/>
        <p:cNvGrpSpPr/>
        <p:nvPr/>
      </p:nvGrpSpPr>
      <p:grpSpPr>
        <a:xfrm>
          <a:off x="0" y="0"/>
          <a:ext cx="0" cy="0"/>
          <a:chOff x="0" y="0"/>
          <a:chExt cx="0" cy="0"/>
        </a:xfrm>
      </p:grpSpPr>
      <p:sp>
        <p:nvSpPr>
          <p:cNvPr id="10130" name="Google Shape;10130;p15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31" name="Google Shape;10131;p15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2" name="Google Shape;10132;p15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33" name="Google Shape;10133;p15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34" name="Google Shape;10134;p1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5" name="Google Shape;10135;p1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36" name="Google Shape;10136;p1500"/>
          <p:cNvGrpSpPr/>
          <p:nvPr/>
        </p:nvGrpSpPr>
        <p:grpSpPr>
          <a:xfrm>
            <a:off x="7191543" y="1"/>
            <a:ext cx="5000459" cy="1425992"/>
            <a:chOff x="7191542" y="1"/>
            <a:chExt cx="5000459" cy="1425992"/>
          </a:xfrm>
        </p:grpSpPr>
        <p:pic>
          <p:nvPicPr>
            <p:cNvPr id="10137" name="Google Shape;10137;p1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38" name="Google Shape;10138;p1500"/>
            <p:cNvGrpSpPr/>
            <p:nvPr/>
          </p:nvGrpSpPr>
          <p:grpSpPr>
            <a:xfrm>
              <a:off x="7191542" y="1"/>
              <a:ext cx="5000459" cy="1425992"/>
              <a:chOff x="7186272" y="0"/>
              <a:chExt cx="5005729" cy="1427495"/>
            </a:xfrm>
          </p:grpSpPr>
          <p:sp>
            <p:nvSpPr>
              <p:cNvPr id="10139" name="Google Shape;10139;p1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0" name="Google Shape;10140;p1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41" name="Google Shape;10141;p15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0142"/>
        <p:cNvGrpSpPr/>
        <p:nvPr/>
      </p:nvGrpSpPr>
      <p:grpSpPr>
        <a:xfrm>
          <a:off x="0" y="0"/>
          <a:ext cx="0" cy="0"/>
          <a:chOff x="0" y="0"/>
          <a:chExt cx="0" cy="0"/>
        </a:xfrm>
      </p:grpSpPr>
      <p:sp>
        <p:nvSpPr>
          <p:cNvPr id="10143" name="Google Shape;10143;p150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4" name="Google Shape;10144;p1501"/>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5" name="Google Shape;10145;p150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146" name="Google Shape;10146;p1501"/>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7" name="Google Shape;10147;p1501"/>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148" name="Google Shape;10148;p150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9" name="Google Shape;10149;p150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0" name="Google Shape;10150;p1501"/>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151" name="Google Shape;10151;p150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52" name="Google Shape;10152;p150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153" name="Google Shape;10153;p150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10154"/>
        <p:cNvGrpSpPr/>
        <p:nvPr/>
      </p:nvGrpSpPr>
      <p:grpSpPr>
        <a:xfrm>
          <a:off x="0" y="0"/>
          <a:ext cx="0" cy="0"/>
          <a:chOff x="0" y="0"/>
          <a:chExt cx="0" cy="0"/>
        </a:xfrm>
      </p:grpSpPr>
      <p:sp>
        <p:nvSpPr>
          <p:cNvPr id="10155" name="Google Shape;10155;p15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56" name="Google Shape;10156;p15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7" name="Google Shape;10157;p15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8" name="Google Shape;10158;p15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59" name="Google Shape;10159;p1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0" name="Google Shape;10160;p1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61" name="Google Shape;10161;p1502"/>
          <p:cNvGrpSpPr/>
          <p:nvPr/>
        </p:nvGrpSpPr>
        <p:grpSpPr>
          <a:xfrm>
            <a:off x="7191543" y="1"/>
            <a:ext cx="5000459" cy="1425992"/>
            <a:chOff x="7191542" y="1"/>
            <a:chExt cx="5000459" cy="1425992"/>
          </a:xfrm>
        </p:grpSpPr>
        <p:pic>
          <p:nvPicPr>
            <p:cNvPr id="10162" name="Google Shape;10162;p1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3" name="Google Shape;10163;p1502"/>
            <p:cNvGrpSpPr/>
            <p:nvPr/>
          </p:nvGrpSpPr>
          <p:grpSpPr>
            <a:xfrm>
              <a:off x="7191542" y="1"/>
              <a:ext cx="5000459" cy="1425992"/>
              <a:chOff x="7186272" y="0"/>
              <a:chExt cx="5005729" cy="1427495"/>
            </a:xfrm>
          </p:grpSpPr>
          <p:sp>
            <p:nvSpPr>
              <p:cNvPr id="10164" name="Google Shape;10164;p1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65" name="Google Shape;10165;p1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66" name="Google Shape;10166;p15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27"/>
        <p:cNvGrpSpPr/>
        <p:nvPr/>
      </p:nvGrpSpPr>
      <p:grpSpPr>
        <a:xfrm>
          <a:off x="0" y="0"/>
          <a:ext cx="0" cy="0"/>
          <a:chOff x="0" y="0"/>
          <a:chExt cx="0" cy="0"/>
        </a:xfrm>
      </p:grpSpPr>
      <p:grpSp>
        <p:nvGrpSpPr>
          <p:cNvPr id="328" name="Google Shape;328;p89"/>
          <p:cNvGrpSpPr/>
          <p:nvPr/>
        </p:nvGrpSpPr>
        <p:grpSpPr>
          <a:xfrm>
            <a:off x="0" y="5020347"/>
            <a:ext cx="12192000" cy="1837653"/>
            <a:chOff x="0" y="5020347"/>
            <a:chExt cx="12192000" cy="1837653"/>
          </a:xfrm>
        </p:grpSpPr>
        <p:sp>
          <p:nvSpPr>
            <p:cNvPr id="329" name="Google Shape;329;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0" name="Google Shape;330;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1" name="Google Shape;331;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2" name="Google Shape;332;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3" name="Google Shape;333;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4" name="Google Shape;334;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10167"/>
        <p:cNvGrpSpPr/>
        <p:nvPr/>
      </p:nvGrpSpPr>
      <p:grpSpPr>
        <a:xfrm>
          <a:off x="0" y="0"/>
          <a:ext cx="0" cy="0"/>
          <a:chOff x="0" y="0"/>
          <a:chExt cx="0" cy="0"/>
        </a:xfrm>
      </p:grpSpPr>
      <p:sp>
        <p:nvSpPr>
          <p:cNvPr id="10168" name="Google Shape;10168;p15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69" name="Google Shape;10169;p150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170" name="Google Shape;10170;p1503"/>
          <p:cNvGrpSpPr/>
          <p:nvPr/>
        </p:nvGrpSpPr>
        <p:grpSpPr>
          <a:xfrm>
            <a:off x="7191543" y="1"/>
            <a:ext cx="5000459" cy="1425992"/>
            <a:chOff x="7191542" y="1"/>
            <a:chExt cx="5000459" cy="1425992"/>
          </a:xfrm>
        </p:grpSpPr>
        <p:pic>
          <p:nvPicPr>
            <p:cNvPr id="10171" name="Google Shape;10171;p1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72" name="Google Shape;10172;p1503"/>
            <p:cNvGrpSpPr/>
            <p:nvPr/>
          </p:nvGrpSpPr>
          <p:grpSpPr>
            <a:xfrm>
              <a:off x="7191542" y="1"/>
              <a:ext cx="5000459" cy="1425992"/>
              <a:chOff x="7186272" y="0"/>
              <a:chExt cx="5005729" cy="1427495"/>
            </a:xfrm>
          </p:grpSpPr>
          <p:sp>
            <p:nvSpPr>
              <p:cNvPr id="10173" name="Google Shape;10173;p1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74" name="Google Shape;10174;p1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75" name="Google Shape;10175;p150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6" name="Google Shape;10176;p150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77" name="Google Shape;10177;p1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78" name="Google Shape;10178;p1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10179"/>
        <p:cNvGrpSpPr/>
        <p:nvPr/>
      </p:nvGrpSpPr>
      <p:grpSpPr>
        <a:xfrm>
          <a:off x="0" y="0"/>
          <a:ext cx="0" cy="0"/>
          <a:chOff x="0" y="0"/>
          <a:chExt cx="0" cy="0"/>
        </a:xfrm>
      </p:grpSpPr>
      <p:grpSp>
        <p:nvGrpSpPr>
          <p:cNvPr id="10180" name="Google Shape;10180;p1504"/>
          <p:cNvGrpSpPr/>
          <p:nvPr/>
        </p:nvGrpSpPr>
        <p:grpSpPr>
          <a:xfrm>
            <a:off x="7191543" y="1"/>
            <a:ext cx="5000459" cy="1425992"/>
            <a:chOff x="7191542" y="1"/>
            <a:chExt cx="5000459" cy="1425992"/>
          </a:xfrm>
        </p:grpSpPr>
        <p:pic>
          <p:nvPicPr>
            <p:cNvPr id="10181" name="Google Shape;10181;p15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82" name="Google Shape;10182;p1504"/>
            <p:cNvGrpSpPr/>
            <p:nvPr/>
          </p:nvGrpSpPr>
          <p:grpSpPr>
            <a:xfrm>
              <a:off x="7191542" y="1"/>
              <a:ext cx="5000459" cy="1425992"/>
              <a:chOff x="7186272" y="0"/>
              <a:chExt cx="5005729" cy="1427495"/>
            </a:xfrm>
          </p:grpSpPr>
          <p:sp>
            <p:nvSpPr>
              <p:cNvPr id="10183" name="Google Shape;10183;p15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84" name="Google Shape;10184;p15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85" name="Google Shape;10185;p150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86" name="Google Shape;10186;p150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7" name="Google Shape;10187;p150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8" name="Google Shape;10188;p15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9" name="Google Shape;10189;p15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90" name="Google Shape;10190;p15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91" name="Google Shape;10191;p15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2" name="Google Shape;10192;p1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10193"/>
        <p:cNvGrpSpPr/>
        <p:nvPr/>
      </p:nvGrpSpPr>
      <p:grpSpPr>
        <a:xfrm>
          <a:off x="0" y="0"/>
          <a:ext cx="0" cy="0"/>
          <a:chOff x="0" y="0"/>
          <a:chExt cx="0" cy="0"/>
        </a:xfrm>
      </p:grpSpPr>
      <p:grpSp>
        <p:nvGrpSpPr>
          <p:cNvPr id="10194" name="Google Shape;10194;p1505"/>
          <p:cNvGrpSpPr/>
          <p:nvPr/>
        </p:nvGrpSpPr>
        <p:grpSpPr>
          <a:xfrm>
            <a:off x="7191543" y="1"/>
            <a:ext cx="5000459" cy="1425992"/>
            <a:chOff x="7191542" y="1"/>
            <a:chExt cx="5000459" cy="1425992"/>
          </a:xfrm>
        </p:grpSpPr>
        <p:pic>
          <p:nvPicPr>
            <p:cNvPr id="10195" name="Google Shape;10195;p1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96" name="Google Shape;10196;p1505"/>
            <p:cNvGrpSpPr/>
            <p:nvPr/>
          </p:nvGrpSpPr>
          <p:grpSpPr>
            <a:xfrm>
              <a:off x="7191542" y="1"/>
              <a:ext cx="5000459" cy="1425992"/>
              <a:chOff x="7186272" y="0"/>
              <a:chExt cx="5005729" cy="1427495"/>
            </a:xfrm>
          </p:grpSpPr>
          <p:sp>
            <p:nvSpPr>
              <p:cNvPr id="10197" name="Google Shape;10197;p1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98" name="Google Shape;10198;p1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99" name="Google Shape;10199;p15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00" name="Google Shape;10200;p15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01" name="Google Shape;10201;p1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02" name="Google Shape;10202;p1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10203"/>
        <p:cNvGrpSpPr/>
        <p:nvPr/>
      </p:nvGrpSpPr>
      <p:grpSpPr>
        <a:xfrm>
          <a:off x="0" y="0"/>
          <a:ext cx="0" cy="0"/>
          <a:chOff x="0" y="0"/>
          <a:chExt cx="0" cy="0"/>
        </a:xfrm>
      </p:grpSpPr>
      <p:grpSp>
        <p:nvGrpSpPr>
          <p:cNvPr id="10204" name="Google Shape;10204;p1506"/>
          <p:cNvGrpSpPr/>
          <p:nvPr/>
        </p:nvGrpSpPr>
        <p:grpSpPr>
          <a:xfrm>
            <a:off x="0" y="0"/>
            <a:ext cx="12192000" cy="2148830"/>
            <a:chOff x="0" y="0"/>
            <a:chExt cx="12192000" cy="2148830"/>
          </a:xfrm>
        </p:grpSpPr>
        <p:sp>
          <p:nvSpPr>
            <p:cNvPr id="10205" name="Google Shape;10205;p15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06" name="Google Shape;10206;p15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07" name="Google Shape;10207;p150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08" name="Google Shape;10208;p150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09" name="Google Shape;10209;p15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10" name="Google Shape;10210;p150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11" name="Google Shape;10211;p15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10212"/>
        <p:cNvGrpSpPr/>
        <p:nvPr/>
      </p:nvGrpSpPr>
      <p:grpSpPr>
        <a:xfrm>
          <a:off x="0" y="0"/>
          <a:ext cx="0" cy="0"/>
          <a:chOff x="0" y="0"/>
          <a:chExt cx="0" cy="0"/>
        </a:xfrm>
      </p:grpSpPr>
      <p:sp>
        <p:nvSpPr>
          <p:cNvPr id="10213" name="Google Shape;10213;p15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14" name="Google Shape;10214;p15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15" name="Google Shape;10215;p1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16" name="Google Shape;10216;p1507"/>
          <p:cNvGrpSpPr/>
          <p:nvPr/>
        </p:nvGrpSpPr>
        <p:grpSpPr>
          <a:xfrm>
            <a:off x="7191543" y="1"/>
            <a:ext cx="5000459" cy="1425992"/>
            <a:chOff x="7191542" y="1"/>
            <a:chExt cx="5000459" cy="1425992"/>
          </a:xfrm>
        </p:grpSpPr>
        <p:pic>
          <p:nvPicPr>
            <p:cNvPr id="10217" name="Google Shape;10217;p15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18" name="Google Shape;10218;p1507"/>
            <p:cNvGrpSpPr/>
            <p:nvPr/>
          </p:nvGrpSpPr>
          <p:grpSpPr>
            <a:xfrm>
              <a:off x="7191542" y="1"/>
              <a:ext cx="5000459" cy="1425992"/>
              <a:chOff x="7186272" y="0"/>
              <a:chExt cx="5005729" cy="1427495"/>
            </a:xfrm>
          </p:grpSpPr>
          <p:sp>
            <p:nvSpPr>
              <p:cNvPr id="10219" name="Google Shape;10219;p15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20" name="Google Shape;10220;p15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10221"/>
        <p:cNvGrpSpPr/>
        <p:nvPr/>
      </p:nvGrpSpPr>
      <p:grpSpPr>
        <a:xfrm>
          <a:off x="0" y="0"/>
          <a:ext cx="0" cy="0"/>
          <a:chOff x="0" y="0"/>
          <a:chExt cx="0" cy="0"/>
        </a:xfrm>
      </p:grpSpPr>
      <p:sp>
        <p:nvSpPr>
          <p:cNvPr id="10222" name="Google Shape;10222;p150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3" name="Google Shape;10223;p150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24" name="Google Shape;10224;p150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25" name="Google Shape;10225;p1508"/>
          <p:cNvSpPr>
            <a:spLocks noGrp="1"/>
          </p:cNvSpPr>
          <p:nvPr>
            <p:ph type="pic" idx="2"/>
          </p:nvPr>
        </p:nvSpPr>
        <p:spPr>
          <a:xfrm>
            <a:off x="7118684" y="233915"/>
            <a:ext cx="5073316" cy="5943600"/>
          </a:xfrm>
          <a:prstGeom prst="rect">
            <a:avLst/>
          </a:prstGeom>
          <a:noFill/>
          <a:ln>
            <a:noFill/>
          </a:ln>
        </p:spPr>
      </p:sp>
      <p:grpSp>
        <p:nvGrpSpPr>
          <p:cNvPr id="10226" name="Google Shape;10226;p1508"/>
          <p:cNvGrpSpPr/>
          <p:nvPr/>
        </p:nvGrpSpPr>
        <p:grpSpPr>
          <a:xfrm>
            <a:off x="0" y="5020349"/>
            <a:ext cx="12192000" cy="1837653"/>
            <a:chOff x="0" y="5020348"/>
            <a:chExt cx="12192000" cy="1837653"/>
          </a:xfrm>
        </p:grpSpPr>
        <p:sp>
          <p:nvSpPr>
            <p:cNvPr id="10227" name="Google Shape;10227;p1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8" name="Google Shape;10228;p15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29" name="Google Shape;10229;p1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10230"/>
        <p:cNvGrpSpPr/>
        <p:nvPr/>
      </p:nvGrpSpPr>
      <p:grpSpPr>
        <a:xfrm>
          <a:off x="0" y="0"/>
          <a:ext cx="0" cy="0"/>
          <a:chOff x="0" y="0"/>
          <a:chExt cx="0" cy="0"/>
        </a:xfrm>
      </p:grpSpPr>
      <p:grpSp>
        <p:nvGrpSpPr>
          <p:cNvPr id="10231" name="Google Shape;10231;p1509"/>
          <p:cNvGrpSpPr/>
          <p:nvPr/>
        </p:nvGrpSpPr>
        <p:grpSpPr>
          <a:xfrm>
            <a:off x="0" y="5020348"/>
            <a:ext cx="12192000" cy="1837653"/>
            <a:chOff x="0" y="5020347"/>
            <a:chExt cx="12192000" cy="1837653"/>
          </a:xfrm>
        </p:grpSpPr>
        <p:sp>
          <p:nvSpPr>
            <p:cNvPr id="10232" name="Google Shape;10232;p15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3" name="Google Shape;10233;p15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4" name="Google Shape;10234;p15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35" name="Google Shape;10235;p15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36" name="Google Shape;10236;p150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37" name="Google Shape;10237;p150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10238"/>
        <p:cNvGrpSpPr/>
        <p:nvPr/>
      </p:nvGrpSpPr>
      <p:grpSpPr>
        <a:xfrm>
          <a:off x="0" y="0"/>
          <a:ext cx="0" cy="0"/>
          <a:chOff x="0" y="0"/>
          <a:chExt cx="0" cy="0"/>
        </a:xfrm>
      </p:grpSpPr>
      <p:sp>
        <p:nvSpPr>
          <p:cNvPr id="10239" name="Google Shape;10239;p151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0" name="Google Shape;10240;p151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41" name="Google Shape;10241;p151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42" name="Google Shape;10242;p1510"/>
          <p:cNvSpPr>
            <a:spLocks noGrp="1"/>
          </p:cNvSpPr>
          <p:nvPr>
            <p:ph type="pic" idx="2"/>
          </p:nvPr>
        </p:nvSpPr>
        <p:spPr>
          <a:xfrm>
            <a:off x="7118684" y="233915"/>
            <a:ext cx="5073316" cy="5943600"/>
          </a:xfrm>
          <a:prstGeom prst="rect">
            <a:avLst/>
          </a:prstGeom>
          <a:noFill/>
          <a:ln>
            <a:noFill/>
          </a:ln>
        </p:spPr>
      </p:sp>
      <p:grpSp>
        <p:nvGrpSpPr>
          <p:cNvPr id="10243" name="Google Shape;10243;p1510"/>
          <p:cNvGrpSpPr/>
          <p:nvPr/>
        </p:nvGrpSpPr>
        <p:grpSpPr>
          <a:xfrm>
            <a:off x="0" y="5020349"/>
            <a:ext cx="12192000" cy="1837653"/>
            <a:chOff x="0" y="5020348"/>
            <a:chExt cx="12192000" cy="1837653"/>
          </a:xfrm>
        </p:grpSpPr>
        <p:sp>
          <p:nvSpPr>
            <p:cNvPr id="10244" name="Google Shape;10244;p15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5" name="Google Shape;10245;p15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46" name="Google Shape;10246;p15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10247"/>
        <p:cNvGrpSpPr/>
        <p:nvPr/>
      </p:nvGrpSpPr>
      <p:grpSpPr>
        <a:xfrm>
          <a:off x="0" y="0"/>
          <a:ext cx="0" cy="0"/>
          <a:chOff x="0" y="0"/>
          <a:chExt cx="0" cy="0"/>
        </a:xfrm>
      </p:grpSpPr>
      <p:grpSp>
        <p:nvGrpSpPr>
          <p:cNvPr id="10248" name="Google Shape;10248;p1511"/>
          <p:cNvGrpSpPr/>
          <p:nvPr/>
        </p:nvGrpSpPr>
        <p:grpSpPr>
          <a:xfrm>
            <a:off x="7191543" y="1"/>
            <a:ext cx="5000459" cy="1425992"/>
            <a:chOff x="7191542" y="1"/>
            <a:chExt cx="5000459" cy="1425992"/>
          </a:xfrm>
        </p:grpSpPr>
        <p:pic>
          <p:nvPicPr>
            <p:cNvPr id="10249" name="Google Shape;10249;p1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50" name="Google Shape;10250;p1511"/>
            <p:cNvGrpSpPr/>
            <p:nvPr/>
          </p:nvGrpSpPr>
          <p:grpSpPr>
            <a:xfrm>
              <a:off x="7191542" y="1"/>
              <a:ext cx="5000459" cy="1425992"/>
              <a:chOff x="7186272" y="0"/>
              <a:chExt cx="5005729" cy="1427495"/>
            </a:xfrm>
          </p:grpSpPr>
          <p:sp>
            <p:nvSpPr>
              <p:cNvPr id="10251" name="Google Shape;10251;p1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52" name="Google Shape;10252;p1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253" name="Google Shape;10253;p15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54" name="Google Shape;10254;p15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55" name="Google Shape;10255;p1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56" name="Google Shape;10256;p1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10257"/>
        <p:cNvGrpSpPr/>
        <p:nvPr/>
      </p:nvGrpSpPr>
      <p:grpSpPr>
        <a:xfrm>
          <a:off x="0" y="0"/>
          <a:ext cx="0" cy="0"/>
          <a:chOff x="0" y="0"/>
          <a:chExt cx="0" cy="0"/>
        </a:xfrm>
      </p:grpSpPr>
      <p:grpSp>
        <p:nvGrpSpPr>
          <p:cNvPr id="10258" name="Google Shape;10258;p1512"/>
          <p:cNvGrpSpPr/>
          <p:nvPr/>
        </p:nvGrpSpPr>
        <p:grpSpPr>
          <a:xfrm>
            <a:off x="0" y="0"/>
            <a:ext cx="12192000" cy="2148830"/>
            <a:chOff x="0" y="0"/>
            <a:chExt cx="12192000" cy="2148830"/>
          </a:xfrm>
        </p:grpSpPr>
        <p:sp>
          <p:nvSpPr>
            <p:cNvPr id="10259" name="Google Shape;10259;p15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60" name="Google Shape;10260;p15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61" name="Google Shape;10261;p15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2" name="Google Shape;10262;p15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63" name="Google Shape;10263;p15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64" name="Google Shape;10264;p15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65" name="Google Shape;10265;p15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35"/>
        <p:cNvGrpSpPr/>
        <p:nvPr/>
      </p:nvGrpSpPr>
      <p:grpSpPr>
        <a:xfrm>
          <a:off x="0" y="0"/>
          <a:ext cx="0" cy="0"/>
          <a:chOff x="0" y="0"/>
          <a:chExt cx="0" cy="0"/>
        </a:xfrm>
      </p:grpSpPr>
      <p:sp>
        <p:nvSpPr>
          <p:cNvPr id="336" name="Google Shape;336;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7" name="Google Shape;337;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8" name="Google Shape;338;p90"/>
          <p:cNvGrpSpPr/>
          <p:nvPr/>
        </p:nvGrpSpPr>
        <p:grpSpPr>
          <a:xfrm>
            <a:off x="0" y="5379426"/>
            <a:ext cx="2807368" cy="753891"/>
            <a:chOff x="0" y="5379426"/>
            <a:chExt cx="2807368" cy="753891"/>
          </a:xfrm>
        </p:grpSpPr>
        <p:sp>
          <p:nvSpPr>
            <p:cNvPr id="339" name="Google Shape;339;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0" name="Google Shape;340;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1" name="Google Shape;341;p90"/>
          <p:cNvSpPr>
            <a:spLocks noGrp="1"/>
          </p:cNvSpPr>
          <p:nvPr>
            <p:ph type="pic" idx="2"/>
          </p:nvPr>
        </p:nvSpPr>
        <p:spPr>
          <a:xfrm>
            <a:off x="2807368" y="457202"/>
            <a:ext cx="8915400" cy="5943598"/>
          </a:xfrm>
          <a:prstGeom prst="rect">
            <a:avLst/>
          </a:prstGeom>
          <a:noFill/>
          <a:ln>
            <a:noFill/>
          </a:ln>
        </p:spPr>
      </p:sp>
      <p:pic>
        <p:nvPicPr>
          <p:cNvPr id="342" name="Google Shape;342;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10266"/>
        <p:cNvGrpSpPr/>
        <p:nvPr/>
      </p:nvGrpSpPr>
      <p:grpSpPr>
        <a:xfrm>
          <a:off x="0" y="0"/>
          <a:ext cx="0" cy="0"/>
          <a:chOff x="0" y="0"/>
          <a:chExt cx="0" cy="0"/>
        </a:xfrm>
      </p:grpSpPr>
      <p:grpSp>
        <p:nvGrpSpPr>
          <p:cNvPr id="10267" name="Google Shape;10267;p1513"/>
          <p:cNvGrpSpPr/>
          <p:nvPr/>
        </p:nvGrpSpPr>
        <p:grpSpPr>
          <a:xfrm>
            <a:off x="0" y="5020348"/>
            <a:ext cx="12192000" cy="1837653"/>
            <a:chOff x="0" y="5020347"/>
            <a:chExt cx="12192000" cy="1837653"/>
          </a:xfrm>
        </p:grpSpPr>
        <p:sp>
          <p:nvSpPr>
            <p:cNvPr id="10268" name="Google Shape;10268;p15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9" name="Google Shape;10269;p15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0" name="Google Shape;10270;p15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71" name="Google Shape;10271;p15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72" name="Google Shape;10272;p151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3" name="Google Shape;10273;p151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10274"/>
        <p:cNvGrpSpPr/>
        <p:nvPr/>
      </p:nvGrpSpPr>
      <p:grpSpPr>
        <a:xfrm>
          <a:off x="0" y="0"/>
          <a:ext cx="0" cy="0"/>
          <a:chOff x="0" y="0"/>
          <a:chExt cx="0" cy="0"/>
        </a:xfrm>
      </p:grpSpPr>
      <p:sp>
        <p:nvSpPr>
          <p:cNvPr id="10275" name="Google Shape;10275;p151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76" name="Google Shape;10276;p15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77" name="Google Shape;10277;p1514"/>
          <p:cNvGrpSpPr/>
          <p:nvPr/>
        </p:nvGrpSpPr>
        <p:grpSpPr>
          <a:xfrm>
            <a:off x="0" y="5379427"/>
            <a:ext cx="2807368" cy="753891"/>
            <a:chOff x="0" y="5379426"/>
            <a:chExt cx="2807368" cy="753891"/>
          </a:xfrm>
        </p:grpSpPr>
        <p:sp>
          <p:nvSpPr>
            <p:cNvPr id="10278" name="Google Shape;10278;p15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9" name="Google Shape;10279;p15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280" name="Google Shape;10280;p1514"/>
          <p:cNvSpPr>
            <a:spLocks noGrp="1"/>
          </p:cNvSpPr>
          <p:nvPr>
            <p:ph type="pic" idx="2"/>
          </p:nvPr>
        </p:nvSpPr>
        <p:spPr>
          <a:xfrm>
            <a:off x="2807368" y="457202"/>
            <a:ext cx="8915400" cy="5943598"/>
          </a:xfrm>
          <a:prstGeom prst="rect">
            <a:avLst/>
          </a:prstGeom>
          <a:noFill/>
          <a:ln>
            <a:noFill/>
          </a:ln>
        </p:spPr>
      </p:sp>
      <p:pic>
        <p:nvPicPr>
          <p:cNvPr id="10281" name="Google Shape;10281;p151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10282"/>
        <p:cNvGrpSpPr/>
        <p:nvPr/>
      </p:nvGrpSpPr>
      <p:grpSpPr>
        <a:xfrm>
          <a:off x="0" y="0"/>
          <a:ext cx="0" cy="0"/>
          <a:chOff x="0" y="0"/>
          <a:chExt cx="0" cy="0"/>
        </a:xfrm>
      </p:grpSpPr>
      <p:sp>
        <p:nvSpPr>
          <p:cNvPr id="10283" name="Google Shape;10283;p151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84" name="Google Shape;10284;p151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85" name="Google Shape;10285;p15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6" name="Google Shape;10286;p15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87" name="Google Shape;10287;p1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88" name="Google Shape;10288;p1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89" name="Google Shape;10289;p1515"/>
          <p:cNvGrpSpPr/>
          <p:nvPr/>
        </p:nvGrpSpPr>
        <p:grpSpPr>
          <a:xfrm>
            <a:off x="7191543" y="1"/>
            <a:ext cx="5000459" cy="1425992"/>
            <a:chOff x="7191542" y="1"/>
            <a:chExt cx="5000459" cy="1425992"/>
          </a:xfrm>
        </p:grpSpPr>
        <p:pic>
          <p:nvPicPr>
            <p:cNvPr id="10290" name="Google Shape;10290;p1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1" name="Google Shape;10291;p1515"/>
            <p:cNvGrpSpPr/>
            <p:nvPr/>
          </p:nvGrpSpPr>
          <p:grpSpPr>
            <a:xfrm>
              <a:off x="7191542" y="1"/>
              <a:ext cx="5000459" cy="1425992"/>
              <a:chOff x="7186272" y="0"/>
              <a:chExt cx="5005729" cy="1427495"/>
            </a:xfrm>
          </p:grpSpPr>
          <p:sp>
            <p:nvSpPr>
              <p:cNvPr id="10292" name="Google Shape;10292;p1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93" name="Google Shape;10293;p1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294" name="Google Shape;10294;p151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10295"/>
        <p:cNvGrpSpPr/>
        <p:nvPr/>
      </p:nvGrpSpPr>
      <p:grpSpPr>
        <a:xfrm>
          <a:off x="0" y="0"/>
          <a:ext cx="0" cy="0"/>
          <a:chOff x="0" y="0"/>
          <a:chExt cx="0" cy="0"/>
        </a:xfrm>
      </p:grpSpPr>
      <p:sp>
        <p:nvSpPr>
          <p:cNvPr id="10296" name="Google Shape;10296;p15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97" name="Google Shape;10297;p15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98" name="Google Shape;10298;p15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99" name="Google Shape;10299;p1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00" name="Google Shape;10300;p1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1" name="Google Shape;10301;p1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2" name="Google Shape;10302;p1516"/>
          <p:cNvGrpSpPr/>
          <p:nvPr/>
        </p:nvGrpSpPr>
        <p:grpSpPr>
          <a:xfrm>
            <a:off x="7191543" y="1"/>
            <a:ext cx="5000459" cy="1425992"/>
            <a:chOff x="7191542" y="1"/>
            <a:chExt cx="5000459" cy="1425992"/>
          </a:xfrm>
        </p:grpSpPr>
        <p:pic>
          <p:nvPicPr>
            <p:cNvPr id="10303" name="Google Shape;10303;p1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4" name="Google Shape;10304;p1516"/>
            <p:cNvGrpSpPr/>
            <p:nvPr/>
          </p:nvGrpSpPr>
          <p:grpSpPr>
            <a:xfrm>
              <a:off x="7191542" y="1"/>
              <a:ext cx="5000459" cy="1425992"/>
              <a:chOff x="7186272" y="0"/>
              <a:chExt cx="5005729" cy="1427495"/>
            </a:xfrm>
          </p:grpSpPr>
          <p:sp>
            <p:nvSpPr>
              <p:cNvPr id="10305" name="Google Shape;10305;p1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06" name="Google Shape;10306;p1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307" name="Google Shape;10307;p15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10308"/>
        <p:cNvGrpSpPr/>
        <p:nvPr/>
      </p:nvGrpSpPr>
      <p:grpSpPr>
        <a:xfrm>
          <a:off x="0" y="0"/>
          <a:ext cx="0" cy="0"/>
          <a:chOff x="0" y="0"/>
          <a:chExt cx="0" cy="0"/>
        </a:xfrm>
      </p:grpSpPr>
      <p:grpSp>
        <p:nvGrpSpPr>
          <p:cNvPr id="10309" name="Google Shape;10309;p1517"/>
          <p:cNvGrpSpPr/>
          <p:nvPr/>
        </p:nvGrpSpPr>
        <p:grpSpPr>
          <a:xfrm>
            <a:off x="7191543" y="1"/>
            <a:ext cx="5000459" cy="1425992"/>
            <a:chOff x="7191542" y="1"/>
            <a:chExt cx="5000459" cy="1425992"/>
          </a:xfrm>
        </p:grpSpPr>
        <p:pic>
          <p:nvPicPr>
            <p:cNvPr id="10310" name="Google Shape;10310;p1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11" name="Google Shape;10311;p1517"/>
            <p:cNvGrpSpPr/>
            <p:nvPr/>
          </p:nvGrpSpPr>
          <p:grpSpPr>
            <a:xfrm>
              <a:off x="7191542" y="1"/>
              <a:ext cx="5000459" cy="1425992"/>
              <a:chOff x="7186272" y="0"/>
              <a:chExt cx="5005729" cy="1427495"/>
            </a:xfrm>
          </p:grpSpPr>
          <p:sp>
            <p:nvSpPr>
              <p:cNvPr id="10312" name="Google Shape;10312;p1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13" name="Google Shape;10313;p1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14" name="Google Shape;10314;p15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15" name="Google Shape;10315;p15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16" name="Google Shape;10316;p15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17" name="Google Shape;10317;p1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18" name="Google Shape;10318;p1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10319"/>
        <p:cNvGrpSpPr/>
        <p:nvPr/>
      </p:nvGrpSpPr>
      <p:grpSpPr>
        <a:xfrm>
          <a:off x="0" y="0"/>
          <a:ext cx="0" cy="0"/>
          <a:chOff x="0" y="0"/>
          <a:chExt cx="0" cy="0"/>
        </a:xfrm>
      </p:grpSpPr>
      <p:sp>
        <p:nvSpPr>
          <p:cNvPr id="10320" name="Google Shape;10320;p15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21" name="Google Shape;10321;p151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22" name="Google Shape;10322;p1518"/>
          <p:cNvGrpSpPr/>
          <p:nvPr/>
        </p:nvGrpSpPr>
        <p:grpSpPr>
          <a:xfrm>
            <a:off x="7191543" y="1"/>
            <a:ext cx="5000459" cy="1425992"/>
            <a:chOff x="7191542" y="1"/>
            <a:chExt cx="5000459" cy="1425992"/>
          </a:xfrm>
        </p:grpSpPr>
        <p:pic>
          <p:nvPicPr>
            <p:cNvPr id="10323" name="Google Shape;10323;p1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4" name="Google Shape;10324;p1518"/>
            <p:cNvGrpSpPr/>
            <p:nvPr/>
          </p:nvGrpSpPr>
          <p:grpSpPr>
            <a:xfrm>
              <a:off x="7191542" y="1"/>
              <a:ext cx="5000459" cy="1425992"/>
              <a:chOff x="7186272" y="0"/>
              <a:chExt cx="5005729" cy="1427495"/>
            </a:xfrm>
          </p:grpSpPr>
          <p:sp>
            <p:nvSpPr>
              <p:cNvPr id="10325" name="Google Shape;10325;p1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26" name="Google Shape;10326;p1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27" name="Google Shape;10327;p151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28" name="Google Shape;10328;p151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29" name="Google Shape;10329;p1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30" name="Google Shape;10330;p1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10331"/>
        <p:cNvGrpSpPr/>
        <p:nvPr/>
      </p:nvGrpSpPr>
      <p:grpSpPr>
        <a:xfrm>
          <a:off x="0" y="0"/>
          <a:ext cx="0" cy="0"/>
          <a:chOff x="0" y="0"/>
          <a:chExt cx="0" cy="0"/>
        </a:xfrm>
      </p:grpSpPr>
      <p:grpSp>
        <p:nvGrpSpPr>
          <p:cNvPr id="10332" name="Google Shape;10332;p1519"/>
          <p:cNvGrpSpPr/>
          <p:nvPr/>
        </p:nvGrpSpPr>
        <p:grpSpPr>
          <a:xfrm>
            <a:off x="7191543" y="1"/>
            <a:ext cx="5000459" cy="1425992"/>
            <a:chOff x="7191542" y="1"/>
            <a:chExt cx="5000459" cy="1425992"/>
          </a:xfrm>
        </p:grpSpPr>
        <p:pic>
          <p:nvPicPr>
            <p:cNvPr id="10333" name="Google Shape;10333;p1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34" name="Google Shape;10334;p1519"/>
            <p:cNvGrpSpPr/>
            <p:nvPr/>
          </p:nvGrpSpPr>
          <p:grpSpPr>
            <a:xfrm>
              <a:off x="7191542" y="1"/>
              <a:ext cx="5000459" cy="1425992"/>
              <a:chOff x="7186272" y="0"/>
              <a:chExt cx="5005729" cy="1427495"/>
            </a:xfrm>
          </p:grpSpPr>
          <p:sp>
            <p:nvSpPr>
              <p:cNvPr id="10335" name="Google Shape;10335;p1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36" name="Google Shape;10336;p1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37" name="Google Shape;10337;p151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8" name="Google Shape;10338;p151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39" name="Google Shape;10339;p151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0" name="Google Shape;10340;p15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41" name="Google Shape;10341;p15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2" name="Google Shape;10342;p15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43" name="Google Shape;10343;p1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44" name="Google Shape;10344;p1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10345"/>
        <p:cNvGrpSpPr/>
        <p:nvPr/>
      </p:nvGrpSpPr>
      <p:grpSpPr>
        <a:xfrm>
          <a:off x="0" y="0"/>
          <a:ext cx="0" cy="0"/>
          <a:chOff x="0" y="0"/>
          <a:chExt cx="0" cy="0"/>
        </a:xfrm>
      </p:grpSpPr>
      <p:grpSp>
        <p:nvGrpSpPr>
          <p:cNvPr id="10346" name="Google Shape;10346;p1520"/>
          <p:cNvGrpSpPr/>
          <p:nvPr/>
        </p:nvGrpSpPr>
        <p:grpSpPr>
          <a:xfrm>
            <a:off x="7191543" y="1"/>
            <a:ext cx="5000459" cy="1425992"/>
            <a:chOff x="7191542" y="1"/>
            <a:chExt cx="5000459" cy="1425992"/>
          </a:xfrm>
        </p:grpSpPr>
        <p:pic>
          <p:nvPicPr>
            <p:cNvPr id="10347" name="Google Shape;10347;p1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8" name="Google Shape;10348;p1520"/>
            <p:cNvGrpSpPr/>
            <p:nvPr/>
          </p:nvGrpSpPr>
          <p:grpSpPr>
            <a:xfrm>
              <a:off x="7191542" y="1"/>
              <a:ext cx="5000459" cy="1425992"/>
              <a:chOff x="7186272" y="0"/>
              <a:chExt cx="5005729" cy="1427495"/>
            </a:xfrm>
          </p:grpSpPr>
          <p:sp>
            <p:nvSpPr>
              <p:cNvPr id="10349" name="Google Shape;10349;p1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0" name="Google Shape;10350;p1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51" name="Google Shape;10351;p1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52" name="Google Shape;10352;p15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53" name="Google Shape;10353;p1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4" name="Google Shape;10354;p1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10355"/>
        <p:cNvGrpSpPr/>
        <p:nvPr/>
      </p:nvGrpSpPr>
      <p:grpSpPr>
        <a:xfrm>
          <a:off x="0" y="0"/>
          <a:ext cx="0" cy="0"/>
          <a:chOff x="0" y="0"/>
          <a:chExt cx="0" cy="0"/>
        </a:xfrm>
      </p:grpSpPr>
      <p:grpSp>
        <p:nvGrpSpPr>
          <p:cNvPr id="10356" name="Google Shape;10356;p1521"/>
          <p:cNvGrpSpPr/>
          <p:nvPr/>
        </p:nvGrpSpPr>
        <p:grpSpPr>
          <a:xfrm>
            <a:off x="0" y="0"/>
            <a:ext cx="12192000" cy="2148830"/>
            <a:chOff x="0" y="0"/>
            <a:chExt cx="12192000" cy="2148830"/>
          </a:xfrm>
        </p:grpSpPr>
        <p:sp>
          <p:nvSpPr>
            <p:cNvPr id="10357" name="Google Shape;10357;p15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8" name="Google Shape;10358;p15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359" name="Google Shape;10359;p152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60" name="Google Shape;10360;p152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61" name="Google Shape;10361;p15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62" name="Google Shape;10362;p152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363" name="Google Shape;10363;p15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10364"/>
        <p:cNvGrpSpPr/>
        <p:nvPr/>
      </p:nvGrpSpPr>
      <p:grpSpPr>
        <a:xfrm>
          <a:off x="0" y="0"/>
          <a:ext cx="0" cy="0"/>
          <a:chOff x="0" y="0"/>
          <a:chExt cx="0" cy="0"/>
        </a:xfrm>
      </p:grpSpPr>
      <p:sp>
        <p:nvSpPr>
          <p:cNvPr id="10365" name="Google Shape;10365;p1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66" name="Google Shape;10366;p1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67" name="Google Shape;10367;p1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68" name="Google Shape;10368;p1522"/>
          <p:cNvGrpSpPr/>
          <p:nvPr/>
        </p:nvGrpSpPr>
        <p:grpSpPr>
          <a:xfrm>
            <a:off x="7191543" y="1"/>
            <a:ext cx="5000459" cy="1425992"/>
            <a:chOff x="7191542" y="1"/>
            <a:chExt cx="5000459" cy="1425992"/>
          </a:xfrm>
        </p:grpSpPr>
        <p:pic>
          <p:nvPicPr>
            <p:cNvPr id="10369" name="Google Shape;10369;p1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70" name="Google Shape;10370;p1522"/>
            <p:cNvGrpSpPr/>
            <p:nvPr/>
          </p:nvGrpSpPr>
          <p:grpSpPr>
            <a:xfrm>
              <a:off x="7191542" y="1"/>
              <a:ext cx="5000459" cy="1425992"/>
              <a:chOff x="7186272" y="0"/>
              <a:chExt cx="5005729" cy="1427495"/>
            </a:xfrm>
          </p:grpSpPr>
          <p:sp>
            <p:nvSpPr>
              <p:cNvPr id="10371" name="Google Shape;10371;p1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72" name="Google Shape;10372;p1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43"/>
        <p:cNvGrpSpPr/>
        <p:nvPr/>
      </p:nvGrpSpPr>
      <p:grpSpPr>
        <a:xfrm>
          <a:off x="0" y="0"/>
          <a:ext cx="0" cy="0"/>
          <a:chOff x="0" y="0"/>
          <a:chExt cx="0" cy="0"/>
        </a:xfrm>
      </p:grpSpPr>
      <p:sp>
        <p:nvSpPr>
          <p:cNvPr id="344" name="Google Shape;344;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 name="Google Shape;345;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 name="Google Shape;346;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 name="Google Shape;347;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 name="Google Shape;348;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 name="Google Shape;349;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 name="Google Shape;350;p91"/>
          <p:cNvGrpSpPr/>
          <p:nvPr/>
        </p:nvGrpSpPr>
        <p:grpSpPr>
          <a:xfrm>
            <a:off x="7191542" y="1"/>
            <a:ext cx="5000459" cy="1425992"/>
            <a:chOff x="7191542" y="1"/>
            <a:chExt cx="5000459" cy="1425992"/>
          </a:xfrm>
        </p:grpSpPr>
        <p:pic>
          <p:nvPicPr>
            <p:cNvPr id="351" name="Google Shape;351;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 name="Google Shape;352;p91"/>
            <p:cNvGrpSpPr/>
            <p:nvPr/>
          </p:nvGrpSpPr>
          <p:grpSpPr>
            <a:xfrm>
              <a:off x="7191542" y="1"/>
              <a:ext cx="5000459" cy="1425992"/>
              <a:chOff x="7186272" y="0"/>
              <a:chExt cx="5005729" cy="1427495"/>
            </a:xfrm>
          </p:grpSpPr>
          <p:sp>
            <p:nvSpPr>
              <p:cNvPr id="353" name="Google Shape;353;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 name="Google Shape;354;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5" name="Google Shape;355;p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10373"/>
        <p:cNvGrpSpPr/>
        <p:nvPr/>
      </p:nvGrpSpPr>
      <p:grpSpPr>
        <a:xfrm>
          <a:off x="0" y="0"/>
          <a:ext cx="0" cy="0"/>
          <a:chOff x="0" y="0"/>
          <a:chExt cx="0" cy="0"/>
        </a:xfrm>
      </p:grpSpPr>
      <p:sp>
        <p:nvSpPr>
          <p:cNvPr id="10374" name="Google Shape;10374;p152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75" name="Google Shape;10375;p152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76" name="Google Shape;10376;p152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77" name="Google Shape;10377;p1523"/>
          <p:cNvSpPr>
            <a:spLocks noGrp="1"/>
          </p:cNvSpPr>
          <p:nvPr>
            <p:ph type="pic" idx="2"/>
          </p:nvPr>
        </p:nvSpPr>
        <p:spPr>
          <a:xfrm>
            <a:off x="7118684" y="233915"/>
            <a:ext cx="5073316" cy="5943600"/>
          </a:xfrm>
          <a:prstGeom prst="rect">
            <a:avLst/>
          </a:prstGeom>
          <a:noFill/>
          <a:ln>
            <a:noFill/>
          </a:ln>
        </p:spPr>
      </p:sp>
      <p:grpSp>
        <p:nvGrpSpPr>
          <p:cNvPr id="10378" name="Google Shape;10378;p1523"/>
          <p:cNvGrpSpPr/>
          <p:nvPr/>
        </p:nvGrpSpPr>
        <p:grpSpPr>
          <a:xfrm>
            <a:off x="0" y="5020349"/>
            <a:ext cx="12192000" cy="1837653"/>
            <a:chOff x="0" y="5020348"/>
            <a:chExt cx="12192000" cy="1837653"/>
          </a:xfrm>
        </p:grpSpPr>
        <p:sp>
          <p:nvSpPr>
            <p:cNvPr id="10379" name="Google Shape;10379;p15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0" name="Google Shape;10380;p15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1" name="Google Shape;10381;p15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10382"/>
        <p:cNvGrpSpPr/>
        <p:nvPr/>
      </p:nvGrpSpPr>
      <p:grpSpPr>
        <a:xfrm>
          <a:off x="0" y="0"/>
          <a:ext cx="0" cy="0"/>
          <a:chOff x="0" y="0"/>
          <a:chExt cx="0" cy="0"/>
        </a:xfrm>
      </p:grpSpPr>
      <p:grpSp>
        <p:nvGrpSpPr>
          <p:cNvPr id="10383" name="Google Shape;10383;p1524"/>
          <p:cNvGrpSpPr/>
          <p:nvPr/>
        </p:nvGrpSpPr>
        <p:grpSpPr>
          <a:xfrm>
            <a:off x="0" y="5020348"/>
            <a:ext cx="12192000" cy="1837653"/>
            <a:chOff x="0" y="5020347"/>
            <a:chExt cx="12192000" cy="1837653"/>
          </a:xfrm>
        </p:grpSpPr>
        <p:sp>
          <p:nvSpPr>
            <p:cNvPr id="10384" name="Google Shape;10384;p15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5" name="Google Shape;10385;p15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6" name="Google Shape;10386;p15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7" name="Google Shape;10387;p15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388" name="Google Shape;10388;p152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89" name="Google Shape;10389;p152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10390"/>
        <p:cNvGrpSpPr/>
        <p:nvPr/>
      </p:nvGrpSpPr>
      <p:grpSpPr>
        <a:xfrm>
          <a:off x="0" y="0"/>
          <a:ext cx="0" cy="0"/>
          <a:chOff x="0" y="0"/>
          <a:chExt cx="0" cy="0"/>
        </a:xfrm>
      </p:grpSpPr>
      <p:sp>
        <p:nvSpPr>
          <p:cNvPr id="10391" name="Google Shape;10391;p152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92" name="Google Shape;10392;p152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93" name="Google Shape;10393;p1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94" name="Google Shape;10394;p15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95" name="Google Shape;10395;p1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6" name="Google Shape;10396;p1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97" name="Google Shape;10397;p1525"/>
          <p:cNvGrpSpPr/>
          <p:nvPr/>
        </p:nvGrpSpPr>
        <p:grpSpPr>
          <a:xfrm>
            <a:off x="7191543" y="1"/>
            <a:ext cx="5000459" cy="1425992"/>
            <a:chOff x="7191542" y="1"/>
            <a:chExt cx="5000459" cy="1425992"/>
          </a:xfrm>
        </p:grpSpPr>
        <p:pic>
          <p:nvPicPr>
            <p:cNvPr id="10398" name="Google Shape;10398;p1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9" name="Google Shape;10399;p1525"/>
            <p:cNvGrpSpPr/>
            <p:nvPr/>
          </p:nvGrpSpPr>
          <p:grpSpPr>
            <a:xfrm>
              <a:off x="7191542" y="1"/>
              <a:ext cx="5000459" cy="1425992"/>
              <a:chOff x="7186272" y="0"/>
              <a:chExt cx="5005729" cy="1427495"/>
            </a:xfrm>
          </p:grpSpPr>
          <p:sp>
            <p:nvSpPr>
              <p:cNvPr id="10400" name="Google Shape;10400;p1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1" name="Google Shape;10401;p1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402" name="Google Shape;10402;p152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0403"/>
        <p:cNvGrpSpPr/>
        <p:nvPr/>
      </p:nvGrpSpPr>
      <p:grpSpPr>
        <a:xfrm>
          <a:off x="0" y="0"/>
          <a:ext cx="0" cy="0"/>
          <a:chOff x="0" y="0"/>
          <a:chExt cx="0" cy="0"/>
        </a:xfrm>
      </p:grpSpPr>
      <p:grpSp>
        <p:nvGrpSpPr>
          <p:cNvPr id="10404" name="Google Shape;10404;p1526"/>
          <p:cNvGrpSpPr/>
          <p:nvPr/>
        </p:nvGrpSpPr>
        <p:grpSpPr>
          <a:xfrm>
            <a:off x="7191543" y="1"/>
            <a:ext cx="5000459" cy="1425992"/>
            <a:chOff x="7191542" y="1"/>
            <a:chExt cx="5000459" cy="1425992"/>
          </a:xfrm>
        </p:grpSpPr>
        <p:pic>
          <p:nvPicPr>
            <p:cNvPr id="10405" name="Google Shape;10405;p1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06" name="Google Shape;10406;p1526"/>
            <p:cNvGrpSpPr/>
            <p:nvPr/>
          </p:nvGrpSpPr>
          <p:grpSpPr>
            <a:xfrm>
              <a:off x="7191542" y="1"/>
              <a:ext cx="5000459" cy="1425992"/>
              <a:chOff x="7186272" y="0"/>
              <a:chExt cx="5005729" cy="1427495"/>
            </a:xfrm>
          </p:grpSpPr>
          <p:sp>
            <p:nvSpPr>
              <p:cNvPr id="10407" name="Google Shape;10407;p1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8" name="Google Shape;10408;p1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09" name="Google Shape;10409;p15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0" name="Google Shape;10410;p15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11" name="Google Shape;10411;p15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12" name="Google Shape;10412;p1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13" name="Google Shape;10413;p1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10414"/>
        <p:cNvGrpSpPr/>
        <p:nvPr/>
      </p:nvGrpSpPr>
      <p:grpSpPr>
        <a:xfrm>
          <a:off x="0" y="0"/>
          <a:ext cx="0" cy="0"/>
          <a:chOff x="0" y="0"/>
          <a:chExt cx="0" cy="0"/>
        </a:xfrm>
      </p:grpSpPr>
      <p:sp>
        <p:nvSpPr>
          <p:cNvPr id="10415" name="Google Shape;10415;p1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6" name="Google Shape;10416;p152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17" name="Google Shape;10417;p1527"/>
          <p:cNvGrpSpPr/>
          <p:nvPr/>
        </p:nvGrpSpPr>
        <p:grpSpPr>
          <a:xfrm>
            <a:off x="7191543" y="1"/>
            <a:ext cx="5000459" cy="1425992"/>
            <a:chOff x="7191542" y="1"/>
            <a:chExt cx="5000459" cy="1425992"/>
          </a:xfrm>
        </p:grpSpPr>
        <p:pic>
          <p:nvPicPr>
            <p:cNvPr id="10418" name="Google Shape;10418;p1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19" name="Google Shape;10419;p1527"/>
            <p:cNvGrpSpPr/>
            <p:nvPr/>
          </p:nvGrpSpPr>
          <p:grpSpPr>
            <a:xfrm>
              <a:off x="7191542" y="1"/>
              <a:ext cx="5000459" cy="1425992"/>
              <a:chOff x="7186272" y="0"/>
              <a:chExt cx="5005729" cy="1427495"/>
            </a:xfrm>
          </p:grpSpPr>
          <p:sp>
            <p:nvSpPr>
              <p:cNvPr id="10420" name="Google Shape;10420;p1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21" name="Google Shape;10421;p1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22" name="Google Shape;10422;p152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3" name="Google Shape;10423;p152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24" name="Google Shape;10424;p1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5" name="Google Shape;10425;p1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10426"/>
        <p:cNvGrpSpPr/>
        <p:nvPr/>
      </p:nvGrpSpPr>
      <p:grpSpPr>
        <a:xfrm>
          <a:off x="0" y="0"/>
          <a:ext cx="0" cy="0"/>
          <a:chOff x="0" y="0"/>
          <a:chExt cx="0" cy="0"/>
        </a:xfrm>
      </p:grpSpPr>
      <p:grpSp>
        <p:nvGrpSpPr>
          <p:cNvPr id="10427" name="Google Shape;10427;p1528"/>
          <p:cNvGrpSpPr/>
          <p:nvPr/>
        </p:nvGrpSpPr>
        <p:grpSpPr>
          <a:xfrm>
            <a:off x="7191543" y="1"/>
            <a:ext cx="5000459" cy="1425992"/>
            <a:chOff x="7191542" y="1"/>
            <a:chExt cx="5000459" cy="1425992"/>
          </a:xfrm>
        </p:grpSpPr>
        <p:pic>
          <p:nvPicPr>
            <p:cNvPr id="10428" name="Google Shape;10428;p1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9" name="Google Shape;10429;p1528"/>
            <p:cNvGrpSpPr/>
            <p:nvPr/>
          </p:nvGrpSpPr>
          <p:grpSpPr>
            <a:xfrm>
              <a:off x="7191542" y="1"/>
              <a:ext cx="5000459" cy="1425992"/>
              <a:chOff x="7186272" y="0"/>
              <a:chExt cx="5005729" cy="1427495"/>
            </a:xfrm>
          </p:grpSpPr>
          <p:sp>
            <p:nvSpPr>
              <p:cNvPr id="10430" name="Google Shape;10430;p1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31" name="Google Shape;10431;p1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32" name="Google Shape;10432;p152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33" name="Google Shape;10433;p152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4" name="Google Shape;10434;p152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5" name="Google Shape;10435;p15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6" name="Google Shape;10436;p15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7" name="Google Shape;10437;p15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8" name="Google Shape;10438;p1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39" name="Google Shape;10439;p1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10440"/>
        <p:cNvGrpSpPr/>
        <p:nvPr/>
      </p:nvGrpSpPr>
      <p:grpSpPr>
        <a:xfrm>
          <a:off x="0" y="0"/>
          <a:ext cx="0" cy="0"/>
          <a:chOff x="0" y="0"/>
          <a:chExt cx="0" cy="0"/>
        </a:xfrm>
      </p:grpSpPr>
      <p:sp>
        <p:nvSpPr>
          <p:cNvPr id="10441" name="Google Shape;10441;p152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442" name="Google Shape;10442;p15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443" name="Google Shape;10443;p1529"/>
          <p:cNvGrpSpPr/>
          <p:nvPr/>
        </p:nvGrpSpPr>
        <p:grpSpPr>
          <a:xfrm>
            <a:off x="0" y="5379427"/>
            <a:ext cx="2807368" cy="753891"/>
            <a:chOff x="0" y="5379426"/>
            <a:chExt cx="2807368" cy="753891"/>
          </a:xfrm>
        </p:grpSpPr>
        <p:sp>
          <p:nvSpPr>
            <p:cNvPr id="10444" name="Google Shape;10444;p15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45" name="Google Shape;10445;p15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446" name="Google Shape;10446;p1529"/>
          <p:cNvSpPr>
            <a:spLocks noGrp="1"/>
          </p:cNvSpPr>
          <p:nvPr>
            <p:ph type="pic" idx="2"/>
          </p:nvPr>
        </p:nvSpPr>
        <p:spPr>
          <a:xfrm>
            <a:off x="2807368" y="457202"/>
            <a:ext cx="8915400" cy="5943598"/>
          </a:xfrm>
          <a:prstGeom prst="rect">
            <a:avLst/>
          </a:prstGeom>
          <a:noFill/>
          <a:ln>
            <a:noFill/>
          </a:ln>
        </p:spPr>
      </p:sp>
      <p:pic>
        <p:nvPicPr>
          <p:cNvPr id="10447" name="Google Shape;10447;p152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10448"/>
        <p:cNvGrpSpPr/>
        <p:nvPr/>
      </p:nvGrpSpPr>
      <p:grpSpPr>
        <a:xfrm>
          <a:off x="0" y="0"/>
          <a:ext cx="0" cy="0"/>
          <a:chOff x="0" y="0"/>
          <a:chExt cx="0" cy="0"/>
        </a:xfrm>
      </p:grpSpPr>
      <p:grpSp>
        <p:nvGrpSpPr>
          <p:cNvPr id="10449" name="Google Shape;10449;p1530"/>
          <p:cNvGrpSpPr/>
          <p:nvPr/>
        </p:nvGrpSpPr>
        <p:grpSpPr>
          <a:xfrm>
            <a:off x="0" y="0"/>
            <a:ext cx="12192000" cy="2148830"/>
            <a:chOff x="0" y="0"/>
            <a:chExt cx="12192000" cy="2148830"/>
          </a:xfrm>
        </p:grpSpPr>
        <p:sp>
          <p:nvSpPr>
            <p:cNvPr id="10450" name="Google Shape;10450;p15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51" name="Google Shape;10451;p15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452" name="Google Shape;10452;p153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53" name="Google Shape;10453;p153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4" name="Google Shape;10454;p15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455" name="Google Shape;10455;p153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456" name="Google Shape;10456;p15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10457"/>
        <p:cNvGrpSpPr/>
        <p:nvPr/>
      </p:nvGrpSpPr>
      <p:grpSpPr>
        <a:xfrm>
          <a:off x="0" y="0"/>
          <a:ext cx="0" cy="0"/>
          <a:chOff x="0" y="0"/>
          <a:chExt cx="0" cy="0"/>
        </a:xfrm>
      </p:grpSpPr>
      <p:sp>
        <p:nvSpPr>
          <p:cNvPr id="10458" name="Google Shape;10458;p15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59" name="Google Shape;10459;p15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0" name="Google Shape;10460;p15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61" name="Google Shape;10461;p1531"/>
          <p:cNvGrpSpPr/>
          <p:nvPr/>
        </p:nvGrpSpPr>
        <p:grpSpPr>
          <a:xfrm>
            <a:off x="7191543" y="1"/>
            <a:ext cx="5000459" cy="1425992"/>
            <a:chOff x="7191542" y="1"/>
            <a:chExt cx="5000459" cy="1425992"/>
          </a:xfrm>
        </p:grpSpPr>
        <p:pic>
          <p:nvPicPr>
            <p:cNvPr id="10462" name="Google Shape;10462;p15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3" name="Google Shape;10463;p1531"/>
            <p:cNvGrpSpPr/>
            <p:nvPr/>
          </p:nvGrpSpPr>
          <p:grpSpPr>
            <a:xfrm>
              <a:off x="7191542" y="1"/>
              <a:ext cx="5000459" cy="1425992"/>
              <a:chOff x="7186272" y="0"/>
              <a:chExt cx="5005729" cy="1427495"/>
            </a:xfrm>
          </p:grpSpPr>
          <p:sp>
            <p:nvSpPr>
              <p:cNvPr id="10464" name="Google Shape;10464;p15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65" name="Google Shape;10465;p15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10466"/>
        <p:cNvGrpSpPr/>
        <p:nvPr/>
      </p:nvGrpSpPr>
      <p:grpSpPr>
        <a:xfrm>
          <a:off x="0" y="0"/>
          <a:ext cx="0" cy="0"/>
          <a:chOff x="0" y="0"/>
          <a:chExt cx="0" cy="0"/>
        </a:xfrm>
      </p:grpSpPr>
      <p:grpSp>
        <p:nvGrpSpPr>
          <p:cNvPr id="10467" name="Google Shape;10467;p1532"/>
          <p:cNvGrpSpPr/>
          <p:nvPr/>
        </p:nvGrpSpPr>
        <p:grpSpPr>
          <a:xfrm>
            <a:off x="7191543" y="1"/>
            <a:ext cx="5000459" cy="1425992"/>
            <a:chOff x="7191542" y="1"/>
            <a:chExt cx="5000459" cy="1425992"/>
          </a:xfrm>
        </p:grpSpPr>
        <p:pic>
          <p:nvPicPr>
            <p:cNvPr id="10468" name="Google Shape;10468;p15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9" name="Google Shape;10469;p1532"/>
            <p:cNvGrpSpPr/>
            <p:nvPr/>
          </p:nvGrpSpPr>
          <p:grpSpPr>
            <a:xfrm>
              <a:off x="7191542" y="1"/>
              <a:ext cx="5000459" cy="1425992"/>
              <a:chOff x="7186272" y="0"/>
              <a:chExt cx="5005729" cy="1427495"/>
            </a:xfrm>
          </p:grpSpPr>
          <p:sp>
            <p:nvSpPr>
              <p:cNvPr id="10470" name="Google Shape;10470;p15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71" name="Google Shape;10471;p15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72" name="Google Shape;10472;p15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3" name="Google Shape;10473;p15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74" name="Google Shape;10474;p15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75" name="Google Shape;10475;p15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56"/>
        <p:cNvGrpSpPr/>
        <p:nvPr/>
      </p:nvGrpSpPr>
      <p:grpSpPr>
        <a:xfrm>
          <a:off x="0" y="0"/>
          <a:ext cx="0" cy="0"/>
          <a:chOff x="0" y="0"/>
          <a:chExt cx="0" cy="0"/>
        </a:xfrm>
      </p:grpSpPr>
      <p:sp>
        <p:nvSpPr>
          <p:cNvPr id="357" name="Google Shape;357;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9" name="Google Shape;359;p92"/>
          <p:cNvGrpSpPr/>
          <p:nvPr/>
        </p:nvGrpSpPr>
        <p:grpSpPr>
          <a:xfrm>
            <a:off x="7191542" y="1"/>
            <a:ext cx="5000459" cy="1425992"/>
            <a:chOff x="7191542" y="1"/>
            <a:chExt cx="5000459" cy="1425992"/>
          </a:xfrm>
        </p:grpSpPr>
        <p:pic>
          <p:nvPicPr>
            <p:cNvPr id="360" name="Google Shape;360;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 name="Google Shape;361;p92"/>
            <p:cNvGrpSpPr/>
            <p:nvPr/>
          </p:nvGrpSpPr>
          <p:grpSpPr>
            <a:xfrm>
              <a:off x="7191542" y="1"/>
              <a:ext cx="5000459" cy="1425992"/>
              <a:chOff x="7186272" y="0"/>
              <a:chExt cx="5005729" cy="1427495"/>
            </a:xfrm>
          </p:grpSpPr>
          <p:sp>
            <p:nvSpPr>
              <p:cNvPr id="362" name="Google Shape;362;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3" name="Google Shape;363;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4" name="Google Shape;364;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 name="Google Shape;365;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 name="Google Shape;366;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 name="Google Shape;367;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10476"/>
        <p:cNvGrpSpPr/>
        <p:nvPr/>
      </p:nvGrpSpPr>
      <p:grpSpPr>
        <a:xfrm>
          <a:off x="0" y="0"/>
          <a:ext cx="0" cy="0"/>
          <a:chOff x="0" y="0"/>
          <a:chExt cx="0" cy="0"/>
        </a:xfrm>
      </p:grpSpPr>
      <p:sp>
        <p:nvSpPr>
          <p:cNvPr id="10477" name="Google Shape;10477;p153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78" name="Google Shape;10478;p153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9" name="Google Shape;10479;p153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80" name="Google Shape;10480;p1533"/>
          <p:cNvSpPr>
            <a:spLocks noGrp="1"/>
          </p:cNvSpPr>
          <p:nvPr>
            <p:ph type="pic" idx="2"/>
          </p:nvPr>
        </p:nvSpPr>
        <p:spPr>
          <a:xfrm>
            <a:off x="7118684" y="233915"/>
            <a:ext cx="5073316" cy="5943600"/>
          </a:xfrm>
          <a:prstGeom prst="rect">
            <a:avLst/>
          </a:prstGeom>
          <a:noFill/>
          <a:ln>
            <a:noFill/>
          </a:ln>
        </p:spPr>
      </p:sp>
      <p:grpSp>
        <p:nvGrpSpPr>
          <p:cNvPr id="10481" name="Google Shape;10481;p1533"/>
          <p:cNvGrpSpPr/>
          <p:nvPr/>
        </p:nvGrpSpPr>
        <p:grpSpPr>
          <a:xfrm>
            <a:off x="0" y="5020349"/>
            <a:ext cx="12192000" cy="1837653"/>
            <a:chOff x="0" y="5020348"/>
            <a:chExt cx="12192000" cy="1837653"/>
          </a:xfrm>
        </p:grpSpPr>
        <p:sp>
          <p:nvSpPr>
            <p:cNvPr id="10482" name="Google Shape;10482;p15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3" name="Google Shape;10483;p153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84" name="Google Shape;10484;p15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10485"/>
        <p:cNvGrpSpPr/>
        <p:nvPr/>
      </p:nvGrpSpPr>
      <p:grpSpPr>
        <a:xfrm>
          <a:off x="0" y="0"/>
          <a:ext cx="0" cy="0"/>
          <a:chOff x="0" y="0"/>
          <a:chExt cx="0" cy="0"/>
        </a:xfrm>
      </p:grpSpPr>
      <p:grpSp>
        <p:nvGrpSpPr>
          <p:cNvPr id="10486" name="Google Shape;10486;p1534"/>
          <p:cNvGrpSpPr/>
          <p:nvPr/>
        </p:nvGrpSpPr>
        <p:grpSpPr>
          <a:xfrm>
            <a:off x="0" y="5020348"/>
            <a:ext cx="12192000" cy="1837653"/>
            <a:chOff x="0" y="5020347"/>
            <a:chExt cx="12192000" cy="1837653"/>
          </a:xfrm>
        </p:grpSpPr>
        <p:sp>
          <p:nvSpPr>
            <p:cNvPr id="10487" name="Google Shape;10487;p153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8" name="Google Shape;10488;p15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9" name="Google Shape;10489;p153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90" name="Google Shape;10490;p15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91" name="Google Shape;10491;p153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2" name="Google Shape;10492;p153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10493"/>
        <p:cNvGrpSpPr/>
        <p:nvPr/>
      </p:nvGrpSpPr>
      <p:grpSpPr>
        <a:xfrm>
          <a:off x="0" y="0"/>
          <a:ext cx="0" cy="0"/>
          <a:chOff x="0" y="0"/>
          <a:chExt cx="0" cy="0"/>
        </a:xfrm>
      </p:grpSpPr>
      <p:sp>
        <p:nvSpPr>
          <p:cNvPr id="10494" name="Google Shape;10494;p15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95" name="Google Shape;10495;p15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6" name="Google Shape;10496;p15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7" name="Google Shape;10497;p15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98" name="Google Shape;10498;p1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9" name="Google Shape;10499;p1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00" name="Google Shape;10500;p1535"/>
          <p:cNvGrpSpPr/>
          <p:nvPr/>
        </p:nvGrpSpPr>
        <p:grpSpPr>
          <a:xfrm>
            <a:off x="7191543" y="1"/>
            <a:ext cx="5000459" cy="1425992"/>
            <a:chOff x="7191542" y="1"/>
            <a:chExt cx="5000459" cy="1425992"/>
          </a:xfrm>
        </p:grpSpPr>
        <p:pic>
          <p:nvPicPr>
            <p:cNvPr id="10501" name="Google Shape;10501;p1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2" name="Google Shape;10502;p1535"/>
            <p:cNvGrpSpPr/>
            <p:nvPr/>
          </p:nvGrpSpPr>
          <p:grpSpPr>
            <a:xfrm>
              <a:off x="7191542" y="1"/>
              <a:ext cx="5000459" cy="1425992"/>
              <a:chOff x="7186272" y="0"/>
              <a:chExt cx="5005729" cy="1427495"/>
            </a:xfrm>
          </p:grpSpPr>
          <p:sp>
            <p:nvSpPr>
              <p:cNvPr id="10503" name="Google Shape;10503;p1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04" name="Google Shape;10504;p1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05" name="Google Shape;10505;p15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10506"/>
        <p:cNvGrpSpPr/>
        <p:nvPr/>
      </p:nvGrpSpPr>
      <p:grpSpPr>
        <a:xfrm>
          <a:off x="0" y="0"/>
          <a:ext cx="0" cy="0"/>
          <a:chOff x="0" y="0"/>
          <a:chExt cx="0" cy="0"/>
        </a:xfrm>
      </p:grpSpPr>
      <p:grpSp>
        <p:nvGrpSpPr>
          <p:cNvPr id="10507" name="Google Shape;10507;p1536"/>
          <p:cNvGrpSpPr/>
          <p:nvPr/>
        </p:nvGrpSpPr>
        <p:grpSpPr>
          <a:xfrm>
            <a:off x="7191543" y="1"/>
            <a:ext cx="5000459" cy="1425992"/>
            <a:chOff x="7191542" y="1"/>
            <a:chExt cx="5000459" cy="1425992"/>
          </a:xfrm>
        </p:grpSpPr>
        <p:pic>
          <p:nvPicPr>
            <p:cNvPr id="10508" name="Google Shape;10508;p1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9" name="Google Shape;10509;p1536"/>
            <p:cNvGrpSpPr/>
            <p:nvPr/>
          </p:nvGrpSpPr>
          <p:grpSpPr>
            <a:xfrm>
              <a:off x="7191542" y="1"/>
              <a:ext cx="5000459" cy="1425992"/>
              <a:chOff x="7186272" y="0"/>
              <a:chExt cx="5005729" cy="1427495"/>
            </a:xfrm>
          </p:grpSpPr>
          <p:sp>
            <p:nvSpPr>
              <p:cNvPr id="10510" name="Google Shape;10510;p1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11" name="Google Shape;10511;p1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12" name="Google Shape;10512;p1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3" name="Google Shape;10513;p15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14" name="Google Shape;10514;p15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15" name="Google Shape;10515;p1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6" name="Google Shape;10516;p1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10517"/>
        <p:cNvGrpSpPr/>
        <p:nvPr/>
      </p:nvGrpSpPr>
      <p:grpSpPr>
        <a:xfrm>
          <a:off x="0" y="0"/>
          <a:ext cx="0" cy="0"/>
          <a:chOff x="0" y="0"/>
          <a:chExt cx="0" cy="0"/>
        </a:xfrm>
      </p:grpSpPr>
      <p:sp>
        <p:nvSpPr>
          <p:cNvPr id="10518" name="Google Shape;10518;p1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9" name="Google Shape;10519;p153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20" name="Google Shape;10520;p1537"/>
          <p:cNvGrpSpPr/>
          <p:nvPr/>
        </p:nvGrpSpPr>
        <p:grpSpPr>
          <a:xfrm>
            <a:off x="7191543" y="1"/>
            <a:ext cx="5000459" cy="1425992"/>
            <a:chOff x="7191542" y="1"/>
            <a:chExt cx="5000459" cy="1425992"/>
          </a:xfrm>
        </p:grpSpPr>
        <p:pic>
          <p:nvPicPr>
            <p:cNvPr id="10521" name="Google Shape;10521;p1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22" name="Google Shape;10522;p1537"/>
            <p:cNvGrpSpPr/>
            <p:nvPr/>
          </p:nvGrpSpPr>
          <p:grpSpPr>
            <a:xfrm>
              <a:off x="7191542" y="1"/>
              <a:ext cx="5000459" cy="1425992"/>
              <a:chOff x="7186272" y="0"/>
              <a:chExt cx="5005729" cy="1427495"/>
            </a:xfrm>
          </p:grpSpPr>
          <p:sp>
            <p:nvSpPr>
              <p:cNvPr id="10523" name="Google Shape;10523;p1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24" name="Google Shape;10524;p1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25" name="Google Shape;10525;p153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6" name="Google Shape;10526;p153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27" name="Google Shape;10527;p1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28" name="Google Shape;10528;p1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10529"/>
        <p:cNvGrpSpPr/>
        <p:nvPr/>
      </p:nvGrpSpPr>
      <p:grpSpPr>
        <a:xfrm>
          <a:off x="0" y="0"/>
          <a:ext cx="0" cy="0"/>
          <a:chOff x="0" y="0"/>
          <a:chExt cx="0" cy="0"/>
        </a:xfrm>
      </p:grpSpPr>
      <p:grpSp>
        <p:nvGrpSpPr>
          <p:cNvPr id="10530" name="Google Shape;10530;p1538"/>
          <p:cNvGrpSpPr/>
          <p:nvPr/>
        </p:nvGrpSpPr>
        <p:grpSpPr>
          <a:xfrm>
            <a:off x="7191543" y="1"/>
            <a:ext cx="5000459" cy="1425992"/>
            <a:chOff x="7191542" y="1"/>
            <a:chExt cx="5000459" cy="1425992"/>
          </a:xfrm>
        </p:grpSpPr>
        <p:pic>
          <p:nvPicPr>
            <p:cNvPr id="10531" name="Google Shape;10531;p1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2" name="Google Shape;10532;p1538"/>
            <p:cNvGrpSpPr/>
            <p:nvPr/>
          </p:nvGrpSpPr>
          <p:grpSpPr>
            <a:xfrm>
              <a:off x="7191542" y="1"/>
              <a:ext cx="5000459" cy="1425992"/>
              <a:chOff x="7186272" y="0"/>
              <a:chExt cx="5005729" cy="1427495"/>
            </a:xfrm>
          </p:grpSpPr>
          <p:sp>
            <p:nvSpPr>
              <p:cNvPr id="10533" name="Google Shape;10533;p1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34" name="Google Shape;10534;p1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35" name="Google Shape;10535;p153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6" name="Google Shape;10536;p153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7" name="Google Shape;10537;p153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38" name="Google Shape;10538;p15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9" name="Google Shape;10539;p15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0" name="Google Shape;10540;p15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1" name="Google Shape;10541;p1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2" name="Google Shape;10542;p1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10543"/>
        <p:cNvGrpSpPr/>
        <p:nvPr/>
      </p:nvGrpSpPr>
      <p:grpSpPr>
        <a:xfrm>
          <a:off x="0" y="0"/>
          <a:ext cx="0" cy="0"/>
          <a:chOff x="0" y="0"/>
          <a:chExt cx="0" cy="0"/>
        </a:xfrm>
      </p:grpSpPr>
      <p:sp>
        <p:nvSpPr>
          <p:cNvPr id="10544" name="Google Shape;10544;p153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45" name="Google Shape;10545;p15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46" name="Google Shape;10546;p1539"/>
          <p:cNvGrpSpPr/>
          <p:nvPr/>
        </p:nvGrpSpPr>
        <p:grpSpPr>
          <a:xfrm>
            <a:off x="0" y="5379427"/>
            <a:ext cx="2807368" cy="753891"/>
            <a:chOff x="0" y="5379426"/>
            <a:chExt cx="2807368" cy="753891"/>
          </a:xfrm>
        </p:grpSpPr>
        <p:sp>
          <p:nvSpPr>
            <p:cNvPr id="10547" name="Google Shape;10547;p15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48" name="Google Shape;10548;p15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49" name="Google Shape;10549;p1539"/>
          <p:cNvSpPr>
            <a:spLocks noGrp="1"/>
          </p:cNvSpPr>
          <p:nvPr>
            <p:ph type="pic" idx="2"/>
          </p:nvPr>
        </p:nvSpPr>
        <p:spPr>
          <a:xfrm>
            <a:off x="2807368" y="457202"/>
            <a:ext cx="8915400" cy="5943598"/>
          </a:xfrm>
          <a:prstGeom prst="rect">
            <a:avLst/>
          </a:prstGeom>
          <a:noFill/>
          <a:ln>
            <a:noFill/>
          </a:ln>
        </p:spPr>
      </p:sp>
      <p:pic>
        <p:nvPicPr>
          <p:cNvPr id="10550" name="Google Shape;10550;p153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10551"/>
        <p:cNvGrpSpPr/>
        <p:nvPr/>
      </p:nvGrpSpPr>
      <p:grpSpPr>
        <a:xfrm>
          <a:off x="0" y="0"/>
          <a:ext cx="0" cy="0"/>
          <a:chOff x="0" y="0"/>
          <a:chExt cx="0" cy="0"/>
        </a:xfrm>
      </p:grpSpPr>
      <p:sp>
        <p:nvSpPr>
          <p:cNvPr id="10552" name="Google Shape;10552;p15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53" name="Google Shape;10553;p15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4" name="Google Shape;10554;p15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55" name="Google Shape;10555;p15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56" name="Google Shape;10556;p1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7" name="Google Shape;10557;p1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58" name="Google Shape;10558;p1540"/>
          <p:cNvGrpSpPr/>
          <p:nvPr/>
        </p:nvGrpSpPr>
        <p:grpSpPr>
          <a:xfrm>
            <a:off x="7191543" y="1"/>
            <a:ext cx="5000459" cy="1425992"/>
            <a:chOff x="7191542" y="1"/>
            <a:chExt cx="5000459" cy="1425992"/>
          </a:xfrm>
        </p:grpSpPr>
        <p:pic>
          <p:nvPicPr>
            <p:cNvPr id="10559" name="Google Shape;10559;p1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60" name="Google Shape;10560;p1540"/>
            <p:cNvGrpSpPr/>
            <p:nvPr/>
          </p:nvGrpSpPr>
          <p:grpSpPr>
            <a:xfrm>
              <a:off x="7191542" y="1"/>
              <a:ext cx="5000459" cy="1425992"/>
              <a:chOff x="7186272" y="0"/>
              <a:chExt cx="5005729" cy="1427495"/>
            </a:xfrm>
          </p:grpSpPr>
          <p:sp>
            <p:nvSpPr>
              <p:cNvPr id="10561" name="Google Shape;10561;p1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2" name="Google Shape;10562;p1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63" name="Google Shape;10563;p154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10564"/>
        <p:cNvGrpSpPr/>
        <p:nvPr/>
      </p:nvGrpSpPr>
      <p:grpSpPr>
        <a:xfrm>
          <a:off x="0" y="0"/>
          <a:ext cx="0" cy="0"/>
          <a:chOff x="0" y="0"/>
          <a:chExt cx="0" cy="0"/>
        </a:xfrm>
      </p:grpSpPr>
      <p:grpSp>
        <p:nvGrpSpPr>
          <p:cNvPr id="10565" name="Google Shape;10565;p1541"/>
          <p:cNvGrpSpPr/>
          <p:nvPr/>
        </p:nvGrpSpPr>
        <p:grpSpPr>
          <a:xfrm>
            <a:off x="0" y="0"/>
            <a:ext cx="12192000" cy="2148830"/>
            <a:chOff x="0" y="0"/>
            <a:chExt cx="12192000" cy="2148830"/>
          </a:xfrm>
        </p:grpSpPr>
        <p:sp>
          <p:nvSpPr>
            <p:cNvPr id="10566" name="Google Shape;10566;p15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7" name="Google Shape;10567;p15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568" name="Google Shape;10568;p154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69" name="Google Shape;10569;p154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70" name="Google Shape;10570;p15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571" name="Google Shape;10571;p154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572" name="Google Shape;10572;p15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0573"/>
        <p:cNvGrpSpPr/>
        <p:nvPr/>
      </p:nvGrpSpPr>
      <p:grpSpPr>
        <a:xfrm>
          <a:off x="0" y="0"/>
          <a:ext cx="0" cy="0"/>
          <a:chOff x="0" y="0"/>
          <a:chExt cx="0" cy="0"/>
        </a:xfrm>
      </p:grpSpPr>
      <p:sp>
        <p:nvSpPr>
          <p:cNvPr id="10574" name="Google Shape;10574;p15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75" name="Google Shape;10575;p15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76" name="Google Shape;10576;p15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77" name="Google Shape;10577;p1542"/>
          <p:cNvGrpSpPr/>
          <p:nvPr/>
        </p:nvGrpSpPr>
        <p:grpSpPr>
          <a:xfrm>
            <a:off x="7191543" y="1"/>
            <a:ext cx="5000459" cy="1425992"/>
            <a:chOff x="7191542" y="1"/>
            <a:chExt cx="5000459" cy="1425992"/>
          </a:xfrm>
        </p:grpSpPr>
        <p:pic>
          <p:nvPicPr>
            <p:cNvPr id="10578" name="Google Shape;10578;p15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79" name="Google Shape;10579;p1542"/>
            <p:cNvGrpSpPr/>
            <p:nvPr/>
          </p:nvGrpSpPr>
          <p:grpSpPr>
            <a:xfrm>
              <a:off x="7191542" y="1"/>
              <a:ext cx="5000459" cy="1425992"/>
              <a:chOff x="7186272" y="0"/>
              <a:chExt cx="5005729" cy="1427495"/>
            </a:xfrm>
          </p:grpSpPr>
          <p:sp>
            <p:nvSpPr>
              <p:cNvPr id="10580" name="Google Shape;10580;p15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1" name="Google Shape;10581;p15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68"/>
        <p:cNvGrpSpPr/>
        <p:nvPr/>
      </p:nvGrpSpPr>
      <p:grpSpPr>
        <a:xfrm>
          <a:off x="0" y="0"/>
          <a:ext cx="0" cy="0"/>
          <a:chOff x="0" y="0"/>
          <a:chExt cx="0" cy="0"/>
        </a:xfrm>
      </p:grpSpPr>
      <p:grpSp>
        <p:nvGrpSpPr>
          <p:cNvPr id="369" name="Google Shape;369;p93"/>
          <p:cNvGrpSpPr/>
          <p:nvPr/>
        </p:nvGrpSpPr>
        <p:grpSpPr>
          <a:xfrm>
            <a:off x="7191542" y="1"/>
            <a:ext cx="5000459" cy="1425992"/>
            <a:chOff x="7191542" y="1"/>
            <a:chExt cx="5000459" cy="1425992"/>
          </a:xfrm>
        </p:grpSpPr>
        <p:pic>
          <p:nvPicPr>
            <p:cNvPr id="370" name="Google Shape;370;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 name="Google Shape;371;p93"/>
            <p:cNvGrpSpPr/>
            <p:nvPr/>
          </p:nvGrpSpPr>
          <p:grpSpPr>
            <a:xfrm>
              <a:off x="7191542" y="1"/>
              <a:ext cx="5000459" cy="1425992"/>
              <a:chOff x="7186272" y="0"/>
              <a:chExt cx="5005729" cy="1427495"/>
            </a:xfrm>
          </p:grpSpPr>
          <p:sp>
            <p:nvSpPr>
              <p:cNvPr id="372" name="Google Shape;372;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 name="Google Shape;373;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4" name="Google Shape;374;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 name="Google Shape;375;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6" name="Google Shape;376;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7" name="Google Shape;377;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8" name="Google Shape;378;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 name="Google Shape;379;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0" name="Google Shape;380;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1" name="Google Shape;381;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10582"/>
        <p:cNvGrpSpPr/>
        <p:nvPr/>
      </p:nvGrpSpPr>
      <p:grpSpPr>
        <a:xfrm>
          <a:off x="0" y="0"/>
          <a:ext cx="0" cy="0"/>
          <a:chOff x="0" y="0"/>
          <a:chExt cx="0" cy="0"/>
        </a:xfrm>
      </p:grpSpPr>
      <p:grpSp>
        <p:nvGrpSpPr>
          <p:cNvPr id="10583" name="Google Shape;10583;p1543"/>
          <p:cNvGrpSpPr/>
          <p:nvPr/>
        </p:nvGrpSpPr>
        <p:grpSpPr>
          <a:xfrm>
            <a:off x="7191543" y="1"/>
            <a:ext cx="5000459" cy="1425992"/>
            <a:chOff x="7191542" y="1"/>
            <a:chExt cx="5000459" cy="1425992"/>
          </a:xfrm>
        </p:grpSpPr>
        <p:pic>
          <p:nvPicPr>
            <p:cNvPr id="10584" name="Google Shape;10584;p1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85" name="Google Shape;10585;p1543"/>
            <p:cNvGrpSpPr/>
            <p:nvPr/>
          </p:nvGrpSpPr>
          <p:grpSpPr>
            <a:xfrm>
              <a:off x="7191542" y="1"/>
              <a:ext cx="5000459" cy="1425992"/>
              <a:chOff x="7186272" y="0"/>
              <a:chExt cx="5005729" cy="1427495"/>
            </a:xfrm>
          </p:grpSpPr>
          <p:sp>
            <p:nvSpPr>
              <p:cNvPr id="10586" name="Google Shape;10586;p1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7" name="Google Shape;10587;p1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88" name="Google Shape;10588;p15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89" name="Google Shape;10589;p15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90" name="Google Shape;10590;p1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1" name="Google Shape;10591;p1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10592"/>
        <p:cNvGrpSpPr/>
        <p:nvPr/>
      </p:nvGrpSpPr>
      <p:grpSpPr>
        <a:xfrm>
          <a:off x="0" y="0"/>
          <a:ext cx="0" cy="0"/>
          <a:chOff x="0" y="0"/>
          <a:chExt cx="0" cy="0"/>
        </a:xfrm>
      </p:grpSpPr>
      <p:sp>
        <p:nvSpPr>
          <p:cNvPr id="10593" name="Google Shape;10593;p154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94" name="Google Shape;10594;p15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95" name="Google Shape;10595;p1544"/>
          <p:cNvGrpSpPr/>
          <p:nvPr/>
        </p:nvGrpSpPr>
        <p:grpSpPr>
          <a:xfrm>
            <a:off x="0" y="5379427"/>
            <a:ext cx="2807368" cy="753891"/>
            <a:chOff x="0" y="5379426"/>
            <a:chExt cx="2807368" cy="753891"/>
          </a:xfrm>
        </p:grpSpPr>
        <p:sp>
          <p:nvSpPr>
            <p:cNvPr id="10596" name="Google Shape;10596;p15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97" name="Google Shape;10597;p15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98" name="Google Shape;10598;p1544"/>
          <p:cNvSpPr>
            <a:spLocks noGrp="1"/>
          </p:cNvSpPr>
          <p:nvPr>
            <p:ph type="pic" idx="2"/>
          </p:nvPr>
        </p:nvSpPr>
        <p:spPr>
          <a:xfrm>
            <a:off x="2807368" y="457202"/>
            <a:ext cx="8915400" cy="5943598"/>
          </a:xfrm>
          <a:prstGeom prst="rect">
            <a:avLst/>
          </a:prstGeom>
          <a:noFill/>
          <a:ln>
            <a:noFill/>
          </a:ln>
        </p:spPr>
      </p:sp>
      <p:pic>
        <p:nvPicPr>
          <p:cNvPr id="10599" name="Google Shape;10599;p154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10600"/>
        <p:cNvGrpSpPr/>
        <p:nvPr/>
      </p:nvGrpSpPr>
      <p:grpSpPr>
        <a:xfrm>
          <a:off x="0" y="0"/>
          <a:ext cx="0" cy="0"/>
          <a:chOff x="0" y="0"/>
          <a:chExt cx="0" cy="0"/>
        </a:xfrm>
      </p:grpSpPr>
      <p:sp>
        <p:nvSpPr>
          <p:cNvPr id="10601" name="Google Shape;10601;p154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02" name="Google Shape;10602;p154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03" name="Google Shape;10603;p15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04" name="Google Shape;10604;p15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05" name="Google Shape;10605;p1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6" name="Google Shape;10606;p1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07" name="Google Shape;10607;p1545"/>
          <p:cNvGrpSpPr/>
          <p:nvPr/>
        </p:nvGrpSpPr>
        <p:grpSpPr>
          <a:xfrm>
            <a:off x="7191543" y="1"/>
            <a:ext cx="5000459" cy="1425992"/>
            <a:chOff x="7191542" y="1"/>
            <a:chExt cx="5000459" cy="1425992"/>
          </a:xfrm>
        </p:grpSpPr>
        <p:pic>
          <p:nvPicPr>
            <p:cNvPr id="10608" name="Google Shape;10608;p1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9" name="Google Shape;10609;p1545"/>
            <p:cNvGrpSpPr/>
            <p:nvPr/>
          </p:nvGrpSpPr>
          <p:grpSpPr>
            <a:xfrm>
              <a:off x="7191542" y="1"/>
              <a:ext cx="5000459" cy="1425992"/>
              <a:chOff x="7186272" y="0"/>
              <a:chExt cx="5005729" cy="1427495"/>
            </a:xfrm>
          </p:grpSpPr>
          <p:sp>
            <p:nvSpPr>
              <p:cNvPr id="10610" name="Google Shape;10610;p1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1" name="Google Shape;10611;p1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12" name="Google Shape;10612;p15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10613"/>
        <p:cNvGrpSpPr/>
        <p:nvPr/>
      </p:nvGrpSpPr>
      <p:grpSpPr>
        <a:xfrm>
          <a:off x="0" y="0"/>
          <a:ext cx="0" cy="0"/>
          <a:chOff x="0" y="0"/>
          <a:chExt cx="0" cy="0"/>
        </a:xfrm>
      </p:grpSpPr>
      <p:grpSp>
        <p:nvGrpSpPr>
          <p:cNvPr id="10614" name="Google Shape;10614;p1546"/>
          <p:cNvGrpSpPr/>
          <p:nvPr/>
        </p:nvGrpSpPr>
        <p:grpSpPr>
          <a:xfrm>
            <a:off x="7191543" y="1"/>
            <a:ext cx="5000459" cy="1425992"/>
            <a:chOff x="7191542" y="1"/>
            <a:chExt cx="5000459" cy="1425992"/>
          </a:xfrm>
        </p:grpSpPr>
        <p:pic>
          <p:nvPicPr>
            <p:cNvPr id="10615" name="Google Shape;10615;p1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16" name="Google Shape;10616;p1546"/>
            <p:cNvGrpSpPr/>
            <p:nvPr/>
          </p:nvGrpSpPr>
          <p:grpSpPr>
            <a:xfrm>
              <a:off x="7191542" y="1"/>
              <a:ext cx="5000459" cy="1425992"/>
              <a:chOff x="7186272" y="0"/>
              <a:chExt cx="5005729" cy="1427495"/>
            </a:xfrm>
          </p:grpSpPr>
          <p:sp>
            <p:nvSpPr>
              <p:cNvPr id="10617" name="Google Shape;10617;p1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8" name="Google Shape;10618;p1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19" name="Google Shape;10619;p1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0" name="Google Shape;10620;p15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21" name="Google Shape;10621;p15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22" name="Google Shape;10622;p1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23" name="Google Shape;10623;p1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10624"/>
        <p:cNvGrpSpPr/>
        <p:nvPr/>
      </p:nvGrpSpPr>
      <p:grpSpPr>
        <a:xfrm>
          <a:off x="0" y="0"/>
          <a:ext cx="0" cy="0"/>
          <a:chOff x="0" y="0"/>
          <a:chExt cx="0" cy="0"/>
        </a:xfrm>
      </p:grpSpPr>
      <p:sp>
        <p:nvSpPr>
          <p:cNvPr id="10625" name="Google Shape;10625;p1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6" name="Google Shape;10626;p154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627" name="Google Shape;10627;p1547"/>
          <p:cNvGrpSpPr/>
          <p:nvPr/>
        </p:nvGrpSpPr>
        <p:grpSpPr>
          <a:xfrm>
            <a:off x="7191543" y="1"/>
            <a:ext cx="5000459" cy="1425992"/>
            <a:chOff x="7191542" y="1"/>
            <a:chExt cx="5000459" cy="1425992"/>
          </a:xfrm>
        </p:grpSpPr>
        <p:pic>
          <p:nvPicPr>
            <p:cNvPr id="10628" name="Google Shape;10628;p1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9" name="Google Shape;10629;p1547"/>
            <p:cNvGrpSpPr/>
            <p:nvPr/>
          </p:nvGrpSpPr>
          <p:grpSpPr>
            <a:xfrm>
              <a:off x="7191542" y="1"/>
              <a:ext cx="5000459" cy="1425992"/>
              <a:chOff x="7186272" y="0"/>
              <a:chExt cx="5005729" cy="1427495"/>
            </a:xfrm>
          </p:grpSpPr>
          <p:sp>
            <p:nvSpPr>
              <p:cNvPr id="10630" name="Google Shape;10630;p1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31" name="Google Shape;10631;p1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32" name="Google Shape;10632;p154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3" name="Google Shape;10633;p154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34" name="Google Shape;10634;p1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35" name="Google Shape;10635;p1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10636"/>
        <p:cNvGrpSpPr/>
        <p:nvPr/>
      </p:nvGrpSpPr>
      <p:grpSpPr>
        <a:xfrm>
          <a:off x="0" y="0"/>
          <a:ext cx="0" cy="0"/>
          <a:chOff x="0" y="0"/>
          <a:chExt cx="0" cy="0"/>
        </a:xfrm>
      </p:grpSpPr>
      <p:grpSp>
        <p:nvGrpSpPr>
          <p:cNvPr id="10637" name="Google Shape;10637;p1548"/>
          <p:cNvGrpSpPr/>
          <p:nvPr/>
        </p:nvGrpSpPr>
        <p:grpSpPr>
          <a:xfrm>
            <a:off x="7191543" y="1"/>
            <a:ext cx="5000459" cy="1425992"/>
            <a:chOff x="7191542" y="1"/>
            <a:chExt cx="5000459" cy="1425992"/>
          </a:xfrm>
        </p:grpSpPr>
        <p:pic>
          <p:nvPicPr>
            <p:cNvPr id="10638" name="Google Shape;10638;p1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39" name="Google Shape;10639;p1548"/>
            <p:cNvGrpSpPr/>
            <p:nvPr/>
          </p:nvGrpSpPr>
          <p:grpSpPr>
            <a:xfrm>
              <a:off x="7191542" y="1"/>
              <a:ext cx="5000459" cy="1425992"/>
              <a:chOff x="7186272" y="0"/>
              <a:chExt cx="5005729" cy="1427495"/>
            </a:xfrm>
          </p:grpSpPr>
          <p:sp>
            <p:nvSpPr>
              <p:cNvPr id="10640" name="Google Shape;10640;p1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41" name="Google Shape;10641;p1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42" name="Google Shape;10642;p154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3" name="Google Shape;10643;p154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4" name="Google Shape;10644;p154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5" name="Google Shape;10645;p15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6" name="Google Shape;10646;p15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7" name="Google Shape;10647;p15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48" name="Google Shape;10648;p1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49" name="Google Shape;10649;p1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10650"/>
        <p:cNvGrpSpPr/>
        <p:nvPr/>
      </p:nvGrpSpPr>
      <p:grpSpPr>
        <a:xfrm>
          <a:off x="0" y="0"/>
          <a:ext cx="0" cy="0"/>
          <a:chOff x="0" y="0"/>
          <a:chExt cx="0" cy="0"/>
        </a:xfrm>
      </p:grpSpPr>
      <p:grpSp>
        <p:nvGrpSpPr>
          <p:cNvPr id="10651" name="Google Shape;10651;p1549"/>
          <p:cNvGrpSpPr/>
          <p:nvPr/>
        </p:nvGrpSpPr>
        <p:grpSpPr>
          <a:xfrm>
            <a:off x="7191543" y="1"/>
            <a:ext cx="5000459" cy="1425992"/>
            <a:chOff x="7191542" y="1"/>
            <a:chExt cx="5000459" cy="1425992"/>
          </a:xfrm>
        </p:grpSpPr>
        <p:pic>
          <p:nvPicPr>
            <p:cNvPr id="10652" name="Google Shape;10652;p15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53" name="Google Shape;10653;p1549"/>
            <p:cNvGrpSpPr/>
            <p:nvPr/>
          </p:nvGrpSpPr>
          <p:grpSpPr>
            <a:xfrm>
              <a:off x="7191542" y="1"/>
              <a:ext cx="5000459" cy="1425992"/>
              <a:chOff x="7186272" y="0"/>
              <a:chExt cx="5005729" cy="1427495"/>
            </a:xfrm>
          </p:grpSpPr>
          <p:sp>
            <p:nvSpPr>
              <p:cNvPr id="10654" name="Google Shape;10654;p15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55" name="Google Shape;10655;p15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56" name="Google Shape;10656;p15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7" name="Google Shape;10657;p15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8" name="Google Shape;10658;p15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9" name="Google Shape;10659;p15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0660"/>
        <p:cNvGrpSpPr/>
        <p:nvPr/>
      </p:nvGrpSpPr>
      <p:grpSpPr>
        <a:xfrm>
          <a:off x="0" y="0"/>
          <a:ext cx="0" cy="0"/>
          <a:chOff x="0" y="0"/>
          <a:chExt cx="0" cy="0"/>
        </a:xfrm>
      </p:grpSpPr>
      <p:grpSp>
        <p:nvGrpSpPr>
          <p:cNvPr id="10661" name="Google Shape;10661;p1550"/>
          <p:cNvGrpSpPr/>
          <p:nvPr/>
        </p:nvGrpSpPr>
        <p:grpSpPr>
          <a:xfrm>
            <a:off x="0" y="0"/>
            <a:ext cx="12192000" cy="2148830"/>
            <a:chOff x="0" y="0"/>
            <a:chExt cx="12192000" cy="2148830"/>
          </a:xfrm>
        </p:grpSpPr>
        <p:sp>
          <p:nvSpPr>
            <p:cNvPr id="10662" name="Google Shape;10662;p15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63" name="Google Shape;10663;p15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664" name="Google Shape;10664;p155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65" name="Google Shape;10665;p155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6" name="Google Shape;10666;p15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67" name="Google Shape;10667;p155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668" name="Google Shape;10668;p15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0669"/>
        <p:cNvGrpSpPr/>
        <p:nvPr/>
      </p:nvGrpSpPr>
      <p:grpSpPr>
        <a:xfrm>
          <a:off x="0" y="0"/>
          <a:ext cx="0" cy="0"/>
          <a:chOff x="0" y="0"/>
          <a:chExt cx="0" cy="0"/>
        </a:xfrm>
      </p:grpSpPr>
      <p:sp>
        <p:nvSpPr>
          <p:cNvPr id="10670" name="Google Shape;10670;p15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71" name="Google Shape;10671;p1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2" name="Google Shape;10672;p1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73" name="Google Shape;10673;p1551"/>
          <p:cNvGrpSpPr/>
          <p:nvPr/>
        </p:nvGrpSpPr>
        <p:grpSpPr>
          <a:xfrm>
            <a:off x="7191543" y="1"/>
            <a:ext cx="5000459" cy="1425992"/>
            <a:chOff x="7191542" y="1"/>
            <a:chExt cx="5000459" cy="1425992"/>
          </a:xfrm>
        </p:grpSpPr>
        <p:pic>
          <p:nvPicPr>
            <p:cNvPr id="10674" name="Google Shape;10674;p1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75" name="Google Shape;10675;p1551"/>
            <p:cNvGrpSpPr/>
            <p:nvPr/>
          </p:nvGrpSpPr>
          <p:grpSpPr>
            <a:xfrm>
              <a:off x="7191542" y="1"/>
              <a:ext cx="5000459" cy="1425992"/>
              <a:chOff x="7186272" y="0"/>
              <a:chExt cx="5005729" cy="1427495"/>
            </a:xfrm>
          </p:grpSpPr>
          <p:sp>
            <p:nvSpPr>
              <p:cNvPr id="10676" name="Google Shape;10676;p1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77" name="Google Shape;10677;p1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0678"/>
        <p:cNvGrpSpPr/>
        <p:nvPr/>
      </p:nvGrpSpPr>
      <p:grpSpPr>
        <a:xfrm>
          <a:off x="0" y="0"/>
          <a:ext cx="0" cy="0"/>
          <a:chOff x="0" y="0"/>
          <a:chExt cx="0" cy="0"/>
        </a:xfrm>
      </p:grpSpPr>
      <p:sp>
        <p:nvSpPr>
          <p:cNvPr id="10679" name="Google Shape;10679;p15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80" name="Google Shape;10680;p15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81" name="Google Shape;10681;p15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2" name="Google Shape;10682;p15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83" name="Google Shape;10683;p15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84" name="Google Shape;10684;p15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85" name="Google Shape;10685;p1552"/>
          <p:cNvGrpSpPr/>
          <p:nvPr/>
        </p:nvGrpSpPr>
        <p:grpSpPr>
          <a:xfrm>
            <a:off x="7191543" y="1"/>
            <a:ext cx="5000459" cy="1425992"/>
            <a:chOff x="7191542" y="1"/>
            <a:chExt cx="5000459" cy="1425992"/>
          </a:xfrm>
        </p:grpSpPr>
        <p:pic>
          <p:nvPicPr>
            <p:cNvPr id="10686" name="Google Shape;10686;p15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7" name="Google Shape;10687;p1552"/>
            <p:cNvGrpSpPr/>
            <p:nvPr/>
          </p:nvGrpSpPr>
          <p:grpSpPr>
            <a:xfrm>
              <a:off x="7191542" y="1"/>
              <a:ext cx="5000459" cy="1425992"/>
              <a:chOff x="7186272" y="0"/>
              <a:chExt cx="5005729" cy="1427495"/>
            </a:xfrm>
          </p:grpSpPr>
          <p:sp>
            <p:nvSpPr>
              <p:cNvPr id="10688" name="Google Shape;10688;p15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89" name="Google Shape;10689;p15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90" name="Google Shape;10690;p15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82"/>
        <p:cNvGrpSpPr/>
        <p:nvPr/>
      </p:nvGrpSpPr>
      <p:grpSpPr>
        <a:xfrm>
          <a:off x="0" y="0"/>
          <a:ext cx="0" cy="0"/>
          <a:chOff x="0" y="0"/>
          <a:chExt cx="0" cy="0"/>
        </a:xfrm>
      </p:grpSpPr>
      <p:grpSp>
        <p:nvGrpSpPr>
          <p:cNvPr id="383" name="Google Shape;383;p94"/>
          <p:cNvGrpSpPr/>
          <p:nvPr/>
        </p:nvGrpSpPr>
        <p:grpSpPr>
          <a:xfrm>
            <a:off x="7191542" y="1"/>
            <a:ext cx="5000459" cy="1425992"/>
            <a:chOff x="7191542" y="1"/>
            <a:chExt cx="5000459" cy="1425992"/>
          </a:xfrm>
        </p:grpSpPr>
        <p:pic>
          <p:nvPicPr>
            <p:cNvPr id="384" name="Google Shape;384;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5" name="Google Shape;385;p94"/>
            <p:cNvGrpSpPr/>
            <p:nvPr/>
          </p:nvGrpSpPr>
          <p:grpSpPr>
            <a:xfrm>
              <a:off x="7191542" y="1"/>
              <a:ext cx="5000459" cy="1425992"/>
              <a:chOff x="7186272" y="0"/>
              <a:chExt cx="5005729" cy="1427495"/>
            </a:xfrm>
          </p:grpSpPr>
          <p:sp>
            <p:nvSpPr>
              <p:cNvPr id="386" name="Google Shape;386;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7" name="Google Shape;387;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8" name="Google Shape;388;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 name="Google Shape;389;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0" name="Google Shape;390;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1" name="Google Shape;391;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0691"/>
        <p:cNvGrpSpPr/>
        <p:nvPr/>
      </p:nvGrpSpPr>
      <p:grpSpPr>
        <a:xfrm>
          <a:off x="0" y="0"/>
          <a:ext cx="0" cy="0"/>
          <a:chOff x="0" y="0"/>
          <a:chExt cx="0" cy="0"/>
        </a:xfrm>
      </p:grpSpPr>
      <p:sp>
        <p:nvSpPr>
          <p:cNvPr id="10692" name="Google Shape;10692;p15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3" name="Google Shape;10693;p15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94" name="Google Shape;10694;p15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95" name="Google Shape;10695;p1553"/>
          <p:cNvSpPr>
            <a:spLocks noGrp="1"/>
          </p:cNvSpPr>
          <p:nvPr>
            <p:ph type="pic" idx="2"/>
          </p:nvPr>
        </p:nvSpPr>
        <p:spPr>
          <a:xfrm>
            <a:off x="7118684" y="233915"/>
            <a:ext cx="5073316" cy="5943600"/>
          </a:xfrm>
          <a:prstGeom prst="rect">
            <a:avLst/>
          </a:prstGeom>
          <a:noFill/>
          <a:ln>
            <a:noFill/>
          </a:ln>
        </p:spPr>
      </p:sp>
      <p:grpSp>
        <p:nvGrpSpPr>
          <p:cNvPr id="10696" name="Google Shape;10696;p1553"/>
          <p:cNvGrpSpPr/>
          <p:nvPr/>
        </p:nvGrpSpPr>
        <p:grpSpPr>
          <a:xfrm>
            <a:off x="0" y="5020349"/>
            <a:ext cx="12192000" cy="1837653"/>
            <a:chOff x="0" y="5020348"/>
            <a:chExt cx="12192000" cy="1837653"/>
          </a:xfrm>
        </p:grpSpPr>
        <p:sp>
          <p:nvSpPr>
            <p:cNvPr id="10697" name="Google Shape;10697;p1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8" name="Google Shape;10698;p15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99" name="Google Shape;10699;p1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0700"/>
        <p:cNvGrpSpPr/>
        <p:nvPr/>
      </p:nvGrpSpPr>
      <p:grpSpPr>
        <a:xfrm>
          <a:off x="0" y="0"/>
          <a:ext cx="0" cy="0"/>
          <a:chOff x="0" y="0"/>
          <a:chExt cx="0" cy="0"/>
        </a:xfrm>
      </p:grpSpPr>
      <p:grpSp>
        <p:nvGrpSpPr>
          <p:cNvPr id="10701" name="Google Shape;10701;p1554"/>
          <p:cNvGrpSpPr/>
          <p:nvPr/>
        </p:nvGrpSpPr>
        <p:grpSpPr>
          <a:xfrm>
            <a:off x="0" y="5020348"/>
            <a:ext cx="12192000" cy="1837653"/>
            <a:chOff x="0" y="5020347"/>
            <a:chExt cx="12192000" cy="1837653"/>
          </a:xfrm>
        </p:grpSpPr>
        <p:sp>
          <p:nvSpPr>
            <p:cNvPr id="10702" name="Google Shape;10702;p15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3" name="Google Shape;10703;p15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4" name="Google Shape;10704;p15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05" name="Google Shape;10705;p15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06" name="Google Shape;10706;p15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07" name="Google Shape;10707;p15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0708"/>
        <p:cNvGrpSpPr/>
        <p:nvPr/>
      </p:nvGrpSpPr>
      <p:grpSpPr>
        <a:xfrm>
          <a:off x="0" y="0"/>
          <a:ext cx="0" cy="0"/>
          <a:chOff x="0" y="0"/>
          <a:chExt cx="0" cy="0"/>
        </a:xfrm>
      </p:grpSpPr>
      <p:sp>
        <p:nvSpPr>
          <p:cNvPr id="10709" name="Google Shape;10709;p15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10" name="Google Shape;10710;p15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11" name="Google Shape;10711;p1555"/>
          <p:cNvGrpSpPr/>
          <p:nvPr/>
        </p:nvGrpSpPr>
        <p:grpSpPr>
          <a:xfrm>
            <a:off x="0" y="5379427"/>
            <a:ext cx="2807368" cy="753891"/>
            <a:chOff x="0" y="5379426"/>
            <a:chExt cx="2807368" cy="753891"/>
          </a:xfrm>
        </p:grpSpPr>
        <p:sp>
          <p:nvSpPr>
            <p:cNvPr id="10712" name="Google Shape;10712;p15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13" name="Google Shape;10713;p15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714" name="Google Shape;10714;p1555"/>
          <p:cNvSpPr>
            <a:spLocks noGrp="1"/>
          </p:cNvSpPr>
          <p:nvPr>
            <p:ph type="pic" idx="2"/>
          </p:nvPr>
        </p:nvSpPr>
        <p:spPr>
          <a:xfrm>
            <a:off x="2807368" y="457202"/>
            <a:ext cx="8915400" cy="5943598"/>
          </a:xfrm>
          <a:prstGeom prst="rect">
            <a:avLst/>
          </a:prstGeom>
          <a:noFill/>
          <a:ln>
            <a:noFill/>
          </a:ln>
        </p:spPr>
      </p:sp>
      <p:pic>
        <p:nvPicPr>
          <p:cNvPr id="10715" name="Google Shape;10715;p15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0716"/>
        <p:cNvGrpSpPr/>
        <p:nvPr/>
      </p:nvGrpSpPr>
      <p:grpSpPr>
        <a:xfrm>
          <a:off x="0" y="0"/>
          <a:ext cx="0" cy="0"/>
          <a:chOff x="0" y="0"/>
          <a:chExt cx="0" cy="0"/>
        </a:xfrm>
      </p:grpSpPr>
      <p:grpSp>
        <p:nvGrpSpPr>
          <p:cNvPr id="10717" name="Google Shape;10717;p1556"/>
          <p:cNvGrpSpPr/>
          <p:nvPr/>
        </p:nvGrpSpPr>
        <p:grpSpPr>
          <a:xfrm>
            <a:off x="7191543" y="1"/>
            <a:ext cx="5000459" cy="1425992"/>
            <a:chOff x="7191542" y="1"/>
            <a:chExt cx="5000459" cy="1425992"/>
          </a:xfrm>
        </p:grpSpPr>
        <p:pic>
          <p:nvPicPr>
            <p:cNvPr id="10718" name="Google Shape;10718;p1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19" name="Google Shape;10719;p1556"/>
            <p:cNvGrpSpPr/>
            <p:nvPr/>
          </p:nvGrpSpPr>
          <p:grpSpPr>
            <a:xfrm>
              <a:off x="7191542" y="1"/>
              <a:ext cx="5000459" cy="1425992"/>
              <a:chOff x="7186272" y="0"/>
              <a:chExt cx="5005729" cy="1427495"/>
            </a:xfrm>
          </p:grpSpPr>
          <p:sp>
            <p:nvSpPr>
              <p:cNvPr id="10720" name="Google Shape;10720;p1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21" name="Google Shape;10721;p1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22" name="Google Shape;10722;p1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3" name="Google Shape;10723;p1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4" name="Google Shape;10724;p15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25" name="Google Shape;10725;p1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6" name="Google Shape;10726;p1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0727"/>
        <p:cNvGrpSpPr/>
        <p:nvPr/>
      </p:nvGrpSpPr>
      <p:grpSpPr>
        <a:xfrm>
          <a:off x="0" y="0"/>
          <a:ext cx="0" cy="0"/>
          <a:chOff x="0" y="0"/>
          <a:chExt cx="0" cy="0"/>
        </a:xfrm>
      </p:grpSpPr>
      <p:sp>
        <p:nvSpPr>
          <p:cNvPr id="10728" name="Google Shape;10728;p1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9" name="Google Shape;10729;p15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30" name="Google Shape;10730;p1557"/>
          <p:cNvGrpSpPr/>
          <p:nvPr/>
        </p:nvGrpSpPr>
        <p:grpSpPr>
          <a:xfrm>
            <a:off x="7191543" y="1"/>
            <a:ext cx="5000459" cy="1425992"/>
            <a:chOff x="7191542" y="1"/>
            <a:chExt cx="5000459" cy="1425992"/>
          </a:xfrm>
        </p:grpSpPr>
        <p:pic>
          <p:nvPicPr>
            <p:cNvPr id="10731" name="Google Shape;10731;p1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2" name="Google Shape;10732;p1557"/>
            <p:cNvGrpSpPr/>
            <p:nvPr/>
          </p:nvGrpSpPr>
          <p:grpSpPr>
            <a:xfrm>
              <a:off x="7191542" y="1"/>
              <a:ext cx="5000459" cy="1425992"/>
              <a:chOff x="7186272" y="0"/>
              <a:chExt cx="5005729" cy="1427495"/>
            </a:xfrm>
          </p:grpSpPr>
          <p:sp>
            <p:nvSpPr>
              <p:cNvPr id="10733" name="Google Shape;10733;p1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34" name="Google Shape;10734;p1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35" name="Google Shape;10735;p15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6" name="Google Shape;10736;p15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37" name="Google Shape;10737;p1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38" name="Google Shape;10738;p1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0739"/>
        <p:cNvGrpSpPr/>
        <p:nvPr/>
      </p:nvGrpSpPr>
      <p:grpSpPr>
        <a:xfrm>
          <a:off x="0" y="0"/>
          <a:ext cx="0" cy="0"/>
          <a:chOff x="0" y="0"/>
          <a:chExt cx="0" cy="0"/>
        </a:xfrm>
      </p:grpSpPr>
      <p:grpSp>
        <p:nvGrpSpPr>
          <p:cNvPr id="10740" name="Google Shape;10740;p1558"/>
          <p:cNvGrpSpPr/>
          <p:nvPr/>
        </p:nvGrpSpPr>
        <p:grpSpPr>
          <a:xfrm>
            <a:off x="7191543" y="1"/>
            <a:ext cx="5000459" cy="1425992"/>
            <a:chOff x="7191542" y="1"/>
            <a:chExt cx="5000459" cy="1425992"/>
          </a:xfrm>
        </p:grpSpPr>
        <p:pic>
          <p:nvPicPr>
            <p:cNvPr id="10741" name="Google Shape;10741;p1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42" name="Google Shape;10742;p1558"/>
            <p:cNvGrpSpPr/>
            <p:nvPr/>
          </p:nvGrpSpPr>
          <p:grpSpPr>
            <a:xfrm>
              <a:off x="7191542" y="1"/>
              <a:ext cx="5000459" cy="1425992"/>
              <a:chOff x="7186272" y="0"/>
              <a:chExt cx="5005729" cy="1427495"/>
            </a:xfrm>
          </p:grpSpPr>
          <p:sp>
            <p:nvSpPr>
              <p:cNvPr id="10743" name="Google Shape;10743;p1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44" name="Google Shape;10744;p1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45" name="Google Shape;10745;p155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6" name="Google Shape;10746;p155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7" name="Google Shape;10747;p155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48" name="Google Shape;10748;p1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9" name="Google Shape;10749;p1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50" name="Google Shape;10750;p15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51" name="Google Shape;10751;p1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2" name="Google Shape;10752;p1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0753"/>
        <p:cNvGrpSpPr/>
        <p:nvPr/>
      </p:nvGrpSpPr>
      <p:grpSpPr>
        <a:xfrm>
          <a:off x="0" y="0"/>
          <a:ext cx="0" cy="0"/>
          <a:chOff x="0" y="0"/>
          <a:chExt cx="0" cy="0"/>
        </a:xfrm>
      </p:grpSpPr>
      <p:grpSp>
        <p:nvGrpSpPr>
          <p:cNvPr id="10754" name="Google Shape;10754;p1559"/>
          <p:cNvGrpSpPr/>
          <p:nvPr/>
        </p:nvGrpSpPr>
        <p:grpSpPr>
          <a:xfrm>
            <a:off x="7191543" y="1"/>
            <a:ext cx="5000459" cy="1425992"/>
            <a:chOff x="7191542" y="1"/>
            <a:chExt cx="5000459" cy="1425992"/>
          </a:xfrm>
        </p:grpSpPr>
        <p:pic>
          <p:nvPicPr>
            <p:cNvPr id="10755" name="Google Shape;10755;p1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6" name="Google Shape;10756;p1559"/>
            <p:cNvGrpSpPr/>
            <p:nvPr/>
          </p:nvGrpSpPr>
          <p:grpSpPr>
            <a:xfrm>
              <a:off x="7191542" y="1"/>
              <a:ext cx="5000459" cy="1425992"/>
              <a:chOff x="7186272" y="0"/>
              <a:chExt cx="5005729" cy="1427495"/>
            </a:xfrm>
          </p:grpSpPr>
          <p:sp>
            <p:nvSpPr>
              <p:cNvPr id="10757" name="Google Shape;10757;p1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58" name="Google Shape;10758;p1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59" name="Google Shape;10759;p1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0" name="Google Shape;10760;p15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61" name="Google Shape;10761;p1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62" name="Google Shape;10762;p1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0763"/>
        <p:cNvGrpSpPr/>
        <p:nvPr/>
      </p:nvGrpSpPr>
      <p:grpSpPr>
        <a:xfrm>
          <a:off x="0" y="0"/>
          <a:ext cx="0" cy="0"/>
          <a:chOff x="0" y="0"/>
          <a:chExt cx="0" cy="0"/>
        </a:xfrm>
      </p:grpSpPr>
      <p:grpSp>
        <p:nvGrpSpPr>
          <p:cNvPr id="10764" name="Google Shape;10764;p1560"/>
          <p:cNvGrpSpPr/>
          <p:nvPr/>
        </p:nvGrpSpPr>
        <p:grpSpPr>
          <a:xfrm>
            <a:off x="0" y="0"/>
            <a:ext cx="12192000" cy="2148830"/>
            <a:chOff x="0" y="0"/>
            <a:chExt cx="12192000" cy="2148830"/>
          </a:xfrm>
        </p:grpSpPr>
        <p:sp>
          <p:nvSpPr>
            <p:cNvPr id="10765" name="Google Shape;10765;p1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66" name="Google Shape;10766;p1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767" name="Google Shape;10767;p156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68" name="Google Shape;10768;p156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69" name="Google Shape;10769;p1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70" name="Google Shape;10770;p156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771" name="Google Shape;10771;p1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0772"/>
        <p:cNvGrpSpPr/>
        <p:nvPr/>
      </p:nvGrpSpPr>
      <p:grpSpPr>
        <a:xfrm>
          <a:off x="0" y="0"/>
          <a:ext cx="0" cy="0"/>
          <a:chOff x="0" y="0"/>
          <a:chExt cx="0" cy="0"/>
        </a:xfrm>
      </p:grpSpPr>
      <p:sp>
        <p:nvSpPr>
          <p:cNvPr id="10773" name="Google Shape;10773;p15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74" name="Google Shape;10774;p1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75" name="Google Shape;10775;p1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76" name="Google Shape;10776;p1561"/>
          <p:cNvGrpSpPr/>
          <p:nvPr/>
        </p:nvGrpSpPr>
        <p:grpSpPr>
          <a:xfrm>
            <a:off x="7191543" y="1"/>
            <a:ext cx="5000459" cy="1425992"/>
            <a:chOff x="7191542" y="1"/>
            <a:chExt cx="5000459" cy="1425992"/>
          </a:xfrm>
        </p:grpSpPr>
        <p:pic>
          <p:nvPicPr>
            <p:cNvPr id="10777" name="Google Shape;10777;p1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78" name="Google Shape;10778;p1561"/>
            <p:cNvGrpSpPr/>
            <p:nvPr/>
          </p:nvGrpSpPr>
          <p:grpSpPr>
            <a:xfrm>
              <a:off x="7191542" y="1"/>
              <a:ext cx="5000459" cy="1425992"/>
              <a:chOff x="7186272" y="0"/>
              <a:chExt cx="5005729" cy="1427495"/>
            </a:xfrm>
          </p:grpSpPr>
          <p:sp>
            <p:nvSpPr>
              <p:cNvPr id="10779" name="Google Shape;10779;p1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80" name="Google Shape;10780;p1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0781"/>
        <p:cNvGrpSpPr/>
        <p:nvPr/>
      </p:nvGrpSpPr>
      <p:grpSpPr>
        <a:xfrm>
          <a:off x="0" y="0"/>
          <a:ext cx="0" cy="0"/>
          <a:chOff x="0" y="0"/>
          <a:chExt cx="0" cy="0"/>
        </a:xfrm>
      </p:grpSpPr>
      <p:sp>
        <p:nvSpPr>
          <p:cNvPr id="10782" name="Google Shape;10782;p156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3" name="Google Shape;10783;p156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4" name="Google Shape;10784;p156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85" name="Google Shape;10785;p1562"/>
          <p:cNvSpPr>
            <a:spLocks noGrp="1"/>
          </p:cNvSpPr>
          <p:nvPr>
            <p:ph type="pic" idx="2"/>
          </p:nvPr>
        </p:nvSpPr>
        <p:spPr>
          <a:xfrm>
            <a:off x="7118684" y="233915"/>
            <a:ext cx="5073316" cy="5943600"/>
          </a:xfrm>
          <a:prstGeom prst="rect">
            <a:avLst/>
          </a:prstGeom>
          <a:noFill/>
          <a:ln>
            <a:noFill/>
          </a:ln>
        </p:spPr>
      </p:sp>
      <p:grpSp>
        <p:nvGrpSpPr>
          <p:cNvPr id="10786" name="Google Shape;10786;p1562"/>
          <p:cNvGrpSpPr/>
          <p:nvPr/>
        </p:nvGrpSpPr>
        <p:grpSpPr>
          <a:xfrm>
            <a:off x="0" y="5020349"/>
            <a:ext cx="12192000" cy="1837653"/>
            <a:chOff x="0" y="5020348"/>
            <a:chExt cx="12192000" cy="1837653"/>
          </a:xfrm>
        </p:grpSpPr>
        <p:sp>
          <p:nvSpPr>
            <p:cNvPr id="10787" name="Google Shape;10787;p15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8" name="Google Shape;10788;p15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89" name="Google Shape;10789;p15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392"/>
        <p:cNvGrpSpPr/>
        <p:nvPr/>
      </p:nvGrpSpPr>
      <p:grpSpPr>
        <a:xfrm>
          <a:off x="0" y="0"/>
          <a:ext cx="0" cy="0"/>
          <a:chOff x="0" y="0"/>
          <a:chExt cx="0" cy="0"/>
        </a:xfrm>
      </p:grpSpPr>
      <p:grpSp>
        <p:nvGrpSpPr>
          <p:cNvPr id="393" name="Google Shape;393;p95"/>
          <p:cNvGrpSpPr/>
          <p:nvPr/>
        </p:nvGrpSpPr>
        <p:grpSpPr>
          <a:xfrm>
            <a:off x="0" y="0"/>
            <a:ext cx="12192000" cy="2148830"/>
            <a:chOff x="0" y="0"/>
            <a:chExt cx="12192000" cy="2148830"/>
          </a:xfrm>
        </p:grpSpPr>
        <p:sp>
          <p:nvSpPr>
            <p:cNvPr id="394" name="Google Shape;394;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 name="Google Shape;395;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6" name="Google Shape;396;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7" name="Google Shape;397;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 name="Google Shape;398;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9" name="Google Shape;399;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 name="Google Shape;400;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0790"/>
        <p:cNvGrpSpPr/>
        <p:nvPr/>
      </p:nvGrpSpPr>
      <p:grpSpPr>
        <a:xfrm>
          <a:off x="0" y="0"/>
          <a:ext cx="0" cy="0"/>
          <a:chOff x="0" y="0"/>
          <a:chExt cx="0" cy="0"/>
        </a:xfrm>
      </p:grpSpPr>
      <p:grpSp>
        <p:nvGrpSpPr>
          <p:cNvPr id="10791" name="Google Shape;10791;p1563"/>
          <p:cNvGrpSpPr/>
          <p:nvPr/>
        </p:nvGrpSpPr>
        <p:grpSpPr>
          <a:xfrm>
            <a:off x="0" y="5020348"/>
            <a:ext cx="12192000" cy="1837653"/>
            <a:chOff x="0" y="5020347"/>
            <a:chExt cx="12192000" cy="1837653"/>
          </a:xfrm>
        </p:grpSpPr>
        <p:sp>
          <p:nvSpPr>
            <p:cNvPr id="10792" name="Google Shape;10792;p15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3" name="Google Shape;10793;p1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4" name="Google Shape;10794;p15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95" name="Google Shape;10795;p1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96" name="Google Shape;10796;p156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97" name="Google Shape;10797;p156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0798"/>
        <p:cNvGrpSpPr/>
        <p:nvPr/>
      </p:nvGrpSpPr>
      <p:grpSpPr>
        <a:xfrm>
          <a:off x="0" y="0"/>
          <a:ext cx="0" cy="0"/>
          <a:chOff x="0" y="0"/>
          <a:chExt cx="0" cy="0"/>
        </a:xfrm>
      </p:grpSpPr>
      <p:sp>
        <p:nvSpPr>
          <p:cNvPr id="10799" name="Google Shape;10799;p15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00" name="Google Shape;10800;p15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01" name="Google Shape;10801;p15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02" name="Google Shape;10802;p15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03" name="Google Shape;10803;p15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04" name="Google Shape;10804;p15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05" name="Google Shape;10805;p1564"/>
          <p:cNvGrpSpPr/>
          <p:nvPr/>
        </p:nvGrpSpPr>
        <p:grpSpPr>
          <a:xfrm>
            <a:off x="7191543" y="1"/>
            <a:ext cx="5000459" cy="1425992"/>
            <a:chOff x="7191542" y="1"/>
            <a:chExt cx="5000459" cy="1425992"/>
          </a:xfrm>
        </p:grpSpPr>
        <p:pic>
          <p:nvPicPr>
            <p:cNvPr id="10806" name="Google Shape;10806;p15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07" name="Google Shape;10807;p1564"/>
            <p:cNvGrpSpPr/>
            <p:nvPr/>
          </p:nvGrpSpPr>
          <p:grpSpPr>
            <a:xfrm>
              <a:off x="7191542" y="1"/>
              <a:ext cx="5000459" cy="1425992"/>
              <a:chOff x="7186272" y="0"/>
              <a:chExt cx="5005729" cy="1427495"/>
            </a:xfrm>
          </p:grpSpPr>
          <p:sp>
            <p:nvSpPr>
              <p:cNvPr id="10808" name="Google Shape;10808;p15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09" name="Google Shape;10809;p15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10" name="Google Shape;10810;p15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0811"/>
        <p:cNvGrpSpPr/>
        <p:nvPr/>
      </p:nvGrpSpPr>
      <p:grpSpPr>
        <a:xfrm>
          <a:off x="0" y="0"/>
          <a:ext cx="0" cy="0"/>
          <a:chOff x="0" y="0"/>
          <a:chExt cx="0" cy="0"/>
        </a:xfrm>
      </p:grpSpPr>
      <p:sp>
        <p:nvSpPr>
          <p:cNvPr id="10812" name="Google Shape;10812;p15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13" name="Google Shape;10813;p1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14" name="Google Shape;10814;p1565"/>
          <p:cNvGrpSpPr/>
          <p:nvPr/>
        </p:nvGrpSpPr>
        <p:grpSpPr>
          <a:xfrm>
            <a:off x="0" y="5379427"/>
            <a:ext cx="2807368" cy="753891"/>
            <a:chOff x="0" y="5379426"/>
            <a:chExt cx="2807368" cy="753891"/>
          </a:xfrm>
        </p:grpSpPr>
        <p:sp>
          <p:nvSpPr>
            <p:cNvPr id="10815" name="Google Shape;10815;p1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16" name="Google Shape;10816;p1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817" name="Google Shape;10817;p1565"/>
          <p:cNvSpPr>
            <a:spLocks noGrp="1"/>
          </p:cNvSpPr>
          <p:nvPr>
            <p:ph type="pic" idx="2"/>
          </p:nvPr>
        </p:nvSpPr>
        <p:spPr>
          <a:xfrm>
            <a:off x="2807368" y="457202"/>
            <a:ext cx="8915400" cy="5943598"/>
          </a:xfrm>
          <a:prstGeom prst="rect">
            <a:avLst/>
          </a:prstGeom>
          <a:noFill/>
          <a:ln>
            <a:noFill/>
          </a:ln>
        </p:spPr>
      </p:sp>
      <p:pic>
        <p:nvPicPr>
          <p:cNvPr id="10818" name="Google Shape;10818;p15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0819"/>
        <p:cNvGrpSpPr/>
        <p:nvPr/>
      </p:nvGrpSpPr>
      <p:grpSpPr>
        <a:xfrm>
          <a:off x="0" y="0"/>
          <a:ext cx="0" cy="0"/>
          <a:chOff x="0" y="0"/>
          <a:chExt cx="0" cy="0"/>
        </a:xfrm>
      </p:grpSpPr>
      <p:sp>
        <p:nvSpPr>
          <p:cNvPr id="10820" name="Google Shape;10820;p15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21" name="Google Shape;10821;p15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22" name="Google Shape;10822;p1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3" name="Google Shape;10823;p15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24" name="Google Shape;10824;p1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5" name="Google Shape;10825;p1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26" name="Google Shape;10826;p1566"/>
          <p:cNvGrpSpPr/>
          <p:nvPr/>
        </p:nvGrpSpPr>
        <p:grpSpPr>
          <a:xfrm>
            <a:off x="7191543" y="1"/>
            <a:ext cx="5000459" cy="1425992"/>
            <a:chOff x="7191542" y="1"/>
            <a:chExt cx="5000459" cy="1425992"/>
          </a:xfrm>
        </p:grpSpPr>
        <p:pic>
          <p:nvPicPr>
            <p:cNvPr id="10827" name="Google Shape;10827;p1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8" name="Google Shape;10828;p1566"/>
            <p:cNvGrpSpPr/>
            <p:nvPr/>
          </p:nvGrpSpPr>
          <p:grpSpPr>
            <a:xfrm>
              <a:off x="7191542" y="1"/>
              <a:ext cx="5000459" cy="1425992"/>
              <a:chOff x="7186272" y="0"/>
              <a:chExt cx="5005729" cy="1427495"/>
            </a:xfrm>
          </p:grpSpPr>
          <p:sp>
            <p:nvSpPr>
              <p:cNvPr id="10829" name="Google Shape;10829;p1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0" name="Google Shape;10830;p1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31" name="Google Shape;10831;p15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0832"/>
        <p:cNvGrpSpPr/>
        <p:nvPr/>
      </p:nvGrpSpPr>
      <p:grpSpPr>
        <a:xfrm>
          <a:off x="0" y="0"/>
          <a:ext cx="0" cy="0"/>
          <a:chOff x="0" y="0"/>
          <a:chExt cx="0" cy="0"/>
        </a:xfrm>
      </p:grpSpPr>
      <p:grpSp>
        <p:nvGrpSpPr>
          <p:cNvPr id="10833" name="Google Shape;10833;p1567"/>
          <p:cNvGrpSpPr/>
          <p:nvPr/>
        </p:nvGrpSpPr>
        <p:grpSpPr>
          <a:xfrm>
            <a:off x="7191543" y="1"/>
            <a:ext cx="5000459" cy="1425992"/>
            <a:chOff x="7191542" y="1"/>
            <a:chExt cx="5000459" cy="1425992"/>
          </a:xfrm>
        </p:grpSpPr>
        <p:pic>
          <p:nvPicPr>
            <p:cNvPr id="10834" name="Google Shape;10834;p1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35" name="Google Shape;10835;p1567"/>
            <p:cNvGrpSpPr/>
            <p:nvPr/>
          </p:nvGrpSpPr>
          <p:grpSpPr>
            <a:xfrm>
              <a:off x="7191542" y="1"/>
              <a:ext cx="5000459" cy="1425992"/>
              <a:chOff x="7186272" y="0"/>
              <a:chExt cx="5005729" cy="1427495"/>
            </a:xfrm>
          </p:grpSpPr>
          <p:sp>
            <p:nvSpPr>
              <p:cNvPr id="10836" name="Google Shape;10836;p1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7" name="Google Shape;10837;p1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38" name="Google Shape;10838;p15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39" name="Google Shape;10839;p15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0" name="Google Shape;10840;p15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41" name="Google Shape;10841;p1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42" name="Google Shape;10842;p1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0843"/>
        <p:cNvGrpSpPr/>
        <p:nvPr/>
      </p:nvGrpSpPr>
      <p:grpSpPr>
        <a:xfrm>
          <a:off x="0" y="0"/>
          <a:ext cx="0" cy="0"/>
          <a:chOff x="0" y="0"/>
          <a:chExt cx="0" cy="0"/>
        </a:xfrm>
      </p:grpSpPr>
      <p:sp>
        <p:nvSpPr>
          <p:cNvPr id="10844" name="Google Shape;10844;p1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5" name="Google Shape;10845;p156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846" name="Google Shape;10846;p1568"/>
          <p:cNvGrpSpPr/>
          <p:nvPr/>
        </p:nvGrpSpPr>
        <p:grpSpPr>
          <a:xfrm>
            <a:off x="7191543" y="1"/>
            <a:ext cx="5000459" cy="1425992"/>
            <a:chOff x="7191542" y="1"/>
            <a:chExt cx="5000459" cy="1425992"/>
          </a:xfrm>
        </p:grpSpPr>
        <p:pic>
          <p:nvPicPr>
            <p:cNvPr id="10847" name="Google Shape;10847;p1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48" name="Google Shape;10848;p1568"/>
            <p:cNvGrpSpPr/>
            <p:nvPr/>
          </p:nvGrpSpPr>
          <p:grpSpPr>
            <a:xfrm>
              <a:off x="7191542" y="1"/>
              <a:ext cx="5000459" cy="1425992"/>
              <a:chOff x="7186272" y="0"/>
              <a:chExt cx="5005729" cy="1427495"/>
            </a:xfrm>
          </p:grpSpPr>
          <p:sp>
            <p:nvSpPr>
              <p:cNvPr id="10849" name="Google Shape;10849;p1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50" name="Google Shape;10850;p1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51" name="Google Shape;10851;p156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2" name="Google Shape;10852;p156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53" name="Google Shape;10853;p1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54" name="Google Shape;10854;p1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0855"/>
        <p:cNvGrpSpPr/>
        <p:nvPr/>
      </p:nvGrpSpPr>
      <p:grpSpPr>
        <a:xfrm>
          <a:off x="0" y="0"/>
          <a:ext cx="0" cy="0"/>
          <a:chOff x="0" y="0"/>
          <a:chExt cx="0" cy="0"/>
        </a:xfrm>
      </p:grpSpPr>
      <p:grpSp>
        <p:nvGrpSpPr>
          <p:cNvPr id="10856" name="Google Shape;10856;p1569"/>
          <p:cNvGrpSpPr/>
          <p:nvPr/>
        </p:nvGrpSpPr>
        <p:grpSpPr>
          <a:xfrm>
            <a:off x="7191543" y="1"/>
            <a:ext cx="5000459" cy="1425992"/>
            <a:chOff x="7191542" y="1"/>
            <a:chExt cx="5000459" cy="1425992"/>
          </a:xfrm>
        </p:grpSpPr>
        <p:pic>
          <p:nvPicPr>
            <p:cNvPr id="10857" name="Google Shape;10857;p1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58" name="Google Shape;10858;p1569"/>
            <p:cNvGrpSpPr/>
            <p:nvPr/>
          </p:nvGrpSpPr>
          <p:grpSpPr>
            <a:xfrm>
              <a:off x="7191542" y="1"/>
              <a:ext cx="5000459" cy="1425992"/>
              <a:chOff x="7186272" y="0"/>
              <a:chExt cx="5005729" cy="1427495"/>
            </a:xfrm>
          </p:grpSpPr>
          <p:sp>
            <p:nvSpPr>
              <p:cNvPr id="10859" name="Google Shape;10859;p1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60" name="Google Shape;10860;p1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61" name="Google Shape;10861;p156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62" name="Google Shape;10862;p156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3" name="Google Shape;10863;p156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4" name="Google Shape;10864;p15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5" name="Google Shape;10865;p15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6" name="Google Shape;10866;p15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67" name="Google Shape;10867;p1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68" name="Google Shape;10868;p1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0869"/>
        <p:cNvGrpSpPr/>
        <p:nvPr/>
      </p:nvGrpSpPr>
      <p:grpSpPr>
        <a:xfrm>
          <a:off x="0" y="0"/>
          <a:ext cx="0" cy="0"/>
          <a:chOff x="0" y="0"/>
          <a:chExt cx="0" cy="0"/>
        </a:xfrm>
      </p:grpSpPr>
      <p:grpSp>
        <p:nvGrpSpPr>
          <p:cNvPr id="10870" name="Google Shape;10870;p1570"/>
          <p:cNvGrpSpPr/>
          <p:nvPr/>
        </p:nvGrpSpPr>
        <p:grpSpPr>
          <a:xfrm>
            <a:off x="7191543" y="1"/>
            <a:ext cx="5000459" cy="1425992"/>
            <a:chOff x="7191542" y="1"/>
            <a:chExt cx="5000459" cy="1425992"/>
          </a:xfrm>
        </p:grpSpPr>
        <p:pic>
          <p:nvPicPr>
            <p:cNvPr id="10871" name="Google Shape;10871;p1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72" name="Google Shape;10872;p1570"/>
            <p:cNvGrpSpPr/>
            <p:nvPr/>
          </p:nvGrpSpPr>
          <p:grpSpPr>
            <a:xfrm>
              <a:off x="7191542" y="1"/>
              <a:ext cx="5000459" cy="1425992"/>
              <a:chOff x="7186272" y="0"/>
              <a:chExt cx="5005729" cy="1427495"/>
            </a:xfrm>
          </p:grpSpPr>
          <p:sp>
            <p:nvSpPr>
              <p:cNvPr id="10873" name="Google Shape;10873;p1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74" name="Google Shape;10874;p1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75" name="Google Shape;10875;p1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76" name="Google Shape;10876;p15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77" name="Google Shape;10877;p1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8" name="Google Shape;10878;p1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0879"/>
        <p:cNvGrpSpPr/>
        <p:nvPr/>
      </p:nvGrpSpPr>
      <p:grpSpPr>
        <a:xfrm>
          <a:off x="0" y="0"/>
          <a:ext cx="0" cy="0"/>
          <a:chOff x="0" y="0"/>
          <a:chExt cx="0" cy="0"/>
        </a:xfrm>
      </p:grpSpPr>
      <p:grpSp>
        <p:nvGrpSpPr>
          <p:cNvPr id="10880" name="Google Shape;10880;p1571"/>
          <p:cNvGrpSpPr/>
          <p:nvPr/>
        </p:nvGrpSpPr>
        <p:grpSpPr>
          <a:xfrm>
            <a:off x="0" y="0"/>
            <a:ext cx="12192000" cy="2148830"/>
            <a:chOff x="0" y="0"/>
            <a:chExt cx="12192000" cy="2148830"/>
          </a:xfrm>
        </p:grpSpPr>
        <p:sp>
          <p:nvSpPr>
            <p:cNvPr id="10881" name="Google Shape;10881;p15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82" name="Google Shape;10882;p15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883" name="Google Shape;10883;p157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84" name="Google Shape;10884;p157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5" name="Google Shape;10885;p15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886" name="Google Shape;10886;p157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887" name="Google Shape;10887;p15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10888"/>
        <p:cNvGrpSpPr/>
        <p:nvPr/>
      </p:nvGrpSpPr>
      <p:grpSpPr>
        <a:xfrm>
          <a:off x="0" y="0"/>
          <a:ext cx="0" cy="0"/>
          <a:chOff x="0" y="0"/>
          <a:chExt cx="0" cy="0"/>
        </a:xfrm>
      </p:grpSpPr>
      <p:sp>
        <p:nvSpPr>
          <p:cNvPr id="10889" name="Google Shape;10889;p15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0" name="Google Shape;10890;p1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91" name="Google Shape;10891;p1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92" name="Google Shape;10892;p1572"/>
          <p:cNvGrpSpPr/>
          <p:nvPr/>
        </p:nvGrpSpPr>
        <p:grpSpPr>
          <a:xfrm>
            <a:off x="7191543" y="1"/>
            <a:ext cx="5000459" cy="1425992"/>
            <a:chOff x="7191542" y="1"/>
            <a:chExt cx="5000459" cy="1425992"/>
          </a:xfrm>
        </p:grpSpPr>
        <p:pic>
          <p:nvPicPr>
            <p:cNvPr id="10893" name="Google Shape;10893;p1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94" name="Google Shape;10894;p1572"/>
            <p:cNvGrpSpPr/>
            <p:nvPr/>
          </p:nvGrpSpPr>
          <p:grpSpPr>
            <a:xfrm>
              <a:off x="7191542" y="1"/>
              <a:ext cx="5000459" cy="1425992"/>
              <a:chOff x="7186272" y="0"/>
              <a:chExt cx="5005729" cy="1427495"/>
            </a:xfrm>
          </p:grpSpPr>
          <p:sp>
            <p:nvSpPr>
              <p:cNvPr id="10895" name="Google Shape;10895;p1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96" name="Google Shape;10896;p1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01"/>
        <p:cNvGrpSpPr/>
        <p:nvPr/>
      </p:nvGrpSpPr>
      <p:grpSpPr>
        <a:xfrm>
          <a:off x="0" y="0"/>
          <a:ext cx="0" cy="0"/>
          <a:chOff x="0" y="0"/>
          <a:chExt cx="0" cy="0"/>
        </a:xfrm>
      </p:grpSpPr>
      <p:sp>
        <p:nvSpPr>
          <p:cNvPr id="402" name="Google Shape;402;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 name="Google Shape;403;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4" name="Google Shape;404;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5" name="Google Shape;405;p96"/>
          <p:cNvGrpSpPr/>
          <p:nvPr/>
        </p:nvGrpSpPr>
        <p:grpSpPr>
          <a:xfrm>
            <a:off x="7191542" y="1"/>
            <a:ext cx="5000459" cy="1425992"/>
            <a:chOff x="7191542" y="1"/>
            <a:chExt cx="5000459" cy="1425992"/>
          </a:xfrm>
        </p:grpSpPr>
        <p:pic>
          <p:nvPicPr>
            <p:cNvPr id="406" name="Google Shape;406;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 name="Google Shape;407;p96"/>
            <p:cNvGrpSpPr/>
            <p:nvPr/>
          </p:nvGrpSpPr>
          <p:grpSpPr>
            <a:xfrm>
              <a:off x="7191542" y="1"/>
              <a:ext cx="5000459" cy="1425992"/>
              <a:chOff x="7186272" y="0"/>
              <a:chExt cx="5005729" cy="1427495"/>
            </a:xfrm>
          </p:grpSpPr>
          <p:sp>
            <p:nvSpPr>
              <p:cNvPr id="408" name="Google Shape;408;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 name="Google Shape;409;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0897"/>
        <p:cNvGrpSpPr/>
        <p:nvPr/>
      </p:nvGrpSpPr>
      <p:grpSpPr>
        <a:xfrm>
          <a:off x="0" y="0"/>
          <a:ext cx="0" cy="0"/>
          <a:chOff x="0" y="0"/>
          <a:chExt cx="0" cy="0"/>
        </a:xfrm>
      </p:grpSpPr>
      <p:sp>
        <p:nvSpPr>
          <p:cNvPr id="10898" name="Google Shape;10898;p15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9" name="Google Shape;10899;p1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00" name="Google Shape;10900;p1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01" name="Google Shape;10901;p1573"/>
          <p:cNvGrpSpPr/>
          <p:nvPr/>
        </p:nvGrpSpPr>
        <p:grpSpPr>
          <a:xfrm>
            <a:off x="7191543" y="1"/>
            <a:ext cx="5000459" cy="1425992"/>
            <a:chOff x="7191542" y="1"/>
            <a:chExt cx="5000459" cy="1425992"/>
          </a:xfrm>
        </p:grpSpPr>
        <p:pic>
          <p:nvPicPr>
            <p:cNvPr id="10902" name="Google Shape;10902;p1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3" name="Google Shape;10903;p1573"/>
            <p:cNvGrpSpPr/>
            <p:nvPr/>
          </p:nvGrpSpPr>
          <p:grpSpPr>
            <a:xfrm>
              <a:off x="7191542" y="1"/>
              <a:ext cx="5000459" cy="1425992"/>
              <a:chOff x="7186272" y="0"/>
              <a:chExt cx="5005729" cy="1427495"/>
            </a:xfrm>
          </p:grpSpPr>
          <p:sp>
            <p:nvSpPr>
              <p:cNvPr id="10904" name="Google Shape;10904;p1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05" name="Google Shape;10905;p1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0906"/>
        <p:cNvGrpSpPr/>
        <p:nvPr/>
      </p:nvGrpSpPr>
      <p:grpSpPr>
        <a:xfrm>
          <a:off x="0" y="0"/>
          <a:ext cx="0" cy="0"/>
          <a:chOff x="0" y="0"/>
          <a:chExt cx="0" cy="0"/>
        </a:xfrm>
      </p:grpSpPr>
      <p:sp>
        <p:nvSpPr>
          <p:cNvPr id="10907" name="Google Shape;10907;p15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08" name="Google Shape;10908;p15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9" name="Google Shape;10909;p15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0" name="Google Shape;10910;p15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11" name="Google Shape;10911;p1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12" name="Google Shape;10912;p1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13" name="Google Shape;10913;p1574"/>
          <p:cNvGrpSpPr/>
          <p:nvPr/>
        </p:nvGrpSpPr>
        <p:grpSpPr>
          <a:xfrm>
            <a:off x="7191543" y="1"/>
            <a:ext cx="5000459" cy="1425992"/>
            <a:chOff x="7191542" y="1"/>
            <a:chExt cx="5000459" cy="1425992"/>
          </a:xfrm>
        </p:grpSpPr>
        <p:pic>
          <p:nvPicPr>
            <p:cNvPr id="10914" name="Google Shape;10914;p1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15" name="Google Shape;10915;p1574"/>
            <p:cNvGrpSpPr/>
            <p:nvPr/>
          </p:nvGrpSpPr>
          <p:grpSpPr>
            <a:xfrm>
              <a:off x="7191542" y="1"/>
              <a:ext cx="5000459" cy="1425992"/>
              <a:chOff x="7186272" y="0"/>
              <a:chExt cx="5005729" cy="1427495"/>
            </a:xfrm>
          </p:grpSpPr>
          <p:sp>
            <p:nvSpPr>
              <p:cNvPr id="10916" name="Google Shape;10916;p1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17" name="Google Shape;10917;p1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18" name="Google Shape;10918;p15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bg>
      <p:bgPr>
        <a:solidFill>
          <a:schemeClr val="lt1"/>
        </a:solidFill>
        <a:effectLst/>
      </p:bgPr>
    </p:bg>
    <p:spTree>
      <p:nvGrpSpPr>
        <p:cNvPr id="1" name="Shape 10919"/>
        <p:cNvGrpSpPr/>
        <p:nvPr/>
      </p:nvGrpSpPr>
      <p:grpSpPr>
        <a:xfrm>
          <a:off x="0" y="0"/>
          <a:ext cx="0" cy="0"/>
          <a:chOff x="0" y="0"/>
          <a:chExt cx="0" cy="0"/>
        </a:xfrm>
      </p:grpSpPr>
      <p:sp>
        <p:nvSpPr>
          <p:cNvPr id="10920" name="Google Shape;10920;p157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1" name="Google Shape;10921;p157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2" name="Google Shape;10922;p157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923" name="Google Shape;10923;p157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4" name="Google Shape;10924;p157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925" name="Google Shape;10925;p157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6" name="Google Shape;10926;p157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27" name="Google Shape;10927;p157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928" name="Google Shape;10928;p157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9" name="Google Shape;10929;p157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930" name="Google Shape;10930;p157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0931"/>
        <p:cNvGrpSpPr/>
        <p:nvPr/>
      </p:nvGrpSpPr>
      <p:grpSpPr>
        <a:xfrm>
          <a:off x="0" y="0"/>
          <a:ext cx="0" cy="0"/>
          <a:chOff x="0" y="0"/>
          <a:chExt cx="0" cy="0"/>
        </a:xfrm>
      </p:grpSpPr>
      <p:sp>
        <p:nvSpPr>
          <p:cNvPr id="10932" name="Google Shape;10932;p157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33" name="Google Shape;10933;p157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34" name="Google Shape;10934;p1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5" name="Google Shape;10935;p15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36" name="Google Shape;10936;p1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37" name="Google Shape;10937;p1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38" name="Google Shape;10938;p1576"/>
          <p:cNvGrpSpPr/>
          <p:nvPr/>
        </p:nvGrpSpPr>
        <p:grpSpPr>
          <a:xfrm>
            <a:off x="7191543" y="1"/>
            <a:ext cx="5000459" cy="1425992"/>
            <a:chOff x="7191542" y="1"/>
            <a:chExt cx="5000459" cy="1425992"/>
          </a:xfrm>
        </p:grpSpPr>
        <p:pic>
          <p:nvPicPr>
            <p:cNvPr id="10939" name="Google Shape;10939;p1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40" name="Google Shape;10940;p1576"/>
            <p:cNvGrpSpPr/>
            <p:nvPr/>
          </p:nvGrpSpPr>
          <p:grpSpPr>
            <a:xfrm>
              <a:off x="7191542" y="1"/>
              <a:ext cx="5000459" cy="1425992"/>
              <a:chOff x="7186272" y="0"/>
              <a:chExt cx="5005729" cy="1427495"/>
            </a:xfrm>
          </p:grpSpPr>
          <p:sp>
            <p:nvSpPr>
              <p:cNvPr id="10941" name="Google Shape;10941;p1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42" name="Google Shape;10942;p1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43" name="Google Shape;10943;p15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0944"/>
        <p:cNvGrpSpPr/>
        <p:nvPr/>
      </p:nvGrpSpPr>
      <p:grpSpPr>
        <a:xfrm>
          <a:off x="0" y="0"/>
          <a:ext cx="0" cy="0"/>
          <a:chOff x="0" y="0"/>
          <a:chExt cx="0" cy="0"/>
        </a:xfrm>
      </p:grpSpPr>
      <p:sp>
        <p:nvSpPr>
          <p:cNvPr id="10945" name="Google Shape;10945;p157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46" name="Google Shape;10946;p157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47" name="Google Shape;10947;p157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48" name="Google Shape;10948;p1577"/>
          <p:cNvSpPr>
            <a:spLocks noGrp="1"/>
          </p:cNvSpPr>
          <p:nvPr>
            <p:ph type="pic" idx="2"/>
          </p:nvPr>
        </p:nvSpPr>
        <p:spPr>
          <a:xfrm>
            <a:off x="7118684" y="233915"/>
            <a:ext cx="5073316" cy="5943600"/>
          </a:xfrm>
          <a:prstGeom prst="rect">
            <a:avLst/>
          </a:prstGeom>
          <a:noFill/>
          <a:ln>
            <a:noFill/>
          </a:ln>
        </p:spPr>
      </p:sp>
      <p:grpSp>
        <p:nvGrpSpPr>
          <p:cNvPr id="10949" name="Google Shape;10949;p1577"/>
          <p:cNvGrpSpPr/>
          <p:nvPr/>
        </p:nvGrpSpPr>
        <p:grpSpPr>
          <a:xfrm>
            <a:off x="0" y="5020349"/>
            <a:ext cx="12192000" cy="1837653"/>
            <a:chOff x="0" y="5020348"/>
            <a:chExt cx="12192000" cy="1837653"/>
          </a:xfrm>
        </p:grpSpPr>
        <p:sp>
          <p:nvSpPr>
            <p:cNvPr id="10950" name="Google Shape;10950;p1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1" name="Google Shape;10951;p1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2" name="Google Shape;10952;p1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0953"/>
        <p:cNvGrpSpPr/>
        <p:nvPr/>
      </p:nvGrpSpPr>
      <p:grpSpPr>
        <a:xfrm>
          <a:off x="0" y="0"/>
          <a:ext cx="0" cy="0"/>
          <a:chOff x="0" y="0"/>
          <a:chExt cx="0" cy="0"/>
        </a:xfrm>
      </p:grpSpPr>
      <p:grpSp>
        <p:nvGrpSpPr>
          <p:cNvPr id="10954" name="Google Shape;10954;p1578"/>
          <p:cNvGrpSpPr/>
          <p:nvPr/>
        </p:nvGrpSpPr>
        <p:grpSpPr>
          <a:xfrm>
            <a:off x="0" y="5020348"/>
            <a:ext cx="12192000" cy="1837653"/>
            <a:chOff x="0" y="5020347"/>
            <a:chExt cx="12192000" cy="1837653"/>
          </a:xfrm>
        </p:grpSpPr>
        <p:sp>
          <p:nvSpPr>
            <p:cNvPr id="10955" name="Google Shape;10955;p1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6" name="Google Shape;10956;p1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7" name="Google Shape;10957;p1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8" name="Google Shape;10958;p1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959" name="Google Shape;10959;p157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60" name="Google Shape;10960;p157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0961"/>
        <p:cNvGrpSpPr/>
        <p:nvPr/>
      </p:nvGrpSpPr>
      <p:grpSpPr>
        <a:xfrm>
          <a:off x="0" y="0"/>
          <a:ext cx="0" cy="0"/>
          <a:chOff x="0" y="0"/>
          <a:chExt cx="0" cy="0"/>
        </a:xfrm>
      </p:grpSpPr>
      <p:sp>
        <p:nvSpPr>
          <p:cNvPr id="10962" name="Google Shape;10962;p157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63" name="Google Shape;10963;p157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64" name="Google Shape;10964;p1579"/>
          <p:cNvGrpSpPr/>
          <p:nvPr/>
        </p:nvGrpSpPr>
        <p:grpSpPr>
          <a:xfrm>
            <a:off x="0" y="5379427"/>
            <a:ext cx="2807368" cy="753891"/>
            <a:chOff x="0" y="5379426"/>
            <a:chExt cx="2807368" cy="753891"/>
          </a:xfrm>
        </p:grpSpPr>
        <p:sp>
          <p:nvSpPr>
            <p:cNvPr id="10965" name="Google Shape;10965;p157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66" name="Google Shape;10966;p157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967" name="Google Shape;10967;p1579"/>
          <p:cNvSpPr>
            <a:spLocks noGrp="1"/>
          </p:cNvSpPr>
          <p:nvPr>
            <p:ph type="pic" idx="2"/>
          </p:nvPr>
        </p:nvSpPr>
        <p:spPr>
          <a:xfrm>
            <a:off x="2807368" y="457202"/>
            <a:ext cx="8915400" cy="5943598"/>
          </a:xfrm>
          <a:prstGeom prst="rect">
            <a:avLst/>
          </a:prstGeom>
          <a:noFill/>
          <a:ln>
            <a:noFill/>
          </a:ln>
        </p:spPr>
      </p:sp>
      <p:pic>
        <p:nvPicPr>
          <p:cNvPr id="10968" name="Google Shape;10968;p157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0969"/>
        <p:cNvGrpSpPr/>
        <p:nvPr/>
      </p:nvGrpSpPr>
      <p:grpSpPr>
        <a:xfrm>
          <a:off x="0" y="0"/>
          <a:ext cx="0" cy="0"/>
          <a:chOff x="0" y="0"/>
          <a:chExt cx="0" cy="0"/>
        </a:xfrm>
      </p:grpSpPr>
      <p:sp>
        <p:nvSpPr>
          <p:cNvPr id="10970" name="Google Shape;10970;p15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71" name="Google Shape;10971;p15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2" name="Google Shape;10972;p15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3" name="Google Shape;10973;p15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74" name="Google Shape;10974;p15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75" name="Google Shape;10975;p15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76" name="Google Shape;10976;p1580"/>
          <p:cNvGrpSpPr/>
          <p:nvPr/>
        </p:nvGrpSpPr>
        <p:grpSpPr>
          <a:xfrm>
            <a:off x="7191543" y="1"/>
            <a:ext cx="5000459" cy="1425992"/>
            <a:chOff x="7191542" y="1"/>
            <a:chExt cx="5000459" cy="1425992"/>
          </a:xfrm>
        </p:grpSpPr>
        <p:pic>
          <p:nvPicPr>
            <p:cNvPr id="10977" name="Google Shape;10977;p15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78" name="Google Shape;10978;p1580"/>
            <p:cNvGrpSpPr/>
            <p:nvPr/>
          </p:nvGrpSpPr>
          <p:grpSpPr>
            <a:xfrm>
              <a:off x="7191542" y="1"/>
              <a:ext cx="5000459" cy="1425992"/>
              <a:chOff x="7186272" y="0"/>
              <a:chExt cx="5005729" cy="1427495"/>
            </a:xfrm>
          </p:grpSpPr>
          <p:sp>
            <p:nvSpPr>
              <p:cNvPr id="10979" name="Google Shape;10979;p15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80" name="Google Shape;10980;p15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81" name="Google Shape;10981;p15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0982"/>
        <p:cNvGrpSpPr/>
        <p:nvPr/>
      </p:nvGrpSpPr>
      <p:grpSpPr>
        <a:xfrm>
          <a:off x="0" y="0"/>
          <a:ext cx="0" cy="0"/>
          <a:chOff x="0" y="0"/>
          <a:chExt cx="0" cy="0"/>
        </a:xfrm>
      </p:grpSpPr>
      <p:sp>
        <p:nvSpPr>
          <p:cNvPr id="10983" name="Google Shape;10983;p15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84" name="Google Shape;10984;p15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5" name="Google Shape;10985;p1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6" name="Google Shape;10986;p15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87" name="Google Shape;10987;p1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8" name="Google Shape;10988;p1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89" name="Google Shape;10989;p1581"/>
          <p:cNvGrpSpPr/>
          <p:nvPr/>
        </p:nvGrpSpPr>
        <p:grpSpPr>
          <a:xfrm>
            <a:off x="7191543" y="1"/>
            <a:ext cx="5000459" cy="1425992"/>
            <a:chOff x="7191542" y="1"/>
            <a:chExt cx="5000459" cy="1425992"/>
          </a:xfrm>
        </p:grpSpPr>
        <p:pic>
          <p:nvPicPr>
            <p:cNvPr id="10990" name="Google Shape;10990;p1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1" name="Google Shape;10991;p1581"/>
            <p:cNvGrpSpPr/>
            <p:nvPr/>
          </p:nvGrpSpPr>
          <p:grpSpPr>
            <a:xfrm>
              <a:off x="7191542" y="1"/>
              <a:ext cx="5000459" cy="1425992"/>
              <a:chOff x="7186272" y="0"/>
              <a:chExt cx="5005729" cy="1427495"/>
            </a:xfrm>
          </p:grpSpPr>
          <p:sp>
            <p:nvSpPr>
              <p:cNvPr id="10992" name="Google Shape;10992;p1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93" name="Google Shape;10993;p1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94" name="Google Shape;10994;p15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0995"/>
        <p:cNvGrpSpPr/>
        <p:nvPr/>
      </p:nvGrpSpPr>
      <p:grpSpPr>
        <a:xfrm>
          <a:off x="0" y="0"/>
          <a:ext cx="0" cy="0"/>
          <a:chOff x="0" y="0"/>
          <a:chExt cx="0" cy="0"/>
        </a:xfrm>
      </p:grpSpPr>
      <p:grpSp>
        <p:nvGrpSpPr>
          <p:cNvPr id="10996" name="Google Shape;10996;p1582"/>
          <p:cNvGrpSpPr/>
          <p:nvPr/>
        </p:nvGrpSpPr>
        <p:grpSpPr>
          <a:xfrm>
            <a:off x="7191543" y="1"/>
            <a:ext cx="5000459" cy="1425992"/>
            <a:chOff x="7191542" y="1"/>
            <a:chExt cx="5000459" cy="1425992"/>
          </a:xfrm>
        </p:grpSpPr>
        <p:pic>
          <p:nvPicPr>
            <p:cNvPr id="10997" name="Google Shape;10997;p1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8" name="Google Shape;10998;p1582"/>
            <p:cNvGrpSpPr/>
            <p:nvPr/>
          </p:nvGrpSpPr>
          <p:grpSpPr>
            <a:xfrm>
              <a:off x="7191542" y="1"/>
              <a:ext cx="5000459" cy="1425992"/>
              <a:chOff x="7186272" y="0"/>
              <a:chExt cx="5005729" cy="1427495"/>
            </a:xfrm>
          </p:grpSpPr>
          <p:sp>
            <p:nvSpPr>
              <p:cNvPr id="10999" name="Google Shape;10999;p1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00" name="Google Shape;11000;p1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01" name="Google Shape;11001;p1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2" name="Google Shape;11002;p1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3" name="Google Shape;11003;p15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04" name="Google Shape;11004;p1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5" name="Google Shape;11005;p1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10"/>
        <p:cNvGrpSpPr/>
        <p:nvPr/>
      </p:nvGrpSpPr>
      <p:grpSpPr>
        <a:xfrm>
          <a:off x="0" y="0"/>
          <a:ext cx="0" cy="0"/>
          <a:chOff x="0" y="0"/>
          <a:chExt cx="0" cy="0"/>
        </a:xfrm>
      </p:grpSpPr>
      <p:sp>
        <p:nvSpPr>
          <p:cNvPr id="411" name="Google Shape;411;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2" name="Google Shape;412;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4" name="Google Shape;414;p97"/>
          <p:cNvSpPr>
            <a:spLocks noGrp="1"/>
          </p:cNvSpPr>
          <p:nvPr>
            <p:ph type="pic" idx="2"/>
          </p:nvPr>
        </p:nvSpPr>
        <p:spPr>
          <a:xfrm>
            <a:off x="7118684" y="233915"/>
            <a:ext cx="5073316" cy="5943600"/>
          </a:xfrm>
          <a:prstGeom prst="rect">
            <a:avLst/>
          </a:prstGeom>
          <a:noFill/>
          <a:ln>
            <a:noFill/>
          </a:ln>
        </p:spPr>
      </p:sp>
      <p:grpSp>
        <p:nvGrpSpPr>
          <p:cNvPr id="415" name="Google Shape;415;p97"/>
          <p:cNvGrpSpPr/>
          <p:nvPr/>
        </p:nvGrpSpPr>
        <p:grpSpPr>
          <a:xfrm>
            <a:off x="0" y="5020348"/>
            <a:ext cx="12192000" cy="1837653"/>
            <a:chOff x="0" y="5020348"/>
            <a:chExt cx="12192000" cy="1837653"/>
          </a:xfrm>
        </p:grpSpPr>
        <p:sp>
          <p:nvSpPr>
            <p:cNvPr id="416" name="Google Shape;416;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7" name="Google Shape;417;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18" name="Google Shape;418;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1006"/>
        <p:cNvGrpSpPr/>
        <p:nvPr/>
      </p:nvGrpSpPr>
      <p:grpSpPr>
        <a:xfrm>
          <a:off x="0" y="0"/>
          <a:ext cx="0" cy="0"/>
          <a:chOff x="0" y="0"/>
          <a:chExt cx="0" cy="0"/>
        </a:xfrm>
      </p:grpSpPr>
      <p:sp>
        <p:nvSpPr>
          <p:cNvPr id="11007" name="Google Shape;11007;p1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8" name="Google Shape;11008;p15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09" name="Google Shape;11009;p1583"/>
          <p:cNvGrpSpPr/>
          <p:nvPr/>
        </p:nvGrpSpPr>
        <p:grpSpPr>
          <a:xfrm>
            <a:off x="7191543" y="1"/>
            <a:ext cx="5000459" cy="1425992"/>
            <a:chOff x="7191542" y="1"/>
            <a:chExt cx="5000459" cy="1425992"/>
          </a:xfrm>
        </p:grpSpPr>
        <p:pic>
          <p:nvPicPr>
            <p:cNvPr id="11010" name="Google Shape;11010;p1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1" name="Google Shape;11011;p1583"/>
            <p:cNvGrpSpPr/>
            <p:nvPr/>
          </p:nvGrpSpPr>
          <p:grpSpPr>
            <a:xfrm>
              <a:off x="7191542" y="1"/>
              <a:ext cx="5000459" cy="1425992"/>
              <a:chOff x="7186272" y="0"/>
              <a:chExt cx="5005729" cy="1427495"/>
            </a:xfrm>
          </p:grpSpPr>
          <p:sp>
            <p:nvSpPr>
              <p:cNvPr id="11012" name="Google Shape;11012;p1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13" name="Google Shape;11013;p1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14" name="Google Shape;11014;p15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15" name="Google Shape;11015;p15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16" name="Google Shape;11016;p1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17" name="Google Shape;11017;p1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1018"/>
        <p:cNvGrpSpPr/>
        <p:nvPr/>
      </p:nvGrpSpPr>
      <p:grpSpPr>
        <a:xfrm>
          <a:off x="0" y="0"/>
          <a:ext cx="0" cy="0"/>
          <a:chOff x="0" y="0"/>
          <a:chExt cx="0" cy="0"/>
        </a:xfrm>
      </p:grpSpPr>
      <p:grpSp>
        <p:nvGrpSpPr>
          <p:cNvPr id="11019" name="Google Shape;11019;p1584"/>
          <p:cNvGrpSpPr/>
          <p:nvPr/>
        </p:nvGrpSpPr>
        <p:grpSpPr>
          <a:xfrm>
            <a:off x="7191543" y="1"/>
            <a:ext cx="5000459" cy="1425992"/>
            <a:chOff x="7191542" y="1"/>
            <a:chExt cx="5000459" cy="1425992"/>
          </a:xfrm>
        </p:grpSpPr>
        <p:pic>
          <p:nvPicPr>
            <p:cNvPr id="11020" name="Google Shape;11020;p1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21" name="Google Shape;11021;p1584"/>
            <p:cNvGrpSpPr/>
            <p:nvPr/>
          </p:nvGrpSpPr>
          <p:grpSpPr>
            <a:xfrm>
              <a:off x="7191542" y="1"/>
              <a:ext cx="5000459" cy="1425992"/>
              <a:chOff x="7186272" y="0"/>
              <a:chExt cx="5005729" cy="1427495"/>
            </a:xfrm>
          </p:grpSpPr>
          <p:sp>
            <p:nvSpPr>
              <p:cNvPr id="11022" name="Google Shape;11022;p1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23" name="Google Shape;11023;p1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24" name="Google Shape;11024;p158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25" name="Google Shape;11025;p158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6" name="Google Shape;11026;p158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7" name="Google Shape;11027;p1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8" name="Google Shape;11028;p1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9" name="Google Shape;11029;p15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30" name="Google Shape;11030;p1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1" name="Google Shape;11031;p1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1032"/>
        <p:cNvGrpSpPr/>
        <p:nvPr/>
      </p:nvGrpSpPr>
      <p:grpSpPr>
        <a:xfrm>
          <a:off x="0" y="0"/>
          <a:ext cx="0" cy="0"/>
          <a:chOff x="0" y="0"/>
          <a:chExt cx="0" cy="0"/>
        </a:xfrm>
      </p:grpSpPr>
      <p:grpSp>
        <p:nvGrpSpPr>
          <p:cNvPr id="11033" name="Google Shape;11033;p1585"/>
          <p:cNvGrpSpPr/>
          <p:nvPr/>
        </p:nvGrpSpPr>
        <p:grpSpPr>
          <a:xfrm>
            <a:off x="7191543" y="1"/>
            <a:ext cx="5000459" cy="1425992"/>
            <a:chOff x="7191542" y="1"/>
            <a:chExt cx="5000459" cy="1425992"/>
          </a:xfrm>
        </p:grpSpPr>
        <p:pic>
          <p:nvPicPr>
            <p:cNvPr id="11034" name="Google Shape;11034;p1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5" name="Google Shape;11035;p1585"/>
            <p:cNvGrpSpPr/>
            <p:nvPr/>
          </p:nvGrpSpPr>
          <p:grpSpPr>
            <a:xfrm>
              <a:off x="7191542" y="1"/>
              <a:ext cx="5000459" cy="1425992"/>
              <a:chOff x="7186272" y="0"/>
              <a:chExt cx="5005729" cy="1427495"/>
            </a:xfrm>
          </p:grpSpPr>
          <p:sp>
            <p:nvSpPr>
              <p:cNvPr id="11036" name="Google Shape;11036;p1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37" name="Google Shape;11037;p1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38" name="Google Shape;11038;p1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9" name="Google Shape;11039;p15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40" name="Google Shape;11040;p1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41" name="Google Shape;11041;p1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1042"/>
        <p:cNvGrpSpPr/>
        <p:nvPr/>
      </p:nvGrpSpPr>
      <p:grpSpPr>
        <a:xfrm>
          <a:off x="0" y="0"/>
          <a:ext cx="0" cy="0"/>
          <a:chOff x="0" y="0"/>
          <a:chExt cx="0" cy="0"/>
        </a:xfrm>
      </p:grpSpPr>
      <p:grpSp>
        <p:nvGrpSpPr>
          <p:cNvPr id="11043" name="Google Shape;11043;p1586"/>
          <p:cNvGrpSpPr/>
          <p:nvPr/>
        </p:nvGrpSpPr>
        <p:grpSpPr>
          <a:xfrm>
            <a:off x="0" y="0"/>
            <a:ext cx="12192000" cy="2148830"/>
            <a:chOff x="0" y="0"/>
            <a:chExt cx="12192000" cy="2148830"/>
          </a:xfrm>
        </p:grpSpPr>
        <p:sp>
          <p:nvSpPr>
            <p:cNvPr id="11044" name="Google Shape;11044;p1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45" name="Google Shape;11045;p1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046" name="Google Shape;11046;p158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47" name="Google Shape;11047;p158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8" name="Google Shape;11048;p1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049" name="Google Shape;11049;p158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050" name="Google Shape;11050;p158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1051"/>
        <p:cNvGrpSpPr/>
        <p:nvPr/>
      </p:nvGrpSpPr>
      <p:grpSpPr>
        <a:xfrm>
          <a:off x="0" y="0"/>
          <a:ext cx="0" cy="0"/>
          <a:chOff x="0" y="0"/>
          <a:chExt cx="0" cy="0"/>
        </a:xfrm>
      </p:grpSpPr>
      <p:sp>
        <p:nvSpPr>
          <p:cNvPr id="11052" name="Google Shape;11052;p15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53" name="Google Shape;11053;p1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4" name="Google Shape;11054;p1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55" name="Google Shape;11055;p1587"/>
          <p:cNvGrpSpPr/>
          <p:nvPr/>
        </p:nvGrpSpPr>
        <p:grpSpPr>
          <a:xfrm>
            <a:off x="7191543" y="1"/>
            <a:ext cx="5000459" cy="1425992"/>
            <a:chOff x="7191542" y="1"/>
            <a:chExt cx="5000459" cy="1425992"/>
          </a:xfrm>
        </p:grpSpPr>
        <p:pic>
          <p:nvPicPr>
            <p:cNvPr id="11056" name="Google Shape;11056;p1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57" name="Google Shape;11057;p1587"/>
            <p:cNvGrpSpPr/>
            <p:nvPr/>
          </p:nvGrpSpPr>
          <p:grpSpPr>
            <a:xfrm>
              <a:off x="7191542" y="1"/>
              <a:ext cx="5000459" cy="1425992"/>
              <a:chOff x="7186272" y="0"/>
              <a:chExt cx="5005729" cy="1427495"/>
            </a:xfrm>
          </p:grpSpPr>
          <p:sp>
            <p:nvSpPr>
              <p:cNvPr id="11058" name="Google Shape;11058;p1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59" name="Google Shape;11059;p1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1060"/>
        <p:cNvGrpSpPr/>
        <p:nvPr/>
      </p:nvGrpSpPr>
      <p:grpSpPr>
        <a:xfrm>
          <a:off x="0" y="0"/>
          <a:ext cx="0" cy="0"/>
          <a:chOff x="0" y="0"/>
          <a:chExt cx="0" cy="0"/>
        </a:xfrm>
      </p:grpSpPr>
      <p:sp>
        <p:nvSpPr>
          <p:cNvPr id="11061" name="Google Shape;11061;p158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62" name="Google Shape;11062;p158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63" name="Google Shape;11063;p15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64" name="Google Shape;11064;p15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65" name="Google Shape;11065;p15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6" name="Google Shape;11066;p1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67" name="Google Shape;11067;p1588"/>
          <p:cNvGrpSpPr/>
          <p:nvPr/>
        </p:nvGrpSpPr>
        <p:grpSpPr>
          <a:xfrm>
            <a:off x="7191543" y="1"/>
            <a:ext cx="5000459" cy="1425992"/>
            <a:chOff x="7191542" y="1"/>
            <a:chExt cx="5000459" cy="1425992"/>
          </a:xfrm>
        </p:grpSpPr>
        <p:pic>
          <p:nvPicPr>
            <p:cNvPr id="11068" name="Google Shape;11068;p15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9" name="Google Shape;11069;p1588"/>
            <p:cNvGrpSpPr/>
            <p:nvPr/>
          </p:nvGrpSpPr>
          <p:grpSpPr>
            <a:xfrm>
              <a:off x="7191542" y="1"/>
              <a:ext cx="5000459" cy="1425992"/>
              <a:chOff x="7186272" y="0"/>
              <a:chExt cx="5005729" cy="1427495"/>
            </a:xfrm>
          </p:grpSpPr>
          <p:sp>
            <p:nvSpPr>
              <p:cNvPr id="11070" name="Google Shape;11070;p15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71" name="Google Shape;11071;p15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72" name="Google Shape;11072;p158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1073"/>
        <p:cNvGrpSpPr/>
        <p:nvPr/>
      </p:nvGrpSpPr>
      <p:grpSpPr>
        <a:xfrm>
          <a:off x="0" y="0"/>
          <a:ext cx="0" cy="0"/>
          <a:chOff x="0" y="0"/>
          <a:chExt cx="0" cy="0"/>
        </a:xfrm>
      </p:grpSpPr>
      <p:sp>
        <p:nvSpPr>
          <p:cNvPr id="11074" name="Google Shape;11074;p15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75" name="Google Shape;11075;p15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76" name="Google Shape;11076;p1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7" name="Google Shape;11077;p15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78" name="Google Shape;11078;p1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79" name="Google Shape;11079;p1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80" name="Google Shape;11080;p1589"/>
          <p:cNvGrpSpPr/>
          <p:nvPr/>
        </p:nvGrpSpPr>
        <p:grpSpPr>
          <a:xfrm>
            <a:off x="7191543" y="1"/>
            <a:ext cx="5000459" cy="1425992"/>
            <a:chOff x="7191542" y="1"/>
            <a:chExt cx="5000459" cy="1425992"/>
          </a:xfrm>
        </p:grpSpPr>
        <p:pic>
          <p:nvPicPr>
            <p:cNvPr id="11081" name="Google Shape;11081;p1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82" name="Google Shape;11082;p1589"/>
            <p:cNvGrpSpPr/>
            <p:nvPr/>
          </p:nvGrpSpPr>
          <p:grpSpPr>
            <a:xfrm>
              <a:off x="7191542" y="1"/>
              <a:ext cx="5000459" cy="1425992"/>
              <a:chOff x="7186272" y="0"/>
              <a:chExt cx="5005729" cy="1427495"/>
            </a:xfrm>
          </p:grpSpPr>
          <p:sp>
            <p:nvSpPr>
              <p:cNvPr id="11083" name="Google Shape;11083;p1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84" name="Google Shape;11084;p1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85" name="Google Shape;11085;p15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1086"/>
        <p:cNvGrpSpPr/>
        <p:nvPr/>
      </p:nvGrpSpPr>
      <p:grpSpPr>
        <a:xfrm>
          <a:off x="0" y="0"/>
          <a:ext cx="0" cy="0"/>
          <a:chOff x="0" y="0"/>
          <a:chExt cx="0" cy="0"/>
        </a:xfrm>
      </p:grpSpPr>
      <p:sp>
        <p:nvSpPr>
          <p:cNvPr id="11087" name="Google Shape;11087;p159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88" name="Google Shape;11088;p159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89" name="Google Shape;11089;p15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0" name="Google Shape;11090;p15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91" name="Google Shape;11091;p1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2" name="Google Shape;11092;p1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93" name="Google Shape;11093;p1590"/>
          <p:cNvGrpSpPr/>
          <p:nvPr/>
        </p:nvGrpSpPr>
        <p:grpSpPr>
          <a:xfrm>
            <a:off x="7191543" y="1"/>
            <a:ext cx="5000459" cy="1425992"/>
            <a:chOff x="7191542" y="1"/>
            <a:chExt cx="5000459" cy="1425992"/>
          </a:xfrm>
        </p:grpSpPr>
        <p:pic>
          <p:nvPicPr>
            <p:cNvPr id="11094" name="Google Shape;11094;p1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5" name="Google Shape;11095;p1590"/>
            <p:cNvGrpSpPr/>
            <p:nvPr/>
          </p:nvGrpSpPr>
          <p:grpSpPr>
            <a:xfrm>
              <a:off x="7191542" y="1"/>
              <a:ext cx="5000459" cy="1425992"/>
              <a:chOff x="7186272" y="0"/>
              <a:chExt cx="5005729" cy="1427495"/>
            </a:xfrm>
          </p:grpSpPr>
          <p:sp>
            <p:nvSpPr>
              <p:cNvPr id="11096" name="Google Shape;11096;p1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97" name="Google Shape;11097;p1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98" name="Google Shape;11098;p15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1099"/>
        <p:cNvGrpSpPr/>
        <p:nvPr/>
      </p:nvGrpSpPr>
      <p:grpSpPr>
        <a:xfrm>
          <a:off x="0" y="0"/>
          <a:ext cx="0" cy="0"/>
          <a:chOff x="0" y="0"/>
          <a:chExt cx="0" cy="0"/>
        </a:xfrm>
      </p:grpSpPr>
      <p:sp>
        <p:nvSpPr>
          <p:cNvPr id="11100" name="Google Shape;11100;p15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01" name="Google Shape;11101;p15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2" name="Google Shape;11102;p15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03" name="Google Shape;11103;p15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04" name="Google Shape;11104;p15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05" name="Google Shape;11105;p15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6" name="Google Shape;11106;p1591"/>
          <p:cNvGrpSpPr/>
          <p:nvPr/>
        </p:nvGrpSpPr>
        <p:grpSpPr>
          <a:xfrm>
            <a:off x="7191543" y="1"/>
            <a:ext cx="5000459" cy="1425992"/>
            <a:chOff x="7191542" y="1"/>
            <a:chExt cx="5000459" cy="1425992"/>
          </a:xfrm>
        </p:grpSpPr>
        <p:pic>
          <p:nvPicPr>
            <p:cNvPr id="11107" name="Google Shape;11107;p15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8" name="Google Shape;11108;p1591"/>
            <p:cNvGrpSpPr/>
            <p:nvPr/>
          </p:nvGrpSpPr>
          <p:grpSpPr>
            <a:xfrm>
              <a:off x="7191542" y="1"/>
              <a:ext cx="5000459" cy="1425992"/>
              <a:chOff x="7186272" y="0"/>
              <a:chExt cx="5005729" cy="1427495"/>
            </a:xfrm>
          </p:grpSpPr>
          <p:sp>
            <p:nvSpPr>
              <p:cNvPr id="11109" name="Google Shape;11109;p15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10" name="Google Shape;11110;p15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11" name="Google Shape;11111;p15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1112"/>
        <p:cNvGrpSpPr/>
        <p:nvPr/>
      </p:nvGrpSpPr>
      <p:grpSpPr>
        <a:xfrm>
          <a:off x="0" y="0"/>
          <a:ext cx="0" cy="0"/>
          <a:chOff x="0" y="0"/>
          <a:chExt cx="0" cy="0"/>
        </a:xfrm>
      </p:grpSpPr>
      <p:sp>
        <p:nvSpPr>
          <p:cNvPr id="11113" name="Google Shape;11113;p159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4" name="Google Shape;11114;p159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5" name="Google Shape;11115;p159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16" name="Google Shape;11116;p1592"/>
          <p:cNvSpPr>
            <a:spLocks noGrp="1"/>
          </p:cNvSpPr>
          <p:nvPr>
            <p:ph type="pic" idx="2"/>
          </p:nvPr>
        </p:nvSpPr>
        <p:spPr>
          <a:xfrm>
            <a:off x="7118684" y="233915"/>
            <a:ext cx="5073316" cy="5943600"/>
          </a:xfrm>
          <a:prstGeom prst="rect">
            <a:avLst/>
          </a:prstGeom>
          <a:noFill/>
          <a:ln>
            <a:noFill/>
          </a:ln>
        </p:spPr>
      </p:sp>
      <p:grpSp>
        <p:nvGrpSpPr>
          <p:cNvPr id="11117" name="Google Shape;11117;p1592"/>
          <p:cNvGrpSpPr/>
          <p:nvPr/>
        </p:nvGrpSpPr>
        <p:grpSpPr>
          <a:xfrm>
            <a:off x="0" y="5020349"/>
            <a:ext cx="12192000" cy="1837653"/>
            <a:chOff x="0" y="5020348"/>
            <a:chExt cx="12192000" cy="1837653"/>
          </a:xfrm>
        </p:grpSpPr>
        <p:sp>
          <p:nvSpPr>
            <p:cNvPr id="11118" name="Google Shape;11118;p1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9" name="Google Shape;11119;p15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0" name="Google Shape;11120;p1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42"/>
        <p:cNvGrpSpPr/>
        <p:nvPr/>
      </p:nvGrpSpPr>
      <p:grpSpPr>
        <a:xfrm>
          <a:off x="0" y="0"/>
          <a:ext cx="0" cy="0"/>
          <a:chOff x="0" y="0"/>
          <a:chExt cx="0" cy="0"/>
        </a:xfrm>
      </p:grpSpPr>
      <p:grpSp>
        <p:nvGrpSpPr>
          <p:cNvPr id="43" name="Google Shape;43;p60"/>
          <p:cNvGrpSpPr/>
          <p:nvPr/>
        </p:nvGrpSpPr>
        <p:grpSpPr>
          <a:xfrm>
            <a:off x="0" y="5020347"/>
            <a:ext cx="12192000" cy="1837653"/>
            <a:chOff x="0" y="5020347"/>
            <a:chExt cx="12192000" cy="1837653"/>
          </a:xfrm>
        </p:grpSpPr>
        <p:sp>
          <p:nvSpPr>
            <p:cNvPr id="44" name="Google Shape;44;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 name="Google Shape;45;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 name="Google Shape;46;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 name="Google Shape;47;p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 name="Google Shape;48;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19"/>
        <p:cNvGrpSpPr/>
        <p:nvPr/>
      </p:nvGrpSpPr>
      <p:grpSpPr>
        <a:xfrm>
          <a:off x="0" y="0"/>
          <a:ext cx="0" cy="0"/>
          <a:chOff x="0" y="0"/>
          <a:chExt cx="0" cy="0"/>
        </a:xfrm>
      </p:grpSpPr>
      <p:grpSp>
        <p:nvGrpSpPr>
          <p:cNvPr id="420" name="Google Shape;420;p98"/>
          <p:cNvGrpSpPr/>
          <p:nvPr/>
        </p:nvGrpSpPr>
        <p:grpSpPr>
          <a:xfrm>
            <a:off x="0" y="5020347"/>
            <a:ext cx="12192000" cy="1837653"/>
            <a:chOff x="0" y="5020347"/>
            <a:chExt cx="12192000" cy="1837653"/>
          </a:xfrm>
        </p:grpSpPr>
        <p:sp>
          <p:nvSpPr>
            <p:cNvPr id="421" name="Google Shape;421;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2" name="Google Shape;422;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 name="Google Shape;423;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4" name="Google Shape;424;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5" name="Google Shape;425;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 name="Google Shape;426;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1121"/>
        <p:cNvGrpSpPr/>
        <p:nvPr/>
      </p:nvGrpSpPr>
      <p:grpSpPr>
        <a:xfrm>
          <a:off x="0" y="0"/>
          <a:ext cx="0" cy="0"/>
          <a:chOff x="0" y="0"/>
          <a:chExt cx="0" cy="0"/>
        </a:xfrm>
      </p:grpSpPr>
      <p:grpSp>
        <p:nvGrpSpPr>
          <p:cNvPr id="11122" name="Google Shape;11122;p1593"/>
          <p:cNvGrpSpPr/>
          <p:nvPr/>
        </p:nvGrpSpPr>
        <p:grpSpPr>
          <a:xfrm>
            <a:off x="0" y="5020348"/>
            <a:ext cx="12192000" cy="1837653"/>
            <a:chOff x="0" y="5020347"/>
            <a:chExt cx="12192000" cy="1837653"/>
          </a:xfrm>
        </p:grpSpPr>
        <p:sp>
          <p:nvSpPr>
            <p:cNvPr id="11123" name="Google Shape;11123;p159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4" name="Google Shape;11124;p15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5" name="Google Shape;11125;p159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6" name="Google Shape;11126;p15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27" name="Google Shape;11127;p159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28" name="Google Shape;11128;p159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1129"/>
        <p:cNvGrpSpPr/>
        <p:nvPr/>
      </p:nvGrpSpPr>
      <p:grpSpPr>
        <a:xfrm>
          <a:off x="0" y="0"/>
          <a:ext cx="0" cy="0"/>
          <a:chOff x="0" y="0"/>
          <a:chExt cx="0" cy="0"/>
        </a:xfrm>
      </p:grpSpPr>
      <p:sp>
        <p:nvSpPr>
          <p:cNvPr id="11130" name="Google Shape;11130;p159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31" name="Google Shape;11131;p15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32" name="Google Shape;11132;p1594"/>
          <p:cNvGrpSpPr/>
          <p:nvPr/>
        </p:nvGrpSpPr>
        <p:grpSpPr>
          <a:xfrm>
            <a:off x="0" y="5379427"/>
            <a:ext cx="2807368" cy="753891"/>
            <a:chOff x="0" y="5379426"/>
            <a:chExt cx="2807368" cy="753891"/>
          </a:xfrm>
        </p:grpSpPr>
        <p:sp>
          <p:nvSpPr>
            <p:cNvPr id="11133" name="Google Shape;11133;p15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4" name="Google Shape;11134;p15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135" name="Google Shape;11135;p1594"/>
          <p:cNvSpPr>
            <a:spLocks noGrp="1"/>
          </p:cNvSpPr>
          <p:nvPr>
            <p:ph type="pic" idx="2"/>
          </p:nvPr>
        </p:nvSpPr>
        <p:spPr>
          <a:xfrm>
            <a:off x="2807368" y="457202"/>
            <a:ext cx="8915400" cy="5943598"/>
          </a:xfrm>
          <a:prstGeom prst="rect">
            <a:avLst/>
          </a:prstGeom>
          <a:noFill/>
          <a:ln>
            <a:noFill/>
          </a:ln>
        </p:spPr>
      </p:sp>
      <p:pic>
        <p:nvPicPr>
          <p:cNvPr id="11136" name="Google Shape;11136;p159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1137"/>
        <p:cNvGrpSpPr/>
        <p:nvPr/>
      </p:nvGrpSpPr>
      <p:grpSpPr>
        <a:xfrm>
          <a:off x="0" y="0"/>
          <a:ext cx="0" cy="0"/>
          <a:chOff x="0" y="0"/>
          <a:chExt cx="0" cy="0"/>
        </a:xfrm>
      </p:grpSpPr>
      <p:sp>
        <p:nvSpPr>
          <p:cNvPr id="11138" name="Google Shape;11138;p15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9" name="Google Shape;11139;p15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0" name="Google Shape;11140;p15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1" name="Google Shape;11141;p15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42" name="Google Shape;11142;p1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43" name="Google Shape;11143;p1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44" name="Google Shape;11144;p1595"/>
          <p:cNvGrpSpPr/>
          <p:nvPr/>
        </p:nvGrpSpPr>
        <p:grpSpPr>
          <a:xfrm>
            <a:off x="7191543" y="1"/>
            <a:ext cx="5000459" cy="1425992"/>
            <a:chOff x="7191542" y="1"/>
            <a:chExt cx="5000459" cy="1425992"/>
          </a:xfrm>
        </p:grpSpPr>
        <p:pic>
          <p:nvPicPr>
            <p:cNvPr id="11145" name="Google Shape;11145;p1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6" name="Google Shape;11146;p1595"/>
            <p:cNvGrpSpPr/>
            <p:nvPr/>
          </p:nvGrpSpPr>
          <p:grpSpPr>
            <a:xfrm>
              <a:off x="7191542" y="1"/>
              <a:ext cx="5000459" cy="1425992"/>
              <a:chOff x="7186272" y="0"/>
              <a:chExt cx="5005729" cy="1427495"/>
            </a:xfrm>
          </p:grpSpPr>
          <p:sp>
            <p:nvSpPr>
              <p:cNvPr id="11147" name="Google Shape;11147;p1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48" name="Google Shape;11148;p1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49" name="Google Shape;11149;p15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1150"/>
        <p:cNvGrpSpPr/>
        <p:nvPr/>
      </p:nvGrpSpPr>
      <p:grpSpPr>
        <a:xfrm>
          <a:off x="0" y="0"/>
          <a:ext cx="0" cy="0"/>
          <a:chOff x="0" y="0"/>
          <a:chExt cx="0" cy="0"/>
        </a:xfrm>
      </p:grpSpPr>
      <p:grpSp>
        <p:nvGrpSpPr>
          <p:cNvPr id="11151" name="Google Shape;11151;p1596"/>
          <p:cNvGrpSpPr/>
          <p:nvPr/>
        </p:nvGrpSpPr>
        <p:grpSpPr>
          <a:xfrm>
            <a:off x="7191543" y="1"/>
            <a:ext cx="5000459" cy="1425992"/>
            <a:chOff x="7191542" y="1"/>
            <a:chExt cx="5000459" cy="1425992"/>
          </a:xfrm>
        </p:grpSpPr>
        <p:pic>
          <p:nvPicPr>
            <p:cNvPr id="11152" name="Google Shape;11152;p1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53" name="Google Shape;11153;p1596"/>
            <p:cNvGrpSpPr/>
            <p:nvPr/>
          </p:nvGrpSpPr>
          <p:grpSpPr>
            <a:xfrm>
              <a:off x="7191542" y="1"/>
              <a:ext cx="5000459" cy="1425992"/>
              <a:chOff x="7186272" y="0"/>
              <a:chExt cx="5005729" cy="1427495"/>
            </a:xfrm>
          </p:grpSpPr>
          <p:sp>
            <p:nvSpPr>
              <p:cNvPr id="11154" name="Google Shape;11154;p1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55" name="Google Shape;11155;p1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56" name="Google Shape;11156;p1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7" name="Google Shape;11157;p159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8" name="Google Shape;11158;p15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59" name="Google Shape;11159;p1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0" name="Google Shape;11160;p1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1161"/>
        <p:cNvGrpSpPr/>
        <p:nvPr/>
      </p:nvGrpSpPr>
      <p:grpSpPr>
        <a:xfrm>
          <a:off x="0" y="0"/>
          <a:ext cx="0" cy="0"/>
          <a:chOff x="0" y="0"/>
          <a:chExt cx="0" cy="0"/>
        </a:xfrm>
      </p:grpSpPr>
      <p:sp>
        <p:nvSpPr>
          <p:cNvPr id="11162" name="Google Shape;11162;p1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63" name="Google Shape;11163;p159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164" name="Google Shape;11164;p1597"/>
          <p:cNvGrpSpPr/>
          <p:nvPr/>
        </p:nvGrpSpPr>
        <p:grpSpPr>
          <a:xfrm>
            <a:off x="7191543" y="1"/>
            <a:ext cx="5000459" cy="1425992"/>
            <a:chOff x="7191542" y="1"/>
            <a:chExt cx="5000459" cy="1425992"/>
          </a:xfrm>
        </p:grpSpPr>
        <p:pic>
          <p:nvPicPr>
            <p:cNvPr id="11165" name="Google Shape;11165;p1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66" name="Google Shape;11166;p1597"/>
            <p:cNvGrpSpPr/>
            <p:nvPr/>
          </p:nvGrpSpPr>
          <p:grpSpPr>
            <a:xfrm>
              <a:off x="7191542" y="1"/>
              <a:ext cx="5000459" cy="1425992"/>
              <a:chOff x="7186272" y="0"/>
              <a:chExt cx="5005729" cy="1427495"/>
            </a:xfrm>
          </p:grpSpPr>
          <p:sp>
            <p:nvSpPr>
              <p:cNvPr id="11167" name="Google Shape;11167;p1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68" name="Google Shape;11168;p1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69" name="Google Shape;11169;p159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0" name="Google Shape;11170;p159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71" name="Google Shape;11171;p1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2" name="Google Shape;11172;p1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1173"/>
        <p:cNvGrpSpPr/>
        <p:nvPr/>
      </p:nvGrpSpPr>
      <p:grpSpPr>
        <a:xfrm>
          <a:off x="0" y="0"/>
          <a:ext cx="0" cy="0"/>
          <a:chOff x="0" y="0"/>
          <a:chExt cx="0" cy="0"/>
        </a:xfrm>
      </p:grpSpPr>
      <p:grpSp>
        <p:nvGrpSpPr>
          <p:cNvPr id="11174" name="Google Shape;11174;p1598"/>
          <p:cNvGrpSpPr/>
          <p:nvPr/>
        </p:nvGrpSpPr>
        <p:grpSpPr>
          <a:xfrm>
            <a:off x="7191543" y="1"/>
            <a:ext cx="5000459" cy="1425992"/>
            <a:chOff x="7191542" y="1"/>
            <a:chExt cx="5000459" cy="1425992"/>
          </a:xfrm>
        </p:grpSpPr>
        <p:pic>
          <p:nvPicPr>
            <p:cNvPr id="11175" name="Google Shape;11175;p1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6" name="Google Shape;11176;p1598"/>
            <p:cNvGrpSpPr/>
            <p:nvPr/>
          </p:nvGrpSpPr>
          <p:grpSpPr>
            <a:xfrm>
              <a:off x="7191542" y="1"/>
              <a:ext cx="5000459" cy="1425992"/>
              <a:chOff x="7186272" y="0"/>
              <a:chExt cx="5005729" cy="1427495"/>
            </a:xfrm>
          </p:grpSpPr>
          <p:sp>
            <p:nvSpPr>
              <p:cNvPr id="11177" name="Google Shape;11177;p1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78" name="Google Shape;11178;p1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79" name="Google Shape;11179;p159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80" name="Google Shape;11180;p159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1" name="Google Shape;11181;p159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2" name="Google Shape;11182;p15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3" name="Google Shape;11183;p15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4" name="Google Shape;11184;p15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85" name="Google Shape;11185;p1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6" name="Google Shape;11186;p1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1187"/>
        <p:cNvGrpSpPr/>
        <p:nvPr/>
      </p:nvGrpSpPr>
      <p:grpSpPr>
        <a:xfrm>
          <a:off x="0" y="0"/>
          <a:ext cx="0" cy="0"/>
          <a:chOff x="0" y="0"/>
          <a:chExt cx="0" cy="0"/>
        </a:xfrm>
      </p:grpSpPr>
      <p:grpSp>
        <p:nvGrpSpPr>
          <p:cNvPr id="11188" name="Google Shape;11188;p1599"/>
          <p:cNvGrpSpPr/>
          <p:nvPr/>
        </p:nvGrpSpPr>
        <p:grpSpPr>
          <a:xfrm>
            <a:off x="7191543" y="1"/>
            <a:ext cx="5000459" cy="1425992"/>
            <a:chOff x="7191542" y="1"/>
            <a:chExt cx="5000459" cy="1425992"/>
          </a:xfrm>
        </p:grpSpPr>
        <p:pic>
          <p:nvPicPr>
            <p:cNvPr id="11189" name="Google Shape;11189;p1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90" name="Google Shape;11190;p1599"/>
            <p:cNvGrpSpPr/>
            <p:nvPr/>
          </p:nvGrpSpPr>
          <p:grpSpPr>
            <a:xfrm>
              <a:off x="7191542" y="1"/>
              <a:ext cx="5000459" cy="1425992"/>
              <a:chOff x="7186272" y="0"/>
              <a:chExt cx="5005729" cy="1427495"/>
            </a:xfrm>
          </p:grpSpPr>
          <p:sp>
            <p:nvSpPr>
              <p:cNvPr id="11191" name="Google Shape;11191;p1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92" name="Google Shape;11192;p1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93" name="Google Shape;11193;p15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94" name="Google Shape;11194;p15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95" name="Google Shape;11195;p1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96" name="Google Shape;11196;p1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1197"/>
        <p:cNvGrpSpPr/>
        <p:nvPr/>
      </p:nvGrpSpPr>
      <p:grpSpPr>
        <a:xfrm>
          <a:off x="0" y="0"/>
          <a:ext cx="0" cy="0"/>
          <a:chOff x="0" y="0"/>
          <a:chExt cx="0" cy="0"/>
        </a:xfrm>
      </p:grpSpPr>
      <p:grpSp>
        <p:nvGrpSpPr>
          <p:cNvPr id="11198" name="Google Shape;11198;p1600"/>
          <p:cNvGrpSpPr/>
          <p:nvPr/>
        </p:nvGrpSpPr>
        <p:grpSpPr>
          <a:xfrm>
            <a:off x="0" y="0"/>
            <a:ext cx="12192000" cy="2148830"/>
            <a:chOff x="0" y="0"/>
            <a:chExt cx="12192000" cy="2148830"/>
          </a:xfrm>
        </p:grpSpPr>
        <p:sp>
          <p:nvSpPr>
            <p:cNvPr id="11199" name="Google Shape;11199;p160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00" name="Google Shape;11200;p160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201" name="Google Shape;11201;p160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02" name="Google Shape;11202;p160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03" name="Google Shape;11203;p160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04" name="Google Shape;11204;p160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205" name="Google Shape;11205;p160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1206"/>
        <p:cNvGrpSpPr/>
        <p:nvPr/>
      </p:nvGrpSpPr>
      <p:grpSpPr>
        <a:xfrm>
          <a:off x="0" y="0"/>
          <a:ext cx="0" cy="0"/>
          <a:chOff x="0" y="0"/>
          <a:chExt cx="0" cy="0"/>
        </a:xfrm>
      </p:grpSpPr>
      <p:sp>
        <p:nvSpPr>
          <p:cNvPr id="11207" name="Google Shape;11207;p16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08" name="Google Shape;11208;p1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09" name="Google Shape;11209;p1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10" name="Google Shape;11210;p1601"/>
          <p:cNvGrpSpPr/>
          <p:nvPr/>
        </p:nvGrpSpPr>
        <p:grpSpPr>
          <a:xfrm>
            <a:off x="7191543" y="1"/>
            <a:ext cx="5000459" cy="1425992"/>
            <a:chOff x="7191542" y="1"/>
            <a:chExt cx="5000459" cy="1425992"/>
          </a:xfrm>
        </p:grpSpPr>
        <p:pic>
          <p:nvPicPr>
            <p:cNvPr id="11211" name="Google Shape;11211;p1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2" name="Google Shape;11212;p1601"/>
            <p:cNvGrpSpPr/>
            <p:nvPr/>
          </p:nvGrpSpPr>
          <p:grpSpPr>
            <a:xfrm>
              <a:off x="7191542" y="1"/>
              <a:ext cx="5000459" cy="1425992"/>
              <a:chOff x="7186272" y="0"/>
              <a:chExt cx="5005729" cy="1427495"/>
            </a:xfrm>
          </p:grpSpPr>
          <p:sp>
            <p:nvSpPr>
              <p:cNvPr id="11213" name="Google Shape;11213;p1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14" name="Google Shape;11214;p1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1215"/>
        <p:cNvGrpSpPr/>
        <p:nvPr/>
      </p:nvGrpSpPr>
      <p:grpSpPr>
        <a:xfrm>
          <a:off x="0" y="0"/>
          <a:ext cx="0" cy="0"/>
          <a:chOff x="0" y="0"/>
          <a:chExt cx="0" cy="0"/>
        </a:xfrm>
      </p:grpSpPr>
      <p:sp>
        <p:nvSpPr>
          <p:cNvPr id="11216" name="Google Shape;11216;p160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17" name="Google Shape;11217;p160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18" name="Google Shape;11218;p160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219" name="Google Shape;11219;p1602"/>
          <p:cNvSpPr>
            <a:spLocks noGrp="1"/>
          </p:cNvSpPr>
          <p:nvPr>
            <p:ph type="pic" idx="2"/>
          </p:nvPr>
        </p:nvSpPr>
        <p:spPr>
          <a:xfrm>
            <a:off x="7118684" y="233915"/>
            <a:ext cx="5073316" cy="5943600"/>
          </a:xfrm>
          <a:prstGeom prst="rect">
            <a:avLst/>
          </a:prstGeom>
          <a:noFill/>
          <a:ln>
            <a:noFill/>
          </a:ln>
        </p:spPr>
      </p:sp>
      <p:grpSp>
        <p:nvGrpSpPr>
          <p:cNvPr id="11220" name="Google Shape;11220;p1602"/>
          <p:cNvGrpSpPr/>
          <p:nvPr/>
        </p:nvGrpSpPr>
        <p:grpSpPr>
          <a:xfrm>
            <a:off x="0" y="5020349"/>
            <a:ext cx="12192000" cy="1837653"/>
            <a:chOff x="0" y="5020348"/>
            <a:chExt cx="12192000" cy="1837653"/>
          </a:xfrm>
        </p:grpSpPr>
        <p:sp>
          <p:nvSpPr>
            <p:cNvPr id="11221" name="Google Shape;11221;p16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2" name="Google Shape;11222;p16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3" name="Google Shape;11223;p16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27"/>
        <p:cNvGrpSpPr/>
        <p:nvPr/>
      </p:nvGrpSpPr>
      <p:grpSpPr>
        <a:xfrm>
          <a:off x="0" y="0"/>
          <a:ext cx="0" cy="0"/>
          <a:chOff x="0" y="0"/>
          <a:chExt cx="0" cy="0"/>
        </a:xfrm>
      </p:grpSpPr>
      <p:sp>
        <p:nvSpPr>
          <p:cNvPr id="428" name="Google Shape;428;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9" name="Google Shape;429;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 name="Google Shape;431;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2" name="Google Shape;432;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3" name="Google Shape;433;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4" name="Google Shape;434;p99"/>
          <p:cNvGrpSpPr/>
          <p:nvPr/>
        </p:nvGrpSpPr>
        <p:grpSpPr>
          <a:xfrm>
            <a:off x="7191542" y="1"/>
            <a:ext cx="5000459" cy="1425992"/>
            <a:chOff x="7191542" y="1"/>
            <a:chExt cx="5000459" cy="1425992"/>
          </a:xfrm>
        </p:grpSpPr>
        <p:pic>
          <p:nvPicPr>
            <p:cNvPr id="435" name="Google Shape;4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 name="Google Shape;436;p99"/>
            <p:cNvGrpSpPr/>
            <p:nvPr/>
          </p:nvGrpSpPr>
          <p:grpSpPr>
            <a:xfrm>
              <a:off x="7191542" y="1"/>
              <a:ext cx="5000459" cy="1425992"/>
              <a:chOff x="7186272" y="0"/>
              <a:chExt cx="5005729" cy="1427495"/>
            </a:xfrm>
          </p:grpSpPr>
          <p:sp>
            <p:nvSpPr>
              <p:cNvPr id="437" name="Google Shape;4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8" name="Google Shape;4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39" name="Google Shape;439;p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17_Divider">
  <p:cSld name="17_Divider">
    <p:bg>
      <p:bgPr>
        <a:solidFill>
          <a:schemeClr val="lt2"/>
        </a:solidFill>
        <a:effectLst/>
      </p:bgPr>
    </p:bg>
    <p:spTree>
      <p:nvGrpSpPr>
        <p:cNvPr id="1" name="Shape 11224"/>
        <p:cNvGrpSpPr/>
        <p:nvPr/>
      </p:nvGrpSpPr>
      <p:grpSpPr>
        <a:xfrm>
          <a:off x="0" y="0"/>
          <a:ext cx="0" cy="0"/>
          <a:chOff x="0" y="0"/>
          <a:chExt cx="0" cy="0"/>
        </a:xfrm>
      </p:grpSpPr>
      <p:grpSp>
        <p:nvGrpSpPr>
          <p:cNvPr id="11225" name="Google Shape;11225;p1603"/>
          <p:cNvGrpSpPr/>
          <p:nvPr/>
        </p:nvGrpSpPr>
        <p:grpSpPr>
          <a:xfrm>
            <a:off x="0" y="5020348"/>
            <a:ext cx="12192000" cy="1837653"/>
            <a:chOff x="0" y="5020347"/>
            <a:chExt cx="12192000" cy="1837653"/>
          </a:xfrm>
        </p:grpSpPr>
        <p:sp>
          <p:nvSpPr>
            <p:cNvPr id="11226" name="Google Shape;11226;p160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7" name="Google Shape;11227;p16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8" name="Google Shape;11228;p160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9" name="Google Shape;11229;p16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230" name="Google Shape;11230;p160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1" name="Google Shape;11231;p160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1232"/>
        <p:cNvGrpSpPr/>
        <p:nvPr/>
      </p:nvGrpSpPr>
      <p:grpSpPr>
        <a:xfrm>
          <a:off x="0" y="0"/>
          <a:ext cx="0" cy="0"/>
          <a:chOff x="0" y="0"/>
          <a:chExt cx="0" cy="0"/>
        </a:xfrm>
      </p:grpSpPr>
      <p:sp>
        <p:nvSpPr>
          <p:cNvPr id="11233" name="Google Shape;11233;p160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34" name="Google Shape;11234;p16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35" name="Google Shape;11235;p1604"/>
          <p:cNvGrpSpPr/>
          <p:nvPr/>
        </p:nvGrpSpPr>
        <p:grpSpPr>
          <a:xfrm>
            <a:off x="0" y="5379427"/>
            <a:ext cx="2807368" cy="753891"/>
            <a:chOff x="0" y="5379426"/>
            <a:chExt cx="2807368" cy="753891"/>
          </a:xfrm>
        </p:grpSpPr>
        <p:sp>
          <p:nvSpPr>
            <p:cNvPr id="11236" name="Google Shape;11236;p16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37" name="Google Shape;11237;p16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238" name="Google Shape;11238;p1604"/>
          <p:cNvSpPr>
            <a:spLocks noGrp="1"/>
          </p:cNvSpPr>
          <p:nvPr>
            <p:ph type="pic" idx="2"/>
          </p:nvPr>
        </p:nvSpPr>
        <p:spPr>
          <a:xfrm>
            <a:off x="2807368" y="457202"/>
            <a:ext cx="8915400" cy="5943598"/>
          </a:xfrm>
          <a:prstGeom prst="rect">
            <a:avLst/>
          </a:prstGeom>
          <a:noFill/>
          <a:ln>
            <a:noFill/>
          </a:ln>
        </p:spPr>
      </p:sp>
      <p:pic>
        <p:nvPicPr>
          <p:cNvPr id="11239" name="Google Shape;11239;p160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1240"/>
        <p:cNvGrpSpPr/>
        <p:nvPr/>
      </p:nvGrpSpPr>
      <p:grpSpPr>
        <a:xfrm>
          <a:off x="0" y="0"/>
          <a:ext cx="0" cy="0"/>
          <a:chOff x="0" y="0"/>
          <a:chExt cx="0" cy="0"/>
        </a:xfrm>
      </p:grpSpPr>
      <p:sp>
        <p:nvSpPr>
          <p:cNvPr id="11241" name="Google Shape;11241;p160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42" name="Google Shape;11242;p160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3" name="Google Shape;11243;p16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4" name="Google Shape;11244;p16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45" name="Google Shape;11245;p1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46" name="Google Shape;11246;p1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47" name="Google Shape;11247;p1605"/>
          <p:cNvGrpSpPr/>
          <p:nvPr/>
        </p:nvGrpSpPr>
        <p:grpSpPr>
          <a:xfrm>
            <a:off x="7191543" y="1"/>
            <a:ext cx="5000459" cy="1425992"/>
            <a:chOff x="7191542" y="1"/>
            <a:chExt cx="5000459" cy="1425992"/>
          </a:xfrm>
        </p:grpSpPr>
        <p:pic>
          <p:nvPicPr>
            <p:cNvPr id="11248" name="Google Shape;11248;p1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49" name="Google Shape;11249;p1605"/>
            <p:cNvGrpSpPr/>
            <p:nvPr/>
          </p:nvGrpSpPr>
          <p:grpSpPr>
            <a:xfrm>
              <a:off x="7191542" y="1"/>
              <a:ext cx="5000459" cy="1425992"/>
              <a:chOff x="7186272" y="0"/>
              <a:chExt cx="5005729" cy="1427495"/>
            </a:xfrm>
          </p:grpSpPr>
          <p:sp>
            <p:nvSpPr>
              <p:cNvPr id="11250" name="Google Shape;11250;p1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1" name="Google Shape;11251;p1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52" name="Google Shape;11252;p160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1253"/>
        <p:cNvGrpSpPr/>
        <p:nvPr/>
      </p:nvGrpSpPr>
      <p:grpSpPr>
        <a:xfrm>
          <a:off x="0" y="0"/>
          <a:ext cx="0" cy="0"/>
          <a:chOff x="0" y="0"/>
          <a:chExt cx="0" cy="0"/>
        </a:xfrm>
      </p:grpSpPr>
      <p:grpSp>
        <p:nvGrpSpPr>
          <p:cNvPr id="11254" name="Google Shape;11254;p1606"/>
          <p:cNvGrpSpPr/>
          <p:nvPr/>
        </p:nvGrpSpPr>
        <p:grpSpPr>
          <a:xfrm>
            <a:off x="7191543" y="1"/>
            <a:ext cx="5000459" cy="1425992"/>
            <a:chOff x="7191542" y="1"/>
            <a:chExt cx="5000459" cy="1425992"/>
          </a:xfrm>
        </p:grpSpPr>
        <p:pic>
          <p:nvPicPr>
            <p:cNvPr id="11255" name="Google Shape;11255;p1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56" name="Google Shape;11256;p1606"/>
            <p:cNvGrpSpPr/>
            <p:nvPr/>
          </p:nvGrpSpPr>
          <p:grpSpPr>
            <a:xfrm>
              <a:off x="7191542" y="1"/>
              <a:ext cx="5000459" cy="1425992"/>
              <a:chOff x="7186272" y="0"/>
              <a:chExt cx="5005729" cy="1427495"/>
            </a:xfrm>
          </p:grpSpPr>
          <p:sp>
            <p:nvSpPr>
              <p:cNvPr id="11257" name="Google Shape;11257;p1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8" name="Google Shape;11258;p1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59" name="Google Shape;11259;p1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0" name="Google Shape;11260;p16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1" name="Google Shape;11261;p16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62" name="Google Shape;11262;p1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3" name="Google Shape;11263;p1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1264"/>
        <p:cNvGrpSpPr/>
        <p:nvPr/>
      </p:nvGrpSpPr>
      <p:grpSpPr>
        <a:xfrm>
          <a:off x="0" y="0"/>
          <a:ext cx="0" cy="0"/>
          <a:chOff x="0" y="0"/>
          <a:chExt cx="0" cy="0"/>
        </a:xfrm>
      </p:grpSpPr>
      <p:sp>
        <p:nvSpPr>
          <p:cNvPr id="11265" name="Google Shape;11265;p1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6" name="Google Shape;11266;p160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67" name="Google Shape;11267;p1607"/>
          <p:cNvGrpSpPr/>
          <p:nvPr/>
        </p:nvGrpSpPr>
        <p:grpSpPr>
          <a:xfrm>
            <a:off x="7191543" y="1"/>
            <a:ext cx="5000459" cy="1425992"/>
            <a:chOff x="7191542" y="1"/>
            <a:chExt cx="5000459" cy="1425992"/>
          </a:xfrm>
        </p:grpSpPr>
        <p:pic>
          <p:nvPicPr>
            <p:cNvPr id="11268" name="Google Shape;11268;p1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69" name="Google Shape;11269;p1607"/>
            <p:cNvGrpSpPr/>
            <p:nvPr/>
          </p:nvGrpSpPr>
          <p:grpSpPr>
            <a:xfrm>
              <a:off x="7191542" y="1"/>
              <a:ext cx="5000459" cy="1425992"/>
              <a:chOff x="7186272" y="0"/>
              <a:chExt cx="5005729" cy="1427495"/>
            </a:xfrm>
          </p:grpSpPr>
          <p:sp>
            <p:nvSpPr>
              <p:cNvPr id="11270" name="Google Shape;11270;p1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71" name="Google Shape;11271;p1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72" name="Google Shape;11272;p160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3" name="Google Shape;11273;p160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74" name="Google Shape;11274;p1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75" name="Google Shape;11275;p1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1276"/>
        <p:cNvGrpSpPr/>
        <p:nvPr/>
      </p:nvGrpSpPr>
      <p:grpSpPr>
        <a:xfrm>
          <a:off x="0" y="0"/>
          <a:ext cx="0" cy="0"/>
          <a:chOff x="0" y="0"/>
          <a:chExt cx="0" cy="0"/>
        </a:xfrm>
      </p:grpSpPr>
      <p:grpSp>
        <p:nvGrpSpPr>
          <p:cNvPr id="11277" name="Google Shape;11277;p1608"/>
          <p:cNvGrpSpPr/>
          <p:nvPr/>
        </p:nvGrpSpPr>
        <p:grpSpPr>
          <a:xfrm>
            <a:off x="7191543" y="1"/>
            <a:ext cx="5000459" cy="1425992"/>
            <a:chOff x="7191542" y="1"/>
            <a:chExt cx="5000459" cy="1425992"/>
          </a:xfrm>
        </p:grpSpPr>
        <p:pic>
          <p:nvPicPr>
            <p:cNvPr id="11278" name="Google Shape;11278;p1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79" name="Google Shape;11279;p1608"/>
            <p:cNvGrpSpPr/>
            <p:nvPr/>
          </p:nvGrpSpPr>
          <p:grpSpPr>
            <a:xfrm>
              <a:off x="7191542" y="1"/>
              <a:ext cx="5000459" cy="1425992"/>
              <a:chOff x="7186272" y="0"/>
              <a:chExt cx="5005729" cy="1427495"/>
            </a:xfrm>
          </p:grpSpPr>
          <p:sp>
            <p:nvSpPr>
              <p:cNvPr id="11280" name="Google Shape;11280;p1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81" name="Google Shape;11281;p1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82" name="Google Shape;11282;p160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83" name="Google Shape;11283;p160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4" name="Google Shape;11284;p160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5" name="Google Shape;11285;p16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6" name="Google Shape;11286;p16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7" name="Google Shape;11287;p16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8" name="Google Shape;11288;p1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9" name="Google Shape;11289;p1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1290"/>
        <p:cNvGrpSpPr/>
        <p:nvPr/>
      </p:nvGrpSpPr>
      <p:grpSpPr>
        <a:xfrm>
          <a:off x="0" y="0"/>
          <a:ext cx="0" cy="0"/>
          <a:chOff x="0" y="0"/>
          <a:chExt cx="0" cy="0"/>
        </a:xfrm>
      </p:grpSpPr>
      <p:grpSp>
        <p:nvGrpSpPr>
          <p:cNvPr id="11291" name="Google Shape;11291;p1609"/>
          <p:cNvGrpSpPr/>
          <p:nvPr/>
        </p:nvGrpSpPr>
        <p:grpSpPr>
          <a:xfrm>
            <a:off x="7191543" y="1"/>
            <a:ext cx="5000459" cy="1425992"/>
            <a:chOff x="7191542" y="1"/>
            <a:chExt cx="5000459" cy="1425992"/>
          </a:xfrm>
        </p:grpSpPr>
        <p:pic>
          <p:nvPicPr>
            <p:cNvPr id="11292" name="Google Shape;11292;p1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3" name="Google Shape;11293;p1609"/>
            <p:cNvGrpSpPr/>
            <p:nvPr/>
          </p:nvGrpSpPr>
          <p:grpSpPr>
            <a:xfrm>
              <a:off x="7191542" y="1"/>
              <a:ext cx="5000459" cy="1425992"/>
              <a:chOff x="7186272" y="0"/>
              <a:chExt cx="5005729" cy="1427495"/>
            </a:xfrm>
          </p:grpSpPr>
          <p:sp>
            <p:nvSpPr>
              <p:cNvPr id="11294" name="Google Shape;11294;p1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95" name="Google Shape;11295;p1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96" name="Google Shape;11296;p16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97" name="Google Shape;11297;p16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98" name="Google Shape;11298;p1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9" name="Google Shape;11299;p1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1300"/>
        <p:cNvGrpSpPr/>
        <p:nvPr/>
      </p:nvGrpSpPr>
      <p:grpSpPr>
        <a:xfrm>
          <a:off x="0" y="0"/>
          <a:ext cx="0" cy="0"/>
          <a:chOff x="0" y="0"/>
          <a:chExt cx="0" cy="0"/>
        </a:xfrm>
      </p:grpSpPr>
      <p:grpSp>
        <p:nvGrpSpPr>
          <p:cNvPr id="11301" name="Google Shape;11301;p1610"/>
          <p:cNvGrpSpPr/>
          <p:nvPr/>
        </p:nvGrpSpPr>
        <p:grpSpPr>
          <a:xfrm>
            <a:off x="0" y="0"/>
            <a:ext cx="12192000" cy="2148830"/>
            <a:chOff x="0" y="0"/>
            <a:chExt cx="12192000" cy="2148830"/>
          </a:xfrm>
        </p:grpSpPr>
        <p:sp>
          <p:nvSpPr>
            <p:cNvPr id="11302" name="Google Shape;11302;p16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03" name="Google Shape;11303;p16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304" name="Google Shape;11304;p161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05" name="Google Shape;11305;p161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6" name="Google Shape;11306;p16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07" name="Google Shape;11307;p161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308" name="Google Shape;11308;p16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1309"/>
        <p:cNvGrpSpPr/>
        <p:nvPr/>
      </p:nvGrpSpPr>
      <p:grpSpPr>
        <a:xfrm>
          <a:off x="0" y="0"/>
          <a:ext cx="0" cy="0"/>
          <a:chOff x="0" y="0"/>
          <a:chExt cx="0" cy="0"/>
        </a:xfrm>
      </p:grpSpPr>
      <p:sp>
        <p:nvSpPr>
          <p:cNvPr id="11310" name="Google Shape;11310;p16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311" name="Google Shape;11311;p16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12" name="Google Shape;11312;p16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13" name="Google Shape;11313;p1611"/>
          <p:cNvGrpSpPr/>
          <p:nvPr/>
        </p:nvGrpSpPr>
        <p:grpSpPr>
          <a:xfrm>
            <a:off x="7191543" y="1"/>
            <a:ext cx="5000459" cy="1425992"/>
            <a:chOff x="7191542" y="1"/>
            <a:chExt cx="5000459" cy="1425992"/>
          </a:xfrm>
        </p:grpSpPr>
        <p:pic>
          <p:nvPicPr>
            <p:cNvPr id="11314" name="Google Shape;11314;p16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15" name="Google Shape;11315;p1611"/>
            <p:cNvGrpSpPr/>
            <p:nvPr/>
          </p:nvGrpSpPr>
          <p:grpSpPr>
            <a:xfrm>
              <a:off x="7191542" y="1"/>
              <a:ext cx="5000459" cy="1425992"/>
              <a:chOff x="7186272" y="0"/>
              <a:chExt cx="5005729" cy="1427495"/>
            </a:xfrm>
          </p:grpSpPr>
          <p:sp>
            <p:nvSpPr>
              <p:cNvPr id="11316" name="Google Shape;11316;p16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17" name="Google Shape;11317;p16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1318"/>
        <p:cNvGrpSpPr/>
        <p:nvPr/>
      </p:nvGrpSpPr>
      <p:grpSpPr>
        <a:xfrm>
          <a:off x="0" y="0"/>
          <a:ext cx="0" cy="0"/>
          <a:chOff x="0" y="0"/>
          <a:chExt cx="0" cy="0"/>
        </a:xfrm>
      </p:grpSpPr>
      <p:sp>
        <p:nvSpPr>
          <p:cNvPr id="11319" name="Google Shape;11319;p16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20" name="Google Shape;11320;p16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21" name="Google Shape;11321;p1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22" name="Google Shape;11322;p16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23" name="Google Shape;11323;p1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4" name="Google Shape;11324;p1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25" name="Google Shape;11325;p1612"/>
          <p:cNvGrpSpPr/>
          <p:nvPr/>
        </p:nvGrpSpPr>
        <p:grpSpPr>
          <a:xfrm>
            <a:off x="7191543" y="1"/>
            <a:ext cx="5000459" cy="1425992"/>
            <a:chOff x="7191542" y="1"/>
            <a:chExt cx="5000459" cy="1425992"/>
          </a:xfrm>
        </p:grpSpPr>
        <p:pic>
          <p:nvPicPr>
            <p:cNvPr id="11326" name="Google Shape;11326;p1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27" name="Google Shape;11327;p1612"/>
            <p:cNvGrpSpPr/>
            <p:nvPr/>
          </p:nvGrpSpPr>
          <p:grpSpPr>
            <a:xfrm>
              <a:off x="7191542" y="1"/>
              <a:ext cx="5000459" cy="1425992"/>
              <a:chOff x="7186272" y="0"/>
              <a:chExt cx="5005729" cy="1427495"/>
            </a:xfrm>
          </p:grpSpPr>
          <p:sp>
            <p:nvSpPr>
              <p:cNvPr id="11328" name="Google Shape;11328;p1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29" name="Google Shape;11329;p1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330" name="Google Shape;11330;p16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40"/>
        <p:cNvGrpSpPr/>
        <p:nvPr/>
      </p:nvGrpSpPr>
      <p:grpSpPr>
        <a:xfrm>
          <a:off x="0" y="0"/>
          <a:ext cx="0" cy="0"/>
          <a:chOff x="0" y="0"/>
          <a:chExt cx="0" cy="0"/>
        </a:xfrm>
      </p:grpSpPr>
      <p:sp>
        <p:nvSpPr>
          <p:cNvPr id="441" name="Google Shape;441;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2" name="Google Shape;442;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3" name="Google Shape;443;p100"/>
          <p:cNvGrpSpPr/>
          <p:nvPr/>
        </p:nvGrpSpPr>
        <p:grpSpPr>
          <a:xfrm>
            <a:off x="0" y="5379426"/>
            <a:ext cx="2807368" cy="753891"/>
            <a:chOff x="0" y="5379426"/>
            <a:chExt cx="2807368" cy="753891"/>
          </a:xfrm>
        </p:grpSpPr>
        <p:sp>
          <p:nvSpPr>
            <p:cNvPr id="444" name="Google Shape;444;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 name="Google Shape;445;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6" name="Google Shape;446;p100"/>
          <p:cNvSpPr>
            <a:spLocks noGrp="1"/>
          </p:cNvSpPr>
          <p:nvPr>
            <p:ph type="pic" idx="2"/>
          </p:nvPr>
        </p:nvSpPr>
        <p:spPr>
          <a:xfrm>
            <a:off x="2807368" y="457202"/>
            <a:ext cx="8915400" cy="5943598"/>
          </a:xfrm>
          <a:prstGeom prst="rect">
            <a:avLst/>
          </a:prstGeom>
          <a:noFill/>
          <a:ln>
            <a:noFill/>
          </a:ln>
        </p:spPr>
      </p:sp>
      <p:pic>
        <p:nvPicPr>
          <p:cNvPr id="447" name="Google Shape;447;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1331"/>
        <p:cNvGrpSpPr/>
        <p:nvPr/>
      </p:nvGrpSpPr>
      <p:grpSpPr>
        <a:xfrm>
          <a:off x="0" y="0"/>
          <a:ext cx="0" cy="0"/>
          <a:chOff x="0" y="0"/>
          <a:chExt cx="0" cy="0"/>
        </a:xfrm>
      </p:grpSpPr>
      <p:sp>
        <p:nvSpPr>
          <p:cNvPr id="11332" name="Google Shape;11332;p161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3" name="Google Shape;11333;p161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334" name="Google Shape;11334;p161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35" name="Google Shape;11335;p1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6" name="Google Shape;11336;p1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1337"/>
        <p:cNvGrpSpPr/>
        <p:nvPr/>
      </p:nvGrpSpPr>
      <p:grpSpPr>
        <a:xfrm>
          <a:off x="0" y="0"/>
          <a:ext cx="0" cy="0"/>
          <a:chOff x="0" y="0"/>
          <a:chExt cx="0" cy="0"/>
        </a:xfrm>
      </p:grpSpPr>
      <p:sp>
        <p:nvSpPr>
          <p:cNvPr id="11338" name="Google Shape;11338;p161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9" name="Google Shape;11339;p161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40" name="Google Shape;11340;p161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41" name="Google Shape;11341;p1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42" name="Google Shape;11342;p1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43" name="Google Shape;11343;p161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4" name="Google Shape;11344;p161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5" name="Google Shape;11345;p161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46" name="Google Shape;11346;p161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1347"/>
        <p:cNvGrpSpPr/>
        <p:nvPr/>
      </p:nvGrpSpPr>
      <p:grpSpPr>
        <a:xfrm>
          <a:off x="0" y="0"/>
          <a:ext cx="0" cy="0"/>
          <a:chOff x="0" y="0"/>
          <a:chExt cx="0" cy="0"/>
        </a:xfrm>
      </p:grpSpPr>
      <p:sp>
        <p:nvSpPr>
          <p:cNvPr id="11348" name="Google Shape;11348;p161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49" name="Google Shape;11349;p161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0" name="Google Shape;11350;p16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51" name="Google Shape;11351;p1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2" name="Google Shape;11352;p1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53" name="Google Shape;11353;p161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4" name="Google Shape;11354;p161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5" name="Google Shape;11355;p161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56" name="Google Shape;11356;p161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1357"/>
        <p:cNvGrpSpPr/>
        <p:nvPr/>
      </p:nvGrpSpPr>
      <p:grpSpPr>
        <a:xfrm>
          <a:off x="0" y="0"/>
          <a:ext cx="0" cy="0"/>
          <a:chOff x="0" y="0"/>
          <a:chExt cx="0" cy="0"/>
        </a:xfrm>
      </p:grpSpPr>
      <p:sp>
        <p:nvSpPr>
          <p:cNvPr id="11358" name="Google Shape;11358;p161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9" name="Google Shape;11359;p16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0" name="Google Shape;11360;p16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1" name="Google Shape;11361;p161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62" name="Google Shape;11362;p16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1363"/>
        <p:cNvGrpSpPr/>
        <p:nvPr/>
      </p:nvGrpSpPr>
      <p:grpSpPr>
        <a:xfrm>
          <a:off x="0" y="0"/>
          <a:ext cx="0" cy="0"/>
          <a:chOff x="0" y="0"/>
          <a:chExt cx="0" cy="0"/>
        </a:xfrm>
      </p:grpSpPr>
      <p:sp>
        <p:nvSpPr>
          <p:cNvPr id="11364" name="Google Shape;11364;p161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65" name="Google Shape;11365;p16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1366" name="Google Shape;11366;p161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7" name="Google Shape;11367;p161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8" name="Google Shape;11368;p161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1369"/>
        <p:cNvGrpSpPr/>
        <p:nvPr/>
      </p:nvGrpSpPr>
      <p:grpSpPr>
        <a:xfrm>
          <a:off x="0" y="0"/>
          <a:ext cx="0" cy="0"/>
          <a:chOff x="0" y="0"/>
          <a:chExt cx="0" cy="0"/>
        </a:xfrm>
      </p:grpSpPr>
      <p:sp>
        <p:nvSpPr>
          <p:cNvPr id="11370" name="Google Shape;11370;p161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1" name="Google Shape;11371;p161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2" name="Google Shape;11372;p161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3" name="Google Shape;11373;p161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4" name="Google Shape;11374;p161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75" name="Google Shape;11375;p16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1376"/>
        <p:cNvGrpSpPr/>
        <p:nvPr/>
      </p:nvGrpSpPr>
      <p:grpSpPr>
        <a:xfrm>
          <a:off x="0" y="0"/>
          <a:ext cx="0" cy="0"/>
          <a:chOff x="0" y="0"/>
          <a:chExt cx="0" cy="0"/>
        </a:xfrm>
      </p:grpSpPr>
      <p:sp>
        <p:nvSpPr>
          <p:cNvPr id="11377" name="Google Shape;11377;p161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8" name="Google Shape;11378;p161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9" name="Google Shape;11379;p16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80" name="Google Shape;11380;p1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81" name="Google Shape;11381;p1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82" name="Google Shape;11382;p161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3" name="Google Shape;11383;p161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4" name="Google Shape;11384;p161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85" name="Google Shape;11385;p161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1386"/>
        <p:cNvGrpSpPr/>
        <p:nvPr/>
      </p:nvGrpSpPr>
      <p:grpSpPr>
        <a:xfrm>
          <a:off x="0" y="0"/>
          <a:ext cx="0" cy="0"/>
          <a:chOff x="0" y="0"/>
          <a:chExt cx="0" cy="0"/>
        </a:xfrm>
      </p:grpSpPr>
      <p:sp>
        <p:nvSpPr>
          <p:cNvPr id="11387" name="Google Shape;11387;p162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88" name="Google Shape;11388;p162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89" name="Google Shape;11389;p162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0" name="Google Shape;11390;p162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91" name="Google Shape;11391;p162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1392"/>
        <p:cNvGrpSpPr/>
        <p:nvPr/>
      </p:nvGrpSpPr>
      <p:grpSpPr>
        <a:xfrm>
          <a:off x="0" y="0"/>
          <a:ext cx="0" cy="0"/>
          <a:chOff x="0" y="0"/>
          <a:chExt cx="0" cy="0"/>
        </a:xfrm>
      </p:grpSpPr>
      <p:sp>
        <p:nvSpPr>
          <p:cNvPr id="11393" name="Google Shape;11393;p162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94" name="Google Shape;11394;p162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95" name="Google Shape;11395;p162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6" name="Google Shape;11396;p162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97" name="Google Shape;11397;p162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1398"/>
        <p:cNvGrpSpPr/>
        <p:nvPr/>
      </p:nvGrpSpPr>
      <p:grpSpPr>
        <a:xfrm>
          <a:off x="0" y="0"/>
          <a:ext cx="0" cy="0"/>
          <a:chOff x="0" y="0"/>
          <a:chExt cx="0" cy="0"/>
        </a:xfrm>
      </p:grpSpPr>
      <p:sp>
        <p:nvSpPr>
          <p:cNvPr id="11399" name="Google Shape;11399;p162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0" name="Google Shape;11400;p162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1" name="Google Shape;11401;p162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2" name="Google Shape;11402;p162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3" name="Google Shape;11403;p162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04" name="Google Shape;11404;p16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48"/>
        <p:cNvGrpSpPr/>
        <p:nvPr/>
      </p:nvGrpSpPr>
      <p:grpSpPr>
        <a:xfrm>
          <a:off x="0" y="0"/>
          <a:ext cx="0" cy="0"/>
          <a:chOff x="0" y="0"/>
          <a:chExt cx="0" cy="0"/>
        </a:xfrm>
      </p:grpSpPr>
      <p:sp>
        <p:nvSpPr>
          <p:cNvPr id="449" name="Google Shape;449;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0" name="Google Shape;450;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 name="Google Shape;451;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 name="Google Shape;452;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5" name="Google Shape;455;p101"/>
          <p:cNvGrpSpPr/>
          <p:nvPr/>
        </p:nvGrpSpPr>
        <p:grpSpPr>
          <a:xfrm>
            <a:off x="7191542" y="1"/>
            <a:ext cx="5000459" cy="1425992"/>
            <a:chOff x="7191542" y="1"/>
            <a:chExt cx="5000459" cy="1425992"/>
          </a:xfrm>
        </p:grpSpPr>
        <p:pic>
          <p:nvPicPr>
            <p:cNvPr id="456" name="Google Shape;456;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 name="Google Shape;457;p101"/>
            <p:cNvGrpSpPr/>
            <p:nvPr/>
          </p:nvGrpSpPr>
          <p:grpSpPr>
            <a:xfrm>
              <a:off x="7191542" y="1"/>
              <a:ext cx="5000459" cy="1425992"/>
              <a:chOff x="7186272" y="0"/>
              <a:chExt cx="5005729" cy="1427495"/>
            </a:xfrm>
          </p:grpSpPr>
          <p:sp>
            <p:nvSpPr>
              <p:cNvPr id="458" name="Google Shape;458;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 name="Google Shape;459;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0" name="Google Shape;460;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1405"/>
        <p:cNvGrpSpPr/>
        <p:nvPr/>
      </p:nvGrpSpPr>
      <p:grpSpPr>
        <a:xfrm>
          <a:off x="0" y="0"/>
          <a:ext cx="0" cy="0"/>
          <a:chOff x="0" y="0"/>
          <a:chExt cx="0" cy="0"/>
        </a:xfrm>
      </p:grpSpPr>
      <p:sp>
        <p:nvSpPr>
          <p:cNvPr id="11406" name="Google Shape;11406;p162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7" name="Google Shape;11407;p162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8" name="Google Shape;11408;p16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09" name="Google Shape;11409;p1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10" name="Google Shape;11410;p1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11" name="Google Shape;11411;p162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2" name="Google Shape;11412;p162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3" name="Google Shape;11413;p162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14" name="Google Shape;11414;p162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1415"/>
        <p:cNvGrpSpPr/>
        <p:nvPr/>
      </p:nvGrpSpPr>
      <p:grpSpPr>
        <a:xfrm>
          <a:off x="0" y="0"/>
          <a:ext cx="0" cy="0"/>
          <a:chOff x="0" y="0"/>
          <a:chExt cx="0" cy="0"/>
        </a:xfrm>
      </p:grpSpPr>
      <p:sp>
        <p:nvSpPr>
          <p:cNvPr id="11416" name="Google Shape;11416;p162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7" name="Google Shape;11417;p162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18" name="Google Shape;11418;p16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19" name="Google Shape;11419;p1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20" name="Google Shape;11420;p1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21" name="Google Shape;11421;p162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2" name="Google Shape;11422;p162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3" name="Google Shape;11423;p162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24" name="Google Shape;11424;p162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1425"/>
        <p:cNvGrpSpPr/>
        <p:nvPr/>
      </p:nvGrpSpPr>
      <p:grpSpPr>
        <a:xfrm>
          <a:off x="0" y="0"/>
          <a:ext cx="0" cy="0"/>
          <a:chOff x="0" y="0"/>
          <a:chExt cx="0" cy="0"/>
        </a:xfrm>
      </p:grpSpPr>
      <p:sp>
        <p:nvSpPr>
          <p:cNvPr id="11426" name="Google Shape;11426;p162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7" name="Google Shape;11427;p162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28" name="Google Shape;11428;p16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29" name="Google Shape;11429;p1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30" name="Google Shape;11430;p1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31" name="Google Shape;11431;p162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2" name="Google Shape;11432;p162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3" name="Google Shape;11433;p162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34" name="Google Shape;11434;p162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1435"/>
        <p:cNvGrpSpPr/>
        <p:nvPr/>
      </p:nvGrpSpPr>
      <p:grpSpPr>
        <a:xfrm>
          <a:off x="0" y="0"/>
          <a:ext cx="0" cy="0"/>
          <a:chOff x="0" y="0"/>
          <a:chExt cx="0" cy="0"/>
        </a:xfrm>
      </p:grpSpPr>
      <p:sp>
        <p:nvSpPr>
          <p:cNvPr id="11436" name="Google Shape;11436;p162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37" name="Google Shape;11437;p162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8" name="Google Shape;11438;p162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9" name="Google Shape;11439;p162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40" name="Google Shape;11440;p16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1441"/>
        <p:cNvGrpSpPr/>
        <p:nvPr/>
      </p:nvGrpSpPr>
      <p:grpSpPr>
        <a:xfrm>
          <a:off x="0" y="0"/>
          <a:ext cx="0" cy="0"/>
          <a:chOff x="0" y="0"/>
          <a:chExt cx="0" cy="0"/>
        </a:xfrm>
      </p:grpSpPr>
      <p:sp>
        <p:nvSpPr>
          <p:cNvPr id="11442" name="Google Shape;11442;p162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43" name="Google Shape;11443;p16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44" name="Google Shape;11444;p162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5" name="Google Shape;11445;p162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6" name="Google Shape;11446;p162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1447"/>
        <p:cNvGrpSpPr/>
        <p:nvPr/>
      </p:nvGrpSpPr>
      <p:grpSpPr>
        <a:xfrm>
          <a:off x="0" y="0"/>
          <a:ext cx="0" cy="0"/>
          <a:chOff x="0" y="0"/>
          <a:chExt cx="0" cy="0"/>
        </a:xfrm>
      </p:grpSpPr>
      <p:sp>
        <p:nvSpPr>
          <p:cNvPr id="11448" name="Google Shape;11448;p162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9" name="Google Shape;11449;p162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50" name="Google Shape;11450;p162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1" name="Google Shape;11451;p162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2" name="Google Shape;11452;p162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53" name="Google Shape;11453;p16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1454"/>
        <p:cNvGrpSpPr/>
        <p:nvPr/>
      </p:nvGrpSpPr>
      <p:grpSpPr>
        <a:xfrm>
          <a:off x="0" y="0"/>
          <a:ext cx="0" cy="0"/>
          <a:chOff x="0" y="0"/>
          <a:chExt cx="0" cy="0"/>
        </a:xfrm>
      </p:grpSpPr>
      <p:sp>
        <p:nvSpPr>
          <p:cNvPr id="11455" name="Google Shape;11455;p162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6" name="Google Shape;11456;p162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57" name="Google Shape;11457;p16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58" name="Google Shape;11458;p1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59" name="Google Shape;11459;p1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60" name="Google Shape;11460;p162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1" name="Google Shape;11461;p162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2" name="Google Shape;11462;p162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3" name="Google Shape;11463;p162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1464"/>
        <p:cNvGrpSpPr/>
        <p:nvPr/>
      </p:nvGrpSpPr>
      <p:grpSpPr>
        <a:xfrm>
          <a:off x="0" y="0"/>
          <a:ext cx="0" cy="0"/>
          <a:chOff x="0" y="0"/>
          <a:chExt cx="0" cy="0"/>
        </a:xfrm>
      </p:grpSpPr>
      <p:sp>
        <p:nvSpPr>
          <p:cNvPr id="11465" name="Google Shape;11465;p163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66" name="Google Shape;11466;p163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7" name="Google Shape;11467;p163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8" name="Google Shape;11468;p163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9" name="Google Shape;11469;p163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1470"/>
        <p:cNvGrpSpPr/>
        <p:nvPr/>
      </p:nvGrpSpPr>
      <p:grpSpPr>
        <a:xfrm>
          <a:off x="0" y="0"/>
          <a:ext cx="0" cy="0"/>
          <a:chOff x="0" y="0"/>
          <a:chExt cx="0" cy="0"/>
        </a:xfrm>
      </p:grpSpPr>
      <p:sp>
        <p:nvSpPr>
          <p:cNvPr id="11471" name="Google Shape;11471;p163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72" name="Google Shape;11472;p163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73" name="Google Shape;11473;p163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4" name="Google Shape;11474;p163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75" name="Google Shape;11475;p163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1476"/>
        <p:cNvGrpSpPr/>
        <p:nvPr/>
      </p:nvGrpSpPr>
      <p:grpSpPr>
        <a:xfrm>
          <a:off x="0" y="0"/>
          <a:ext cx="0" cy="0"/>
          <a:chOff x="0" y="0"/>
          <a:chExt cx="0" cy="0"/>
        </a:xfrm>
      </p:grpSpPr>
      <p:sp>
        <p:nvSpPr>
          <p:cNvPr id="11477" name="Google Shape;11477;p163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8" name="Google Shape;11478;p163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9" name="Google Shape;11479;p163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0" name="Google Shape;11480;p163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1" name="Google Shape;11481;p163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82" name="Google Shape;11482;p163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61"/>
        <p:cNvGrpSpPr/>
        <p:nvPr/>
      </p:nvGrpSpPr>
      <p:grpSpPr>
        <a:xfrm>
          <a:off x="0" y="0"/>
          <a:ext cx="0" cy="0"/>
          <a:chOff x="0" y="0"/>
          <a:chExt cx="0" cy="0"/>
        </a:xfrm>
      </p:grpSpPr>
      <p:sp>
        <p:nvSpPr>
          <p:cNvPr id="462" name="Google Shape;462;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4" name="Google Shape;464;p102"/>
          <p:cNvGrpSpPr/>
          <p:nvPr/>
        </p:nvGrpSpPr>
        <p:grpSpPr>
          <a:xfrm>
            <a:off x="7191542" y="1"/>
            <a:ext cx="5000459" cy="1425992"/>
            <a:chOff x="7191542" y="1"/>
            <a:chExt cx="5000459" cy="1425992"/>
          </a:xfrm>
        </p:grpSpPr>
        <p:pic>
          <p:nvPicPr>
            <p:cNvPr id="465" name="Google Shape;465;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6" name="Google Shape;466;p102"/>
            <p:cNvGrpSpPr/>
            <p:nvPr/>
          </p:nvGrpSpPr>
          <p:grpSpPr>
            <a:xfrm>
              <a:off x="7191542" y="1"/>
              <a:ext cx="5000459" cy="1425992"/>
              <a:chOff x="7186272" y="0"/>
              <a:chExt cx="5005729" cy="1427495"/>
            </a:xfrm>
          </p:grpSpPr>
          <p:sp>
            <p:nvSpPr>
              <p:cNvPr id="467" name="Google Shape;467;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 name="Google Shape;468;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9" name="Google Shape;469;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0" name="Google Shape;470;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 name="Google Shape;471;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2" name="Google Shape;472;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1483"/>
        <p:cNvGrpSpPr/>
        <p:nvPr/>
      </p:nvGrpSpPr>
      <p:grpSpPr>
        <a:xfrm>
          <a:off x="0" y="0"/>
          <a:ext cx="0" cy="0"/>
          <a:chOff x="0" y="0"/>
          <a:chExt cx="0" cy="0"/>
        </a:xfrm>
      </p:grpSpPr>
      <p:sp>
        <p:nvSpPr>
          <p:cNvPr id="11484" name="Google Shape;11484;p163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85" name="Google Shape;11485;p163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6" name="Google Shape;11486;p163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7" name="Google Shape;11487;p163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88" name="Google Shape;11488;p16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1489"/>
        <p:cNvGrpSpPr/>
        <p:nvPr/>
      </p:nvGrpSpPr>
      <p:grpSpPr>
        <a:xfrm>
          <a:off x="0" y="0"/>
          <a:ext cx="0" cy="0"/>
          <a:chOff x="0" y="0"/>
          <a:chExt cx="0" cy="0"/>
        </a:xfrm>
      </p:grpSpPr>
      <p:sp>
        <p:nvSpPr>
          <p:cNvPr id="11490" name="Google Shape;11490;p16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91" name="Google Shape;11491;p16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1492" name="Google Shape;11492;p16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3" name="Google Shape;11493;p163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94" name="Google Shape;11494;p163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1495"/>
        <p:cNvGrpSpPr/>
        <p:nvPr/>
      </p:nvGrpSpPr>
      <p:grpSpPr>
        <a:xfrm>
          <a:off x="0" y="0"/>
          <a:ext cx="0" cy="0"/>
          <a:chOff x="0" y="0"/>
          <a:chExt cx="0" cy="0"/>
        </a:xfrm>
      </p:grpSpPr>
      <p:sp>
        <p:nvSpPr>
          <p:cNvPr id="11496" name="Google Shape;11496;p163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7" name="Google Shape;11497;p163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8" name="Google Shape;11498;p163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9" name="Google Shape;11499;p163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0" name="Google Shape;11500;p163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01" name="Google Shape;11501;p16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1502"/>
        <p:cNvGrpSpPr/>
        <p:nvPr/>
      </p:nvGrpSpPr>
      <p:grpSpPr>
        <a:xfrm>
          <a:off x="0" y="0"/>
          <a:ext cx="0" cy="0"/>
          <a:chOff x="0" y="0"/>
          <a:chExt cx="0" cy="0"/>
        </a:xfrm>
      </p:grpSpPr>
      <p:sp>
        <p:nvSpPr>
          <p:cNvPr id="11503" name="Google Shape;11503;p163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4" name="Google Shape;11504;p163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5" name="Google Shape;11505;p16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506" name="Google Shape;11506;p1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07" name="Google Shape;11507;p1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508" name="Google Shape;11508;p163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09" name="Google Shape;11509;p163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10" name="Google Shape;11510;p163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1" name="Google Shape;11511;p163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1512"/>
        <p:cNvGrpSpPr/>
        <p:nvPr/>
      </p:nvGrpSpPr>
      <p:grpSpPr>
        <a:xfrm>
          <a:off x="0" y="0"/>
          <a:ext cx="0" cy="0"/>
          <a:chOff x="0" y="0"/>
          <a:chExt cx="0" cy="0"/>
        </a:xfrm>
      </p:grpSpPr>
      <p:sp>
        <p:nvSpPr>
          <p:cNvPr id="11513" name="Google Shape;11513;p163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4" name="Google Shape;11514;p163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5" name="Google Shape;11515;p163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6" name="Google Shape;11516;p163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7" name="Google Shape;11517;p16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1518"/>
        <p:cNvGrpSpPr/>
        <p:nvPr/>
      </p:nvGrpSpPr>
      <p:grpSpPr>
        <a:xfrm>
          <a:off x="0" y="0"/>
          <a:ext cx="0" cy="0"/>
          <a:chOff x="0" y="0"/>
          <a:chExt cx="0" cy="0"/>
        </a:xfrm>
      </p:grpSpPr>
      <p:sp>
        <p:nvSpPr>
          <p:cNvPr id="11519" name="Google Shape;11519;p163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20" name="Google Shape;11520;p163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21" name="Google Shape;11521;p163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2" name="Google Shape;11522;p163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23" name="Google Shape;11523;p163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1524"/>
        <p:cNvGrpSpPr/>
        <p:nvPr/>
      </p:nvGrpSpPr>
      <p:grpSpPr>
        <a:xfrm>
          <a:off x="0" y="0"/>
          <a:ext cx="0" cy="0"/>
          <a:chOff x="0" y="0"/>
          <a:chExt cx="0" cy="0"/>
        </a:xfrm>
      </p:grpSpPr>
      <p:sp>
        <p:nvSpPr>
          <p:cNvPr id="11525" name="Google Shape;11525;p163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6" name="Google Shape;11526;p163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7" name="Google Shape;11527;p163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8" name="Google Shape;11528;p163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9" name="Google Shape;11529;p163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30" name="Google Shape;11530;p16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1531"/>
        <p:cNvGrpSpPr/>
        <p:nvPr/>
      </p:nvGrpSpPr>
      <p:grpSpPr>
        <a:xfrm>
          <a:off x="0" y="0"/>
          <a:ext cx="0" cy="0"/>
          <a:chOff x="0" y="0"/>
          <a:chExt cx="0" cy="0"/>
        </a:xfrm>
      </p:grpSpPr>
      <p:sp>
        <p:nvSpPr>
          <p:cNvPr id="11532" name="Google Shape;11532;p164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3" name="Google Shape;11533;p164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4" name="Google Shape;11534;p164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5" name="Google Shape;11535;p164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36" name="Google Shape;11536;p16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1537"/>
        <p:cNvGrpSpPr/>
        <p:nvPr/>
      </p:nvGrpSpPr>
      <p:grpSpPr>
        <a:xfrm>
          <a:off x="0" y="0"/>
          <a:ext cx="0" cy="0"/>
          <a:chOff x="0" y="0"/>
          <a:chExt cx="0" cy="0"/>
        </a:xfrm>
      </p:grpSpPr>
      <p:sp>
        <p:nvSpPr>
          <p:cNvPr id="11538" name="Google Shape;11538;p164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39" name="Google Shape;11539;p164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40" name="Google Shape;11540;p164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1" name="Google Shape;11541;p164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42" name="Google Shape;11542;p164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1543"/>
        <p:cNvGrpSpPr/>
        <p:nvPr/>
      </p:nvGrpSpPr>
      <p:grpSpPr>
        <a:xfrm>
          <a:off x="0" y="0"/>
          <a:ext cx="0" cy="0"/>
          <a:chOff x="0" y="0"/>
          <a:chExt cx="0" cy="0"/>
        </a:xfrm>
      </p:grpSpPr>
      <p:sp>
        <p:nvSpPr>
          <p:cNvPr id="11544" name="Google Shape;11544;p164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5" name="Google Shape;11545;p164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6" name="Google Shape;11546;p164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7" name="Google Shape;11547;p164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8" name="Google Shape;11548;p164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49" name="Google Shape;11549;p16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73"/>
        <p:cNvGrpSpPr/>
        <p:nvPr/>
      </p:nvGrpSpPr>
      <p:grpSpPr>
        <a:xfrm>
          <a:off x="0" y="0"/>
          <a:ext cx="0" cy="0"/>
          <a:chOff x="0" y="0"/>
          <a:chExt cx="0" cy="0"/>
        </a:xfrm>
      </p:grpSpPr>
      <p:grpSp>
        <p:nvGrpSpPr>
          <p:cNvPr id="474" name="Google Shape;474;p103"/>
          <p:cNvGrpSpPr/>
          <p:nvPr/>
        </p:nvGrpSpPr>
        <p:grpSpPr>
          <a:xfrm>
            <a:off x="7191542" y="1"/>
            <a:ext cx="5000459" cy="1425992"/>
            <a:chOff x="7191542" y="1"/>
            <a:chExt cx="5000459" cy="1425992"/>
          </a:xfrm>
        </p:grpSpPr>
        <p:pic>
          <p:nvPicPr>
            <p:cNvPr id="475" name="Google Shape;475;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6" name="Google Shape;476;p103"/>
            <p:cNvGrpSpPr/>
            <p:nvPr/>
          </p:nvGrpSpPr>
          <p:grpSpPr>
            <a:xfrm>
              <a:off x="7191542" y="1"/>
              <a:ext cx="5000459" cy="1425992"/>
              <a:chOff x="7186272" y="0"/>
              <a:chExt cx="5005729" cy="1427495"/>
            </a:xfrm>
          </p:grpSpPr>
          <p:sp>
            <p:nvSpPr>
              <p:cNvPr id="477" name="Google Shape;477;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8" name="Google Shape;478;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9" name="Google Shape;479;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0" name="Google Shape;480;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1" name="Google Shape;481;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2" name="Google Shape;482;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3" name="Google Shape;483;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1550"/>
        <p:cNvGrpSpPr/>
        <p:nvPr/>
      </p:nvGrpSpPr>
      <p:grpSpPr>
        <a:xfrm>
          <a:off x="0" y="0"/>
          <a:ext cx="0" cy="0"/>
          <a:chOff x="0" y="0"/>
          <a:chExt cx="0" cy="0"/>
        </a:xfrm>
      </p:grpSpPr>
      <p:sp>
        <p:nvSpPr>
          <p:cNvPr id="11551" name="Google Shape;11551;p164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2" name="Google Shape;11552;p164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3" name="Google Shape;11553;p164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4" name="Google Shape;11554;p164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55" name="Google Shape;11555;p16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11556"/>
        <p:cNvGrpSpPr/>
        <p:nvPr/>
      </p:nvGrpSpPr>
      <p:grpSpPr>
        <a:xfrm>
          <a:off x="0" y="0"/>
          <a:ext cx="0" cy="0"/>
          <a:chOff x="0" y="0"/>
          <a:chExt cx="0" cy="0"/>
        </a:xfrm>
      </p:grpSpPr>
      <p:sp>
        <p:nvSpPr>
          <p:cNvPr id="11557" name="Google Shape;11557;p164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58" name="Google Shape;11558;p16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59" name="Google Shape;11559;p164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60" name="Google Shape;11560;p164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1" name="Google Shape;11561;p164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11562"/>
        <p:cNvGrpSpPr/>
        <p:nvPr/>
      </p:nvGrpSpPr>
      <p:grpSpPr>
        <a:xfrm>
          <a:off x="0" y="0"/>
          <a:ext cx="0" cy="0"/>
          <a:chOff x="0" y="0"/>
          <a:chExt cx="0" cy="0"/>
        </a:xfrm>
      </p:grpSpPr>
      <p:sp>
        <p:nvSpPr>
          <p:cNvPr id="11563" name="Google Shape;11563;p16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4" name="Google Shape;11564;p16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5" name="Google Shape;11565;p16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66" name="Google Shape;11566;p1645"/>
          <p:cNvSpPr>
            <a:spLocks noGrp="1"/>
          </p:cNvSpPr>
          <p:nvPr>
            <p:ph type="pic" idx="2"/>
          </p:nvPr>
        </p:nvSpPr>
        <p:spPr>
          <a:xfrm>
            <a:off x="7118684" y="233915"/>
            <a:ext cx="5073316" cy="5943600"/>
          </a:xfrm>
          <a:prstGeom prst="rect">
            <a:avLst/>
          </a:prstGeom>
          <a:noFill/>
          <a:ln>
            <a:noFill/>
          </a:ln>
        </p:spPr>
      </p:sp>
      <p:grpSp>
        <p:nvGrpSpPr>
          <p:cNvPr id="11567" name="Google Shape;11567;p1645"/>
          <p:cNvGrpSpPr/>
          <p:nvPr/>
        </p:nvGrpSpPr>
        <p:grpSpPr>
          <a:xfrm>
            <a:off x="0" y="5020348"/>
            <a:ext cx="12192000" cy="1837653"/>
            <a:chOff x="0" y="5020348"/>
            <a:chExt cx="12192000" cy="1837653"/>
          </a:xfrm>
        </p:grpSpPr>
        <p:sp>
          <p:nvSpPr>
            <p:cNvPr id="11568" name="Google Shape;11568;p16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9" name="Google Shape;11569;p16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70" name="Google Shape;11570;p16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11571"/>
        <p:cNvGrpSpPr/>
        <p:nvPr/>
      </p:nvGrpSpPr>
      <p:grpSpPr>
        <a:xfrm>
          <a:off x="0" y="0"/>
          <a:ext cx="0" cy="0"/>
          <a:chOff x="0" y="0"/>
          <a:chExt cx="0" cy="0"/>
        </a:xfrm>
      </p:grpSpPr>
      <p:sp>
        <p:nvSpPr>
          <p:cNvPr id="11572" name="Google Shape;11572;p16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73" name="Google Shape;11573;p16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4" name="Google Shape;11574;p16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5" name="Google Shape;11575;p1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76" name="Google Shape;11576;p1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77" name="Google Shape;11577;p1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78" name="Google Shape;11578;p1646"/>
          <p:cNvGrpSpPr/>
          <p:nvPr/>
        </p:nvGrpSpPr>
        <p:grpSpPr>
          <a:xfrm>
            <a:off x="7191542" y="1"/>
            <a:ext cx="5000459" cy="1425992"/>
            <a:chOff x="7191542" y="1"/>
            <a:chExt cx="5000459" cy="1425992"/>
          </a:xfrm>
        </p:grpSpPr>
        <p:pic>
          <p:nvPicPr>
            <p:cNvPr id="11579" name="Google Shape;11579;p1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0" name="Google Shape;11580;p1646"/>
            <p:cNvGrpSpPr/>
            <p:nvPr/>
          </p:nvGrpSpPr>
          <p:grpSpPr>
            <a:xfrm>
              <a:off x="7191542" y="1"/>
              <a:ext cx="5000459" cy="1425992"/>
              <a:chOff x="7186272" y="0"/>
              <a:chExt cx="5005729" cy="1427495"/>
            </a:xfrm>
          </p:grpSpPr>
          <p:sp>
            <p:nvSpPr>
              <p:cNvPr id="11581" name="Google Shape;11581;p1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2" name="Google Shape;11582;p1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583" name="Google Shape;11583;p164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11584"/>
        <p:cNvGrpSpPr/>
        <p:nvPr/>
      </p:nvGrpSpPr>
      <p:grpSpPr>
        <a:xfrm>
          <a:off x="0" y="0"/>
          <a:ext cx="0" cy="0"/>
          <a:chOff x="0" y="0"/>
          <a:chExt cx="0" cy="0"/>
        </a:xfrm>
      </p:grpSpPr>
      <p:grpSp>
        <p:nvGrpSpPr>
          <p:cNvPr id="11585" name="Google Shape;11585;p1647"/>
          <p:cNvGrpSpPr/>
          <p:nvPr/>
        </p:nvGrpSpPr>
        <p:grpSpPr>
          <a:xfrm>
            <a:off x="0" y="5020347"/>
            <a:ext cx="12192000" cy="1837653"/>
            <a:chOff x="0" y="5020347"/>
            <a:chExt cx="12192000" cy="1837653"/>
          </a:xfrm>
        </p:grpSpPr>
        <p:sp>
          <p:nvSpPr>
            <p:cNvPr id="11586" name="Google Shape;11586;p1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7" name="Google Shape;11587;p1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8" name="Google Shape;11588;p1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89" name="Google Shape;11589;p1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90" name="Google Shape;11590;p1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1" name="Google Shape;11591;p1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1592"/>
        <p:cNvGrpSpPr/>
        <p:nvPr/>
      </p:nvGrpSpPr>
      <p:grpSpPr>
        <a:xfrm>
          <a:off x="0" y="0"/>
          <a:ext cx="0" cy="0"/>
          <a:chOff x="0" y="0"/>
          <a:chExt cx="0" cy="0"/>
        </a:xfrm>
      </p:grpSpPr>
      <p:sp>
        <p:nvSpPr>
          <p:cNvPr id="11593" name="Google Shape;11593;p16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94" name="Google Shape;11594;p16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5" name="Google Shape;11595;p16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6" name="Google Shape;11596;p1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97" name="Google Shape;11597;p1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8" name="Google Shape;11598;p1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99" name="Google Shape;11599;p1648"/>
          <p:cNvGrpSpPr/>
          <p:nvPr/>
        </p:nvGrpSpPr>
        <p:grpSpPr>
          <a:xfrm>
            <a:off x="7191542" y="1"/>
            <a:ext cx="5000459" cy="1425992"/>
            <a:chOff x="7191542" y="1"/>
            <a:chExt cx="5000459" cy="1425992"/>
          </a:xfrm>
        </p:grpSpPr>
        <p:pic>
          <p:nvPicPr>
            <p:cNvPr id="11600" name="Google Shape;11600;p1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1" name="Google Shape;11601;p1648"/>
            <p:cNvGrpSpPr/>
            <p:nvPr/>
          </p:nvGrpSpPr>
          <p:grpSpPr>
            <a:xfrm>
              <a:off x="7191542" y="1"/>
              <a:ext cx="5000459" cy="1425992"/>
              <a:chOff x="7186272" y="0"/>
              <a:chExt cx="5005729" cy="1427495"/>
            </a:xfrm>
          </p:grpSpPr>
          <p:sp>
            <p:nvSpPr>
              <p:cNvPr id="11602" name="Google Shape;11602;p1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3" name="Google Shape;11603;p1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604" name="Google Shape;11604;p16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11605"/>
        <p:cNvGrpSpPr/>
        <p:nvPr/>
      </p:nvGrpSpPr>
      <p:grpSpPr>
        <a:xfrm>
          <a:off x="0" y="0"/>
          <a:ext cx="0" cy="0"/>
          <a:chOff x="0" y="0"/>
          <a:chExt cx="0" cy="0"/>
        </a:xfrm>
      </p:grpSpPr>
      <p:grpSp>
        <p:nvGrpSpPr>
          <p:cNvPr id="11606" name="Google Shape;11606;p1649"/>
          <p:cNvGrpSpPr/>
          <p:nvPr/>
        </p:nvGrpSpPr>
        <p:grpSpPr>
          <a:xfrm>
            <a:off x="7191542" y="1"/>
            <a:ext cx="5000459" cy="1425992"/>
            <a:chOff x="7191542" y="1"/>
            <a:chExt cx="5000459" cy="1425992"/>
          </a:xfrm>
        </p:grpSpPr>
        <p:pic>
          <p:nvPicPr>
            <p:cNvPr id="11607" name="Google Shape;11607;p1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8" name="Google Shape;11608;p1649"/>
            <p:cNvGrpSpPr/>
            <p:nvPr/>
          </p:nvGrpSpPr>
          <p:grpSpPr>
            <a:xfrm>
              <a:off x="7191542" y="1"/>
              <a:ext cx="5000459" cy="1425992"/>
              <a:chOff x="7186272" y="0"/>
              <a:chExt cx="5005729" cy="1427495"/>
            </a:xfrm>
          </p:grpSpPr>
          <p:sp>
            <p:nvSpPr>
              <p:cNvPr id="11609" name="Google Shape;11609;p1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0" name="Google Shape;11610;p1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11" name="Google Shape;11611;p16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2" name="Google Shape;11612;p16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13" name="Google Shape;11613;p16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14" name="Google Shape;11614;p1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5" name="Google Shape;11615;p1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11616"/>
        <p:cNvGrpSpPr/>
        <p:nvPr/>
      </p:nvGrpSpPr>
      <p:grpSpPr>
        <a:xfrm>
          <a:off x="0" y="0"/>
          <a:ext cx="0" cy="0"/>
          <a:chOff x="0" y="0"/>
          <a:chExt cx="0" cy="0"/>
        </a:xfrm>
      </p:grpSpPr>
      <p:sp>
        <p:nvSpPr>
          <p:cNvPr id="11617" name="Google Shape;11617;p1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8" name="Google Shape;11618;p16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19" name="Google Shape;11619;p1650"/>
          <p:cNvGrpSpPr/>
          <p:nvPr/>
        </p:nvGrpSpPr>
        <p:grpSpPr>
          <a:xfrm>
            <a:off x="7191542" y="1"/>
            <a:ext cx="5000459" cy="1425992"/>
            <a:chOff x="7191542" y="1"/>
            <a:chExt cx="5000459" cy="1425992"/>
          </a:xfrm>
        </p:grpSpPr>
        <p:pic>
          <p:nvPicPr>
            <p:cNvPr id="11620" name="Google Shape;11620;p1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1" name="Google Shape;11621;p1650"/>
            <p:cNvGrpSpPr/>
            <p:nvPr/>
          </p:nvGrpSpPr>
          <p:grpSpPr>
            <a:xfrm>
              <a:off x="7191542" y="1"/>
              <a:ext cx="5000459" cy="1425992"/>
              <a:chOff x="7186272" y="0"/>
              <a:chExt cx="5005729" cy="1427495"/>
            </a:xfrm>
          </p:grpSpPr>
          <p:sp>
            <p:nvSpPr>
              <p:cNvPr id="11622" name="Google Shape;11622;p1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23" name="Google Shape;11623;p1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24" name="Google Shape;11624;p16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5" name="Google Shape;11625;p16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26" name="Google Shape;11626;p1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7" name="Google Shape;11627;p1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11628"/>
        <p:cNvGrpSpPr/>
        <p:nvPr/>
      </p:nvGrpSpPr>
      <p:grpSpPr>
        <a:xfrm>
          <a:off x="0" y="0"/>
          <a:ext cx="0" cy="0"/>
          <a:chOff x="0" y="0"/>
          <a:chExt cx="0" cy="0"/>
        </a:xfrm>
      </p:grpSpPr>
      <p:grpSp>
        <p:nvGrpSpPr>
          <p:cNvPr id="11629" name="Google Shape;11629;p1651"/>
          <p:cNvGrpSpPr/>
          <p:nvPr/>
        </p:nvGrpSpPr>
        <p:grpSpPr>
          <a:xfrm>
            <a:off x="7191542" y="1"/>
            <a:ext cx="5000459" cy="1425992"/>
            <a:chOff x="7191542" y="1"/>
            <a:chExt cx="5000459" cy="1425992"/>
          </a:xfrm>
        </p:grpSpPr>
        <p:pic>
          <p:nvPicPr>
            <p:cNvPr id="11630" name="Google Shape;11630;p1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31" name="Google Shape;11631;p1651"/>
            <p:cNvGrpSpPr/>
            <p:nvPr/>
          </p:nvGrpSpPr>
          <p:grpSpPr>
            <a:xfrm>
              <a:off x="7191542" y="1"/>
              <a:ext cx="5000459" cy="1425992"/>
              <a:chOff x="7186272" y="0"/>
              <a:chExt cx="5005729" cy="1427495"/>
            </a:xfrm>
          </p:grpSpPr>
          <p:sp>
            <p:nvSpPr>
              <p:cNvPr id="11632" name="Google Shape;11632;p1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33" name="Google Shape;11633;p1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34" name="Google Shape;11634;p1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35" name="Google Shape;11635;p165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6" name="Google Shape;11636;p165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7" name="Google Shape;11637;p165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8" name="Google Shape;11638;p165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9" name="Google Shape;11639;p1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40" name="Google Shape;11640;p1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1" name="Google Shape;11641;p1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1642"/>
        <p:cNvGrpSpPr/>
        <p:nvPr/>
      </p:nvGrpSpPr>
      <p:grpSpPr>
        <a:xfrm>
          <a:off x="0" y="0"/>
          <a:ext cx="0" cy="0"/>
          <a:chOff x="0" y="0"/>
          <a:chExt cx="0" cy="0"/>
        </a:xfrm>
      </p:grpSpPr>
      <p:sp>
        <p:nvSpPr>
          <p:cNvPr id="11643" name="Google Shape;11643;p165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4" name="Google Shape;11644;p165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5" name="Google Shape;11645;p165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6" name="Google Shape;11646;p165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7" name="Google Shape;11647;p165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48" name="Google Shape;11648;p16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487"/>
        <p:cNvGrpSpPr/>
        <p:nvPr/>
      </p:nvGrpSpPr>
      <p:grpSpPr>
        <a:xfrm>
          <a:off x="0" y="0"/>
          <a:ext cx="0" cy="0"/>
          <a:chOff x="0" y="0"/>
          <a:chExt cx="0" cy="0"/>
        </a:xfrm>
      </p:grpSpPr>
      <p:grpSp>
        <p:nvGrpSpPr>
          <p:cNvPr id="488" name="Google Shape;488;p104"/>
          <p:cNvGrpSpPr/>
          <p:nvPr/>
        </p:nvGrpSpPr>
        <p:grpSpPr>
          <a:xfrm>
            <a:off x="7191542" y="1"/>
            <a:ext cx="5000459" cy="1425992"/>
            <a:chOff x="7191542" y="1"/>
            <a:chExt cx="5000459" cy="1425992"/>
          </a:xfrm>
        </p:grpSpPr>
        <p:pic>
          <p:nvPicPr>
            <p:cNvPr id="489" name="Google Shape;489;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0" name="Google Shape;490;p104"/>
            <p:cNvGrpSpPr/>
            <p:nvPr/>
          </p:nvGrpSpPr>
          <p:grpSpPr>
            <a:xfrm>
              <a:off x="7191542" y="1"/>
              <a:ext cx="5000459" cy="1425992"/>
              <a:chOff x="7186272" y="0"/>
              <a:chExt cx="5005729" cy="1427495"/>
            </a:xfrm>
          </p:grpSpPr>
          <p:sp>
            <p:nvSpPr>
              <p:cNvPr id="491" name="Google Shape;491;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2" name="Google Shape;492;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3" name="Google Shape;493;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4" name="Google Shape;494;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 name="Google Shape;495;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 name="Google Shape;496;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1649"/>
        <p:cNvGrpSpPr/>
        <p:nvPr/>
      </p:nvGrpSpPr>
      <p:grpSpPr>
        <a:xfrm>
          <a:off x="0" y="0"/>
          <a:ext cx="0" cy="0"/>
          <a:chOff x="0" y="0"/>
          <a:chExt cx="0" cy="0"/>
        </a:xfrm>
      </p:grpSpPr>
      <p:sp>
        <p:nvSpPr>
          <p:cNvPr id="11650" name="Google Shape;11650;p16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1" name="Google Shape;11651;p16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52" name="Google Shape;11652;p16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653" name="Google Shape;11653;p1653"/>
          <p:cNvSpPr>
            <a:spLocks noGrp="1"/>
          </p:cNvSpPr>
          <p:nvPr>
            <p:ph type="pic" idx="2"/>
          </p:nvPr>
        </p:nvSpPr>
        <p:spPr>
          <a:xfrm>
            <a:off x="7118684" y="233915"/>
            <a:ext cx="5073316" cy="5943600"/>
          </a:xfrm>
          <a:prstGeom prst="rect">
            <a:avLst/>
          </a:prstGeom>
          <a:noFill/>
          <a:ln>
            <a:noFill/>
          </a:ln>
        </p:spPr>
      </p:sp>
      <p:grpSp>
        <p:nvGrpSpPr>
          <p:cNvPr id="11654" name="Google Shape;11654;p1653"/>
          <p:cNvGrpSpPr/>
          <p:nvPr/>
        </p:nvGrpSpPr>
        <p:grpSpPr>
          <a:xfrm>
            <a:off x="0" y="5020349"/>
            <a:ext cx="12192000" cy="1837653"/>
            <a:chOff x="0" y="5020348"/>
            <a:chExt cx="12192000" cy="1837653"/>
          </a:xfrm>
        </p:grpSpPr>
        <p:sp>
          <p:nvSpPr>
            <p:cNvPr id="11655" name="Google Shape;11655;p1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6" name="Google Shape;11656;p16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57" name="Google Shape;11657;p1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1658"/>
        <p:cNvGrpSpPr/>
        <p:nvPr/>
      </p:nvGrpSpPr>
      <p:grpSpPr>
        <a:xfrm>
          <a:off x="0" y="0"/>
          <a:ext cx="0" cy="0"/>
          <a:chOff x="0" y="0"/>
          <a:chExt cx="0" cy="0"/>
        </a:xfrm>
      </p:grpSpPr>
      <p:grpSp>
        <p:nvGrpSpPr>
          <p:cNvPr id="11659" name="Google Shape;11659;p1654"/>
          <p:cNvGrpSpPr/>
          <p:nvPr/>
        </p:nvGrpSpPr>
        <p:grpSpPr>
          <a:xfrm>
            <a:off x="0" y="5020348"/>
            <a:ext cx="12192000" cy="1837653"/>
            <a:chOff x="0" y="5020347"/>
            <a:chExt cx="12192000" cy="1837653"/>
          </a:xfrm>
        </p:grpSpPr>
        <p:sp>
          <p:nvSpPr>
            <p:cNvPr id="11660" name="Google Shape;11660;p16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1" name="Google Shape;11661;p16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2" name="Google Shape;11662;p16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63" name="Google Shape;11663;p16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664" name="Google Shape;11664;p16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5" name="Google Shape;11665;p16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1666"/>
        <p:cNvGrpSpPr/>
        <p:nvPr/>
      </p:nvGrpSpPr>
      <p:grpSpPr>
        <a:xfrm>
          <a:off x="0" y="0"/>
          <a:ext cx="0" cy="0"/>
          <a:chOff x="0" y="0"/>
          <a:chExt cx="0" cy="0"/>
        </a:xfrm>
      </p:grpSpPr>
      <p:sp>
        <p:nvSpPr>
          <p:cNvPr id="11667" name="Google Shape;11667;p16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68" name="Google Shape;11668;p16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669" name="Google Shape;11669;p1655"/>
          <p:cNvGrpSpPr/>
          <p:nvPr/>
        </p:nvGrpSpPr>
        <p:grpSpPr>
          <a:xfrm>
            <a:off x="0" y="5379427"/>
            <a:ext cx="2807368" cy="753891"/>
            <a:chOff x="0" y="5379426"/>
            <a:chExt cx="2807368" cy="753891"/>
          </a:xfrm>
        </p:grpSpPr>
        <p:sp>
          <p:nvSpPr>
            <p:cNvPr id="11670" name="Google Shape;11670;p16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1" name="Google Shape;11671;p16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672" name="Google Shape;11672;p1655"/>
          <p:cNvSpPr>
            <a:spLocks noGrp="1"/>
          </p:cNvSpPr>
          <p:nvPr>
            <p:ph type="pic" idx="2"/>
          </p:nvPr>
        </p:nvSpPr>
        <p:spPr>
          <a:xfrm>
            <a:off x="2807368" y="457202"/>
            <a:ext cx="8915400" cy="5943598"/>
          </a:xfrm>
          <a:prstGeom prst="rect">
            <a:avLst/>
          </a:prstGeom>
          <a:noFill/>
          <a:ln>
            <a:noFill/>
          </a:ln>
        </p:spPr>
      </p:sp>
      <p:pic>
        <p:nvPicPr>
          <p:cNvPr id="11673" name="Google Shape;11673;p16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1674"/>
        <p:cNvGrpSpPr/>
        <p:nvPr/>
      </p:nvGrpSpPr>
      <p:grpSpPr>
        <a:xfrm>
          <a:off x="0" y="0"/>
          <a:ext cx="0" cy="0"/>
          <a:chOff x="0" y="0"/>
          <a:chExt cx="0" cy="0"/>
        </a:xfrm>
      </p:grpSpPr>
      <p:sp>
        <p:nvSpPr>
          <p:cNvPr id="11675" name="Google Shape;11675;p16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6" name="Google Shape;11676;p16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7" name="Google Shape;11677;p1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78" name="Google Shape;11678;p16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79" name="Google Shape;11679;p1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0" name="Google Shape;11680;p1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1" name="Google Shape;11681;p1656"/>
          <p:cNvGrpSpPr/>
          <p:nvPr/>
        </p:nvGrpSpPr>
        <p:grpSpPr>
          <a:xfrm>
            <a:off x="7191543" y="1"/>
            <a:ext cx="5000459" cy="1425992"/>
            <a:chOff x="7191542" y="1"/>
            <a:chExt cx="5000459" cy="1425992"/>
          </a:xfrm>
        </p:grpSpPr>
        <p:pic>
          <p:nvPicPr>
            <p:cNvPr id="11682" name="Google Shape;11682;p1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83" name="Google Shape;11683;p1656"/>
            <p:cNvGrpSpPr/>
            <p:nvPr/>
          </p:nvGrpSpPr>
          <p:grpSpPr>
            <a:xfrm>
              <a:off x="7191542" y="1"/>
              <a:ext cx="5000459" cy="1425992"/>
              <a:chOff x="7186272" y="0"/>
              <a:chExt cx="5005729" cy="1427495"/>
            </a:xfrm>
          </p:grpSpPr>
          <p:sp>
            <p:nvSpPr>
              <p:cNvPr id="11684" name="Google Shape;11684;p1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85" name="Google Shape;11685;p1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86" name="Google Shape;11686;p16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1687"/>
        <p:cNvGrpSpPr/>
        <p:nvPr/>
      </p:nvGrpSpPr>
      <p:grpSpPr>
        <a:xfrm>
          <a:off x="0" y="0"/>
          <a:ext cx="0" cy="0"/>
          <a:chOff x="0" y="0"/>
          <a:chExt cx="0" cy="0"/>
        </a:xfrm>
      </p:grpSpPr>
      <p:grpSp>
        <p:nvGrpSpPr>
          <p:cNvPr id="11688" name="Google Shape;11688;p1657"/>
          <p:cNvGrpSpPr/>
          <p:nvPr/>
        </p:nvGrpSpPr>
        <p:grpSpPr>
          <a:xfrm>
            <a:off x="7191543" y="1"/>
            <a:ext cx="5000459" cy="1425992"/>
            <a:chOff x="7191542" y="1"/>
            <a:chExt cx="5000459" cy="1425992"/>
          </a:xfrm>
        </p:grpSpPr>
        <p:pic>
          <p:nvPicPr>
            <p:cNvPr id="11689" name="Google Shape;11689;p1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0" name="Google Shape;11690;p1657"/>
            <p:cNvGrpSpPr/>
            <p:nvPr/>
          </p:nvGrpSpPr>
          <p:grpSpPr>
            <a:xfrm>
              <a:off x="7191542" y="1"/>
              <a:ext cx="5000459" cy="1425992"/>
              <a:chOff x="7186272" y="0"/>
              <a:chExt cx="5005729" cy="1427495"/>
            </a:xfrm>
          </p:grpSpPr>
          <p:sp>
            <p:nvSpPr>
              <p:cNvPr id="11691" name="Google Shape;11691;p1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92" name="Google Shape;11692;p1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693" name="Google Shape;11693;p1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94" name="Google Shape;11694;p1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5" name="Google Shape;11695;p16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96" name="Google Shape;11696;p1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7" name="Google Shape;11697;p1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1698"/>
        <p:cNvGrpSpPr/>
        <p:nvPr/>
      </p:nvGrpSpPr>
      <p:grpSpPr>
        <a:xfrm>
          <a:off x="0" y="0"/>
          <a:ext cx="0" cy="0"/>
          <a:chOff x="0" y="0"/>
          <a:chExt cx="0" cy="0"/>
        </a:xfrm>
      </p:grpSpPr>
      <p:sp>
        <p:nvSpPr>
          <p:cNvPr id="11699" name="Google Shape;11699;p1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00" name="Google Shape;11700;p165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701" name="Google Shape;11701;p1658"/>
          <p:cNvGrpSpPr/>
          <p:nvPr/>
        </p:nvGrpSpPr>
        <p:grpSpPr>
          <a:xfrm>
            <a:off x="7191543" y="1"/>
            <a:ext cx="5000459" cy="1425992"/>
            <a:chOff x="7191542" y="1"/>
            <a:chExt cx="5000459" cy="1425992"/>
          </a:xfrm>
        </p:grpSpPr>
        <p:pic>
          <p:nvPicPr>
            <p:cNvPr id="11702" name="Google Shape;11702;p1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03" name="Google Shape;11703;p1658"/>
            <p:cNvGrpSpPr/>
            <p:nvPr/>
          </p:nvGrpSpPr>
          <p:grpSpPr>
            <a:xfrm>
              <a:off x="7191542" y="1"/>
              <a:ext cx="5000459" cy="1425992"/>
              <a:chOff x="7186272" y="0"/>
              <a:chExt cx="5005729" cy="1427495"/>
            </a:xfrm>
          </p:grpSpPr>
          <p:sp>
            <p:nvSpPr>
              <p:cNvPr id="11704" name="Google Shape;11704;p1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05" name="Google Shape;11705;p1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06" name="Google Shape;11706;p165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07" name="Google Shape;11707;p165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08" name="Google Shape;11708;p1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09" name="Google Shape;11709;p1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1710"/>
        <p:cNvGrpSpPr/>
        <p:nvPr/>
      </p:nvGrpSpPr>
      <p:grpSpPr>
        <a:xfrm>
          <a:off x="0" y="0"/>
          <a:ext cx="0" cy="0"/>
          <a:chOff x="0" y="0"/>
          <a:chExt cx="0" cy="0"/>
        </a:xfrm>
      </p:grpSpPr>
      <p:grpSp>
        <p:nvGrpSpPr>
          <p:cNvPr id="11711" name="Google Shape;11711;p1659"/>
          <p:cNvGrpSpPr/>
          <p:nvPr/>
        </p:nvGrpSpPr>
        <p:grpSpPr>
          <a:xfrm>
            <a:off x="7191543" y="1"/>
            <a:ext cx="5000459" cy="1425992"/>
            <a:chOff x="7191542" y="1"/>
            <a:chExt cx="5000459" cy="1425992"/>
          </a:xfrm>
        </p:grpSpPr>
        <p:pic>
          <p:nvPicPr>
            <p:cNvPr id="11712" name="Google Shape;11712;p1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3" name="Google Shape;11713;p1659"/>
            <p:cNvGrpSpPr/>
            <p:nvPr/>
          </p:nvGrpSpPr>
          <p:grpSpPr>
            <a:xfrm>
              <a:off x="7191542" y="1"/>
              <a:ext cx="5000459" cy="1425992"/>
              <a:chOff x="7186272" y="0"/>
              <a:chExt cx="5005729" cy="1427495"/>
            </a:xfrm>
          </p:grpSpPr>
          <p:sp>
            <p:nvSpPr>
              <p:cNvPr id="11714" name="Google Shape;11714;p1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15" name="Google Shape;11715;p1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16" name="Google Shape;11716;p16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17" name="Google Shape;11717;p16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18" name="Google Shape;11718;p16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9" name="Google Shape;11719;p1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20" name="Google Shape;11720;p1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1" name="Google Shape;11721;p16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22" name="Google Shape;11722;p1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3" name="Google Shape;11723;p1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1724"/>
        <p:cNvGrpSpPr/>
        <p:nvPr/>
      </p:nvGrpSpPr>
      <p:grpSpPr>
        <a:xfrm>
          <a:off x="0" y="0"/>
          <a:ext cx="0" cy="0"/>
          <a:chOff x="0" y="0"/>
          <a:chExt cx="0" cy="0"/>
        </a:xfrm>
      </p:grpSpPr>
      <p:grpSp>
        <p:nvGrpSpPr>
          <p:cNvPr id="11725" name="Google Shape;11725;p1660"/>
          <p:cNvGrpSpPr/>
          <p:nvPr/>
        </p:nvGrpSpPr>
        <p:grpSpPr>
          <a:xfrm>
            <a:off x="7191543" y="1"/>
            <a:ext cx="5000459" cy="1425992"/>
            <a:chOff x="7191542" y="1"/>
            <a:chExt cx="5000459" cy="1425992"/>
          </a:xfrm>
        </p:grpSpPr>
        <p:pic>
          <p:nvPicPr>
            <p:cNvPr id="11726" name="Google Shape;11726;p1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7" name="Google Shape;11727;p1660"/>
            <p:cNvGrpSpPr/>
            <p:nvPr/>
          </p:nvGrpSpPr>
          <p:grpSpPr>
            <a:xfrm>
              <a:off x="7191542" y="1"/>
              <a:ext cx="5000459" cy="1425992"/>
              <a:chOff x="7186272" y="0"/>
              <a:chExt cx="5005729" cy="1427495"/>
            </a:xfrm>
          </p:grpSpPr>
          <p:sp>
            <p:nvSpPr>
              <p:cNvPr id="11728" name="Google Shape;11728;p1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29" name="Google Shape;11729;p1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30" name="Google Shape;11730;p1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1" name="Google Shape;11731;p16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32" name="Google Shape;11732;p1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33" name="Google Shape;11733;p1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1734"/>
        <p:cNvGrpSpPr/>
        <p:nvPr/>
      </p:nvGrpSpPr>
      <p:grpSpPr>
        <a:xfrm>
          <a:off x="0" y="0"/>
          <a:ext cx="0" cy="0"/>
          <a:chOff x="0" y="0"/>
          <a:chExt cx="0" cy="0"/>
        </a:xfrm>
      </p:grpSpPr>
      <p:grpSp>
        <p:nvGrpSpPr>
          <p:cNvPr id="11735" name="Google Shape;11735;p1661"/>
          <p:cNvGrpSpPr/>
          <p:nvPr/>
        </p:nvGrpSpPr>
        <p:grpSpPr>
          <a:xfrm>
            <a:off x="0" y="0"/>
            <a:ext cx="12192000" cy="2148830"/>
            <a:chOff x="0" y="0"/>
            <a:chExt cx="12192000" cy="2148830"/>
          </a:xfrm>
        </p:grpSpPr>
        <p:sp>
          <p:nvSpPr>
            <p:cNvPr id="11736" name="Google Shape;11736;p1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37" name="Google Shape;11737;p1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738" name="Google Shape;11738;p166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39" name="Google Shape;11739;p166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0" name="Google Shape;11740;p1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41" name="Google Shape;11741;p166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742" name="Google Shape;11742;p16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1743"/>
        <p:cNvGrpSpPr/>
        <p:nvPr/>
      </p:nvGrpSpPr>
      <p:grpSpPr>
        <a:xfrm>
          <a:off x="0" y="0"/>
          <a:ext cx="0" cy="0"/>
          <a:chOff x="0" y="0"/>
          <a:chExt cx="0" cy="0"/>
        </a:xfrm>
      </p:grpSpPr>
      <p:sp>
        <p:nvSpPr>
          <p:cNvPr id="11744" name="Google Shape;11744;p16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45" name="Google Shape;11745;p1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46" name="Google Shape;11746;p1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47" name="Google Shape;11747;p1662"/>
          <p:cNvGrpSpPr/>
          <p:nvPr/>
        </p:nvGrpSpPr>
        <p:grpSpPr>
          <a:xfrm>
            <a:off x="7191543" y="1"/>
            <a:ext cx="5000459" cy="1425992"/>
            <a:chOff x="7191542" y="1"/>
            <a:chExt cx="5000459" cy="1425992"/>
          </a:xfrm>
        </p:grpSpPr>
        <p:pic>
          <p:nvPicPr>
            <p:cNvPr id="11748" name="Google Shape;11748;p1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49" name="Google Shape;11749;p1662"/>
            <p:cNvGrpSpPr/>
            <p:nvPr/>
          </p:nvGrpSpPr>
          <p:grpSpPr>
            <a:xfrm>
              <a:off x="7191542" y="1"/>
              <a:ext cx="5000459" cy="1425992"/>
              <a:chOff x="7186272" y="0"/>
              <a:chExt cx="5005729" cy="1427495"/>
            </a:xfrm>
          </p:grpSpPr>
          <p:sp>
            <p:nvSpPr>
              <p:cNvPr id="11750" name="Google Shape;11750;p1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51" name="Google Shape;11751;p1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497"/>
        <p:cNvGrpSpPr/>
        <p:nvPr/>
      </p:nvGrpSpPr>
      <p:grpSpPr>
        <a:xfrm>
          <a:off x="0" y="0"/>
          <a:ext cx="0" cy="0"/>
          <a:chOff x="0" y="0"/>
          <a:chExt cx="0" cy="0"/>
        </a:xfrm>
      </p:grpSpPr>
      <p:grpSp>
        <p:nvGrpSpPr>
          <p:cNvPr id="498" name="Google Shape;498;p105"/>
          <p:cNvGrpSpPr/>
          <p:nvPr/>
        </p:nvGrpSpPr>
        <p:grpSpPr>
          <a:xfrm>
            <a:off x="0" y="0"/>
            <a:ext cx="12192000" cy="2148830"/>
            <a:chOff x="0" y="0"/>
            <a:chExt cx="12192000" cy="2148830"/>
          </a:xfrm>
        </p:grpSpPr>
        <p:sp>
          <p:nvSpPr>
            <p:cNvPr id="499" name="Google Shape;499;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0" name="Google Shape;500;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1" name="Google Shape;501;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 name="Google Shape;502;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 name="Google Shape;503;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4" name="Google Shape;504;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05" name="Google Shape;505;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11752"/>
        <p:cNvGrpSpPr/>
        <p:nvPr/>
      </p:nvGrpSpPr>
      <p:grpSpPr>
        <a:xfrm>
          <a:off x="0" y="0"/>
          <a:ext cx="0" cy="0"/>
          <a:chOff x="0" y="0"/>
          <a:chExt cx="0" cy="0"/>
        </a:xfrm>
      </p:grpSpPr>
      <p:sp>
        <p:nvSpPr>
          <p:cNvPr id="11753" name="Google Shape;11753;p16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4" name="Google Shape;11754;p16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9"/>
            <a:ext cx="3706284" cy="1813983"/>
          </a:xfrm>
          <a:prstGeom prst="rect">
            <a:avLst/>
          </a:prstGeom>
          <a:noFill/>
          <a:ln>
            <a:noFill/>
          </a:ln>
        </p:spPr>
      </p:pic>
      <p:grpSp>
        <p:nvGrpSpPr>
          <p:cNvPr id="11755" name="Google Shape;11755;p1663"/>
          <p:cNvGrpSpPr/>
          <p:nvPr/>
        </p:nvGrpSpPr>
        <p:grpSpPr>
          <a:xfrm>
            <a:off x="1" y="0"/>
            <a:ext cx="1862667" cy="6629400"/>
            <a:chOff x="-15876" y="0"/>
            <a:chExt cx="1927803" cy="6858000"/>
          </a:xfrm>
        </p:grpSpPr>
        <p:sp>
          <p:nvSpPr>
            <p:cNvPr id="11756" name="Google Shape;11756;p16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7" name="Google Shape;11757;p16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1758" name="Google Shape;11758;p16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759" name="Google Shape;11759;p1663"/>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0" name="Google Shape;11760;p16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1" name="Google Shape;11761;p16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1762"/>
        <p:cNvGrpSpPr/>
        <p:nvPr/>
      </p:nvGrpSpPr>
      <p:grpSpPr>
        <a:xfrm>
          <a:off x="0" y="0"/>
          <a:ext cx="0" cy="0"/>
          <a:chOff x="0" y="0"/>
          <a:chExt cx="0" cy="0"/>
        </a:xfrm>
      </p:grpSpPr>
      <p:sp>
        <p:nvSpPr>
          <p:cNvPr id="11763" name="Google Shape;11763;p1664"/>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64" name="Google Shape;11764;p1664"/>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5" name="Google Shape;11765;p1664"/>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6" name="Google Shape;11766;p1664"/>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7" name="Google Shape;11767;p1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768" name="Google Shape;11768;p166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769"/>
        <p:cNvGrpSpPr/>
        <p:nvPr/>
      </p:nvGrpSpPr>
      <p:grpSpPr>
        <a:xfrm>
          <a:off x="0" y="0"/>
          <a:ext cx="0" cy="0"/>
          <a:chOff x="0" y="0"/>
          <a:chExt cx="0" cy="0"/>
        </a:xfrm>
      </p:grpSpPr>
      <p:grpSp>
        <p:nvGrpSpPr>
          <p:cNvPr id="11770" name="Google Shape;11770;p1665"/>
          <p:cNvGrpSpPr/>
          <p:nvPr/>
        </p:nvGrpSpPr>
        <p:grpSpPr>
          <a:xfrm>
            <a:off x="7191543" y="1"/>
            <a:ext cx="5000459" cy="1425992"/>
            <a:chOff x="7191542" y="1"/>
            <a:chExt cx="5000459" cy="1425992"/>
          </a:xfrm>
        </p:grpSpPr>
        <p:pic>
          <p:nvPicPr>
            <p:cNvPr id="11771" name="Google Shape;11771;p1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72" name="Google Shape;11772;p1665"/>
            <p:cNvGrpSpPr/>
            <p:nvPr/>
          </p:nvGrpSpPr>
          <p:grpSpPr>
            <a:xfrm>
              <a:off x="7191542" y="1"/>
              <a:ext cx="5000459" cy="1425992"/>
              <a:chOff x="7186272" y="0"/>
              <a:chExt cx="5005729" cy="1427495"/>
            </a:xfrm>
          </p:grpSpPr>
          <p:sp>
            <p:nvSpPr>
              <p:cNvPr id="11773" name="Google Shape;11773;p1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74" name="Google Shape;11774;p1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75" name="Google Shape;11775;p166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76" name="Google Shape;11776;p1665"/>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77" name="Google Shape;11777;p16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78" name="Google Shape;11778;p1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79" name="Google Shape;11779;p166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11780"/>
        <p:cNvGrpSpPr/>
        <p:nvPr/>
      </p:nvGrpSpPr>
      <p:grpSpPr>
        <a:xfrm>
          <a:off x="0" y="0"/>
          <a:ext cx="0" cy="0"/>
          <a:chOff x="0" y="0"/>
          <a:chExt cx="0" cy="0"/>
        </a:xfrm>
      </p:grpSpPr>
      <p:sp>
        <p:nvSpPr>
          <p:cNvPr id="11781" name="Google Shape;11781;p16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82" name="Google Shape;11782;p16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83" name="Google Shape;11783;p1666"/>
          <p:cNvGrpSpPr/>
          <p:nvPr/>
        </p:nvGrpSpPr>
        <p:grpSpPr>
          <a:xfrm>
            <a:off x="0" y="5379426"/>
            <a:ext cx="2807368" cy="753891"/>
            <a:chOff x="0" y="5379426"/>
            <a:chExt cx="2807368" cy="753891"/>
          </a:xfrm>
        </p:grpSpPr>
        <p:sp>
          <p:nvSpPr>
            <p:cNvPr id="11784" name="Google Shape;11784;p16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85" name="Google Shape;11785;p16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786" name="Google Shape;11786;p1666"/>
          <p:cNvSpPr>
            <a:spLocks noGrp="1"/>
          </p:cNvSpPr>
          <p:nvPr>
            <p:ph type="pic" idx="2"/>
          </p:nvPr>
        </p:nvSpPr>
        <p:spPr>
          <a:xfrm>
            <a:off x="2807368" y="457202"/>
            <a:ext cx="8915400" cy="5943598"/>
          </a:xfrm>
          <a:prstGeom prst="rect">
            <a:avLst/>
          </a:prstGeom>
          <a:noFill/>
          <a:ln>
            <a:noFill/>
          </a:ln>
        </p:spPr>
      </p:sp>
      <p:pic>
        <p:nvPicPr>
          <p:cNvPr id="11787" name="Google Shape;11787;p16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11788"/>
        <p:cNvGrpSpPr/>
        <p:nvPr/>
      </p:nvGrpSpPr>
      <p:grpSpPr>
        <a:xfrm>
          <a:off x="0" y="0"/>
          <a:ext cx="0" cy="0"/>
          <a:chOff x="0" y="0"/>
          <a:chExt cx="0" cy="0"/>
        </a:xfrm>
      </p:grpSpPr>
      <p:sp>
        <p:nvSpPr>
          <p:cNvPr id="11789" name="Google Shape;11789;p16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0" name="Google Shape;11790;p16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91" name="Google Shape;11791;p16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92" name="Google Shape;11792;p1667"/>
          <p:cNvSpPr>
            <a:spLocks noGrp="1"/>
          </p:cNvSpPr>
          <p:nvPr>
            <p:ph type="pic" idx="2"/>
          </p:nvPr>
        </p:nvSpPr>
        <p:spPr>
          <a:xfrm>
            <a:off x="7118684" y="233915"/>
            <a:ext cx="5073316" cy="5943600"/>
          </a:xfrm>
          <a:prstGeom prst="rect">
            <a:avLst/>
          </a:prstGeom>
          <a:noFill/>
          <a:ln>
            <a:noFill/>
          </a:ln>
        </p:spPr>
      </p:sp>
      <p:grpSp>
        <p:nvGrpSpPr>
          <p:cNvPr id="11793" name="Google Shape;11793;p1667"/>
          <p:cNvGrpSpPr/>
          <p:nvPr/>
        </p:nvGrpSpPr>
        <p:grpSpPr>
          <a:xfrm>
            <a:off x="0" y="5020348"/>
            <a:ext cx="12192000" cy="1837653"/>
            <a:chOff x="0" y="5020348"/>
            <a:chExt cx="12192000" cy="1837653"/>
          </a:xfrm>
        </p:grpSpPr>
        <p:sp>
          <p:nvSpPr>
            <p:cNvPr id="11794" name="Google Shape;11794;p16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5" name="Google Shape;11795;p16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796" name="Google Shape;11796;p16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11797"/>
        <p:cNvGrpSpPr/>
        <p:nvPr/>
      </p:nvGrpSpPr>
      <p:grpSpPr>
        <a:xfrm>
          <a:off x="0" y="0"/>
          <a:ext cx="0" cy="0"/>
          <a:chOff x="0" y="0"/>
          <a:chExt cx="0" cy="0"/>
        </a:xfrm>
      </p:grpSpPr>
      <p:grpSp>
        <p:nvGrpSpPr>
          <p:cNvPr id="11798" name="Google Shape;11798;p1668"/>
          <p:cNvGrpSpPr/>
          <p:nvPr/>
        </p:nvGrpSpPr>
        <p:grpSpPr>
          <a:xfrm>
            <a:off x="0" y="5020347"/>
            <a:ext cx="12192000" cy="1837653"/>
            <a:chOff x="0" y="5020347"/>
            <a:chExt cx="12192000" cy="1837653"/>
          </a:xfrm>
        </p:grpSpPr>
        <p:sp>
          <p:nvSpPr>
            <p:cNvPr id="11799" name="Google Shape;11799;p16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0" name="Google Shape;11800;p16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1" name="Google Shape;11801;p16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802" name="Google Shape;11802;p16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803" name="Google Shape;11803;p16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04" name="Google Shape;11804;p16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11805"/>
        <p:cNvGrpSpPr/>
        <p:nvPr/>
      </p:nvGrpSpPr>
      <p:grpSpPr>
        <a:xfrm>
          <a:off x="0" y="0"/>
          <a:ext cx="0" cy="0"/>
          <a:chOff x="0" y="0"/>
          <a:chExt cx="0" cy="0"/>
        </a:xfrm>
      </p:grpSpPr>
      <p:sp>
        <p:nvSpPr>
          <p:cNvPr id="11806" name="Google Shape;11806;p16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07" name="Google Shape;11807;p16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808" name="Google Shape;11808;p1669"/>
          <p:cNvGrpSpPr/>
          <p:nvPr/>
        </p:nvGrpSpPr>
        <p:grpSpPr>
          <a:xfrm>
            <a:off x="0" y="5379426"/>
            <a:ext cx="2807368" cy="753891"/>
            <a:chOff x="0" y="5379426"/>
            <a:chExt cx="2807368" cy="753891"/>
          </a:xfrm>
        </p:grpSpPr>
        <p:sp>
          <p:nvSpPr>
            <p:cNvPr id="11809" name="Google Shape;11809;p16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0" name="Google Shape;11810;p16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811" name="Google Shape;11811;p1669"/>
          <p:cNvSpPr>
            <a:spLocks noGrp="1"/>
          </p:cNvSpPr>
          <p:nvPr>
            <p:ph type="pic" idx="2"/>
          </p:nvPr>
        </p:nvSpPr>
        <p:spPr>
          <a:xfrm>
            <a:off x="2807368" y="457202"/>
            <a:ext cx="8915400" cy="5943598"/>
          </a:xfrm>
          <a:prstGeom prst="rect">
            <a:avLst/>
          </a:prstGeom>
          <a:noFill/>
          <a:ln>
            <a:noFill/>
          </a:ln>
        </p:spPr>
      </p:sp>
      <p:pic>
        <p:nvPicPr>
          <p:cNvPr id="11812" name="Google Shape;11812;p16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11813"/>
        <p:cNvGrpSpPr/>
        <p:nvPr/>
      </p:nvGrpSpPr>
      <p:grpSpPr>
        <a:xfrm>
          <a:off x="0" y="0"/>
          <a:ext cx="0" cy="0"/>
          <a:chOff x="0" y="0"/>
          <a:chExt cx="0" cy="0"/>
        </a:xfrm>
      </p:grpSpPr>
      <p:sp>
        <p:nvSpPr>
          <p:cNvPr id="11814" name="Google Shape;11814;p16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5" name="Google Shape;11815;p16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16" name="Google Shape;11816;p16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17" name="Google Shape;11817;p16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18" name="Google Shape;11818;p1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19" name="Google Shape;11819;p1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20" name="Google Shape;11820;p1670"/>
          <p:cNvGrpSpPr/>
          <p:nvPr/>
        </p:nvGrpSpPr>
        <p:grpSpPr>
          <a:xfrm>
            <a:off x="7191542" y="1"/>
            <a:ext cx="5000459" cy="1425992"/>
            <a:chOff x="7191542" y="1"/>
            <a:chExt cx="5000459" cy="1425992"/>
          </a:xfrm>
        </p:grpSpPr>
        <p:pic>
          <p:nvPicPr>
            <p:cNvPr id="11821" name="Google Shape;11821;p1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2" name="Google Shape;11822;p1670"/>
            <p:cNvGrpSpPr/>
            <p:nvPr/>
          </p:nvGrpSpPr>
          <p:grpSpPr>
            <a:xfrm>
              <a:off x="7191542" y="1"/>
              <a:ext cx="5000459" cy="1425992"/>
              <a:chOff x="7186272" y="0"/>
              <a:chExt cx="5005729" cy="1427495"/>
            </a:xfrm>
          </p:grpSpPr>
          <p:sp>
            <p:nvSpPr>
              <p:cNvPr id="11823" name="Google Shape;11823;p1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24" name="Google Shape;11824;p1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25" name="Google Shape;11825;p16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11826"/>
        <p:cNvGrpSpPr/>
        <p:nvPr/>
      </p:nvGrpSpPr>
      <p:grpSpPr>
        <a:xfrm>
          <a:off x="0" y="0"/>
          <a:ext cx="0" cy="0"/>
          <a:chOff x="0" y="0"/>
          <a:chExt cx="0" cy="0"/>
        </a:xfrm>
      </p:grpSpPr>
      <p:grpSp>
        <p:nvGrpSpPr>
          <p:cNvPr id="11827" name="Google Shape;11827;p1671"/>
          <p:cNvGrpSpPr/>
          <p:nvPr/>
        </p:nvGrpSpPr>
        <p:grpSpPr>
          <a:xfrm>
            <a:off x="7191542" y="1"/>
            <a:ext cx="5000459" cy="1425992"/>
            <a:chOff x="7191542" y="1"/>
            <a:chExt cx="5000459" cy="1425992"/>
          </a:xfrm>
        </p:grpSpPr>
        <p:pic>
          <p:nvPicPr>
            <p:cNvPr id="11828" name="Google Shape;11828;p1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9" name="Google Shape;11829;p1671"/>
            <p:cNvGrpSpPr/>
            <p:nvPr/>
          </p:nvGrpSpPr>
          <p:grpSpPr>
            <a:xfrm>
              <a:off x="7191542" y="1"/>
              <a:ext cx="5000459" cy="1425992"/>
              <a:chOff x="7186272" y="0"/>
              <a:chExt cx="5005729" cy="1427495"/>
            </a:xfrm>
          </p:grpSpPr>
          <p:sp>
            <p:nvSpPr>
              <p:cNvPr id="11830" name="Google Shape;11830;p1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31" name="Google Shape;11831;p1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32" name="Google Shape;11832;p1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33" name="Google Shape;11833;p16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4" name="Google Shape;11834;p1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35" name="Google Shape;11835;p1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36" name="Google Shape;11836;p1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11837"/>
        <p:cNvGrpSpPr/>
        <p:nvPr/>
      </p:nvGrpSpPr>
      <p:grpSpPr>
        <a:xfrm>
          <a:off x="0" y="0"/>
          <a:ext cx="0" cy="0"/>
          <a:chOff x="0" y="0"/>
          <a:chExt cx="0" cy="0"/>
        </a:xfrm>
      </p:grpSpPr>
      <p:sp>
        <p:nvSpPr>
          <p:cNvPr id="11838" name="Google Shape;11838;p16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39" name="Google Shape;11839;p16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0" name="Google Shape;11840;p16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1" name="Google Shape;11841;p1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42" name="Google Shape;11842;p1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3" name="Google Shape;11843;p1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44" name="Google Shape;11844;p1672"/>
          <p:cNvGrpSpPr/>
          <p:nvPr/>
        </p:nvGrpSpPr>
        <p:grpSpPr>
          <a:xfrm>
            <a:off x="7191542" y="1"/>
            <a:ext cx="5000459" cy="1425992"/>
            <a:chOff x="7191542" y="1"/>
            <a:chExt cx="5000459" cy="1425992"/>
          </a:xfrm>
        </p:grpSpPr>
        <p:pic>
          <p:nvPicPr>
            <p:cNvPr id="11845" name="Google Shape;11845;p1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46" name="Google Shape;11846;p1672"/>
            <p:cNvGrpSpPr/>
            <p:nvPr/>
          </p:nvGrpSpPr>
          <p:grpSpPr>
            <a:xfrm>
              <a:off x="7191542" y="1"/>
              <a:ext cx="5000459" cy="1425992"/>
              <a:chOff x="7186272" y="0"/>
              <a:chExt cx="5005729" cy="1427495"/>
            </a:xfrm>
          </p:grpSpPr>
          <p:sp>
            <p:nvSpPr>
              <p:cNvPr id="11847" name="Google Shape;11847;p1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48" name="Google Shape;11848;p1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49" name="Google Shape;11849;p16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06"/>
        <p:cNvGrpSpPr/>
        <p:nvPr/>
      </p:nvGrpSpPr>
      <p:grpSpPr>
        <a:xfrm>
          <a:off x="0" y="0"/>
          <a:ext cx="0" cy="0"/>
          <a:chOff x="0" y="0"/>
          <a:chExt cx="0" cy="0"/>
        </a:xfrm>
      </p:grpSpPr>
      <p:sp>
        <p:nvSpPr>
          <p:cNvPr id="507" name="Google Shape;507;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0" name="Google Shape;510;p106"/>
          <p:cNvGrpSpPr/>
          <p:nvPr/>
        </p:nvGrpSpPr>
        <p:grpSpPr>
          <a:xfrm>
            <a:off x="7191542" y="1"/>
            <a:ext cx="5000459" cy="1425992"/>
            <a:chOff x="7191542" y="1"/>
            <a:chExt cx="5000459" cy="1425992"/>
          </a:xfrm>
        </p:grpSpPr>
        <p:pic>
          <p:nvPicPr>
            <p:cNvPr id="511" name="Google Shape;511;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2" name="Google Shape;512;p106"/>
            <p:cNvGrpSpPr/>
            <p:nvPr/>
          </p:nvGrpSpPr>
          <p:grpSpPr>
            <a:xfrm>
              <a:off x="7191542" y="1"/>
              <a:ext cx="5000459" cy="1425992"/>
              <a:chOff x="7186272" y="0"/>
              <a:chExt cx="5005729" cy="1427495"/>
            </a:xfrm>
          </p:grpSpPr>
          <p:sp>
            <p:nvSpPr>
              <p:cNvPr id="513" name="Google Shape;513;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4" name="Google Shape;514;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11850"/>
        <p:cNvGrpSpPr/>
        <p:nvPr/>
      </p:nvGrpSpPr>
      <p:grpSpPr>
        <a:xfrm>
          <a:off x="0" y="0"/>
          <a:ext cx="0" cy="0"/>
          <a:chOff x="0" y="0"/>
          <a:chExt cx="0" cy="0"/>
        </a:xfrm>
      </p:grpSpPr>
      <p:grpSp>
        <p:nvGrpSpPr>
          <p:cNvPr id="11851" name="Google Shape;11851;p1673"/>
          <p:cNvGrpSpPr/>
          <p:nvPr/>
        </p:nvGrpSpPr>
        <p:grpSpPr>
          <a:xfrm>
            <a:off x="0" y="0"/>
            <a:ext cx="12192000" cy="2148830"/>
            <a:chOff x="0" y="0"/>
            <a:chExt cx="12192000" cy="2148830"/>
          </a:xfrm>
        </p:grpSpPr>
        <p:sp>
          <p:nvSpPr>
            <p:cNvPr id="11852" name="Google Shape;11852;p16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53" name="Google Shape;11853;p16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854" name="Google Shape;11854;p16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55" name="Google Shape;11855;p16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6" name="Google Shape;11856;p16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857" name="Google Shape;11857;p16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858" name="Google Shape;11858;p16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11859"/>
        <p:cNvGrpSpPr/>
        <p:nvPr/>
      </p:nvGrpSpPr>
      <p:grpSpPr>
        <a:xfrm>
          <a:off x="0" y="0"/>
          <a:ext cx="0" cy="0"/>
          <a:chOff x="0" y="0"/>
          <a:chExt cx="0" cy="0"/>
        </a:xfrm>
      </p:grpSpPr>
      <p:sp>
        <p:nvSpPr>
          <p:cNvPr id="11860" name="Google Shape;11860;p1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61" name="Google Shape;11861;p1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2" name="Google Shape;11862;p1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63" name="Google Shape;11863;p1674"/>
          <p:cNvGrpSpPr/>
          <p:nvPr/>
        </p:nvGrpSpPr>
        <p:grpSpPr>
          <a:xfrm>
            <a:off x="7191542" y="1"/>
            <a:ext cx="5000459" cy="1425992"/>
            <a:chOff x="7191542" y="1"/>
            <a:chExt cx="5000459" cy="1425992"/>
          </a:xfrm>
        </p:grpSpPr>
        <p:pic>
          <p:nvPicPr>
            <p:cNvPr id="11864" name="Google Shape;11864;p1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5" name="Google Shape;11865;p1674"/>
            <p:cNvGrpSpPr/>
            <p:nvPr/>
          </p:nvGrpSpPr>
          <p:grpSpPr>
            <a:xfrm>
              <a:off x="7191542" y="1"/>
              <a:ext cx="5000459" cy="1425992"/>
              <a:chOff x="7186272" y="0"/>
              <a:chExt cx="5005729" cy="1427495"/>
            </a:xfrm>
          </p:grpSpPr>
          <p:sp>
            <p:nvSpPr>
              <p:cNvPr id="11866" name="Google Shape;11866;p1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67" name="Google Shape;11867;p1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11868"/>
        <p:cNvGrpSpPr/>
        <p:nvPr/>
      </p:nvGrpSpPr>
      <p:grpSpPr>
        <a:xfrm>
          <a:off x="0" y="0"/>
          <a:ext cx="0" cy="0"/>
          <a:chOff x="0" y="0"/>
          <a:chExt cx="0" cy="0"/>
        </a:xfrm>
      </p:grpSpPr>
      <p:grpSp>
        <p:nvGrpSpPr>
          <p:cNvPr id="11869" name="Google Shape;11869;p1675"/>
          <p:cNvGrpSpPr/>
          <p:nvPr/>
        </p:nvGrpSpPr>
        <p:grpSpPr>
          <a:xfrm>
            <a:off x="7191542" y="1"/>
            <a:ext cx="5000459" cy="1425992"/>
            <a:chOff x="7191542" y="1"/>
            <a:chExt cx="5000459" cy="1425992"/>
          </a:xfrm>
        </p:grpSpPr>
        <p:pic>
          <p:nvPicPr>
            <p:cNvPr id="11870" name="Google Shape;11870;p1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71" name="Google Shape;11871;p1675"/>
            <p:cNvGrpSpPr/>
            <p:nvPr/>
          </p:nvGrpSpPr>
          <p:grpSpPr>
            <a:xfrm>
              <a:off x="7191542" y="1"/>
              <a:ext cx="5000459" cy="1425992"/>
              <a:chOff x="7186272" y="0"/>
              <a:chExt cx="5005729" cy="1427495"/>
            </a:xfrm>
          </p:grpSpPr>
          <p:sp>
            <p:nvSpPr>
              <p:cNvPr id="11872" name="Google Shape;11872;p1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73" name="Google Shape;11873;p1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74" name="Google Shape;11874;p16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75" name="Google Shape;11875;p1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76" name="Google Shape;11876;p1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7" name="Google Shape;11877;p1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1_Cover B">
  <p:cSld name="1_Cover B">
    <p:spTree>
      <p:nvGrpSpPr>
        <p:cNvPr id="1" name="Shape 11878"/>
        <p:cNvGrpSpPr/>
        <p:nvPr/>
      </p:nvGrpSpPr>
      <p:grpSpPr>
        <a:xfrm>
          <a:off x="0" y="0"/>
          <a:ext cx="0" cy="0"/>
          <a:chOff x="0" y="0"/>
          <a:chExt cx="0" cy="0"/>
        </a:xfrm>
      </p:grpSpPr>
      <p:sp>
        <p:nvSpPr>
          <p:cNvPr id="11879" name="Google Shape;11879;p167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80" name="Google Shape;11880;p167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881" name="Google Shape;11881;p1676"/>
          <p:cNvGrpSpPr/>
          <p:nvPr/>
        </p:nvGrpSpPr>
        <p:grpSpPr>
          <a:xfrm flipH="1">
            <a:off x="-1" y="1"/>
            <a:ext cx="6418725" cy="1509822"/>
            <a:chOff x="7522541" y="1"/>
            <a:chExt cx="4669459" cy="1098357"/>
          </a:xfrm>
        </p:grpSpPr>
        <p:sp>
          <p:nvSpPr>
            <p:cNvPr id="11882" name="Google Shape;11882;p167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83" name="Google Shape;11883;p167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1884" name="Google Shape;11884;p16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1885"/>
        <p:cNvGrpSpPr/>
        <p:nvPr/>
      </p:nvGrpSpPr>
      <p:grpSpPr>
        <a:xfrm>
          <a:off x="0" y="0"/>
          <a:ext cx="0" cy="0"/>
          <a:chOff x="0" y="0"/>
          <a:chExt cx="0" cy="0"/>
        </a:xfrm>
      </p:grpSpPr>
      <p:sp>
        <p:nvSpPr>
          <p:cNvPr id="11886" name="Google Shape;11886;p16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87" name="Google Shape;11887;p16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88" name="Google Shape;11888;p16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89" name="Google Shape;11889;p16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90" name="Google Shape;11890;p16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1" name="Google Shape;11891;p16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92" name="Google Shape;11892;p16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893" name="Google Shape;11893;p16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894" name="Google Shape;11894;p167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11895"/>
        <p:cNvGrpSpPr/>
        <p:nvPr/>
      </p:nvGrpSpPr>
      <p:grpSpPr>
        <a:xfrm>
          <a:off x="0" y="0"/>
          <a:ext cx="0" cy="0"/>
          <a:chOff x="0" y="0"/>
          <a:chExt cx="0" cy="0"/>
        </a:xfrm>
      </p:grpSpPr>
      <p:sp>
        <p:nvSpPr>
          <p:cNvPr id="11896" name="Google Shape;11896;p16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97" name="Google Shape;11897;p16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8" name="Google Shape;11898;p16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899" name="Google Shape;11899;p1678"/>
          <p:cNvSpPr>
            <a:spLocks noGrp="1"/>
          </p:cNvSpPr>
          <p:nvPr>
            <p:ph type="pic" idx="2"/>
          </p:nvPr>
        </p:nvSpPr>
        <p:spPr>
          <a:xfrm>
            <a:off x="7118684" y="233915"/>
            <a:ext cx="5073316" cy="5943600"/>
          </a:xfrm>
          <a:prstGeom prst="rect">
            <a:avLst/>
          </a:prstGeom>
          <a:noFill/>
          <a:ln>
            <a:noFill/>
          </a:ln>
        </p:spPr>
      </p:sp>
      <p:grpSp>
        <p:nvGrpSpPr>
          <p:cNvPr id="11900" name="Google Shape;11900;p1678"/>
          <p:cNvGrpSpPr/>
          <p:nvPr/>
        </p:nvGrpSpPr>
        <p:grpSpPr>
          <a:xfrm>
            <a:off x="0" y="5020348"/>
            <a:ext cx="12192000" cy="1837653"/>
            <a:chOff x="0" y="5020348"/>
            <a:chExt cx="12192000" cy="1837653"/>
          </a:xfrm>
        </p:grpSpPr>
        <p:sp>
          <p:nvSpPr>
            <p:cNvPr id="11901" name="Google Shape;11901;p16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2" name="Google Shape;11902;p16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3" name="Google Shape;11903;p16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11904"/>
        <p:cNvGrpSpPr/>
        <p:nvPr/>
      </p:nvGrpSpPr>
      <p:grpSpPr>
        <a:xfrm>
          <a:off x="0" y="0"/>
          <a:ext cx="0" cy="0"/>
          <a:chOff x="0" y="0"/>
          <a:chExt cx="0" cy="0"/>
        </a:xfrm>
      </p:grpSpPr>
      <p:grpSp>
        <p:nvGrpSpPr>
          <p:cNvPr id="11905" name="Google Shape;11905;p1679"/>
          <p:cNvGrpSpPr/>
          <p:nvPr/>
        </p:nvGrpSpPr>
        <p:grpSpPr>
          <a:xfrm>
            <a:off x="0" y="5020347"/>
            <a:ext cx="12192000" cy="1837653"/>
            <a:chOff x="0" y="5020347"/>
            <a:chExt cx="12192000" cy="1837653"/>
          </a:xfrm>
        </p:grpSpPr>
        <p:sp>
          <p:nvSpPr>
            <p:cNvPr id="11906" name="Google Shape;11906;p16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7" name="Google Shape;11907;p16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8" name="Google Shape;11908;p16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9" name="Google Shape;11909;p16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910" name="Google Shape;11910;p16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1" name="Google Shape;11911;p16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11912"/>
        <p:cNvGrpSpPr/>
        <p:nvPr/>
      </p:nvGrpSpPr>
      <p:grpSpPr>
        <a:xfrm>
          <a:off x="0" y="0"/>
          <a:ext cx="0" cy="0"/>
          <a:chOff x="0" y="0"/>
          <a:chExt cx="0" cy="0"/>
        </a:xfrm>
      </p:grpSpPr>
      <p:sp>
        <p:nvSpPr>
          <p:cNvPr id="11913" name="Google Shape;11913;p16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914" name="Google Shape;11914;p16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915" name="Google Shape;11915;p1680"/>
          <p:cNvGrpSpPr/>
          <p:nvPr/>
        </p:nvGrpSpPr>
        <p:grpSpPr>
          <a:xfrm>
            <a:off x="0" y="5379426"/>
            <a:ext cx="2807368" cy="753891"/>
            <a:chOff x="0" y="5379426"/>
            <a:chExt cx="2807368" cy="753891"/>
          </a:xfrm>
        </p:grpSpPr>
        <p:sp>
          <p:nvSpPr>
            <p:cNvPr id="11916" name="Google Shape;11916;p16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17" name="Google Shape;11917;p16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918" name="Google Shape;11918;p1680"/>
          <p:cNvSpPr>
            <a:spLocks noGrp="1"/>
          </p:cNvSpPr>
          <p:nvPr>
            <p:ph type="pic" idx="2"/>
          </p:nvPr>
        </p:nvSpPr>
        <p:spPr>
          <a:xfrm>
            <a:off x="2807368" y="457202"/>
            <a:ext cx="8915400" cy="5943598"/>
          </a:xfrm>
          <a:prstGeom prst="rect">
            <a:avLst/>
          </a:prstGeom>
          <a:noFill/>
          <a:ln>
            <a:noFill/>
          </a:ln>
        </p:spPr>
      </p:sp>
      <p:pic>
        <p:nvPicPr>
          <p:cNvPr id="11919" name="Google Shape;11919;p16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11920"/>
        <p:cNvGrpSpPr/>
        <p:nvPr/>
      </p:nvGrpSpPr>
      <p:grpSpPr>
        <a:xfrm>
          <a:off x="0" y="0"/>
          <a:ext cx="0" cy="0"/>
          <a:chOff x="0" y="0"/>
          <a:chExt cx="0" cy="0"/>
        </a:xfrm>
      </p:grpSpPr>
      <p:sp>
        <p:nvSpPr>
          <p:cNvPr id="11921" name="Google Shape;11921;p16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22" name="Google Shape;11922;p16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23" name="Google Shape;11923;p16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4" name="Google Shape;11924;p1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25" name="Google Shape;11925;p1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6" name="Google Shape;11926;p1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27" name="Google Shape;11927;p1681"/>
          <p:cNvGrpSpPr/>
          <p:nvPr/>
        </p:nvGrpSpPr>
        <p:grpSpPr>
          <a:xfrm>
            <a:off x="7191542" y="1"/>
            <a:ext cx="5000459" cy="1425992"/>
            <a:chOff x="7191542" y="1"/>
            <a:chExt cx="5000459" cy="1425992"/>
          </a:xfrm>
        </p:grpSpPr>
        <p:pic>
          <p:nvPicPr>
            <p:cNvPr id="11928" name="Google Shape;11928;p1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29" name="Google Shape;11929;p1681"/>
            <p:cNvGrpSpPr/>
            <p:nvPr/>
          </p:nvGrpSpPr>
          <p:grpSpPr>
            <a:xfrm>
              <a:off x="7191542" y="1"/>
              <a:ext cx="5000459" cy="1425992"/>
              <a:chOff x="7186272" y="0"/>
              <a:chExt cx="5005729" cy="1427495"/>
            </a:xfrm>
          </p:grpSpPr>
          <p:sp>
            <p:nvSpPr>
              <p:cNvPr id="11930" name="Google Shape;11930;p1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31" name="Google Shape;11931;p1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32" name="Google Shape;11932;p16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11933"/>
        <p:cNvGrpSpPr/>
        <p:nvPr/>
      </p:nvGrpSpPr>
      <p:grpSpPr>
        <a:xfrm>
          <a:off x="0" y="0"/>
          <a:ext cx="0" cy="0"/>
          <a:chOff x="0" y="0"/>
          <a:chExt cx="0" cy="0"/>
        </a:xfrm>
      </p:grpSpPr>
      <p:sp>
        <p:nvSpPr>
          <p:cNvPr id="11934" name="Google Shape;11934;p16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35" name="Google Shape;11935;p16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36" name="Google Shape;11936;p16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7" name="Google Shape;11937;p16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38" name="Google Shape;11938;p1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39" name="Google Shape;11939;p1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40" name="Google Shape;11940;p1682"/>
          <p:cNvGrpSpPr/>
          <p:nvPr/>
        </p:nvGrpSpPr>
        <p:grpSpPr>
          <a:xfrm>
            <a:off x="7191542" y="1"/>
            <a:ext cx="5000459" cy="1425992"/>
            <a:chOff x="7191542" y="1"/>
            <a:chExt cx="5000459" cy="1425992"/>
          </a:xfrm>
        </p:grpSpPr>
        <p:pic>
          <p:nvPicPr>
            <p:cNvPr id="11941" name="Google Shape;11941;p1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2" name="Google Shape;11942;p1682"/>
            <p:cNvGrpSpPr/>
            <p:nvPr/>
          </p:nvGrpSpPr>
          <p:grpSpPr>
            <a:xfrm>
              <a:off x="7191542" y="1"/>
              <a:ext cx="5000459" cy="1425992"/>
              <a:chOff x="7186272" y="0"/>
              <a:chExt cx="5005729" cy="1427495"/>
            </a:xfrm>
          </p:grpSpPr>
          <p:sp>
            <p:nvSpPr>
              <p:cNvPr id="11943" name="Google Shape;11943;p1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44" name="Google Shape;11944;p1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45" name="Google Shape;11945;p16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15"/>
        <p:cNvGrpSpPr/>
        <p:nvPr/>
      </p:nvGrpSpPr>
      <p:grpSpPr>
        <a:xfrm>
          <a:off x="0" y="0"/>
          <a:ext cx="0" cy="0"/>
          <a:chOff x="0" y="0"/>
          <a:chExt cx="0" cy="0"/>
        </a:xfrm>
      </p:grpSpPr>
      <p:sp>
        <p:nvSpPr>
          <p:cNvPr id="516" name="Google Shape;516;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18" name="Google Shape;518;p107"/>
          <p:cNvGrpSpPr/>
          <p:nvPr/>
        </p:nvGrpSpPr>
        <p:grpSpPr>
          <a:xfrm flipH="1">
            <a:off x="-1" y="1"/>
            <a:ext cx="6418725" cy="1509822"/>
            <a:chOff x="7522541" y="1"/>
            <a:chExt cx="4669459" cy="1098357"/>
          </a:xfrm>
        </p:grpSpPr>
        <p:sp>
          <p:nvSpPr>
            <p:cNvPr id="519" name="Google Shape;519;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0" name="Google Shape;520;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21" name="Google Shape;521;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11946"/>
        <p:cNvGrpSpPr/>
        <p:nvPr/>
      </p:nvGrpSpPr>
      <p:grpSpPr>
        <a:xfrm>
          <a:off x="0" y="0"/>
          <a:ext cx="0" cy="0"/>
          <a:chOff x="0" y="0"/>
          <a:chExt cx="0" cy="0"/>
        </a:xfrm>
      </p:grpSpPr>
      <p:grpSp>
        <p:nvGrpSpPr>
          <p:cNvPr id="11947" name="Google Shape;11947;p1683"/>
          <p:cNvGrpSpPr/>
          <p:nvPr/>
        </p:nvGrpSpPr>
        <p:grpSpPr>
          <a:xfrm>
            <a:off x="7191542" y="1"/>
            <a:ext cx="5000459" cy="1425992"/>
            <a:chOff x="7191542" y="1"/>
            <a:chExt cx="5000459" cy="1425992"/>
          </a:xfrm>
        </p:grpSpPr>
        <p:pic>
          <p:nvPicPr>
            <p:cNvPr id="11948" name="Google Shape;11948;p1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9" name="Google Shape;11949;p1683"/>
            <p:cNvGrpSpPr/>
            <p:nvPr/>
          </p:nvGrpSpPr>
          <p:grpSpPr>
            <a:xfrm>
              <a:off x="7191542" y="1"/>
              <a:ext cx="5000459" cy="1425992"/>
              <a:chOff x="7186272" y="0"/>
              <a:chExt cx="5005729" cy="1427495"/>
            </a:xfrm>
          </p:grpSpPr>
          <p:sp>
            <p:nvSpPr>
              <p:cNvPr id="11950" name="Google Shape;11950;p1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51" name="Google Shape;11951;p1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52" name="Google Shape;11952;p1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3" name="Google Shape;11953;p16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4" name="Google Shape;11954;p16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55" name="Google Shape;11955;p1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56" name="Google Shape;11956;p1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11957"/>
        <p:cNvGrpSpPr/>
        <p:nvPr/>
      </p:nvGrpSpPr>
      <p:grpSpPr>
        <a:xfrm>
          <a:off x="0" y="0"/>
          <a:ext cx="0" cy="0"/>
          <a:chOff x="0" y="0"/>
          <a:chExt cx="0" cy="0"/>
        </a:xfrm>
      </p:grpSpPr>
      <p:sp>
        <p:nvSpPr>
          <p:cNvPr id="11958" name="Google Shape;11958;p16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9" name="Google Shape;11959;p16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960" name="Google Shape;11960;p1684"/>
          <p:cNvGrpSpPr/>
          <p:nvPr/>
        </p:nvGrpSpPr>
        <p:grpSpPr>
          <a:xfrm>
            <a:off x="7191542" y="1"/>
            <a:ext cx="5000459" cy="1425992"/>
            <a:chOff x="7191542" y="1"/>
            <a:chExt cx="5000459" cy="1425992"/>
          </a:xfrm>
        </p:grpSpPr>
        <p:pic>
          <p:nvPicPr>
            <p:cNvPr id="11961" name="Google Shape;11961;p1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62" name="Google Shape;11962;p1684"/>
            <p:cNvGrpSpPr/>
            <p:nvPr/>
          </p:nvGrpSpPr>
          <p:grpSpPr>
            <a:xfrm>
              <a:off x="7191542" y="1"/>
              <a:ext cx="5000459" cy="1425992"/>
              <a:chOff x="7186272" y="0"/>
              <a:chExt cx="5005729" cy="1427495"/>
            </a:xfrm>
          </p:grpSpPr>
          <p:sp>
            <p:nvSpPr>
              <p:cNvPr id="11963" name="Google Shape;11963;p1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64" name="Google Shape;11964;p1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65" name="Google Shape;11965;p16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66" name="Google Shape;11966;p16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67" name="Google Shape;11967;p1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8" name="Google Shape;11968;p1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11969"/>
        <p:cNvGrpSpPr/>
        <p:nvPr/>
      </p:nvGrpSpPr>
      <p:grpSpPr>
        <a:xfrm>
          <a:off x="0" y="0"/>
          <a:ext cx="0" cy="0"/>
          <a:chOff x="0" y="0"/>
          <a:chExt cx="0" cy="0"/>
        </a:xfrm>
      </p:grpSpPr>
      <p:grpSp>
        <p:nvGrpSpPr>
          <p:cNvPr id="11970" name="Google Shape;11970;p1685"/>
          <p:cNvGrpSpPr/>
          <p:nvPr/>
        </p:nvGrpSpPr>
        <p:grpSpPr>
          <a:xfrm>
            <a:off x="7191542" y="1"/>
            <a:ext cx="5000459" cy="1425992"/>
            <a:chOff x="7191542" y="1"/>
            <a:chExt cx="5000459" cy="1425992"/>
          </a:xfrm>
        </p:grpSpPr>
        <p:pic>
          <p:nvPicPr>
            <p:cNvPr id="11971" name="Google Shape;11971;p1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72" name="Google Shape;11972;p1685"/>
            <p:cNvGrpSpPr/>
            <p:nvPr/>
          </p:nvGrpSpPr>
          <p:grpSpPr>
            <a:xfrm>
              <a:off x="7191542" y="1"/>
              <a:ext cx="5000459" cy="1425992"/>
              <a:chOff x="7186272" y="0"/>
              <a:chExt cx="5005729" cy="1427495"/>
            </a:xfrm>
          </p:grpSpPr>
          <p:sp>
            <p:nvSpPr>
              <p:cNvPr id="11973" name="Google Shape;11973;p1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74" name="Google Shape;11974;p1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75" name="Google Shape;11975;p16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76" name="Google Shape;11976;p16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7" name="Google Shape;11977;p16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78" name="Google Shape;11978;p16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9" name="Google Shape;11979;p16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80" name="Google Shape;11980;p1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81" name="Google Shape;11981;p1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2" name="Google Shape;11982;p1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11983"/>
        <p:cNvGrpSpPr/>
        <p:nvPr/>
      </p:nvGrpSpPr>
      <p:grpSpPr>
        <a:xfrm>
          <a:off x="0" y="0"/>
          <a:ext cx="0" cy="0"/>
          <a:chOff x="0" y="0"/>
          <a:chExt cx="0" cy="0"/>
        </a:xfrm>
      </p:grpSpPr>
      <p:grpSp>
        <p:nvGrpSpPr>
          <p:cNvPr id="11984" name="Google Shape;11984;p1686"/>
          <p:cNvGrpSpPr/>
          <p:nvPr/>
        </p:nvGrpSpPr>
        <p:grpSpPr>
          <a:xfrm>
            <a:off x="7191542" y="1"/>
            <a:ext cx="5000459" cy="1425992"/>
            <a:chOff x="7191542" y="1"/>
            <a:chExt cx="5000459" cy="1425992"/>
          </a:xfrm>
        </p:grpSpPr>
        <p:pic>
          <p:nvPicPr>
            <p:cNvPr id="11985" name="Google Shape;11985;p1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86" name="Google Shape;11986;p1686"/>
            <p:cNvGrpSpPr/>
            <p:nvPr/>
          </p:nvGrpSpPr>
          <p:grpSpPr>
            <a:xfrm>
              <a:off x="7191542" y="1"/>
              <a:ext cx="5000459" cy="1425992"/>
              <a:chOff x="7186272" y="0"/>
              <a:chExt cx="5005729" cy="1427495"/>
            </a:xfrm>
          </p:grpSpPr>
          <p:sp>
            <p:nvSpPr>
              <p:cNvPr id="11987" name="Google Shape;11987;p1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88" name="Google Shape;11988;p1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89" name="Google Shape;11989;p16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90" name="Google Shape;11990;p1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91" name="Google Shape;11991;p1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2" name="Google Shape;11992;p1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11993"/>
        <p:cNvGrpSpPr/>
        <p:nvPr/>
      </p:nvGrpSpPr>
      <p:grpSpPr>
        <a:xfrm>
          <a:off x="0" y="0"/>
          <a:ext cx="0" cy="0"/>
          <a:chOff x="0" y="0"/>
          <a:chExt cx="0" cy="0"/>
        </a:xfrm>
      </p:grpSpPr>
      <p:grpSp>
        <p:nvGrpSpPr>
          <p:cNvPr id="11994" name="Google Shape;11994;p1687"/>
          <p:cNvGrpSpPr/>
          <p:nvPr/>
        </p:nvGrpSpPr>
        <p:grpSpPr>
          <a:xfrm>
            <a:off x="0" y="0"/>
            <a:ext cx="12192000" cy="2148830"/>
            <a:chOff x="0" y="0"/>
            <a:chExt cx="12192000" cy="2148830"/>
          </a:xfrm>
        </p:grpSpPr>
        <p:sp>
          <p:nvSpPr>
            <p:cNvPr id="11995" name="Google Shape;11995;p16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96" name="Google Shape;11996;p16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997" name="Google Shape;11997;p16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98" name="Google Shape;11998;p16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99" name="Google Shape;11999;p16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000" name="Google Shape;12000;p16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001" name="Google Shape;12001;p16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13_Blank">
  <p:cSld name="13_Blank">
    <p:spTree>
      <p:nvGrpSpPr>
        <p:cNvPr id="1" name="Shape 12002"/>
        <p:cNvGrpSpPr/>
        <p:nvPr/>
      </p:nvGrpSpPr>
      <p:grpSpPr>
        <a:xfrm>
          <a:off x="0" y="0"/>
          <a:ext cx="0" cy="0"/>
          <a:chOff x="0" y="0"/>
          <a:chExt cx="0" cy="0"/>
        </a:xfrm>
      </p:grpSpPr>
      <p:sp>
        <p:nvSpPr>
          <p:cNvPr id="12003" name="Google Shape;12003;p16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04" name="Google Shape;12004;p16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05" name="Google Shape;12005;p16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6" name="Google Shape;12006;p1688"/>
          <p:cNvGrpSpPr/>
          <p:nvPr/>
        </p:nvGrpSpPr>
        <p:grpSpPr>
          <a:xfrm>
            <a:off x="7191542" y="1"/>
            <a:ext cx="5000459" cy="1425992"/>
            <a:chOff x="7191542" y="1"/>
            <a:chExt cx="5000459" cy="1425992"/>
          </a:xfrm>
        </p:grpSpPr>
        <p:pic>
          <p:nvPicPr>
            <p:cNvPr id="12007" name="Google Shape;12007;p16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08" name="Google Shape;12008;p1688"/>
            <p:cNvGrpSpPr/>
            <p:nvPr/>
          </p:nvGrpSpPr>
          <p:grpSpPr>
            <a:xfrm>
              <a:off x="7191542" y="1"/>
              <a:ext cx="5000459" cy="1425992"/>
              <a:chOff x="7186272" y="0"/>
              <a:chExt cx="5005729" cy="1427495"/>
            </a:xfrm>
          </p:grpSpPr>
          <p:sp>
            <p:nvSpPr>
              <p:cNvPr id="12009" name="Google Shape;12009;p16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10" name="Google Shape;12010;p16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13_Cover">
  <p:cSld name="13_Cover">
    <p:spTree>
      <p:nvGrpSpPr>
        <p:cNvPr id="1" name="Shape 12011"/>
        <p:cNvGrpSpPr/>
        <p:nvPr/>
      </p:nvGrpSpPr>
      <p:grpSpPr>
        <a:xfrm>
          <a:off x="0" y="0"/>
          <a:ext cx="0" cy="0"/>
          <a:chOff x="0" y="0"/>
          <a:chExt cx="0" cy="0"/>
        </a:xfrm>
      </p:grpSpPr>
      <p:sp>
        <p:nvSpPr>
          <p:cNvPr id="12012" name="Google Shape;12012;p16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3" name="Google Shape;12013;p16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4" name="Google Shape;12014;p16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15" name="Google Shape;12015;p1689"/>
          <p:cNvSpPr>
            <a:spLocks noGrp="1"/>
          </p:cNvSpPr>
          <p:nvPr>
            <p:ph type="pic" idx="2"/>
          </p:nvPr>
        </p:nvSpPr>
        <p:spPr>
          <a:xfrm>
            <a:off x="7118684" y="233915"/>
            <a:ext cx="5073316" cy="5943600"/>
          </a:xfrm>
          <a:prstGeom prst="rect">
            <a:avLst/>
          </a:prstGeom>
          <a:noFill/>
          <a:ln>
            <a:noFill/>
          </a:ln>
        </p:spPr>
      </p:sp>
      <p:grpSp>
        <p:nvGrpSpPr>
          <p:cNvPr id="12016" name="Google Shape;12016;p1689"/>
          <p:cNvGrpSpPr/>
          <p:nvPr/>
        </p:nvGrpSpPr>
        <p:grpSpPr>
          <a:xfrm>
            <a:off x="0" y="5020348"/>
            <a:ext cx="12192000" cy="1837653"/>
            <a:chOff x="0" y="5020348"/>
            <a:chExt cx="12192000" cy="1837653"/>
          </a:xfrm>
        </p:grpSpPr>
        <p:sp>
          <p:nvSpPr>
            <p:cNvPr id="12017" name="Google Shape;12017;p16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8" name="Google Shape;12018;p16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19" name="Google Shape;12019;p16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12020"/>
        <p:cNvGrpSpPr/>
        <p:nvPr/>
      </p:nvGrpSpPr>
      <p:grpSpPr>
        <a:xfrm>
          <a:off x="0" y="0"/>
          <a:ext cx="0" cy="0"/>
          <a:chOff x="0" y="0"/>
          <a:chExt cx="0" cy="0"/>
        </a:xfrm>
      </p:grpSpPr>
      <p:grpSp>
        <p:nvGrpSpPr>
          <p:cNvPr id="12021" name="Google Shape;12021;p1690"/>
          <p:cNvGrpSpPr/>
          <p:nvPr/>
        </p:nvGrpSpPr>
        <p:grpSpPr>
          <a:xfrm>
            <a:off x="0" y="5020347"/>
            <a:ext cx="12192000" cy="1837653"/>
            <a:chOff x="0" y="5020347"/>
            <a:chExt cx="12192000" cy="1837653"/>
          </a:xfrm>
        </p:grpSpPr>
        <p:sp>
          <p:nvSpPr>
            <p:cNvPr id="12022" name="Google Shape;12022;p16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3" name="Google Shape;12023;p16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4" name="Google Shape;12024;p16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25" name="Google Shape;12025;p16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26" name="Google Shape;12026;p16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27" name="Google Shape;12027;p16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12028"/>
        <p:cNvGrpSpPr/>
        <p:nvPr/>
      </p:nvGrpSpPr>
      <p:grpSpPr>
        <a:xfrm>
          <a:off x="0" y="0"/>
          <a:ext cx="0" cy="0"/>
          <a:chOff x="0" y="0"/>
          <a:chExt cx="0" cy="0"/>
        </a:xfrm>
      </p:grpSpPr>
      <p:sp>
        <p:nvSpPr>
          <p:cNvPr id="12029" name="Google Shape;12029;p16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030" name="Google Shape;12030;p16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031" name="Google Shape;12031;p1691"/>
          <p:cNvGrpSpPr/>
          <p:nvPr/>
        </p:nvGrpSpPr>
        <p:grpSpPr>
          <a:xfrm>
            <a:off x="0" y="5379426"/>
            <a:ext cx="2807368" cy="753891"/>
            <a:chOff x="0" y="5379426"/>
            <a:chExt cx="2807368" cy="753891"/>
          </a:xfrm>
        </p:grpSpPr>
        <p:sp>
          <p:nvSpPr>
            <p:cNvPr id="12032" name="Google Shape;12032;p16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3" name="Google Shape;12033;p16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034" name="Google Shape;12034;p1691"/>
          <p:cNvSpPr>
            <a:spLocks noGrp="1"/>
          </p:cNvSpPr>
          <p:nvPr>
            <p:ph type="pic" idx="2"/>
          </p:nvPr>
        </p:nvSpPr>
        <p:spPr>
          <a:xfrm>
            <a:off x="2807368" y="457202"/>
            <a:ext cx="8915400" cy="5943598"/>
          </a:xfrm>
          <a:prstGeom prst="rect">
            <a:avLst/>
          </a:prstGeom>
          <a:noFill/>
          <a:ln>
            <a:noFill/>
          </a:ln>
        </p:spPr>
      </p:sp>
      <p:pic>
        <p:nvPicPr>
          <p:cNvPr id="12035" name="Google Shape;12035;p16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12036"/>
        <p:cNvGrpSpPr/>
        <p:nvPr/>
      </p:nvGrpSpPr>
      <p:grpSpPr>
        <a:xfrm>
          <a:off x="0" y="0"/>
          <a:ext cx="0" cy="0"/>
          <a:chOff x="0" y="0"/>
          <a:chExt cx="0" cy="0"/>
        </a:xfrm>
      </p:grpSpPr>
      <p:sp>
        <p:nvSpPr>
          <p:cNvPr id="12037" name="Google Shape;12037;p16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8" name="Google Shape;12038;p16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9" name="Google Shape;12039;p16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40" name="Google Shape;12040;p16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41" name="Google Shape;12041;p1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42" name="Google Shape;12042;p1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43" name="Google Shape;12043;p1692"/>
          <p:cNvGrpSpPr/>
          <p:nvPr/>
        </p:nvGrpSpPr>
        <p:grpSpPr>
          <a:xfrm>
            <a:off x="7191542" y="1"/>
            <a:ext cx="5000459" cy="1425992"/>
            <a:chOff x="7191542" y="1"/>
            <a:chExt cx="5000459" cy="1425992"/>
          </a:xfrm>
        </p:grpSpPr>
        <p:pic>
          <p:nvPicPr>
            <p:cNvPr id="12044" name="Google Shape;12044;p1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45" name="Google Shape;12045;p1692"/>
            <p:cNvGrpSpPr/>
            <p:nvPr/>
          </p:nvGrpSpPr>
          <p:grpSpPr>
            <a:xfrm>
              <a:off x="7191542" y="1"/>
              <a:ext cx="5000459" cy="1425992"/>
              <a:chOff x="7186272" y="0"/>
              <a:chExt cx="5005729" cy="1427495"/>
            </a:xfrm>
          </p:grpSpPr>
          <p:sp>
            <p:nvSpPr>
              <p:cNvPr id="12046" name="Google Shape;12046;p1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47" name="Google Shape;12047;p1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048" name="Google Shape;12048;p16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50"/>
        <p:cNvGrpSpPr/>
        <p:nvPr/>
      </p:nvGrpSpPr>
      <p:grpSpPr>
        <a:xfrm>
          <a:off x="0" y="0"/>
          <a:ext cx="0" cy="0"/>
          <a:chOff x="0" y="0"/>
          <a:chExt cx="0" cy="0"/>
        </a:xfrm>
      </p:grpSpPr>
      <p:grpSp>
        <p:nvGrpSpPr>
          <p:cNvPr id="51" name="Google Shape;51;p56"/>
          <p:cNvGrpSpPr/>
          <p:nvPr/>
        </p:nvGrpSpPr>
        <p:grpSpPr>
          <a:xfrm>
            <a:off x="0" y="5020347"/>
            <a:ext cx="12192000" cy="1837653"/>
            <a:chOff x="0" y="5020347"/>
            <a:chExt cx="12192000" cy="1837653"/>
          </a:xfrm>
        </p:grpSpPr>
        <p:sp>
          <p:nvSpPr>
            <p:cNvPr id="52" name="Google Shape;52;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 name="Google Shape;53;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 name="Google Shape;54;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 name="Google Shape;55;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 name="Google Shape;56;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22"/>
        <p:cNvGrpSpPr/>
        <p:nvPr/>
      </p:nvGrpSpPr>
      <p:grpSpPr>
        <a:xfrm>
          <a:off x="0" y="0"/>
          <a:ext cx="0" cy="0"/>
          <a:chOff x="0" y="0"/>
          <a:chExt cx="0" cy="0"/>
        </a:xfrm>
      </p:grpSpPr>
      <p:grpSp>
        <p:nvGrpSpPr>
          <p:cNvPr id="523" name="Google Shape;523;p108"/>
          <p:cNvGrpSpPr/>
          <p:nvPr/>
        </p:nvGrpSpPr>
        <p:grpSpPr>
          <a:xfrm>
            <a:off x="0" y="5020347"/>
            <a:ext cx="12192000" cy="1837653"/>
            <a:chOff x="0" y="5020347"/>
            <a:chExt cx="12192000" cy="1837653"/>
          </a:xfrm>
        </p:grpSpPr>
        <p:sp>
          <p:nvSpPr>
            <p:cNvPr id="524" name="Google Shape;524;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5" name="Google Shape;525;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7" name="Google Shape;527;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8" name="Google Shape;528;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 name="Google Shape;529;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12049"/>
        <p:cNvGrpSpPr/>
        <p:nvPr/>
      </p:nvGrpSpPr>
      <p:grpSpPr>
        <a:xfrm>
          <a:off x="0" y="0"/>
          <a:ext cx="0" cy="0"/>
          <a:chOff x="0" y="0"/>
          <a:chExt cx="0" cy="0"/>
        </a:xfrm>
      </p:grpSpPr>
      <p:grpSp>
        <p:nvGrpSpPr>
          <p:cNvPr id="12050" name="Google Shape;12050;p1693"/>
          <p:cNvGrpSpPr/>
          <p:nvPr/>
        </p:nvGrpSpPr>
        <p:grpSpPr>
          <a:xfrm>
            <a:off x="7191542" y="1"/>
            <a:ext cx="5000459" cy="1425992"/>
            <a:chOff x="7191542" y="1"/>
            <a:chExt cx="5000459" cy="1425992"/>
          </a:xfrm>
        </p:grpSpPr>
        <p:pic>
          <p:nvPicPr>
            <p:cNvPr id="12051" name="Google Shape;12051;p16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52" name="Google Shape;12052;p1693"/>
            <p:cNvGrpSpPr/>
            <p:nvPr/>
          </p:nvGrpSpPr>
          <p:grpSpPr>
            <a:xfrm>
              <a:off x="7191542" y="1"/>
              <a:ext cx="5000459" cy="1425992"/>
              <a:chOff x="7186272" y="0"/>
              <a:chExt cx="5005729" cy="1427495"/>
            </a:xfrm>
          </p:grpSpPr>
          <p:sp>
            <p:nvSpPr>
              <p:cNvPr id="12053" name="Google Shape;12053;p16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54" name="Google Shape;12054;p16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55" name="Google Shape;12055;p16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6" name="Google Shape;12056;p16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57" name="Google Shape;12057;p16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58" name="Google Shape;12058;p16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59" name="Google Shape;12059;p16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12060"/>
        <p:cNvGrpSpPr/>
        <p:nvPr/>
      </p:nvGrpSpPr>
      <p:grpSpPr>
        <a:xfrm>
          <a:off x="0" y="0"/>
          <a:ext cx="0" cy="0"/>
          <a:chOff x="0" y="0"/>
          <a:chExt cx="0" cy="0"/>
        </a:xfrm>
      </p:grpSpPr>
      <p:sp>
        <p:nvSpPr>
          <p:cNvPr id="12061" name="Google Shape;12061;p16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62" name="Google Shape;12062;p16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063" name="Google Shape;12063;p1694"/>
          <p:cNvGrpSpPr/>
          <p:nvPr/>
        </p:nvGrpSpPr>
        <p:grpSpPr>
          <a:xfrm>
            <a:off x="7191542" y="1"/>
            <a:ext cx="5000459" cy="1425992"/>
            <a:chOff x="7191542" y="1"/>
            <a:chExt cx="5000459" cy="1425992"/>
          </a:xfrm>
        </p:grpSpPr>
        <p:pic>
          <p:nvPicPr>
            <p:cNvPr id="12064" name="Google Shape;12064;p1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65" name="Google Shape;12065;p1694"/>
            <p:cNvGrpSpPr/>
            <p:nvPr/>
          </p:nvGrpSpPr>
          <p:grpSpPr>
            <a:xfrm>
              <a:off x="7191542" y="1"/>
              <a:ext cx="5000459" cy="1425992"/>
              <a:chOff x="7186272" y="0"/>
              <a:chExt cx="5005729" cy="1427495"/>
            </a:xfrm>
          </p:grpSpPr>
          <p:sp>
            <p:nvSpPr>
              <p:cNvPr id="12066" name="Google Shape;12066;p1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67" name="Google Shape;12067;p1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68" name="Google Shape;12068;p16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9" name="Google Shape;12069;p16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70" name="Google Shape;12070;p1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71" name="Google Shape;12071;p1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12072"/>
        <p:cNvGrpSpPr/>
        <p:nvPr/>
      </p:nvGrpSpPr>
      <p:grpSpPr>
        <a:xfrm>
          <a:off x="0" y="0"/>
          <a:ext cx="0" cy="0"/>
          <a:chOff x="0" y="0"/>
          <a:chExt cx="0" cy="0"/>
        </a:xfrm>
      </p:grpSpPr>
      <p:grpSp>
        <p:nvGrpSpPr>
          <p:cNvPr id="12073" name="Google Shape;12073;p1695"/>
          <p:cNvGrpSpPr/>
          <p:nvPr/>
        </p:nvGrpSpPr>
        <p:grpSpPr>
          <a:xfrm>
            <a:off x="7191542" y="1"/>
            <a:ext cx="5000459" cy="1425992"/>
            <a:chOff x="7191542" y="1"/>
            <a:chExt cx="5000459" cy="1425992"/>
          </a:xfrm>
        </p:grpSpPr>
        <p:pic>
          <p:nvPicPr>
            <p:cNvPr id="12074" name="Google Shape;12074;p16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75" name="Google Shape;12075;p1695"/>
            <p:cNvGrpSpPr/>
            <p:nvPr/>
          </p:nvGrpSpPr>
          <p:grpSpPr>
            <a:xfrm>
              <a:off x="7191542" y="1"/>
              <a:ext cx="5000459" cy="1425992"/>
              <a:chOff x="7186272" y="0"/>
              <a:chExt cx="5005729" cy="1427495"/>
            </a:xfrm>
          </p:grpSpPr>
          <p:sp>
            <p:nvSpPr>
              <p:cNvPr id="12076" name="Google Shape;12076;p16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77" name="Google Shape;12077;p16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78" name="Google Shape;12078;p16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79" name="Google Shape;12079;p16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0" name="Google Shape;12080;p16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1" name="Google Shape;12081;p16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2" name="Google Shape;12082;p16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3" name="Google Shape;12083;p1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84" name="Google Shape;12084;p16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5" name="Google Shape;12085;p1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12086"/>
        <p:cNvGrpSpPr/>
        <p:nvPr/>
      </p:nvGrpSpPr>
      <p:grpSpPr>
        <a:xfrm>
          <a:off x="0" y="0"/>
          <a:ext cx="0" cy="0"/>
          <a:chOff x="0" y="0"/>
          <a:chExt cx="0" cy="0"/>
        </a:xfrm>
      </p:grpSpPr>
      <p:grpSp>
        <p:nvGrpSpPr>
          <p:cNvPr id="12087" name="Google Shape;12087;p1696"/>
          <p:cNvGrpSpPr/>
          <p:nvPr/>
        </p:nvGrpSpPr>
        <p:grpSpPr>
          <a:xfrm>
            <a:off x="7191542" y="1"/>
            <a:ext cx="5000459" cy="1425992"/>
            <a:chOff x="7191542" y="1"/>
            <a:chExt cx="5000459" cy="1425992"/>
          </a:xfrm>
        </p:grpSpPr>
        <p:pic>
          <p:nvPicPr>
            <p:cNvPr id="12088" name="Google Shape;12088;p1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89" name="Google Shape;12089;p1696"/>
            <p:cNvGrpSpPr/>
            <p:nvPr/>
          </p:nvGrpSpPr>
          <p:grpSpPr>
            <a:xfrm>
              <a:off x="7191542" y="1"/>
              <a:ext cx="5000459" cy="1425992"/>
              <a:chOff x="7186272" y="0"/>
              <a:chExt cx="5005729" cy="1427495"/>
            </a:xfrm>
          </p:grpSpPr>
          <p:sp>
            <p:nvSpPr>
              <p:cNvPr id="12090" name="Google Shape;12090;p1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1" name="Google Shape;12091;p1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92" name="Google Shape;12092;p16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93" name="Google Shape;12093;p1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94" name="Google Shape;12094;p1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95" name="Google Shape;12095;p1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12096"/>
        <p:cNvGrpSpPr/>
        <p:nvPr/>
      </p:nvGrpSpPr>
      <p:grpSpPr>
        <a:xfrm>
          <a:off x="0" y="0"/>
          <a:ext cx="0" cy="0"/>
          <a:chOff x="0" y="0"/>
          <a:chExt cx="0" cy="0"/>
        </a:xfrm>
      </p:grpSpPr>
      <p:grpSp>
        <p:nvGrpSpPr>
          <p:cNvPr id="12097" name="Google Shape;12097;p1697"/>
          <p:cNvGrpSpPr/>
          <p:nvPr/>
        </p:nvGrpSpPr>
        <p:grpSpPr>
          <a:xfrm>
            <a:off x="0" y="0"/>
            <a:ext cx="12192000" cy="2148830"/>
            <a:chOff x="0" y="0"/>
            <a:chExt cx="12192000" cy="2148830"/>
          </a:xfrm>
        </p:grpSpPr>
        <p:sp>
          <p:nvSpPr>
            <p:cNvPr id="12098" name="Google Shape;12098;p16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9" name="Google Shape;12099;p16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00" name="Google Shape;12100;p16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01" name="Google Shape;12101;p16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2" name="Google Shape;12102;p16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03" name="Google Shape;12103;p16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04" name="Google Shape;12104;p16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12105"/>
        <p:cNvGrpSpPr/>
        <p:nvPr/>
      </p:nvGrpSpPr>
      <p:grpSpPr>
        <a:xfrm>
          <a:off x="0" y="0"/>
          <a:ext cx="0" cy="0"/>
          <a:chOff x="0" y="0"/>
          <a:chExt cx="0" cy="0"/>
        </a:xfrm>
      </p:grpSpPr>
      <p:sp>
        <p:nvSpPr>
          <p:cNvPr id="12106" name="Google Shape;12106;p16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07" name="Google Shape;12107;p1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8" name="Google Shape;12108;p1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09" name="Google Shape;12109;p1698"/>
          <p:cNvGrpSpPr/>
          <p:nvPr/>
        </p:nvGrpSpPr>
        <p:grpSpPr>
          <a:xfrm>
            <a:off x="7191542" y="1"/>
            <a:ext cx="5000459" cy="1425992"/>
            <a:chOff x="7191542" y="1"/>
            <a:chExt cx="5000459" cy="1425992"/>
          </a:xfrm>
        </p:grpSpPr>
        <p:pic>
          <p:nvPicPr>
            <p:cNvPr id="12110" name="Google Shape;12110;p1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1" name="Google Shape;12111;p1698"/>
            <p:cNvGrpSpPr/>
            <p:nvPr/>
          </p:nvGrpSpPr>
          <p:grpSpPr>
            <a:xfrm>
              <a:off x="7191542" y="1"/>
              <a:ext cx="5000459" cy="1425992"/>
              <a:chOff x="7186272" y="0"/>
              <a:chExt cx="5005729" cy="1427495"/>
            </a:xfrm>
          </p:grpSpPr>
          <p:sp>
            <p:nvSpPr>
              <p:cNvPr id="12112" name="Google Shape;12112;p1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3" name="Google Shape;12113;p1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matchingName="4_Title Slide">
  <p:cSld name="4_Title Slide">
    <p:bg>
      <p:bgPr>
        <a:solidFill>
          <a:schemeClr val="lt1"/>
        </a:solidFill>
        <a:effectLst/>
      </p:bgPr>
    </p:bg>
    <p:spTree>
      <p:nvGrpSpPr>
        <p:cNvPr id="1" name="Shape 12114"/>
        <p:cNvGrpSpPr/>
        <p:nvPr/>
      </p:nvGrpSpPr>
      <p:grpSpPr>
        <a:xfrm>
          <a:off x="0" y="0"/>
          <a:ext cx="0" cy="0"/>
          <a:chOff x="0" y="0"/>
          <a:chExt cx="0" cy="0"/>
        </a:xfrm>
      </p:grpSpPr>
      <p:sp>
        <p:nvSpPr>
          <p:cNvPr id="12115" name="Google Shape;12115;p169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6" name="Google Shape;12116;p169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7" name="Google Shape;12117;p169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118" name="Google Shape;12118;p169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9" name="Google Shape;12119;p169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120" name="Google Shape;12120;p169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21" name="Google Shape;12121;p169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2" name="Google Shape;12122;p169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123" name="Google Shape;12123;p169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4" name="Google Shape;12124;p169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125" name="Google Shape;12125;p169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12126"/>
        <p:cNvGrpSpPr/>
        <p:nvPr/>
      </p:nvGrpSpPr>
      <p:grpSpPr>
        <a:xfrm>
          <a:off x="0" y="0"/>
          <a:ext cx="0" cy="0"/>
          <a:chOff x="0" y="0"/>
          <a:chExt cx="0" cy="0"/>
        </a:xfrm>
      </p:grpSpPr>
      <p:sp>
        <p:nvSpPr>
          <p:cNvPr id="12127" name="Google Shape;12127;p17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28" name="Google Shape;12128;p17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9" name="Google Shape;12129;p17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30" name="Google Shape;12130;p1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31" name="Google Shape;12131;p1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32" name="Google Shape;12132;p1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33" name="Google Shape;12133;p1700"/>
          <p:cNvGrpSpPr/>
          <p:nvPr/>
        </p:nvGrpSpPr>
        <p:grpSpPr>
          <a:xfrm>
            <a:off x="7191542" y="1"/>
            <a:ext cx="5000459" cy="1425992"/>
            <a:chOff x="7191542" y="1"/>
            <a:chExt cx="5000459" cy="1425992"/>
          </a:xfrm>
        </p:grpSpPr>
        <p:pic>
          <p:nvPicPr>
            <p:cNvPr id="12134" name="Google Shape;12134;p1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35" name="Google Shape;12135;p1700"/>
            <p:cNvGrpSpPr/>
            <p:nvPr/>
          </p:nvGrpSpPr>
          <p:grpSpPr>
            <a:xfrm>
              <a:off x="7191542" y="1"/>
              <a:ext cx="5000459" cy="1425992"/>
              <a:chOff x="7186272" y="0"/>
              <a:chExt cx="5005729" cy="1427495"/>
            </a:xfrm>
          </p:grpSpPr>
          <p:sp>
            <p:nvSpPr>
              <p:cNvPr id="12136" name="Google Shape;12136;p1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37" name="Google Shape;12137;p1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138" name="Google Shape;12138;p17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13_Two Content">
  <p:cSld name="13_Two Content">
    <p:spTree>
      <p:nvGrpSpPr>
        <p:cNvPr id="1" name="Shape 12139"/>
        <p:cNvGrpSpPr/>
        <p:nvPr/>
      </p:nvGrpSpPr>
      <p:grpSpPr>
        <a:xfrm>
          <a:off x="0" y="0"/>
          <a:ext cx="0" cy="0"/>
          <a:chOff x="0" y="0"/>
          <a:chExt cx="0" cy="0"/>
        </a:xfrm>
      </p:grpSpPr>
      <p:sp>
        <p:nvSpPr>
          <p:cNvPr id="12140" name="Google Shape;12140;p17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41" name="Google Shape;12141;p17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142" name="Google Shape;12142;p1701"/>
          <p:cNvGrpSpPr/>
          <p:nvPr/>
        </p:nvGrpSpPr>
        <p:grpSpPr>
          <a:xfrm>
            <a:off x="7191542" y="1"/>
            <a:ext cx="5000459" cy="1425992"/>
            <a:chOff x="7191542" y="1"/>
            <a:chExt cx="5000459" cy="1425992"/>
          </a:xfrm>
        </p:grpSpPr>
        <p:pic>
          <p:nvPicPr>
            <p:cNvPr id="12143" name="Google Shape;12143;p1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4" name="Google Shape;12144;p1701"/>
            <p:cNvGrpSpPr/>
            <p:nvPr/>
          </p:nvGrpSpPr>
          <p:grpSpPr>
            <a:xfrm>
              <a:off x="7191542" y="1"/>
              <a:ext cx="5000459" cy="1425992"/>
              <a:chOff x="7186272" y="0"/>
              <a:chExt cx="5005729" cy="1427495"/>
            </a:xfrm>
          </p:grpSpPr>
          <p:sp>
            <p:nvSpPr>
              <p:cNvPr id="12145" name="Google Shape;12145;p1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46" name="Google Shape;12146;p1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47" name="Google Shape;12147;p17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48" name="Google Shape;12148;p17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49" name="Google Shape;12149;p1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50" name="Google Shape;12150;p1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13_Comparison">
  <p:cSld name="13_Comparison">
    <p:spTree>
      <p:nvGrpSpPr>
        <p:cNvPr id="1" name="Shape 12151"/>
        <p:cNvGrpSpPr/>
        <p:nvPr/>
      </p:nvGrpSpPr>
      <p:grpSpPr>
        <a:xfrm>
          <a:off x="0" y="0"/>
          <a:ext cx="0" cy="0"/>
          <a:chOff x="0" y="0"/>
          <a:chExt cx="0" cy="0"/>
        </a:xfrm>
      </p:grpSpPr>
      <p:grpSp>
        <p:nvGrpSpPr>
          <p:cNvPr id="12152" name="Google Shape;12152;p1702"/>
          <p:cNvGrpSpPr/>
          <p:nvPr/>
        </p:nvGrpSpPr>
        <p:grpSpPr>
          <a:xfrm>
            <a:off x="7191542" y="1"/>
            <a:ext cx="5000459" cy="1425992"/>
            <a:chOff x="7191542" y="1"/>
            <a:chExt cx="5000459" cy="1425992"/>
          </a:xfrm>
        </p:grpSpPr>
        <p:pic>
          <p:nvPicPr>
            <p:cNvPr id="12153" name="Google Shape;12153;p1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54" name="Google Shape;12154;p1702"/>
            <p:cNvGrpSpPr/>
            <p:nvPr/>
          </p:nvGrpSpPr>
          <p:grpSpPr>
            <a:xfrm>
              <a:off x="7191542" y="1"/>
              <a:ext cx="5000459" cy="1425992"/>
              <a:chOff x="7186272" y="0"/>
              <a:chExt cx="5005729" cy="1427495"/>
            </a:xfrm>
          </p:grpSpPr>
          <p:sp>
            <p:nvSpPr>
              <p:cNvPr id="12155" name="Google Shape;12155;p1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56" name="Google Shape;12156;p1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57" name="Google Shape;12157;p17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58" name="Google Shape;12158;p17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59" name="Google Shape;12159;p17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0" name="Google Shape;12160;p17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61" name="Google Shape;12161;p17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2" name="Google Shape;12162;p17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63" name="Google Shape;12163;p1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64" name="Google Shape;12164;p1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30"/>
        <p:cNvGrpSpPr/>
        <p:nvPr/>
      </p:nvGrpSpPr>
      <p:grpSpPr>
        <a:xfrm>
          <a:off x="0" y="0"/>
          <a:ext cx="0" cy="0"/>
          <a:chOff x="0" y="0"/>
          <a:chExt cx="0" cy="0"/>
        </a:xfrm>
      </p:grpSpPr>
      <p:sp>
        <p:nvSpPr>
          <p:cNvPr id="531" name="Google Shape;531;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2" name="Google Shape;532;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3" name="Google Shape;533;p109"/>
          <p:cNvGrpSpPr/>
          <p:nvPr/>
        </p:nvGrpSpPr>
        <p:grpSpPr>
          <a:xfrm>
            <a:off x="0" y="5379426"/>
            <a:ext cx="2807368" cy="753891"/>
            <a:chOff x="0" y="5379426"/>
            <a:chExt cx="2807368" cy="753891"/>
          </a:xfrm>
        </p:grpSpPr>
        <p:sp>
          <p:nvSpPr>
            <p:cNvPr id="534" name="Google Shape;534;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5" name="Google Shape;535;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36" name="Google Shape;536;p109"/>
          <p:cNvSpPr>
            <a:spLocks noGrp="1"/>
          </p:cNvSpPr>
          <p:nvPr>
            <p:ph type="pic" idx="2"/>
          </p:nvPr>
        </p:nvSpPr>
        <p:spPr>
          <a:xfrm>
            <a:off x="2807368" y="457202"/>
            <a:ext cx="8915400" cy="5943598"/>
          </a:xfrm>
          <a:prstGeom prst="rect">
            <a:avLst/>
          </a:prstGeom>
          <a:noFill/>
          <a:ln>
            <a:noFill/>
          </a:ln>
        </p:spPr>
      </p:sp>
      <p:pic>
        <p:nvPicPr>
          <p:cNvPr id="537" name="Google Shape;537;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13_Title Only">
  <p:cSld name="13_Title Only">
    <p:spTree>
      <p:nvGrpSpPr>
        <p:cNvPr id="1" name="Shape 12165"/>
        <p:cNvGrpSpPr/>
        <p:nvPr/>
      </p:nvGrpSpPr>
      <p:grpSpPr>
        <a:xfrm>
          <a:off x="0" y="0"/>
          <a:ext cx="0" cy="0"/>
          <a:chOff x="0" y="0"/>
          <a:chExt cx="0" cy="0"/>
        </a:xfrm>
      </p:grpSpPr>
      <p:grpSp>
        <p:nvGrpSpPr>
          <p:cNvPr id="12166" name="Google Shape;12166;p1703"/>
          <p:cNvGrpSpPr/>
          <p:nvPr/>
        </p:nvGrpSpPr>
        <p:grpSpPr>
          <a:xfrm>
            <a:off x="7191542" y="1"/>
            <a:ext cx="5000459" cy="1425992"/>
            <a:chOff x="7191542" y="1"/>
            <a:chExt cx="5000459" cy="1425992"/>
          </a:xfrm>
        </p:grpSpPr>
        <p:pic>
          <p:nvPicPr>
            <p:cNvPr id="12167" name="Google Shape;12167;p1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68" name="Google Shape;12168;p1703"/>
            <p:cNvGrpSpPr/>
            <p:nvPr/>
          </p:nvGrpSpPr>
          <p:grpSpPr>
            <a:xfrm>
              <a:off x="7191542" y="1"/>
              <a:ext cx="5000459" cy="1425992"/>
              <a:chOff x="7186272" y="0"/>
              <a:chExt cx="5005729" cy="1427495"/>
            </a:xfrm>
          </p:grpSpPr>
          <p:sp>
            <p:nvSpPr>
              <p:cNvPr id="12169" name="Google Shape;12169;p1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0" name="Google Shape;12170;p1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71" name="Google Shape;12171;p17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72" name="Google Shape;12172;p17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73" name="Google Shape;12173;p1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74" name="Google Shape;12174;p1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14_End">
  <p:cSld name="14_End">
    <p:spTree>
      <p:nvGrpSpPr>
        <p:cNvPr id="1" name="Shape 12175"/>
        <p:cNvGrpSpPr/>
        <p:nvPr/>
      </p:nvGrpSpPr>
      <p:grpSpPr>
        <a:xfrm>
          <a:off x="0" y="0"/>
          <a:ext cx="0" cy="0"/>
          <a:chOff x="0" y="0"/>
          <a:chExt cx="0" cy="0"/>
        </a:xfrm>
      </p:grpSpPr>
      <p:grpSp>
        <p:nvGrpSpPr>
          <p:cNvPr id="12176" name="Google Shape;12176;p1704"/>
          <p:cNvGrpSpPr/>
          <p:nvPr/>
        </p:nvGrpSpPr>
        <p:grpSpPr>
          <a:xfrm>
            <a:off x="0" y="0"/>
            <a:ext cx="12192000" cy="2148830"/>
            <a:chOff x="0" y="0"/>
            <a:chExt cx="12192000" cy="2148830"/>
          </a:xfrm>
        </p:grpSpPr>
        <p:sp>
          <p:nvSpPr>
            <p:cNvPr id="12177" name="Google Shape;12177;p17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8" name="Google Shape;12178;p17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79" name="Google Shape;12179;p17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80" name="Google Shape;12180;p17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81" name="Google Shape;12181;p17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82" name="Google Shape;12182;p17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83" name="Google Shape;12183;p17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18_Blank">
  <p:cSld name="18_Blank">
    <p:spTree>
      <p:nvGrpSpPr>
        <p:cNvPr id="1" name="Shape 12184"/>
        <p:cNvGrpSpPr/>
        <p:nvPr/>
      </p:nvGrpSpPr>
      <p:grpSpPr>
        <a:xfrm>
          <a:off x="0" y="0"/>
          <a:ext cx="0" cy="0"/>
          <a:chOff x="0" y="0"/>
          <a:chExt cx="0" cy="0"/>
        </a:xfrm>
      </p:grpSpPr>
      <p:sp>
        <p:nvSpPr>
          <p:cNvPr id="12185" name="Google Shape;12185;p1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86" name="Google Shape;12186;p1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87" name="Google Shape;12187;p1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88" name="Google Shape;12188;p1705"/>
          <p:cNvGrpSpPr/>
          <p:nvPr/>
        </p:nvGrpSpPr>
        <p:grpSpPr>
          <a:xfrm>
            <a:off x="7191542" y="1"/>
            <a:ext cx="5000459" cy="1425992"/>
            <a:chOff x="7191542" y="1"/>
            <a:chExt cx="5000459" cy="1425992"/>
          </a:xfrm>
        </p:grpSpPr>
        <p:pic>
          <p:nvPicPr>
            <p:cNvPr id="12189" name="Google Shape;12189;p1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90" name="Google Shape;12190;p1705"/>
            <p:cNvGrpSpPr/>
            <p:nvPr/>
          </p:nvGrpSpPr>
          <p:grpSpPr>
            <a:xfrm>
              <a:off x="7191542" y="1"/>
              <a:ext cx="5000459" cy="1425992"/>
              <a:chOff x="7186272" y="0"/>
              <a:chExt cx="5005729" cy="1427495"/>
            </a:xfrm>
          </p:grpSpPr>
          <p:sp>
            <p:nvSpPr>
              <p:cNvPr id="12191" name="Google Shape;12191;p1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2" name="Google Shape;12192;p1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12193"/>
        <p:cNvGrpSpPr/>
        <p:nvPr/>
      </p:nvGrpSpPr>
      <p:grpSpPr>
        <a:xfrm>
          <a:off x="0" y="0"/>
          <a:ext cx="0" cy="0"/>
          <a:chOff x="0" y="0"/>
          <a:chExt cx="0" cy="0"/>
        </a:xfrm>
      </p:grpSpPr>
      <p:sp>
        <p:nvSpPr>
          <p:cNvPr id="12194" name="Google Shape;12194;p17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95" name="Google Shape;12195;p17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6" name="Google Shape;12196;p17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97" name="Google Shape;12197;p1706"/>
          <p:cNvSpPr>
            <a:spLocks noGrp="1"/>
          </p:cNvSpPr>
          <p:nvPr>
            <p:ph type="pic" idx="2"/>
          </p:nvPr>
        </p:nvSpPr>
        <p:spPr>
          <a:xfrm>
            <a:off x="7118684" y="233915"/>
            <a:ext cx="5073316" cy="5943600"/>
          </a:xfrm>
          <a:prstGeom prst="rect">
            <a:avLst/>
          </a:prstGeom>
          <a:noFill/>
          <a:ln>
            <a:noFill/>
          </a:ln>
        </p:spPr>
      </p:sp>
      <p:grpSp>
        <p:nvGrpSpPr>
          <p:cNvPr id="12198" name="Google Shape;12198;p1706"/>
          <p:cNvGrpSpPr/>
          <p:nvPr/>
        </p:nvGrpSpPr>
        <p:grpSpPr>
          <a:xfrm>
            <a:off x="0" y="5020348"/>
            <a:ext cx="12192000" cy="1837653"/>
            <a:chOff x="0" y="5020348"/>
            <a:chExt cx="12192000" cy="1837653"/>
          </a:xfrm>
        </p:grpSpPr>
        <p:sp>
          <p:nvSpPr>
            <p:cNvPr id="12199" name="Google Shape;12199;p17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0" name="Google Shape;12200;p17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1" name="Google Shape;12201;p17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12202"/>
        <p:cNvGrpSpPr/>
        <p:nvPr/>
      </p:nvGrpSpPr>
      <p:grpSpPr>
        <a:xfrm>
          <a:off x="0" y="0"/>
          <a:ext cx="0" cy="0"/>
          <a:chOff x="0" y="0"/>
          <a:chExt cx="0" cy="0"/>
        </a:xfrm>
      </p:grpSpPr>
      <p:grpSp>
        <p:nvGrpSpPr>
          <p:cNvPr id="12203" name="Google Shape;12203;p1707"/>
          <p:cNvGrpSpPr/>
          <p:nvPr/>
        </p:nvGrpSpPr>
        <p:grpSpPr>
          <a:xfrm>
            <a:off x="0" y="5020347"/>
            <a:ext cx="12192000" cy="1837653"/>
            <a:chOff x="0" y="5020347"/>
            <a:chExt cx="12192000" cy="1837653"/>
          </a:xfrm>
        </p:grpSpPr>
        <p:sp>
          <p:nvSpPr>
            <p:cNvPr id="12204" name="Google Shape;12204;p17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5" name="Google Shape;12205;p17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6" name="Google Shape;12206;p17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7" name="Google Shape;12207;p17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08" name="Google Shape;12208;p17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9" name="Google Shape;12209;p17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12210"/>
        <p:cNvGrpSpPr/>
        <p:nvPr/>
      </p:nvGrpSpPr>
      <p:grpSpPr>
        <a:xfrm>
          <a:off x="0" y="0"/>
          <a:ext cx="0" cy="0"/>
          <a:chOff x="0" y="0"/>
          <a:chExt cx="0" cy="0"/>
        </a:xfrm>
      </p:grpSpPr>
      <p:sp>
        <p:nvSpPr>
          <p:cNvPr id="12211" name="Google Shape;12211;p17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2" name="Google Shape;12212;p17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13" name="Google Shape;12213;p17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14" name="Google Shape;12214;p1708"/>
          <p:cNvSpPr>
            <a:spLocks noGrp="1"/>
          </p:cNvSpPr>
          <p:nvPr>
            <p:ph type="pic" idx="2"/>
          </p:nvPr>
        </p:nvSpPr>
        <p:spPr>
          <a:xfrm>
            <a:off x="7118684" y="233915"/>
            <a:ext cx="5073316" cy="5943600"/>
          </a:xfrm>
          <a:prstGeom prst="rect">
            <a:avLst/>
          </a:prstGeom>
          <a:noFill/>
          <a:ln>
            <a:noFill/>
          </a:ln>
        </p:spPr>
      </p:sp>
      <p:grpSp>
        <p:nvGrpSpPr>
          <p:cNvPr id="12215" name="Google Shape;12215;p1708"/>
          <p:cNvGrpSpPr/>
          <p:nvPr/>
        </p:nvGrpSpPr>
        <p:grpSpPr>
          <a:xfrm>
            <a:off x="0" y="5020348"/>
            <a:ext cx="12192000" cy="1837653"/>
            <a:chOff x="0" y="5020348"/>
            <a:chExt cx="12192000" cy="1837653"/>
          </a:xfrm>
        </p:grpSpPr>
        <p:sp>
          <p:nvSpPr>
            <p:cNvPr id="12216" name="Google Shape;12216;p17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7" name="Google Shape;12217;p17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18" name="Google Shape;12218;p17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19_Divider">
  <p:cSld name="19_Divider">
    <p:bg>
      <p:bgPr>
        <a:solidFill>
          <a:schemeClr val="lt2"/>
        </a:solidFill>
        <a:effectLst/>
      </p:bgPr>
    </p:bg>
    <p:spTree>
      <p:nvGrpSpPr>
        <p:cNvPr id="1" name="Shape 12219"/>
        <p:cNvGrpSpPr/>
        <p:nvPr/>
      </p:nvGrpSpPr>
      <p:grpSpPr>
        <a:xfrm>
          <a:off x="0" y="0"/>
          <a:ext cx="0" cy="0"/>
          <a:chOff x="0" y="0"/>
          <a:chExt cx="0" cy="0"/>
        </a:xfrm>
      </p:grpSpPr>
      <p:grpSp>
        <p:nvGrpSpPr>
          <p:cNvPr id="12220" name="Google Shape;12220;p1709"/>
          <p:cNvGrpSpPr/>
          <p:nvPr/>
        </p:nvGrpSpPr>
        <p:grpSpPr>
          <a:xfrm>
            <a:off x="0" y="5020347"/>
            <a:ext cx="12192000" cy="1837653"/>
            <a:chOff x="0" y="5020347"/>
            <a:chExt cx="12192000" cy="1837653"/>
          </a:xfrm>
        </p:grpSpPr>
        <p:sp>
          <p:nvSpPr>
            <p:cNvPr id="12221" name="Google Shape;12221;p17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2" name="Google Shape;12222;p17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3" name="Google Shape;12223;p17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24" name="Google Shape;12224;p17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25" name="Google Shape;12225;p17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6" name="Google Shape;12226;p17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12227"/>
        <p:cNvGrpSpPr/>
        <p:nvPr/>
      </p:nvGrpSpPr>
      <p:grpSpPr>
        <a:xfrm>
          <a:off x="0" y="0"/>
          <a:ext cx="0" cy="0"/>
          <a:chOff x="0" y="0"/>
          <a:chExt cx="0" cy="0"/>
        </a:xfrm>
      </p:grpSpPr>
      <p:sp>
        <p:nvSpPr>
          <p:cNvPr id="12228" name="Google Shape;12228;p17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229" name="Google Shape;12229;p17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230" name="Google Shape;12230;p1710"/>
          <p:cNvGrpSpPr/>
          <p:nvPr/>
        </p:nvGrpSpPr>
        <p:grpSpPr>
          <a:xfrm>
            <a:off x="0" y="5379426"/>
            <a:ext cx="2807368" cy="753891"/>
            <a:chOff x="0" y="5379426"/>
            <a:chExt cx="2807368" cy="753891"/>
          </a:xfrm>
        </p:grpSpPr>
        <p:sp>
          <p:nvSpPr>
            <p:cNvPr id="12231" name="Google Shape;12231;p17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2" name="Google Shape;12232;p17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233" name="Google Shape;12233;p1710"/>
          <p:cNvSpPr>
            <a:spLocks noGrp="1"/>
          </p:cNvSpPr>
          <p:nvPr>
            <p:ph type="pic" idx="2"/>
          </p:nvPr>
        </p:nvSpPr>
        <p:spPr>
          <a:xfrm>
            <a:off x="2807368" y="457202"/>
            <a:ext cx="8915400" cy="5943598"/>
          </a:xfrm>
          <a:prstGeom prst="rect">
            <a:avLst/>
          </a:prstGeom>
          <a:noFill/>
          <a:ln>
            <a:noFill/>
          </a:ln>
        </p:spPr>
      </p:sp>
      <p:pic>
        <p:nvPicPr>
          <p:cNvPr id="12234" name="Google Shape;12234;p17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12235"/>
        <p:cNvGrpSpPr/>
        <p:nvPr/>
      </p:nvGrpSpPr>
      <p:grpSpPr>
        <a:xfrm>
          <a:off x="0" y="0"/>
          <a:ext cx="0" cy="0"/>
          <a:chOff x="0" y="0"/>
          <a:chExt cx="0" cy="0"/>
        </a:xfrm>
      </p:grpSpPr>
      <p:sp>
        <p:nvSpPr>
          <p:cNvPr id="12236" name="Google Shape;12236;p17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7" name="Google Shape;12237;p17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38" name="Google Shape;12238;p17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9" name="Google Shape;12239;p1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40" name="Google Shape;12240;p1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1" name="Google Shape;12241;p1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42" name="Google Shape;12242;p1711"/>
          <p:cNvGrpSpPr/>
          <p:nvPr/>
        </p:nvGrpSpPr>
        <p:grpSpPr>
          <a:xfrm>
            <a:off x="7191542" y="1"/>
            <a:ext cx="5000459" cy="1425992"/>
            <a:chOff x="7191542" y="1"/>
            <a:chExt cx="5000459" cy="1425992"/>
          </a:xfrm>
        </p:grpSpPr>
        <p:pic>
          <p:nvPicPr>
            <p:cNvPr id="12243" name="Google Shape;12243;p1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44" name="Google Shape;12244;p1711"/>
            <p:cNvGrpSpPr/>
            <p:nvPr/>
          </p:nvGrpSpPr>
          <p:grpSpPr>
            <a:xfrm>
              <a:off x="7191542" y="1"/>
              <a:ext cx="5000459" cy="1425992"/>
              <a:chOff x="7186272" y="0"/>
              <a:chExt cx="5005729" cy="1427495"/>
            </a:xfrm>
          </p:grpSpPr>
          <p:sp>
            <p:nvSpPr>
              <p:cNvPr id="12245" name="Google Shape;12245;p1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6" name="Google Shape;12246;p1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47" name="Google Shape;12247;p17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29_Quotation">
  <p:cSld name="29_Quotation">
    <p:spTree>
      <p:nvGrpSpPr>
        <p:cNvPr id="1" name="Shape 12248"/>
        <p:cNvGrpSpPr/>
        <p:nvPr/>
      </p:nvGrpSpPr>
      <p:grpSpPr>
        <a:xfrm>
          <a:off x="0" y="0"/>
          <a:ext cx="0" cy="0"/>
          <a:chOff x="0" y="0"/>
          <a:chExt cx="0" cy="0"/>
        </a:xfrm>
      </p:grpSpPr>
      <p:sp>
        <p:nvSpPr>
          <p:cNvPr id="12249" name="Google Shape;12249;p17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50" name="Google Shape;12250;p17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51" name="Google Shape;12251;p17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52" name="Google Shape;12252;p17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53" name="Google Shape;12253;p1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4" name="Google Shape;12254;p1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5" name="Google Shape;12255;p1712"/>
          <p:cNvGrpSpPr/>
          <p:nvPr/>
        </p:nvGrpSpPr>
        <p:grpSpPr>
          <a:xfrm>
            <a:off x="7191542" y="1"/>
            <a:ext cx="5000459" cy="1425992"/>
            <a:chOff x="7191542" y="1"/>
            <a:chExt cx="5000459" cy="1425992"/>
          </a:xfrm>
        </p:grpSpPr>
        <p:pic>
          <p:nvPicPr>
            <p:cNvPr id="12256" name="Google Shape;12256;p1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57" name="Google Shape;12257;p1712"/>
            <p:cNvGrpSpPr/>
            <p:nvPr/>
          </p:nvGrpSpPr>
          <p:grpSpPr>
            <a:xfrm>
              <a:off x="7191542" y="1"/>
              <a:ext cx="5000459" cy="1425992"/>
              <a:chOff x="7186272" y="0"/>
              <a:chExt cx="5005729" cy="1427495"/>
            </a:xfrm>
          </p:grpSpPr>
          <p:sp>
            <p:nvSpPr>
              <p:cNvPr id="12258" name="Google Shape;12258;p1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9" name="Google Shape;12259;p1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60" name="Google Shape;12260;p17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38"/>
        <p:cNvGrpSpPr/>
        <p:nvPr/>
      </p:nvGrpSpPr>
      <p:grpSpPr>
        <a:xfrm>
          <a:off x="0" y="0"/>
          <a:ext cx="0" cy="0"/>
          <a:chOff x="0" y="0"/>
          <a:chExt cx="0" cy="0"/>
        </a:xfrm>
      </p:grpSpPr>
      <p:sp>
        <p:nvSpPr>
          <p:cNvPr id="539" name="Google Shape;539;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0" name="Google Shape;540;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1" name="Google Shape;541;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2" name="Google Shape;542;p110"/>
          <p:cNvSpPr>
            <a:spLocks noGrp="1"/>
          </p:cNvSpPr>
          <p:nvPr>
            <p:ph type="pic" idx="2"/>
          </p:nvPr>
        </p:nvSpPr>
        <p:spPr>
          <a:xfrm>
            <a:off x="7118684" y="233915"/>
            <a:ext cx="5073316" cy="5943600"/>
          </a:xfrm>
          <a:prstGeom prst="rect">
            <a:avLst/>
          </a:prstGeom>
          <a:noFill/>
          <a:ln>
            <a:noFill/>
          </a:ln>
        </p:spPr>
      </p:sp>
      <p:grpSp>
        <p:nvGrpSpPr>
          <p:cNvPr id="543" name="Google Shape;543;p110"/>
          <p:cNvGrpSpPr/>
          <p:nvPr/>
        </p:nvGrpSpPr>
        <p:grpSpPr>
          <a:xfrm>
            <a:off x="0" y="5020348"/>
            <a:ext cx="12192000" cy="1837653"/>
            <a:chOff x="0" y="5020348"/>
            <a:chExt cx="12192000" cy="1837653"/>
          </a:xfrm>
        </p:grpSpPr>
        <p:sp>
          <p:nvSpPr>
            <p:cNvPr id="544" name="Google Shape;544;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 name="Google Shape;545;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6" name="Google Shape;546;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12261"/>
        <p:cNvGrpSpPr/>
        <p:nvPr/>
      </p:nvGrpSpPr>
      <p:grpSpPr>
        <a:xfrm>
          <a:off x="0" y="0"/>
          <a:ext cx="0" cy="0"/>
          <a:chOff x="0" y="0"/>
          <a:chExt cx="0" cy="0"/>
        </a:xfrm>
      </p:grpSpPr>
      <p:grpSp>
        <p:nvGrpSpPr>
          <p:cNvPr id="12262" name="Google Shape;12262;p1713"/>
          <p:cNvGrpSpPr/>
          <p:nvPr/>
        </p:nvGrpSpPr>
        <p:grpSpPr>
          <a:xfrm>
            <a:off x="7191542" y="1"/>
            <a:ext cx="5000459" cy="1425992"/>
            <a:chOff x="7191542" y="1"/>
            <a:chExt cx="5000459" cy="1425992"/>
          </a:xfrm>
        </p:grpSpPr>
        <p:pic>
          <p:nvPicPr>
            <p:cNvPr id="12263" name="Google Shape;12263;p1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64" name="Google Shape;12264;p1713"/>
            <p:cNvGrpSpPr/>
            <p:nvPr/>
          </p:nvGrpSpPr>
          <p:grpSpPr>
            <a:xfrm>
              <a:off x="7191542" y="1"/>
              <a:ext cx="5000459" cy="1425992"/>
              <a:chOff x="7186272" y="0"/>
              <a:chExt cx="5005729" cy="1427495"/>
            </a:xfrm>
          </p:grpSpPr>
          <p:sp>
            <p:nvSpPr>
              <p:cNvPr id="12265" name="Google Shape;12265;p1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6" name="Google Shape;12266;p1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67" name="Google Shape;12267;p17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68" name="Google Shape;12268;p17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69" name="Google Shape;12269;p17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70" name="Google Shape;12270;p1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1" name="Google Shape;12271;p1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12272"/>
        <p:cNvGrpSpPr/>
        <p:nvPr/>
      </p:nvGrpSpPr>
      <p:grpSpPr>
        <a:xfrm>
          <a:off x="0" y="0"/>
          <a:ext cx="0" cy="0"/>
          <a:chOff x="0" y="0"/>
          <a:chExt cx="0" cy="0"/>
        </a:xfrm>
      </p:grpSpPr>
      <p:sp>
        <p:nvSpPr>
          <p:cNvPr id="12273" name="Google Shape;12273;p17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74" name="Google Shape;12274;p17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75" name="Google Shape;12275;p1714"/>
          <p:cNvGrpSpPr/>
          <p:nvPr/>
        </p:nvGrpSpPr>
        <p:grpSpPr>
          <a:xfrm>
            <a:off x="7191542" y="1"/>
            <a:ext cx="5000459" cy="1425992"/>
            <a:chOff x="7191542" y="1"/>
            <a:chExt cx="5000459" cy="1425992"/>
          </a:xfrm>
        </p:grpSpPr>
        <p:pic>
          <p:nvPicPr>
            <p:cNvPr id="12276" name="Google Shape;12276;p1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7" name="Google Shape;12277;p1714"/>
            <p:cNvGrpSpPr/>
            <p:nvPr/>
          </p:nvGrpSpPr>
          <p:grpSpPr>
            <a:xfrm>
              <a:off x="7191542" y="1"/>
              <a:ext cx="5000459" cy="1425992"/>
              <a:chOff x="7186272" y="0"/>
              <a:chExt cx="5005729" cy="1427495"/>
            </a:xfrm>
          </p:grpSpPr>
          <p:sp>
            <p:nvSpPr>
              <p:cNvPr id="12278" name="Google Shape;12278;p1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9" name="Google Shape;12279;p1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80" name="Google Shape;12280;p17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81" name="Google Shape;12281;p17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82" name="Google Shape;12282;p1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83" name="Google Shape;12283;p1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12284"/>
        <p:cNvGrpSpPr/>
        <p:nvPr/>
      </p:nvGrpSpPr>
      <p:grpSpPr>
        <a:xfrm>
          <a:off x="0" y="0"/>
          <a:ext cx="0" cy="0"/>
          <a:chOff x="0" y="0"/>
          <a:chExt cx="0" cy="0"/>
        </a:xfrm>
      </p:grpSpPr>
      <p:grpSp>
        <p:nvGrpSpPr>
          <p:cNvPr id="12285" name="Google Shape;12285;p1715"/>
          <p:cNvGrpSpPr/>
          <p:nvPr/>
        </p:nvGrpSpPr>
        <p:grpSpPr>
          <a:xfrm>
            <a:off x="7191542" y="1"/>
            <a:ext cx="5000459" cy="1425992"/>
            <a:chOff x="7191542" y="1"/>
            <a:chExt cx="5000459" cy="1425992"/>
          </a:xfrm>
        </p:grpSpPr>
        <p:pic>
          <p:nvPicPr>
            <p:cNvPr id="12286" name="Google Shape;12286;p1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87" name="Google Shape;12287;p1715"/>
            <p:cNvGrpSpPr/>
            <p:nvPr/>
          </p:nvGrpSpPr>
          <p:grpSpPr>
            <a:xfrm>
              <a:off x="7191542" y="1"/>
              <a:ext cx="5000459" cy="1425992"/>
              <a:chOff x="7186272" y="0"/>
              <a:chExt cx="5005729" cy="1427495"/>
            </a:xfrm>
          </p:grpSpPr>
          <p:sp>
            <p:nvSpPr>
              <p:cNvPr id="12288" name="Google Shape;12288;p1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9" name="Google Shape;12289;p1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90" name="Google Shape;12290;p1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1" name="Google Shape;12291;p17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2" name="Google Shape;12292;p17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3" name="Google Shape;12293;p17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4" name="Google Shape;12294;p17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5" name="Google Shape;12295;p1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96" name="Google Shape;12296;p1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97" name="Google Shape;12297;p1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12298"/>
        <p:cNvGrpSpPr/>
        <p:nvPr/>
      </p:nvGrpSpPr>
      <p:grpSpPr>
        <a:xfrm>
          <a:off x="0" y="0"/>
          <a:ext cx="0" cy="0"/>
          <a:chOff x="0" y="0"/>
          <a:chExt cx="0" cy="0"/>
        </a:xfrm>
      </p:grpSpPr>
      <p:grpSp>
        <p:nvGrpSpPr>
          <p:cNvPr id="12299" name="Google Shape;12299;p1716"/>
          <p:cNvGrpSpPr/>
          <p:nvPr/>
        </p:nvGrpSpPr>
        <p:grpSpPr>
          <a:xfrm>
            <a:off x="7191542" y="1"/>
            <a:ext cx="5000459" cy="1425992"/>
            <a:chOff x="7191542" y="1"/>
            <a:chExt cx="5000459" cy="1425992"/>
          </a:xfrm>
        </p:grpSpPr>
        <p:pic>
          <p:nvPicPr>
            <p:cNvPr id="12300" name="Google Shape;12300;p1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1" name="Google Shape;12301;p1716"/>
            <p:cNvGrpSpPr/>
            <p:nvPr/>
          </p:nvGrpSpPr>
          <p:grpSpPr>
            <a:xfrm>
              <a:off x="7191542" y="1"/>
              <a:ext cx="5000459" cy="1425992"/>
              <a:chOff x="7186272" y="0"/>
              <a:chExt cx="5005729" cy="1427495"/>
            </a:xfrm>
          </p:grpSpPr>
          <p:sp>
            <p:nvSpPr>
              <p:cNvPr id="12302" name="Google Shape;12302;p1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3" name="Google Shape;12303;p1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04" name="Google Shape;12304;p1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05" name="Google Shape;12305;p17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06" name="Google Shape;12306;p1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07" name="Google Shape;12307;p1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12308"/>
        <p:cNvGrpSpPr/>
        <p:nvPr/>
      </p:nvGrpSpPr>
      <p:grpSpPr>
        <a:xfrm>
          <a:off x="0" y="0"/>
          <a:ext cx="0" cy="0"/>
          <a:chOff x="0" y="0"/>
          <a:chExt cx="0" cy="0"/>
        </a:xfrm>
      </p:grpSpPr>
      <p:grpSp>
        <p:nvGrpSpPr>
          <p:cNvPr id="12309" name="Google Shape;12309;p1717"/>
          <p:cNvGrpSpPr/>
          <p:nvPr/>
        </p:nvGrpSpPr>
        <p:grpSpPr>
          <a:xfrm>
            <a:off x="0" y="0"/>
            <a:ext cx="12192000" cy="2148830"/>
            <a:chOff x="0" y="0"/>
            <a:chExt cx="12192000" cy="2148830"/>
          </a:xfrm>
        </p:grpSpPr>
        <p:sp>
          <p:nvSpPr>
            <p:cNvPr id="12310" name="Google Shape;12310;p17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1" name="Google Shape;12311;p17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312" name="Google Shape;12312;p17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13" name="Google Shape;12313;p17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14" name="Google Shape;12314;p17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315" name="Google Shape;12315;p17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316" name="Google Shape;12316;p17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19_Blank">
  <p:cSld name="19_Blank">
    <p:spTree>
      <p:nvGrpSpPr>
        <p:cNvPr id="1" name="Shape 12317"/>
        <p:cNvGrpSpPr/>
        <p:nvPr/>
      </p:nvGrpSpPr>
      <p:grpSpPr>
        <a:xfrm>
          <a:off x="0" y="0"/>
          <a:ext cx="0" cy="0"/>
          <a:chOff x="0" y="0"/>
          <a:chExt cx="0" cy="0"/>
        </a:xfrm>
      </p:grpSpPr>
      <p:sp>
        <p:nvSpPr>
          <p:cNvPr id="12318" name="Google Shape;12318;p1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19" name="Google Shape;12319;p1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20" name="Google Shape;12320;p1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21" name="Google Shape;12321;p1718"/>
          <p:cNvGrpSpPr/>
          <p:nvPr/>
        </p:nvGrpSpPr>
        <p:grpSpPr>
          <a:xfrm>
            <a:off x="7191542" y="1"/>
            <a:ext cx="5000459" cy="1425992"/>
            <a:chOff x="7191542" y="1"/>
            <a:chExt cx="5000459" cy="1425992"/>
          </a:xfrm>
        </p:grpSpPr>
        <p:pic>
          <p:nvPicPr>
            <p:cNvPr id="12322" name="Google Shape;12322;p1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23" name="Google Shape;12323;p1718"/>
            <p:cNvGrpSpPr/>
            <p:nvPr/>
          </p:nvGrpSpPr>
          <p:grpSpPr>
            <a:xfrm>
              <a:off x="7191542" y="1"/>
              <a:ext cx="5000459" cy="1425992"/>
              <a:chOff x="7186272" y="0"/>
              <a:chExt cx="5005729" cy="1427495"/>
            </a:xfrm>
          </p:grpSpPr>
          <p:sp>
            <p:nvSpPr>
              <p:cNvPr id="12324" name="Google Shape;12324;p1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5" name="Google Shape;12325;p1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12326"/>
        <p:cNvGrpSpPr/>
        <p:nvPr/>
      </p:nvGrpSpPr>
      <p:grpSpPr>
        <a:xfrm>
          <a:off x="0" y="0"/>
          <a:ext cx="0" cy="0"/>
          <a:chOff x="0" y="0"/>
          <a:chExt cx="0" cy="0"/>
        </a:xfrm>
      </p:grpSpPr>
      <p:sp>
        <p:nvSpPr>
          <p:cNvPr id="12327" name="Google Shape;12327;p17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28" name="Google Shape;12328;p17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29" name="Google Shape;12329;p17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30" name="Google Shape;12330;p1719"/>
          <p:cNvSpPr>
            <a:spLocks noGrp="1"/>
          </p:cNvSpPr>
          <p:nvPr>
            <p:ph type="pic" idx="2"/>
          </p:nvPr>
        </p:nvSpPr>
        <p:spPr>
          <a:xfrm>
            <a:off x="7118684" y="233915"/>
            <a:ext cx="5073316" cy="5943600"/>
          </a:xfrm>
          <a:prstGeom prst="rect">
            <a:avLst/>
          </a:prstGeom>
          <a:noFill/>
          <a:ln>
            <a:noFill/>
          </a:ln>
        </p:spPr>
      </p:sp>
      <p:grpSp>
        <p:nvGrpSpPr>
          <p:cNvPr id="12331" name="Google Shape;12331;p1719"/>
          <p:cNvGrpSpPr/>
          <p:nvPr/>
        </p:nvGrpSpPr>
        <p:grpSpPr>
          <a:xfrm>
            <a:off x="0" y="5020348"/>
            <a:ext cx="12192000" cy="1837653"/>
            <a:chOff x="0" y="5020348"/>
            <a:chExt cx="12192000" cy="1837653"/>
          </a:xfrm>
        </p:grpSpPr>
        <p:sp>
          <p:nvSpPr>
            <p:cNvPr id="12332" name="Google Shape;12332;p17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3" name="Google Shape;12333;p17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34" name="Google Shape;12334;p17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2335"/>
        <p:cNvGrpSpPr/>
        <p:nvPr/>
      </p:nvGrpSpPr>
      <p:grpSpPr>
        <a:xfrm>
          <a:off x="0" y="0"/>
          <a:ext cx="0" cy="0"/>
          <a:chOff x="0" y="0"/>
          <a:chExt cx="0" cy="0"/>
        </a:xfrm>
      </p:grpSpPr>
      <p:grpSp>
        <p:nvGrpSpPr>
          <p:cNvPr id="12336" name="Google Shape;12336;p1720"/>
          <p:cNvGrpSpPr/>
          <p:nvPr/>
        </p:nvGrpSpPr>
        <p:grpSpPr>
          <a:xfrm>
            <a:off x="0" y="5020347"/>
            <a:ext cx="12192000" cy="1837653"/>
            <a:chOff x="0" y="5020347"/>
            <a:chExt cx="12192000" cy="1837653"/>
          </a:xfrm>
        </p:grpSpPr>
        <p:sp>
          <p:nvSpPr>
            <p:cNvPr id="12337" name="Google Shape;12337;p17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8" name="Google Shape;12338;p17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9" name="Google Shape;12339;p17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40" name="Google Shape;12340;p17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41" name="Google Shape;12341;p17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2" name="Google Shape;12342;p17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12343"/>
        <p:cNvGrpSpPr/>
        <p:nvPr/>
      </p:nvGrpSpPr>
      <p:grpSpPr>
        <a:xfrm>
          <a:off x="0" y="0"/>
          <a:ext cx="0" cy="0"/>
          <a:chOff x="0" y="0"/>
          <a:chExt cx="0" cy="0"/>
        </a:xfrm>
      </p:grpSpPr>
      <p:sp>
        <p:nvSpPr>
          <p:cNvPr id="12344" name="Google Shape;12344;p17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45" name="Google Shape;12345;p17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6" name="Google Shape;12346;p17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47" name="Google Shape;12347;p17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48" name="Google Shape;12348;p17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9" name="Google Shape;12349;p17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50" name="Google Shape;12350;p1721"/>
          <p:cNvGrpSpPr/>
          <p:nvPr/>
        </p:nvGrpSpPr>
        <p:grpSpPr>
          <a:xfrm>
            <a:off x="7191542" y="1"/>
            <a:ext cx="5000459" cy="1425992"/>
            <a:chOff x="7191542" y="1"/>
            <a:chExt cx="5000459" cy="1425992"/>
          </a:xfrm>
        </p:grpSpPr>
        <p:pic>
          <p:nvPicPr>
            <p:cNvPr id="12351" name="Google Shape;12351;p17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2" name="Google Shape;12352;p1721"/>
            <p:cNvGrpSpPr/>
            <p:nvPr/>
          </p:nvGrpSpPr>
          <p:grpSpPr>
            <a:xfrm>
              <a:off x="7191542" y="1"/>
              <a:ext cx="5000459" cy="1425992"/>
              <a:chOff x="7186272" y="0"/>
              <a:chExt cx="5005729" cy="1427495"/>
            </a:xfrm>
          </p:grpSpPr>
          <p:sp>
            <p:nvSpPr>
              <p:cNvPr id="12353" name="Google Shape;12353;p17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4" name="Google Shape;12354;p17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355" name="Google Shape;12355;p17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12356"/>
        <p:cNvGrpSpPr/>
        <p:nvPr/>
      </p:nvGrpSpPr>
      <p:grpSpPr>
        <a:xfrm>
          <a:off x="0" y="0"/>
          <a:ext cx="0" cy="0"/>
          <a:chOff x="0" y="0"/>
          <a:chExt cx="0" cy="0"/>
        </a:xfrm>
      </p:grpSpPr>
      <p:grpSp>
        <p:nvGrpSpPr>
          <p:cNvPr id="12357" name="Google Shape;12357;p1722"/>
          <p:cNvGrpSpPr/>
          <p:nvPr/>
        </p:nvGrpSpPr>
        <p:grpSpPr>
          <a:xfrm>
            <a:off x="7191542" y="1"/>
            <a:ext cx="5000459" cy="1425992"/>
            <a:chOff x="7191542" y="1"/>
            <a:chExt cx="5000459" cy="1425992"/>
          </a:xfrm>
        </p:grpSpPr>
        <p:pic>
          <p:nvPicPr>
            <p:cNvPr id="12358" name="Google Shape;12358;p17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9" name="Google Shape;12359;p1722"/>
            <p:cNvGrpSpPr/>
            <p:nvPr/>
          </p:nvGrpSpPr>
          <p:grpSpPr>
            <a:xfrm>
              <a:off x="7191542" y="1"/>
              <a:ext cx="5000459" cy="1425992"/>
              <a:chOff x="7186272" y="0"/>
              <a:chExt cx="5005729" cy="1427495"/>
            </a:xfrm>
          </p:grpSpPr>
          <p:sp>
            <p:nvSpPr>
              <p:cNvPr id="12360" name="Google Shape;12360;p17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1" name="Google Shape;12361;p17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62" name="Google Shape;12362;p17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3" name="Google Shape;12363;p17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64" name="Google Shape;12364;p17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65" name="Google Shape;12365;p17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66" name="Google Shape;12366;p17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47"/>
        <p:cNvGrpSpPr/>
        <p:nvPr/>
      </p:nvGrpSpPr>
      <p:grpSpPr>
        <a:xfrm>
          <a:off x="0" y="0"/>
          <a:ext cx="0" cy="0"/>
          <a:chOff x="0" y="0"/>
          <a:chExt cx="0" cy="0"/>
        </a:xfrm>
      </p:grpSpPr>
      <p:grpSp>
        <p:nvGrpSpPr>
          <p:cNvPr id="548" name="Google Shape;548;p111"/>
          <p:cNvGrpSpPr/>
          <p:nvPr/>
        </p:nvGrpSpPr>
        <p:grpSpPr>
          <a:xfrm>
            <a:off x="7191542" y="1"/>
            <a:ext cx="5000459" cy="1425992"/>
            <a:chOff x="7191542" y="1"/>
            <a:chExt cx="5000459" cy="1425992"/>
          </a:xfrm>
        </p:grpSpPr>
        <p:pic>
          <p:nvPicPr>
            <p:cNvPr id="549" name="Google Shape;549;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0" name="Google Shape;550;p111"/>
            <p:cNvGrpSpPr/>
            <p:nvPr/>
          </p:nvGrpSpPr>
          <p:grpSpPr>
            <a:xfrm>
              <a:off x="7191542" y="1"/>
              <a:ext cx="5000459" cy="1425992"/>
              <a:chOff x="7186272" y="0"/>
              <a:chExt cx="5005729" cy="1427495"/>
            </a:xfrm>
          </p:grpSpPr>
          <p:sp>
            <p:nvSpPr>
              <p:cNvPr id="551" name="Google Shape;551;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2" name="Google Shape;552;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3" name="Google Shape;553;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 name="Google Shape;554;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 name="Google Shape;555;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6" name="Google Shape;556;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 name="Google Shape;557;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19_Two Content">
  <p:cSld name="19_Two Content">
    <p:spTree>
      <p:nvGrpSpPr>
        <p:cNvPr id="1" name="Shape 12367"/>
        <p:cNvGrpSpPr/>
        <p:nvPr/>
      </p:nvGrpSpPr>
      <p:grpSpPr>
        <a:xfrm>
          <a:off x="0" y="0"/>
          <a:ext cx="0" cy="0"/>
          <a:chOff x="0" y="0"/>
          <a:chExt cx="0" cy="0"/>
        </a:xfrm>
      </p:grpSpPr>
      <p:sp>
        <p:nvSpPr>
          <p:cNvPr id="12368" name="Google Shape;12368;p17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9" name="Google Shape;12369;p17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370" name="Google Shape;12370;p1723"/>
          <p:cNvGrpSpPr/>
          <p:nvPr/>
        </p:nvGrpSpPr>
        <p:grpSpPr>
          <a:xfrm>
            <a:off x="7191542" y="1"/>
            <a:ext cx="5000459" cy="1425992"/>
            <a:chOff x="7191542" y="1"/>
            <a:chExt cx="5000459" cy="1425992"/>
          </a:xfrm>
        </p:grpSpPr>
        <p:pic>
          <p:nvPicPr>
            <p:cNvPr id="12371" name="Google Shape;12371;p17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72" name="Google Shape;12372;p1723"/>
            <p:cNvGrpSpPr/>
            <p:nvPr/>
          </p:nvGrpSpPr>
          <p:grpSpPr>
            <a:xfrm>
              <a:off x="7191542" y="1"/>
              <a:ext cx="5000459" cy="1425992"/>
              <a:chOff x="7186272" y="0"/>
              <a:chExt cx="5005729" cy="1427495"/>
            </a:xfrm>
          </p:grpSpPr>
          <p:sp>
            <p:nvSpPr>
              <p:cNvPr id="12373" name="Google Shape;12373;p17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4" name="Google Shape;12374;p17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75" name="Google Shape;12375;p17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6" name="Google Shape;12376;p17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77" name="Google Shape;12377;p17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8" name="Google Shape;12378;p17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19_Comparison">
  <p:cSld name="19_Comparison">
    <p:spTree>
      <p:nvGrpSpPr>
        <p:cNvPr id="1" name="Shape 12379"/>
        <p:cNvGrpSpPr/>
        <p:nvPr/>
      </p:nvGrpSpPr>
      <p:grpSpPr>
        <a:xfrm>
          <a:off x="0" y="0"/>
          <a:ext cx="0" cy="0"/>
          <a:chOff x="0" y="0"/>
          <a:chExt cx="0" cy="0"/>
        </a:xfrm>
      </p:grpSpPr>
      <p:grpSp>
        <p:nvGrpSpPr>
          <p:cNvPr id="12380" name="Google Shape;12380;p1724"/>
          <p:cNvGrpSpPr/>
          <p:nvPr/>
        </p:nvGrpSpPr>
        <p:grpSpPr>
          <a:xfrm>
            <a:off x="7191542" y="1"/>
            <a:ext cx="5000459" cy="1425992"/>
            <a:chOff x="7191542" y="1"/>
            <a:chExt cx="5000459" cy="1425992"/>
          </a:xfrm>
        </p:grpSpPr>
        <p:pic>
          <p:nvPicPr>
            <p:cNvPr id="12381" name="Google Shape;12381;p1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82" name="Google Shape;12382;p1724"/>
            <p:cNvGrpSpPr/>
            <p:nvPr/>
          </p:nvGrpSpPr>
          <p:grpSpPr>
            <a:xfrm>
              <a:off x="7191542" y="1"/>
              <a:ext cx="5000459" cy="1425992"/>
              <a:chOff x="7186272" y="0"/>
              <a:chExt cx="5005729" cy="1427495"/>
            </a:xfrm>
          </p:grpSpPr>
          <p:sp>
            <p:nvSpPr>
              <p:cNvPr id="12383" name="Google Shape;12383;p1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4" name="Google Shape;12384;p1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85" name="Google Shape;12385;p17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6" name="Google Shape;12386;p17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7" name="Google Shape;12387;p17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88" name="Google Shape;12388;p17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9" name="Google Shape;12389;p17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90" name="Google Shape;12390;p1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91" name="Google Shape;12391;p1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2" name="Google Shape;12392;p1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20_Photo Slide">
  <p:cSld name="20_Photo Slide">
    <p:spTree>
      <p:nvGrpSpPr>
        <p:cNvPr id="1" name="Shape 12393"/>
        <p:cNvGrpSpPr/>
        <p:nvPr/>
      </p:nvGrpSpPr>
      <p:grpSpPr>
        <a:xfrm>
          <a:off x="0" y="0"/>
          <a:ext cx="0" cy="0"/>
          <a:chOff x="0" y="0"/>
          <a:chExt cx="0" cy="0"/>
        </a:xfrm>
      </p:grpSpPr>
      <p:sp>
        <p:nvSpPr>
          <p:cNvPr id="12394" name="Google Shape;12394;p17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395" name="Google Shape;12395;p17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396" name="Google Shape;12396;p1725"/>
          <p:cNvGrpSpPr/>
          <p:nvPr/>
        </p:nvGrpSpPr>
        <p:grpSpPr>
          <a:xfrm>
            <a:off x="0" y="5379426"/>
            <a:ext cx="2807368" cy="753891"/>
            <a:chOff x="0" y="5379426"/>
            <a:chExt cx="2807368" cy="753891"/>
          </a:xfrm>
        </p:grpSpPr>
        <p:sp>
          <p:nvSpPr>
            <p:cNvPr id="12397" name="Google Shape;12397;p17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98" name="Google Shape;12398;p17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399" name="Google Shape;12399;p1725"/>
          <p:cNvSpPr>
            <a:spLocks noGrp="1"/>
          </p:cNvSpPr>
          <p:nvPr>
            <p:ph type="pic" idx="2"/>
          </p:nvPr>
        </p:nvSpPr>
        <p:spPr>
          <a:xfrm>
            <a:off x="2807368" y="457202"/>
            <a:ext cx="8915400" cy="5943598"/>
          </a:xfrm>
          <a:prstGeom prst="rect">
            <a:avLst/>
          </a:prstGeom>
          <a:noFill/>
          <a:ln>
            <a:noFill/>
          </a:ln>
        </p:spPr>
      </p:sp>
      <p:pic>
        <p:nvPicPr>
          <p:cNvPr id="12400" name="Google Shape;12400;p17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12401"/>
        <p:cNvGrpSpPr/>
        <p:nvPr/>
      </p:nvGrpSpPr>
      <p:grpSpPr>
        <a:xfrm>
          <a:off x="0" y="0"/>
          <a:ext cx="0" cy="0"/>
          <a:chOff x="0" y="0"/>
          <a:chExt cx="0" cy="0"/>
        </a:xfrm>
      </p:grpSpPr>
      <p:grpSp>
        <p:nvGrpSpPr>
          <p:cNvPr id="12402" name="Google Shape;12402;p1726"/>
          <p:cNvGrpSpPr/>
          <p:nvPr/>
        </p:nvGrpSpPr>
        <p:grpSpPr>
          <a:xfrm>
            <a:off x="0" y="0"/>
            <a:ext cx="12192000" cy="2148830"/>
            <a:chOff x="0" y="0"/>
            <a:chExt cx="12192000" cy="2148830"/>
          </a:xfrm>
        </p:grpSpPr>
        <p:sp>
          <p:nvSpPr>
            <p:cNvPr id="12403" name="Google Shape;12403;p17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4" name="Google Shape;12404;p17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405" name="Google Shape;12405;p17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06" name="Google Shape;12406;p17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07" name="Google Shape;12407;p17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08" name="Google Shape;12408;p17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409" name="Google Shape;12409;p17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2410"/>
        <p:cNvGrpSpPr/>
        <p:nvPr/>
      </p:nvGrpSpPr>
      <p:grpSpPr>
        <a:xfrm>
          <a:off x="0" y="0"/>
          <a:ext cx="0" cy="0"/>
          <a:chOff x="0" y="0"/>
          <a:chExt cx="0" cy="0"/>
        </a:xfrm>
      </p:grpSpPr>
      <p:sp>
        <p:nvSpPr>
          <p:cNvPr id="12411" name="Google Shape;12411;p1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12" name="Google Shape;12412;p1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13" name="Google Shape;12413;p1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14" name="Google Shape;12414;p1727"/>
          <p:cNvGrpSpPr/>
          <p:nvPr/>
        </p:nvGrpSpPr>
        <p:grpSpPr>
          <a:xfrm>
            <a:off x="7191542" y="1"/>
            <a:ext cx="5000459" cy="1425992"/>
            <a:chOff x="7191542" y="1"/>
            <a:chExt cx="5000459" cy="1425992"/>
          </a:xfrm>
        </p:grpSpPr>
        <p:pic>
          <p:nvPicPr>
            <p:cNvPr id="12415" name="Google Shape;12415;p1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6" name="Google Shape;12416;p1727"/>
            <p:cNvGrpSpPr/>
            <p:nvPr/>
          </p:nvGrpSpPr>
          <p:grpSpPr>
            <a:xfrm>
              <a:off x="7191542" y="1"/>
              <a:ext cx="5000459" cy="1425992"/>
              <a:chOff x="7186272" y="0"/>
              <a:chExt cx="5005729" cy="1427495"/>
            </a:xfrm>
          </p:grpSpPr>
          <p:sp>
            <p:nvSpPr>
              <p:cNvPr id="12417" name="Google Shape;12417;p1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8" name="Google Shape;12418;p1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19_Title Only">
  <p:cSld name="19_Title Only">
    <p:spTree>
      <p:nvGrpSpPr>
        <p:cNvPr id="1" name="Shape 12419"/>
        <p:cNvGrpSpPr/>
        <p:nvPr/>
      </p:nvGrpSpPr>
      <p:grpSpPr>
        <a:xfrm>
          <a:off x="0" y="0"/>
          <a:ext cx="0" cy="0"/>
          <a:chOff x="0" y="0"/>
          <a:chExt cx="0" cy="0"/>
        </a:xfrm>
      </p:grpSpPr>
      <p:grpSp>
        <p:nvGrpSpPr>
          <p:cNvPr id="12420" name="Google Shape;12420;p1728"/>
          <p:cNvGrpSpPr/>
          <p:nvPr/>
        </p:nvGrpSpPr>
        <p:grpSpPr>
          <a:xfrm>
            <a:off x="7191542" y="1"/>
            <a:ext cx="5000459" cy="1425992"/>
            <a:chOff x="7191542" y="1"/>
            <a:chExt cx="5000459" cy="1425992"/>
          </a:xfrm>
        </p:grpSpPr>
        <p:pic>
          <p:nvPicPr>
            <p:cNvPr id="12421" name="Google Shape;12421;p1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2" name="Google Shape;12422;p1728"/>
            <p:cNvGrpSpPr/>
            <p:nvPr/>
          </p:nvGrpSpPr>
          <p:grpSpPr>
            <a:xfrm>
              <a:off x="7191542" y="1"/>
              <a:ext cx="5000459" cy="1425992"/>
              <a:chOff x="7186272" y="0"/>
              <a:chExt cx="5005729" cy="1427495"/>
            </a:xfrm>
          </p:grpSpPr>
          <p:sp>
            <p:nvSpPr>
              <p:cNvPr id="12423" name="Google Shape;12423;p1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4" name="Google Shape;12424;p1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25" name="Google Shape;12425;p1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26" name="Google Shape;12426;p1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27" name="Google Shape;12427;p1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28" name="Google Shape;12428;p1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2429"/>
        <p:cNvGrpSpPr/>
        <p:nvPr/>
      </p:nvGrpSpPr>
      <p:grpSpPr>
        <a:xfrm>
          <a:off x="0" y="0"/>
          <a:ext cx="0" cy="0"/>
          <a:chOff x="0" y="0"/>
          <a:chExt cx="0" cy="0"/>
        </a:xfrm>
      </p:grpSpPr>
      <p:sp>
        <p:nvSpPr>
          <p:cNvPr id="12430" name="Google Shape;12430;p17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1" name="Google Shape;12431;p17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32" name="Google Shape;12432;p17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433" name="Google Shape;12433;p1729"/>
          <p:cNvSpPr>
            <a:spLocks noGrp="1"/>
          </p:cNvSpPr>
          <p:nvPr>
            <p:ph type="pic" idx="2"/>
          </p:nvPr>
        </p:nvSpPr>
        <p:spPr>
          <a:xfrm>
            <a:off x="7118684" y="233915"/>
            <a:ext cx="5073316" cy="5943600"/>
          </a:xfrm>
          <a:prstGeom prst="rect">
            <a:avLst/>
          </a:prstGeom>
          <a:noFill/>
          <a:ln>
            <a:noFill/>
          </a:ln>
        </p:spPr>
      </p:sp>
      <p:grpSp>
        <p:nvGrpSpPr>
          <p:cNvPr id="12434" name="Google Shape;12434;p1729"/>
          <p:cNvGrpSpPr/>
          <p:nvPr/>
        </p:nvGrpSpPr>
        <p:grpSpPr>
          <a:xfrm>
            <a:off x="0" y="5020348"/>
            <a:ext cx="12192000" cy="1837653"/>
            <a:chOff x="0" y="5020348"/>
            <a:chExt cx="12192000" cy="1837653"/>
          </a:xfrm>
        </p:grpSpPr>
        <p:sp>
          <p:nvSpPr>
            <p:cNvPr id="12435" name="Google Shape;12435;p17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6" name="Google Shape;12436;p17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37" name="Google Shape;12437;p17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2438"/>
        <p:cNvGrpSpPr/>
        <p:nvPr/>
      </p:nvGrpSpPr>
      <p:grpSpPr>
        <a:xfrm>
          <a:off x="0" y="0"/>
          <a:ext cx="0" cy="0"/>
          <a:chOff x="0" y="0"/>
          <a:chExt cx="0" cy="0"/>
        </a:xfrm>
      </p:grpSpPr>
      <p:grpSp>
        <p:nvGrpSpPr>
          <p:cNvPr id="12439" name="Google Shape;12439;p1730"/>
          <p:cNvGrpSpPr/>
          <p:nvPr/>
        </p:nvGrpSpPr>
        <p:grpSpPr>
          <a:xfrm>
            <a:off x="0" y="5020347"/>
            <a:ext cx="12192000" cy="1837653"/>
            <a:chOff x="0" y="5020347"/>
            <a:chExt cx="12192000" cy="1837653"/>
          </a:xfrm>
        </p:grpSpPr>
        <p:sp>
          <p:nvSpPr>
            <p:cNvPr id="12440" name="Google Shape;12440;p17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1" name="Google Shape;12441;p17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2" name="Google Shape;12442;p17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43" name="Google Shape;12443;p17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444" name="Google Shape;12444;p17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5" name="Google Shape;12445;p17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12446"/>
        <p:cNvGrpSpPr/>
        <p:nvPr/>
      </p:nvGrpSpPr>
      <p:grpSpPr>
        <a:xfrm>
          <a:off x="0" y="0"/>
          <a:ext cx="0" cy="0"/>
          <a:chOff x="0" y="0"/>
          <a:chExt cx="0" cy="0"/>
        </a:xfrm>
      </p:grpSpPr>
      <p:sp>
        <p:nvSpPr>
          <p:cNvPr id="12447" name="Google Shape;12447;p17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8" name="Google Shape;12448;p17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9" name="Google Shape;12449;p17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50" name="Google Shape;12450;p17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51" name="Google Shape;12451;p17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52" name="Google Shape;12452;p17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53" name="Google Shape;12453;p1731"/>
          <p:cNvGrpSpPr/>
          <p:nvPr/>
        </p:nvGrpSpPr>
        <p:grpSpPr>
          <a:xfrm>
            <a:off x="7191542" y="1"/>
            <a:ext cx="5000459" cy="1425992"/>
            <a:chOff x="7191542" y="1"/>
            <a:chExt cx="5000459" cy="1425992"/>
          </a:xfrm>
        </p:grpSpPr>
        <p:pic>
          <p:nvPicPr>
            <p:cNvPr id="12454" name="Google Shape;12454;p17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55" name="Google Shape;12455;p1731"/>
            <p:cNvGrpSpPr/>
            <p:nvPr/>
          </p:nvGrpSpPr>
          <p:grpSpPr>
            <a:xfrm>
              <a:off x="7191542" y="1"/>
              <a:ext cx="5000459" cy="1425992"/>
              <a:chOff x="7186272" y="0"/>
              <a:chExt cx="5005729" cy="1427495"/>
            </a:xfrm>
          </p:grpSpPr>
          <p:sp>
            <p:nvSpPr>
              <p:cNvPr id="12456" name="Google Shape;12456;p17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7" name="Google Shape;12457;p17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458" name="Google Shape;12458;p17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p:spTree>
      <p:nvGrpSpPr>
        <p:cNvPr id="1" name="Shape 12459"/>
        <p:cNvGrpSpPr/>
        <p:nvPr/>
      </p:nvGrpSpPr>
      <p:grpSpPr>
        <a:xfrm>
          <a:off x="0" y="0"/>
          <a:ext cx="0" cy="0"/>
          <a:chOff x="0" y="0"/>
          <a:chExt cx="0" cy="0"/>
        </a:xfrm>
      </p:grpSpPr>
      <p:grpSp>
        <p:nvGrpSpPr>
          <p:cNvPr id="12460" name="Google Shape;12460;p1732"/>
          <p:cNvGrpSpPr/>
          <p:nvPr/>
        </p:nvGrpSpPr>
        <p:grpSpPr>
          <a:xfrm>
            <a:off x="7191542" y="1"/>
            <a:ext cx="5000459" cy="1425992"/>
            <a:chOff x="7191542" y="1"/>
            <a:chExt cx="5000459" cy="1425992"/>
          </a:xfrm>
        </p:grpSpPr>
        <p:pic>
          <p:nvPicPr>
            <p:cNvPr id="12461" name="Google Shape;12461;p1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2" name="Google Shape;12462;p1732"/>
            <p:cNvGrpSpPr/>
            <p:nvPr/>
          </p:nvGrpSpPr>
          <p:grpSpPr>
            <a:xfrm>
              <a:off x="7191542" y="1"/>
              <a:ext cx="5000459" cy="1425992"/>
              <a:chOff x="7186272" y="0"/>
              <a:chExt cx="5005729" cy="1427495"/>
            </a:xfrm>
          </p:grpSpPr>
          <p:sp>
            <p:nvSpPr>
              <p:cNvPr id="12463" name="Google Shape;12463;p1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4" name="Google Shape;12464;p1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65" name="Google Shape;12465;p17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66" name="Google Shape;12466;p17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7" name="Google Shape;12467;p1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68" name="Google Shape;12468;p1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69" name="Google Shape;12469;p1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58"/>
        <p:cNvGrpSpPr/>
        <p:nvPr/>
      </p:nvGrpSpPr>
      <p:grpSpPr>
        <a:xfrm>
          <a:off x="0" y="0"/>
          <a:ext cx="0" cy="0"/>
          <a:chOff x="0" y="0"/>
          <a:chExt cx="0" cy="0"/>
        </a:xfrm>
      </p:grpSpPr>
      <p:sp>
        <p:nvSpPr>
          <p:cNvPr id="559" name="Google Shape;559;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 name="Google Shape;560;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1" name="Google Shape;561;p112"/>
          <p:cNvGrpSpPr/>
          <p:nvPr/>
        </p:nvGrpSpPr>
        <p:grpSpPr>
          <a:xfrm>
            <a:off x="7191542" y="1"/>
            <a:ext cx="5000459" cy="1425992"/>
            <a:chOff x="7191542" y="1"/>
            <a:chExt cx="5000459" cy="1425992"/>
          </a:xfrm>
        </p:grpSpPr>
        <p:pic>
          <p:nvPicPr>
            <p:cNvPr id="562" name="Google Shape;562;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112"/>
            <p:cNvGrpSpPr/>
            <p:nvPr/>
          </p:nvGrpSpPr>
          <p:grpSpPr>
            <a:xfrm>
              <a:off x="7191542" y="1"/>
              <a:ext cx="5000459" cy="1425992"/>
              <a:chOff x="7186272" y="0"/>
              <a:chExt cx="5005729" cy="1427495"/>
            </a:xfrm>
          </p:grpSpPr>
          <p:sp>
            <p:nvSpPr>
              <p:cNvPr id="564" name="Google Shape;564;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5" name="Google Shape;565;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6" name="Google Shape;566;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 name="Google Shape;567;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8" name="Google Shape;568;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 name="Google Shape;569;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20_Two Content">
  <p:cSld name="20_Two Content">
    <p:spTree>
      <p:nvGrpSpPr>
        <p:cNvPr id="1" name="Shape 12470"/>
        <p:cNvGrpSpPr/>
        <p:nvPr/>
      </p:nvGrpSpPr>
      <p:grpSpPr>
        <a:xfrm>
          <a:off x="0" y="0"/>
          <a:ext cx="0" cy="0"/>
          <a:chOff x="0" y="0"/>
          <a:chExt cx="0" cy="0"/>
        </a:xfrm>
      </p:grpSpPr>
      <p:sp>
        <p:nvSpPr>
          <p:cNvPr id="12471" name="Google Shape;12471;p17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72" name="Google Shape;12472;p17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73" name="Google Shape;12473;p1733"/>
          <p:cNvGrpSpPr/>
          <p:nvPr/>
        </p:nvGrpSpPr>
        <p:grpSpPr>
          <a:xfrm>
            <a:off x="7191542" y="1"/>
            <a:ext cx="5000459" cy="1425992"/>
            <a:chOff x="7191542" y="1"/>
            <a:chExt cx="5000459" cy="1425992"/>
          </a:xfrm>
        </p:grpSpPr>
        <p:pic>
          <p:nvPicPr>
            <p:cNvPr id="12474" name="Google Shape;12474;p1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5" name="Google Shape;12475;p1733"/>
            <p:cNvGrpSpPr/>
            <p:nvPr/>
          </p:nvGrpSpPr>
          <p:grpSpPr>
            <a:xfrm>
              <a:off x="7191542" y="1"/>
              <a:ext cx="5000459" cy="1425992"/>
              <a:chOff x="7186272" y="0"/>
              <a:chExt cx="5005729" cy="1427495"/>
            </a:xfrm>
          </p:grpSpPr>
          <p:sp>
            <p:nvSpPr>
              <p:cNvPr id="12476" name="Google Shape;12476;p1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7" name="Google Shape;12477;p1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78" name="Google Shape;12478;p17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9" name="Google Shape;12479;p17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80" name="Google Shape;12480;p1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81" name="Google Shape;12481;p1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20_Comparison">
  <p:cSld name="20_Comparison">
    <p:spTree>
      <p:nvGrpSpPr>
        <p:cNvPr id="1" name="Shape 12482"/>
        <p:cNvGrpSpPr/>
        <p:nvPr/>
      </p:nvGrpSpPr>
      <p:grpSpPr>
        <a:xfrm>
          <a:off x="0" y="0"/>
          <a:ext cx="0" cy="0"/>
          <a:chOff x="0" y="0"/>
          <a:chExt cx="0" cy="0"/>
        </a:xfrm>
      </p:grpSpPr>
      <p:grpSp>
        <p:nvGrpSpPr>
          <p:cNvPr id="12483" name="Google Shape;12483;p1734"/>
          <p:cNvGrpSpPr/>
          <p:nvPr/>
        </p:nvGrpSpPr>
        <p:grpSpPr>
          <a:xfrm>
            <a:off x="7191542" y="1"/>
            <a:ext cx="5000459" cy="1425992"/>
            <a:chOff x="7191542" y="1"/>
            <a:chExt cx="5000459" cy="1425992"/>
          </a:xfrm>
        </p:grpSpPr>
        <p:pic>
          <p:nvPicPr>
            <p:cNvPr id="12484" name="Google Shape;12484;p1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85" name="Google Shape;12485;p1734"/>
            <p:cNvGrpSpPr/>
            <p:nvPr/>
          </p:nvGrpSpPr>
          <p:grpSpPr>
            <a:xfrm>
              <a:off x="7191542" y="1"/>
              <a:ext cx="5000459" cy="1425992"/>
              <a:chOff x="7186272" y="0"/>
              <a:chExt cx="5005729" cy="1427495"/>
            </a:xfrm>
          </p:grpSpPr>
          <p:sp>
            <p:nvSpPr>
              <p:cNvPr id="12486" name="Google Shape;12486;p1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7" name="Google Shape;12487;p1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88" name="Google Shape;12488;p17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89" name="Google Shape;12489;p17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0" name="Google Shape;12490;p17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1" name="Google Shape;12491;p17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2" name="Google Shape;12492;p17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3" name="Google Shape;12493;p17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94" name="Google Shape;12494;p1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5" name="Google Shape;12495;p1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21_Photo Slide">
  <p:cSld name="21_Photo Slide">
    <p:spTree>
      <p:nvGrpSpPr>
        <p:cNvPr id="1" name="Shape 12496"/>
        <p:cNvGrpSpPr/>
        <p:nvPr/>
      </p:nvGrpSpPr>
      <p:grpSpPr>
        <a:xfrm>
          <a:off x="0" y="0"/>
          <a:ext cx="0" cy="0"/>
          <a:chOff x="0" y="0"/>
          <a:chExt cx="0" cy="0"/>
        </a:xfrm>
      </p:grpSpPr>
      <p:sp>
        <p:nvSpPr>
          <p:cNvPr id="12497" name="Google Shape;12497;p173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498" name="Google Shape;12498;p173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499" name="Google Shape;12499;p1735"/>
          <p:cNvGrpSpPr/>
          <p:nvPr/>
        </p:nvGrpSpPr>
        <p:grpSpPr>
          <a:xfrm>
            <a:off x="0" y="5379426"/>
            <a:ext cx="2807368" cy="753891"/>
            <a:chOff x="0" y="5379426"/>
            <a:chExt cx="2807368" cy="753891"/>
          </a:xfrm>
        </p:grpSpPr>
        <p:sp>
          <p:nvSpPr>
            <p:cNvPr id="12500" name="Google Shape;12500;p173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1" name="Google Shape;12501;p173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02" name="Google Shape;12502;p1735"/>
          <p:cNvSpPr>
            <a:spLocks noGrp="1"/>
          </p:cNvSpPr>
          <p:nvPr>
            <p:ph type="pic" idx="2"/>
          </p:nvPr>
        </p:nvSpPr>
        <p:spPr>
          <a:xfrm>
            <a:off x="2807368" y="457202"/>
            <a:ext cx="8915400" cy="5943598"/>
          </a:xfrm>
          <a:prstGeom prst="rect">
            <a:avLst/>
          </a:prstGeom>
          <a:noFill/>
          <a:ln>
            <a:noFill/>
          </a:ln>
        </p:spPr>
      </p:sp>
      <p:pic>
        <p:nvPicPr>
          <p:cNvPr id="12503" name="Google Shape;12503;p173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12504"/>
        <p:cNvGrpSpPr/>
        <p:nvPr/>
      </p:nvGrpSpPr>
      <p:grpSpPr>
        <a:xfrm>
          <a:off x="0" y="0"/>
          <a:ext cx="0" cy="0"/>
          <a:chOff x="0" y="0"/>
          <a:chExt cx="0" cy="0"/>
        </a:xfrm>
      </p:grpSpPr>
      <p:sp>
        <p:nvSpPr>
          <p:cNvPr id="12505" name="Google Shape;12505;p17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6" name="Google Shape;12506;p17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07" name="Google Shape;12507;p17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8" name="Google Shape;12508;p1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09" name="Google Shape;12509;p1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0" name="Google Shape;12510;p1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11" name="Google Shape;12511;p1736"/>
          <p:cNvGrpSpPr/>
          <p:nvPr/>
        </p:nvGrpSpPr>
        <p:grpSpPr>
          <a:xfrm>
            <a:off x="7191542" y="1"/>
            <a:ext cx="5000459" cy="1425992"/>
            <a:chOff x="7191542" y="1"/>
            <a:chExt cx="5000459" cy="1425992"/>
          </a:xfrm>
        </p:grpSpPr>
        <p:pic>
          <p:nvPicPr>
            <p:cNvPr id="12512" name="Google Shape;12512;p1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13" name="Google Shape;12513;p1736"/>
            <p:cNvGrpSpPr/>
            <p:nvPr/>
          </p:nvGrpSpPr>
          <p:grpSpPr>
            <a:xfrm>
              <a:off x="7191542" y="1"/>
              <a:ext cx="5000459" cy="1425992"/>
              <a:chOff x="7186272" y="0"/>
              <a:chExt cx="5005729" cy="1427495"/>
            </a:xfrm>
          </p:grpSpPr>
          <p:sp>
            <p:nvSpPr>
              <p:cNvPr id="12514" name="Google Shape;12514;p1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5" name="Google Shape;12515;p1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16" name="Google Shape;12516;p17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20_End">
  <p:cSld name="20_End">
    <p:spTree>
      <p:nvGrpSpPr>
        <p:cNvPr id="1" name="Shape 12517"/>
        <p:cNvGrpSpPr/>
        <p:nvPr/>
      </p:nvGrpSpPr>
      <p:grpSpPr>
        <a:xfrm>
          <a:off x="0" y="0"/>
          <a:ext cx="0" cy="0"/>
          <a:chOff x="0" y="0"/>
          <a:chExt cx="0" cy="0"/>
        </a:xfrm>
      </p:grpSpPr>
      <p:grpSp>
        <p:nvGrpSpPr>
          <p:cNvPr id="12518" name="Google Shape;12518;p1737"/>
          <p:cNvGrpSpPr/>
          <p:nvPr/>
        </p:nvGrpSpPr>
        <p:grpSpPr>
          <a:xfrm>
            <a:off x="0" y="0"/>
            <a:ext cx="12192000" cy="2148830"/>
            <a:chOff x="0" y="0"/>
            <a:chExt cx="12192000" cy="2148830"/>
          </a:xfrm>
        </p:grpSpPr>
        <p:sp>
          <p:nvSpPr>
            <p:cNvPr id="12519" name="Google Shape;12519;p17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0" name="Google Shape;12520;p17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521" name="Google Shape;12521;p17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22" name="Google Shape;12522;p17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23" name="Google Shape;12523;p17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524" name="Google Shape;12524;p17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525" name="Google Shape;12525;p17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12526"/>
        <p:cNvGrpSpPr/>
        <p:nvPr/>
      </p:nvGrpSpPr>
      <p:grpSpPr>
        <a:xfrm>
          <a:off x="0" y="0"/>
          <a:ext cx="0" cy="0"/>
          <a:chOff x="0" y="0"/>
          <a:chExt cx="0" cy="0"/>
        </a:xfrm>
      </p:grpSpPr>
      <p:sp>
        <p:nvSpPr>
          <p:cNvPr id="12527" name="Google Shape;12527;p1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28" name="Google Shape;12528;p17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9" name="Google Shape;12529;p1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30" name="Google Shape;12530;p1738"/>
          <p:cNvGrpSpPr/>
          <p:nvPr/>
        </p:nvGrpSpPr>
        <p:grpSpPr>
          <a:xfrm>
            <a:off x="7191542" y="1"/>
            <a:ext cx="5000459" cy="1425992"/>
            <a:chOff x="7191542" y="1"/>
            <a:chExt cx="5000459" cy="1425992"/>
          </a:xfrm>
        </p:grpSpPr>
        <p:pic>
          <p:nvPicPr>
            <p:cNvPr id="12531" name="Google Shape;12531;p17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2" name="Google Shape;12532;p1738"/>
            <p:cNvGrpSpPr/>
            <p:nvPr/>
          </p:nvGrpSpPr>
          <p:grpSpPr>
            <a:xfrm>
              <a:off x="7191542" y="1"/>
              <a:ext cx="5000459" cy="1425992"/>
              <a:chOff x="7186272" y="0"/>
              <a:chExt cx="5005729" cy="1427495"/>
            </a:xfrm>
          </p:grpSpPr>
          <p:sp>
            <p:nvSpPr>
              <p:cNvPr id="12533" name="Google Shape;12533;p17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4" name="Google Shape;12534;p17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20_Title Only">
  <p:cSld name="20_Title Only">
    <p:spTree>
      <p:nvGrpSpPr>
        <p:cNvPr id="1" name="Shape 12535"/>
        <p:cNvGrpSpPr/>
        <p:nvPr/>
      </p:nvGrpSpPr>
      <p:grpSpPr>
        <a:xfrm>
          <a:off x="0" y="0"/>
          <a:ext cx="0" cy="0"/>
          <a:chOff x="0" y="0"/>
          <a:chExt cx="0" cy="0"/>
        </a:xfrm>
      </p:grpSpPr>
      <p:grpSp>
        <p:nvGrpSpPr>
          <p:cNvPr id="12536" name="Google Shape;12536;p1739"/>
          <p:cNvGrpSpPr/>
          <p:nvPr/>
        </p:nvGrpSpPr>
        <p:grpSpPr>
          <a:xfrm>
            <a:off x="7191542" y="1"/>
            <a:ext cx="5000459" cy="1425992"/>
            <a:chOff x="7191542" y="1"/>
            <a:chExt cx="5000459" cy="1425992"/>
          </a:xfrm>
        </p:grpSpPr>
        <p:pic>
          <p:nvPicPr>
            <p:cNvPr id="12537" name="Google Shape;12537;p17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8" name="Google Shape;12538;p1739"/>
            <p:cNvGrpSpPr/>
            <p:nvPr/>
          </p:nvGrpSpPr>
          <p:grpSpPr>
            <a:xfrm>
              <a:off x="7191542" y="1"/>
              <a:ext cx="5000459" cy="1425992"/>
              <a:chOff x="7186272" y="0"/>
              <a:chExt cx="5005729" cy="1427495"/>
            </a:xfrm>
          </p:grpSpPr>
          <p:sp>
            <p:nvSpPr>
              <p:cNvPr id="12539" name="Google Shape;12539;p17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0" name="Google Shape;12540;p17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41" name="Google Shape;12541;p17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42" name="Google Shape;12542;p17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43" name="Google Shape;12543;p17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44" name="Google Shape;12544;p17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2545"/>
        <p:cNvGrpSpPr/>
        <p:nvPr/>
      </p:nvGrpSpPr>
      <p:grpSpPr>
        <a:xfrm>
          <a:off x="0" y="0"/>
          <a:ext cx="0" cy="0"/>
          <a:chOff x="0" y="0"/>
          <a:chExt cx="0" cy="0"/>
        </a:xfrm>
      </p:grpSpPr>
      <p:sp>
        <p:nvSpPr>
          <p:cNvPr id="12546" name="Google Shape;12546;p17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7" name="Google Shape;12547;p17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48" name="Google Shape;12548;p1740"/>
          <p:cNvGrpSpPr/>
          <p:nvPr/>
        </p:nvGrpSpPr>
        <p:grpSpPr>
          <a:xfrm>
            <a:off x="0" y="5379426"/>
            <a:ext cx="2807368" cy="753891"/>
            <a:chOff x="0" y="5379426"/>
            <a:chExt cx="2807368" cy="753891"/>
          </a:xfrm>
        </p:grpSpPr>
        <p:sp>
          <p:nvSpPr>
            <p:cNvPr id="12549" name="Google Shape;12549;p17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0" name="Google Shape;12550;p17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51" name="Google Shape;12551;p1740"/>
          <p:cNvSpPr>
            <a:spLocks noGrp="1"/>
          </p:cNvSpPr>
          <p:nvPr>
            <p:ph type="pic" idx="2"/>
          </p:nvPr>
        </p:nvSpPr>
        <p:spPr>
          <a:xfrm>
            <a:off x="2807368" y="457202"/>
            <a:ext cx="8915400" cy="5943598"/>
          </a:xfrm>
          <a:prstGeom prst="rect">
            <a:avLst/>
          </a:prstGeom>
          <a:noFill/>
          <a:ln>
            <a:noFill/>
          </a:ln>
        </p:spPr>
      </p:sp>
      <p:pic>
        <p:nvPicPr>
          <p:cNvPr id="12552" name="Google Shape;12552;p17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2553"/>
        <p:cNvGrpSpPr/>
        <p:nvPr/>
      </p:nvGrpSpPr>
      <p:grpSpPr>
        <a:xfrm>
          <a:off x="0" y="0"/>
          <a:ext cx="0" cy="0"/>
          <a:chOff x="0" y="0"/>
          <a:chExt cx="0" cy="0"/>
        </a:xfrm>
      </p:grpSpPr>
      <p:sp>
        <p:nvSpPr>
          <p:cNvPr id="12554" name="Google Shape;12554;p17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5" name="Google Shape;12555;p17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56" name="Google Shape;12556;p17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57" name="Google Shape;12557;p17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58" name="Google Shape;12558;p17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9" name="Google Shape;12559;p17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60" name="Google Shape;12560;p1741"/>
          <p:cNvGrpSpPr/>
          <p:nvPr/>
        </p:nvGrpSpPr>
        <p:grpSpPr>
          <a:xfrm>
            <a:off x="7191542" y="1"/>
            <a:ext cx="5000459" cy="1425992"/>
            <a:chOff x="7191542" y="1"/>
            <a:chExt cx="5000459" cy="1425992"/>
          </a:xfrm>
        </p:grpSpPr>
        <p:pic>
          <p:nvPicPr>
            <p:cNvPr id="12561" name="Google Shape;12561;p17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2" name="Google Shape;12562;p1741"/>
            <p:cNvGrpSpPr/>
            <p:nvPr/>
          </p:nvGrpSpPr>
          <p:grpSpPr>
            <a:xfrm>
              <a:off x="7191542" y="1"/>
              <a:ext cx="5000459" cy="1425992"/>
              <a:chOff x="7186272" y="0"/>
              <a:chExt cx="5005729" cy="1427495"/>
            </a:xfrm>
          </p:grpSpPr>
          <p:sp>
            <p:nvSpPr>
              <p:cNvPr id="12563" name="Google Shape;12563;p17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4" name="Google Shape;12564;p17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65" name="Google Shape;12565;p17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31_Title and Content">
  <p:cSld name="31_Title and Content">
    <p:spTree>
      <p:nvGrpSpPr>
        <p:cNvPr id="1" name="Shape 12566"/>
        <p:cNvGrpSpPr/>
        <p:nvPr/>
      </p:nvGrpSpPr>
      <p:grpSpPr>
        <a:xfrm>
          <a:off x="0" y="0"/>
          <a:ext cx="0" cy="0"/>
          <a:chOff x="0" y="0"/>
          <a:chExt cx="0" cy="0"/>
        </a:xfrm>
      </p:grpSpPr>
      <p:grpSp>
        <p:nvGrpSpPr>
          <p:cNvPr id="12567" name="Google Shape;12567;p1742"/>
          <p:cNvGrpSpPr/>
          <p:nvPr/>
        </p:nvGrpSpPr>
        <p:grpSpPr>
          <a:xfrm>
            <a:off x="7191542" y="1"/>
            <a:ext cx="5000459" cy="1425992"/>
            <a:chOff x="7191542" y="1"/>
            <a:chExt cx="5000459" cy="1425992"/>
          </a:xfrm>
        </p:grpSpPr>
        <p:pic>
          <p:nvPicPr>
            <p:cNvPr id="12568" name="Google Shape;12568;p17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9" name="Google Shape;12569;p1742"/>
            <p:cNvGrpSpPr/>
            <p:nvPr/>
          </p:nvGrpSpPr>
          <p:grpSpPr>
            <a:xfrm>
              <a:off x="7191542" y="1"/>
              <a:ext cx="5000459" cy="1425992"/>
              <a:chOff x="7186272" y="0"/>
              <a:chExt cx="5005729" cy="1427495"/>
            </a:xfrm>
          </p:grpSpPr>
          <p:sp>
            <p:nvSpPr>
              <p:cNvPr id="12570" name="Google Shape;12570;p17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1" name="Google Shape;12571;p17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72" name="Google Shape;12572;p17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3" name="Google Shape;12573;p17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74" name="Google Shape;12574;p17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75" name="Google Shape;12575;p17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76" name="Google Shape;12576;p17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70"/>
        <p:cNvGrpSpPr/>
        <p:nvPr/>
      </p:nvGrpSpPr>
      <p:grpSpPr>
        <a:xfrm>
          <a:off x="0" y="0"/>
          <a:ext cx="0" cy="0"/>
          <a:chOff x="0" y="0"/>
          <a:chExt cx="0" cy="0"/>
        </a:xfrm>
      </p:grpSpPr>
      <p:grpSp>
        <p:nvGrpSpPr>
          <p:cNvPr id="571" name="Google Shape;571;p1198"/>
          <p:cNvGrpSpPr/>
          <p:nvPr/>
        </p:nvGrpSpPr>
        <p:grpSpPr>
          <a:xfrm>
            <a:off x="7191542" y="1"/>
            <a:ext cx="5000459" cy="1425992"/>
            <a:chOff x="7191542" y="1"/>
            <a:chExt cx="5000459" cy="1425992"/>
          </a:xfrm>
        </p:grpSpPr>
        <p:pic>
          <p:nvPicPr>
            <p:cNvPr id="572" name="Google Shape;572;p1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 name="Google Shape;573;p1198"/>
            <p:cNvGrpSpPr/>
            <p:nvPr/>
          </p:nvGrpSpPr>
          <p:grpSpPr>
            <a:xfrm>
              <a:off x="7191542" y="1"/>
              <a:ext cx="5000459" cy="1425992"/>
              <a:chOff x="7186272" y="0"/>
              <a:chExt cx="5005729" cy="1427495"/>
            </a:xfrm>
          </p:grpSpPr>
          <p:sp>
            <p:nvSpPr>
              <p:cNvPr id="574" name="Google Shape;574;p1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 name="Google Shape;575;p1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6" name="Google Shape;576;p1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7" name="Google Shape;577;p119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8" name="Google Shape;578;p119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11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 name="Google Shape;580;p11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1" name="Google Shape;581;p1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1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1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12577"/>
        <p:cNvGrpSpPr/>
        <p:nvPr/>
      </p:nvGrpSpPr>
      <p:grpSpPr>
        <a:xfrm>
          <a:off x="0" y="0"/>
          <a:ext cx="0" cy="0"/>
          <a:chOff x="0" y="0"/>
          <a:chExt cx="0" cy="0"/>
        </a:xfrm>
      </p:grpSpPr>
      <p:sp>
        <p:nvSpPr>
          <p:cNvPr id="12578" name="Google Shape;12578;p17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9" name="Google Shape;12579;p174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580" name="Google Shape;12580;p1743"/>
          <p:cNvGrpSpPr/>
          <p:nvPr/>
        </p:nvGrpSpPr>
        <p:grpSpPr>
          <a:xfrm>
            <a:off x="7191542" y="1"/>
            <a:ext cx="5000459" cy="1425992"/>
            <a:chOff x="7191542" y="1"/>
            <a:chExt cx="5000459" cy="1425992"/>
          </a:xfrm>
        </p:grpSpPr>
        <p:pic>
          <p:nvPicPr>
            <p:cNvPr id="12581" name="Google Shape;12581;p1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82" name="Google Shape;12582;p1743"/>
            <p:cNvGrpSpPr/>
            <p:nvPr/>
          </p:nvGrpSpPr>
          <p:grpSpPr>
            <a:xfrm>
              <a:off x="7191542" y="1"/>
              <a:ext cx="5000459" cy="1425992"/>
              <a:chOff x="7186272" y="0"/>
              <a:chExt cx="5005729" cy="1427495"/>
            </a:xfrm>
          </p:grpSpPr>
          <p:sp>
            <p:nvSpPr>
              <p:cNvPr id="12583" name="Google Shape;12583;p1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4" name="Google Shape;12584;p1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85" name="Google Shape;12585;p174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6" name="Google Shape;12586;p174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87" name="Google Shape;12587;p1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88" name="Google Shape;12588;p1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12589"/>
        <p:cNvGrpSpPr/>
        <p:nvPr/>
      </p:nvGrpSpPr>
      <p:grpSpPr>
        <a:xfrm>
          <a:off x="0" y="0"/>
          <a:ext cx="0" cy="0"/>
          <a:chOff x="0" y="0"/>
          <a:chExt cx="0" cy="0"/>
        </a:xfrm>
      </p:grpSpPr>
      <p:grpSp>
        <p:nvGrpSpPr>
          <p:cNvPr id="12590" name="Google Shape;12590;p1744"/>
          <p:cNvGrpSpPr/>
          <p:nvPr/>
        </p:nvGrpSpPr>
        <p:grpSpPr>
          <a:xfrm>
            <a:off x="7191542" y="1"/>
            <a:ext cx="5000459" cy="1425992"/>
            <a:chOff x="7191542" y="1"/>
            <a:chExt cx="5000459" cy="1425992"/>
          </a:xfrm>
        </p:grpSpPr>
        <p:pic>
          <p:nvPicPr>
            <p:cNvPr id="12591" name="Google Shape;12591;p1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92" name="Google Shape;12592;p1744"/>
            <p:cNvGrpSpPr/>
            <p:nvPr/>
          </p:nvGrpSpPr>
          <p:grpSpPr>
            <a:xfrm>
              <a:off x="7191542" y="1"/>
              <a:ext cx="5000459" cy="1425992"/>
              <a:chOff x="7186272" y="0"/>
              <a:chExt cx="5005729" cy="1427495"/>
            </a:xfrm>
          </p:grpSpPr>
          <p:sp>
            <p:nvSpPr>
              <p:cNvPr id="12593" name="Google Shape;12593;p1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4" name="Google Shape;12594;p1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95" name="Google Shape;12595;p17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96" name="Google Shape;12596;p174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7" name="Google Shape;12597;p174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98" name="Google Shape;12598;p174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9" name="Google Shape;12599;p174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0" name="Google Shape;12600;p1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01" name="Google Shape;12601;p1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02" name="Google Shape;12602;p1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12603"/>
        <p:cNvGrpSpPr/>
        <p:nvPr/>
      </p:nvGrpSpPr>
      <p:grpSpPr>
        <a:xfrm>
          <a:off x="0" y="0"/>
          <a:ext cx="0" cy="0"/>
          <a:chOff x="0" y="0"/>
          <a:chExt cx="0" cy="0"/>
        </a:xfrm>
      </p:grpSpPr>
      <p:grpSp>
        <p:nvGrpSpPr>
          <p:cNvPr id="12604" name="Google Shape;12604;p1745"/>
          <p:cNvGrpSpPr/>
          <p:nvPr/>
        </p:nvGrpSpPr>
        <p:grpSpPr>
          <a:xfrm>
            <a:off x="7191542" y="1"/>
            <a:ext cx="5000459" cy="1425992"/>
            <a:chOff x="7191542" y="1"/>
            <a:chExt cx="5000459" cy="1425992"/>
          </a:xfrm>
        </p:grpSpPr>
        <p:pic>
          <p:nvPicPr>
            <p:cNvPr id="12605" name="Google Shape;12605;p1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06" name="Google Shape;12606;p1745"/>
            <p:cNvGrpSpPr/>
            <p:nvPr/>
          </p:nvGrpSpPr>
          <p:grpSpPr>
            <a:xfrm>
              <a:off x="7191542" y="1"/>
              <a:ext cx="5000459" cy="1425992"/>
              <a:chOff x="7186272" y="0"/>
              <a:chExt cx="5005729" cy="1427495"/>
            </a:xfrm>
          </p:grpSpPr>
          <p:sp>
            <p:nvSpPr>
              <p:cNvPr id="12607" name="Google Shape;12607;p1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8" name="Google Shape;12608;p1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09" name="Google Shape;12609;p1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10" name="Google Shape;12610;p1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11" name="Google Shape;12611;p1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12" name="Google Shape;12612;p1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12613"/>
        <p:cNvGrpSpPr/>
        <p:nvPr/>
      </p:nvGrpSpPr>
      <p:grpSpPr>
        <a:xfrm>
          <a:off x="0" y="0"/>
          <a:ext cx="0" cy="0"/>
          <a:chOff x="0" y="0"/>
          <a:chExt cx="0" cy="0"/>
        </a:xfrm>
      </p:grpSpPr>
      <p:grpSp>
        <p:nvGrpSpPr>
          <p:cNvPr id="12614" name="Google Shape;12614;p1746"/>
          <p:cNvGrpSpPr/>
          <p:nvPr/>
        </p:nvGrpSpPr>
        <p:grpSpPr>
          <a:xfrm>
            <a:off x="0" y="0"/>
            <a:ext cx="12192000" cy="2148830"/>
            <a:chOff x="0" y="0"/>
            <a:chExt cx="12192000" cy="2148830"/>
          </a:xfrm>
        </p:grpSpPr>
        <p:sp>
          <p:nvSpPr>
            <p:cNvPr id="12615" name="Google Shape;12615;p174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6" name="Google Shape;12616;p174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617" name="Google Shape;12617;p174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18" name="Google Shape;12618;p174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9" name="Google Shape;12619;p174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20" name="Google Shape;12620;p174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21" name="Google Shape;12621;p174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22_Blank">
  <p:cSld name="22_Blank">
    <p:spTree>
      <p:nvGrpSpPr>
        <p:cNvPr id="1" name="Shape 12622"/>
        <p:cNvGrpSpPr/>
        <p:nvPr/>
      </p:nvGrpSpPr>
      <p:grpSpPr>
        <a:xfrm>
          <a:off x="0" y="0"/>
          <a:ext cx="0" cy="0"/>
          <a:chOff x="0" y="0"/>
          <a:chExt cx="0" cy="0"/>
        </a:xfrm>
      </p:grpSpPr>
      <p:sp>
        <p:nvSpPr>
          <p:cNvPr id="12623" name="Google Shape;12623;p1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24" name="Google Shape;12624;p1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5" name="Google Shape;12625;p1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26" name="Google Shape;12626;p1747"/>
          <p:cNvGrpSpPr/>
          <p:nvPr/>
        </p:nvGrpSpPr>
        <p:grpSpPr>
          <a:xfrm>
            <a:off x="7191542" y="1"/>
            <a:ext cx="5000459" cy="1425992"/>
            <a:chOff x="7191542" y="1"/>
            <a:chExt cx="5000459" cy="1425992"/>
          </a:xfrm>
        </p:grpSpPr>
        <p:pic>
          <p:nvPicPr>
            <p:cNvPr id="12627" name="Google Shape;12627;p1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28" name="Google Shape;12628;p1747"/>
            <p:cNvGrpSpPr/>
            <p:nvPr/>
          </p:nvGrpSpPr>
          <p:grpSpPr>
            <a:xfrm>
              <a:off x="7191542" y="1"/>
              <a:ext cx="5000459" cy="1425992"/>
              <a:chOff x="7186272" y="0"/>
              <a:chExt cx="5005729" cy="1427495"/>
            </a:xfrm>
          </p:grpSpPr>
          <p:sp>
            <p:nvSpPr>
              <p:cNvPr id="12629" name="Google Shape;12629;p1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0" name="Google Shape;12630;p1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12631"/>
        <p:cNvGrpSpPr/>
        <p:nvPr/>
      </p:nvGrpSpPr>
      <p:grpSpPr>
        <a:xfrm>
          <a:off x="0" y="0"/>
          <a:ext cx="0" cy="0"/>
          <a:chOff x="0" y="0"/>
          <a:chExt cx="0" cy="0"/>
        </a:xfrm>
      </p:grpSpPr>
      <p:sp>
        <p:nvSpPr>
          <p:cNvPr id="12632" name="Google Shape;12632;p17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33" name="Google Shape;12633;p17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34" name="Google Shape;12634;p17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5" name="Google Shape;12635;p1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36" name="Google Shape;12636;p1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37" name="Google Shape;12637;p1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8" name="Google Shape;12638;p1748"/>
          <p:cNvGrpSpPr/>
          <p:nvPr/>
        </p:nvGrpSpPr>
        <p:grpSpPr>
          <a:xfrm>
            <a:off x="7191542" y="1"/>
            <a:ext cx="5000459" cy="1425992"/>
            <a:chOff x="7191542" y="1"/>
            <a:chExt cx="5000459" cy="1425992"/>
          </a:xfrm>
        </p:grpSpPr>
        <p:pic>
          <p:nvPicPr>
            <p:cNvPr id="12639" name="Google Shape;12639;p1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40" name="Google Shape;12640;p1748"/>
            <p:cNvGrpSpPr/>
            <p:nvPr/>
          </p:nvGrpSpPr>
          <p:grpSpPr>
            <a:xfrm>
              <a:off x="7191542" y="1"/>
              <a:ext cx="5000459" cy="1425992"/>
              <a:chOff x="7186272" y="0"/>
              <a:chExt cx="5005729" cy="1427495"/>
            </a:xfrm>
          </p:grpSpPr>
          <p:sp>
            <p:nvSpPr>
              <p:cNvPr id="12641" name="Google Shape;12641;p1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2" name="Google Shape;12642;p1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43" name="Google Shape;12643;p17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12644"/>
        <p:cNvGrpSpPr/>
        <p:nvPr/>
      </p:nvGrpSpPr>
      <p:grpSpPr>
        <a:xfrm>
          <a:off x="0" y="0"/>
          <a:ext cx="0" cy="0"/>
          <a:chOff x="0" y="0"/>
          <a:chExt cx="0" cy="0"/>
        </a:xfrm>
      </p:grpSpPr>
      <p:sp>
        <p:nvSpPr>
          <p:cNvPr id="12645" name="Google Shape;12645;p174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46" name="Google Shape;12646;p174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47" name="Google Shape;12647;p174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648" name="Google Shape;12648;p1749"/>
          <p:cNvSpPr>
            <a:spLocks noGrp="1"/>
          </p:cNvSpPr>
          <p:nvPr>
            <p:ph type="pic" idx="2"/>
          </p:nvPr>
        </p:nvSpPr>
        <p:spPr>
          <a:xfrm>
            <a:off x="7118684" y="233915"/>
            <a:ext cx="5073316" cy="5943600"/>
          </a:xfrm>
          <a:prstGeom prst="rect">
            <a:avLst/>
          </a:prstGeom>
          <a:noFill/>
          <a:ln>
            <a:noFill/>
          </a:ln>
        </p:spPr>
      </p:sp>
      <p:grpSp>
        <p:nvGrpSpPr>
          <p:cNvPr id="12649" name="Google Shape;12649;p1749"/>
          <p:cNvGrpSpPr/>
          <p:nvPr/>
        </p:nvGrpSpPr>
        <p:grpSpPr>
          <a:xfrm>
            <a:off x="0" y="5020348"/>
            <a:ext cx="12192000" cy="1837653"/>
            <a:chOff x="0" y="5020348"/>
            <a:chExt cx="12192000" cy="1837653"/>
          </a:xfrm>
        </p:grpSpPr>
        <p:sp>
          <p:nvSpPr>
            <p:cNvPr id="12650" name="Google Shape;12650;p17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1" name="Google Shape;12651;p17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2" name="Google Shape;12652;p17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12653"/>
        <p:cNvGrpSpPr/>
        <p:nvPr/>
      </p:nvGrpSpPr>
      <p:grpSpPr>
        <a:xfrm>
          <a:off x="0" y="0"/>
          <a:ext cx="0" cy="0"/>
          <a:chOff x="0" y="0"/>
          <a:chExt cx="0" cy="0"/>
        </a:xfrm>
      </p:grpSpPr>
      <p:grpSp>
        <p:nvGrpSpPr>
          <p:cNvPr id="12654" name="Google Shape;12654;p1750"/>
          <p:cNvGrpSpPr/>
          <p:nvPr/>
        </p:nvGrpSpPr>
        <p:grpSpPr>
          <a:xfrm>
            <a:off x="0" y="5020347"/>
            <a:ext cx="12192000" cy="1837653"/>
            <a:chOff x="0" y="5020347"/>
            <a:chExt cx="12192000" cy="1837653"/>
          </a:xfrm>
        </p:grpSpPr>
        <p:sp>
          <p:nvSpPr>
            <p:cNvPr id="12655" name="Google Shape;12655;p17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6" name="Google Shape;12656;p17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7" name="Google Shape;12657;p17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8" name="Google Shape;12658;p17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59" name="Google Shape;12659;p17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60" name="Google Shape;12660;p17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23_Photo Slide">
  <p:cSld name="23_Photo Slide">
    <p:spTree>
      <p:nvGrpSpPr>
        <p:cNvPr id="1" name="Shape 12661"/>
        <p:cNvGrpSpPr/>
        <p:nvPr/>
      </p:nvGrpSpPr>
      <p:grpSpPr>
        <a:xfrm>
          <a:off x="0" y="0"/>
          <a:ext cx="0" cy="0"/>
          <a:chOff x="0" y="0"/>
          <a:chExt cx="0" cy="0"/>
        </a:xfrm>
      </p:grpSpPr>
      <p:sp>
        <p:nvSpPr>
          <p:cNvPr id="12662" name="Google Shape;12662;p17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63" name="Google Shape;12663;p17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664" name="Google Shape;12664;p1751"/>
          <p:cNvGrpSpPr/>
          <p:nvPr/>
        </p:nvGrpSpPr>
        <p:grpSpPr>
          <a:xfrm>
            <a:off x="0" y="5379426"/>
            <a:ext cx="2807368" cy="753891"/>
            <a:chOff x="0" y="5379426"/>
            <a:chExt cx="2807368" cy="753891"/>
          </a:xfrm>
        </p:grpSpPr>
        <p:sp>
          <p:nvSpPr>
            <p:cNvPr id="12665" name="Google Shape;12665;p17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66" name="Google Shape;12666;p17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667" name="Google Shape;12667;p1751"/>
          <p:cNvSpPr>
            <a:spLocks noGrp="1"/>
          </p:cNvSpPr>
          <p:nvPr>
            <p:ph type="pic" idx="2"/>
          </p:nvPr>
        </p:nvSpPr>
        <p:spPr>
          <a:xfrm>
            <a:off x="2807368" y="457202"/>
            <a:ext cx="8915400" cy="5943598"/>
          </a:xfrm>
          <a:prstGeom prst="rect">
            <a:avLst/>
          </a:prstGeom>
          <a:noFill/>
          <a:ln>
            <a:noFill/>
          </a:ln>
        </p:spPr>
      </p:sp>
      <p:pic>
        <p:nvPicPr>
          <p:cNvPr id="12668" name="Google Shape;12668;p175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12669"/>
        <p:cNvGrpSpPr/>
        <p:nvPr/>
      </p:nvGrpSpPr>
      <p:grpSpPr>
        <a:xfrm>
          <a:off x="0" y="0"/>
          <a:ext cx="0" cy="0"/>
          <a:chOff x="0" y="0"/>
          <a:chExt cx="0" cy="0"/>
        </a:xfrm>
      </p:grpSpPr>
      <p:sp>
        <p:nvSpPr>
          <p:cNvPr id="12670" name="Google Shape;12670;p17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71" name="Google Shape;12671;p17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2" name="Google Shape;12672;p17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3" name="Google Shape;12673;p17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74" name="Google Shape;12674;p17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75" name="Google Shape;12675;p17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76" name="Google Shape;12676;p1752"/>
          <p:cNvGrpSpPr/>
          <p:nvPr/>
        </p:nvGrpSpPr>
        <p:grpSpPr>
          <a:xfrm>
            <a:off x="7191542" y="1"/>
            <a:ext cx="5000459" cy="1425992"/>
            <a:chOff x="7191542" y="1"/>
            <a:chExt cx="5000459" cy="1425992"/>
          </a:xfrm>
        </p:grpSpPr>
        <p:pic>
          <p:nvPicPr>
            <p:cNvPr id="12677" name="Google Shape;12677;p17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78" name="Google Shape;12678;p1752"/>
            <p:cNvGrpSpPr/>
            <p:nvPr/>
          </p:nvGrpSpPr>
          <p:grpSpPr>
            <a:xfrm>
              <a:off x="7191542" y="1"/>
              <a:ext cx="5000459" cy="1425992"/>
              <a:chOff x="7186272" y="0"/>
              <a:chExt cx="5005729" cy="1427495"/>
            </a:xfrm>
          </p:grpSpPr>
          <p:sp>
            <p:nvSpPr>
              <p:cNvPr id="12679" name="Google Shape;12679;p17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0" name="Google Shape;12680;p17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81" name="Google Shape;12681;p17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84"/>
        <p:cNvGrpSpPr/>
        <p:nvPr/>
      </p:nvGrpSpPr>
      <p:grpSpPr>
        <a:xfrm>
          <a:off x="0" y="0"/>
          <a:ext cx="0" cy="0"/>
          <a:chOff x="0" y="0"/>
          <a:chExt cx="0" cy="0"/>
        </a:xfrm>
      </p:grpSpPr>
      <p:grpSp>
        <p:nvGrpSpPr>
          <p:cNvPr id="585" name="Google Shape;585;p1199"/>
          <p:cNvGrpSpPr/>
          <p:nvPr/>
        </p:nvGrpSpPr>
        <p:grpSpPr>
          <a:xfrm>
            <a:off x="7191542" y="1"/>
            <a:ext cx="5000459" cy="1425992"/>
            <a:chOff x="7191542" y="1"/>
            <a:chExt cx="5000459" cy="1425992"/>
          </a:xfrm>
        </p:grpSpPr>
        <p:pic>
          <p:nvPicPr>
            <p:cNvPr id="586" name="Google Shape;586;p1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7" name="Google Shape;587;p1199"/>
            <p:cNvGrpSpPr/>
            <p:nvPr/>
          </p:nvGrpSpPr>
          <p:grpSpPr>
            <a:xfrm>
              <a:off x="7191542" y="1"/>
              <a:ext cx="5000459" cy="1425992"/>
              <a:chOff x="7186272" y="0"/>
              <a:chExt cx="5005729" cy="1427495"/>
            </a:xfrm>
          </p:grpSpPr>
          <p:sp>
            <p:nvSpPr>
              <p:cNvPr id="588" name="Google Shape;588;p1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9" name="Google Shape;589;p1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0" name="Google Shape;590;p1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 name="Google Shape;591;p1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 name="Google Shape;592;p1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 name="Google Shape;593;p1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32_Title and Content">
  <p:cSld name="32_Title and Content">
    <p:spTree>
      <p:nvGrpSpPr>
        <p:cNvPr id="1" name="Shape 12682"/>
        <p:cNvGrpSpPr/>
        <p:nvPr/>
      </p:nvGrpSpPr>
      <p:grpSpPr>
        <a:xfrm>
          <a:off x="0" y="0"/>
          <a:ext cx="0" cy="0"/>
          <a:chOff x="0" y="0"/>
          <a:chExt cx="0" cy="0"/>
        </a:xfrm>
      </p:grpSpPr>
      <p:grpSp>
        <p:nvGrpSpPr>
          <p:cNvPr id="12683" name="Google Shape;12683;p1753"/>
          <p:cNvGrpSpPr/>
          <p:nvPr/>
        </p:nvGrpSpPr>
        <p:grpSpPr>
          <a:xfrm>
            <a:off x="7191542" y="1"/>
            <a:ext cx="5000459" cy="1425992"/>
            <a:chOff x="7191542" y="1"/>
            <a:chExt cx="5000459" cy="1425992"/>
          </a:xfrm>
        </p:grpSpPr>
        <p:pic>
          <p:nvPicPr>
            <p:cNvPr id="12684" name="Google Shape;12684;p17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85" name="Google Shape;12685;p1753"/>
            <p:cNvGrpSpPr/>
            <p:nvPr/>
          </p:nvGrpSpPr>
          <p:grpSpPr>
            <a:xfrm>
              <a:off x="7191542" y="1"/>
              <a:ext cx="5000459" cy="1425992"/>
              <a:chOff x="7186272" y="0"/>
              <a:chExt cx="5005729" cy="1427495"/>
            </a:xfrm>
          </p:grpSpPr>
          <p:sp>
            <p:nvSpPr>
              <p:cNvPr id="12686" name="Google Shape;12686;p17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7" name="Google Shape;12687;p17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88" name="Google Shape;12688;p17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89" name="Google Shape;12689;p17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90" name="Google Shape;12690;p17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91" name="Google Shape;12691;p17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92" name="Google Shape;12692;p17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22_Two Content">
  <p:cSld name="22_Two Content">
    <p:spTree>
      <p:nvGrpSpPr>
        <p:cNvPr id="1" name="Shape 12693"/>
        <p:cNvGrpSpPr/>
        <p:nvPr/>
      </p:nvGrpSpPr>
      <p:grpSpPr>
        <a:xfrm>
          <a:off x="0" y="0"/>
          <a:ext cx="0" cy="0"/>
          <a:chOff x="0" y="0"/>
          <a:chExt cx="0" cy="0"/>
        </a:xfrm>
      </p:grpSpPr>
      <p:sp>
        <p:nvSpPr>
          <p:cNvPr id="12694" name="Google Shape;12694;p17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95" name="Google Shape;12695;p175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96" name="Google Shape;12696;p1754"/>
          <p:cNvGrpSpPr/>
          <p:nvPr/>
        </p:nvGrpSpPr>
        <p:grpSpPr>
          <a:xfrm>
            <a:off x="7191542" y="1"/>
            <a:ext cx="5000459" cy="1425992"/>
            <a:chOff x="7191542" y="1"/>
            <a:chExt cx="5000459" cy="1425992"/>
          </a:xfrm>
        </p:grpSpPr>
        <p:pic>
          <p:nvPicPr>
            <p:cNvPr id="12697" name="Google Shape;12697;p17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98" name="Google Shape;12698;p1754"/>
            <p:cNvGrpSpPr/>
            <p:nvPr/>
          </p:nvGrpSpPr>
          <p:grpSpPr>
            <a:xfrm>
              <a:off x="7191542" y="1"/>
              <a:ext cx="5000459" cy="1425992"/>
              <a:chOff x="7186272" y="0"/>
              <a:chExt cx="5005729" cy="1427495"/>
            </a:xfrm>
          </p:grpSpPr>
          <p:sp>
            <p:nvSpPr>
              <p:cNvPr id="12699" name="Google Shape;12699;p17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0" name="Google Shape;12700;p17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01" name="Google Shape;12701;p175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2" name="Google Shape;12702;p175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03" name="Google Shape;12703;p17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04" name="Google Shape;12704;p17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22_Comparison">
  <p:cSld name="22_Comparison">
    <p:spTree>
      <p:nvGrpSpPr>
        <p:cNvPr id="1" name="Shape 12705"/>
        <p:cNvGrpSpPr/>
        <p:nvPr/>
      </p:nvGrpSpPr>
      <p:grpSpPr>
        <a:xfrm>
          <a:off x="0" y="0"/>
          <a:ext cx="0" cy="0"/>
          <a:chOff x="0" y="0"/>
          <a:chExt cx="0" cy="0"/>
        </a:xfrm>
      </p:grpSpPr>
      <p:grpSp>
        <p:nvGrpSpPr>
          <p:cNvPr id="12706" name="Google Shape;12706;p1755"/>
          <p:cNvGrpSpPr/>
          <p:nvPr/>
        </p:nvGrpSpPr>
        <p:grpSpPr>
          <a:xfrm>
            <a:off x="7191542" y="1"/>
            <a:ext cx="5000459" cy="1425992"/>
            <a:chOff x="7191542" y="1"/>
            <a:chExt cx="5000459" cy="1425992"/>
          </a:xfrm>
        </p:grpSpPr>
        <p:pic>
          <p:nvPicPr>
            <p:cNvPr id="12707" name="Google Shape;12707;p1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08" name="Google Shape;12708;p1755"/>
            <p:cNvGrpSpPr/>
            <p:nvPr/>
          </p:nvGrpSpPr>
          <p:grpSpPr>
            <a:xfrm>
              <a:off x="7191542" y="1"/>
              <a:ext cx="5000459" cy="1425992"/>
              <a:chOff x="7186272" y="0"/>
              <a:chExt cx="5005729" cy="1427495"/>
            </a:xfrm>
          </p:grpSpPr>
          <p:sp>
            <p:nvSpPr>
              <p:cNvPr id="12709" name="Google Shape;12709;p1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0" name="Google Shape;12710;p1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11" name="Google Shape;12711;p17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12" name="Google Shape;12712;p175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3" name="Google Shape;12713;p175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4" name="Google Shape;12714;p17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5" name="Google Shape;12715;p17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6" name="Google Shape;12716;p17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7" name="Google Shape;12717;p1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18" name="Google Shape;12718;p1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22_Title Only">
  <p:cSld name="22_Title Only">
    <p:spTree>
      <p:nvGrpSpPr>
        <p:cNvPr id="1" name="Shape 12719"/>
        <p:cNvGrpSpPr/>
        <p:nvPr/>
      </p:nvGrpSpPr>
      <p:grpSpPr>
        <a:xfrm>
          <a:off x="0" y="0"/>
          <a:ext cx="0" cy="0"/>
          <a:chOff x="0" y="0"/>
          <a:chExt cx="0" cy="0"/>
        </a:xfrm>
      </p:grpSpPr>
      <p:grpSp>
        <p:nvGrpSpPr>
          <p:cNvPr id="12720" name="Google Shape;12720;p1756"/>
          <p:cNvGrpSpPr/>
          <p:nvPr/>
        </p:nvGrpSpPr>
        <p:grpSpPr>
          <a:xfrm>
            <a:off x="7191542" y="1"/>
            <a:ext cx="5000459" cy="1425992"/>
            <a:chOff x="7191542" y="1"/>
            <a:chExt cx="5000459" cy="1425992"/>
          </a:xfrm>
        </p:grpSpPr>
        <p:pic>
          <p:nvPicPr>
            <p:cNvPr id="12721" name="Google Shape;12721;p1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22" name="Google Shape;12722;p1756"/>
            <p:cNvGrpSpPr/>
            <p:nvPr/>
          </p:nvGrpSpPr>
          <p:grpSpPr>
            <a:xfrm>
              <a:off x="7191542" y="1"/>
              <a:ext cx="5000459" cy="1425992"/>
              <a:chOff x="7186272" y="0"/>
              <a:chExt cx="5005729" cy="1427495"/>
            </a:xfrm>
          </p:grpSpPr>
          <p:sp>
            <p:nvSpPr>
              <p:cNvPr id="12723" name="Google Shape;12723;p1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4" name="Google Shape;12724;p1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25" name="Google Shape;12725;p1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26" name="Google Shape;12726;p1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27" name="Google Shape;12727;p1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8" name="Google Shape;12728;p1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12729"/>
        <p:cNvGrpSpPr/>
        <p:nvPr/>
      </p:nvGrpSpPr>
      <p:grpSpPr>
        <a:xfrm>
          <a:off x="0" y="0"/>
          <a:ext cx="0" cy="0"/>
          <a:chOff x="0" y="0"/>
          <a:chExt cx="0" cy="0"/>
        </a:xfrm>
      </p:grpSpPr>
      <p:grpSp>
        <p:nvGrpSpPr>
          <p:cNvPr id="12730" name="Google Shape;12730;p1757"/>
          <p:cNvGrpSpPr/>
          <p:nvPr/>
        </p:nvGrpSpPr>
        <p:grpSpPr>
          <a:xfrm>
            <a:off x="0" y="0"/>
            <a:ext cx="12192000" cy="2148830"/>
            <a:chOff x="0" y="0"/>
            <a:chExt cx="12192000" cy="2148830"/>
          </a:xfrm>
        </p:grpSpPr>
        <p:sp>
          <p:nvSpPr>
            <p:cNvPr id="12731" name="Google Shape;12731;p17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2" name="Google Shape;12732;p17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733" name="Google Shape;12733;p175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34" name="Google Shape;12734;p175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5" name="Google Shape;12735;p17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36" name="Google Shape;12736;p175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737" name="Google Shape;12737;p17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23_Blank">
  <p:cSld name="23_Blank">
    <p:spTree>
      <p:nvGrpSpPr>
        <p:cNvPr id="1" name="Shape 12738"/>
        <p:cNvGrpSpPr/>
        <p:nvPr/>
      </p:nvGrpSpPr>
      <p:grpSpPr>
        <a:xfrm>
          <a:off x="0" y="0"/>
          <a:ext cx="0" cy="0"/>
          <a:chOff x="0" y="0"/>
          <a:chExt cx="0" cy="0"/>
        </a:xfrm>
      </p:grpSpPr>
      <p:sp>
        <p:nvSpPr>
          <p:cNvPr id="12739" name="Google Shape;12739;p1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40" name="Google Shape;12740;p1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41" name="Google Shape;12741;p1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42" name="Google Shape;12742;p1758"/>
          <p:cNvGrpSpPr/>
          <p:nvPr/>
        </p:nvGrpSpPr>
        <p:grpSpPr>
          <a:xfrm>
            <a:off x="7191542" y="1"/>
            <a:ext cx="5000459" cy="1425992"/>
            <a:chOff x="7191542" y="1"/>
            <a:chExt cx="5000459" cy="1425992"/>
          </a:xfrm>
        </p:grpSpPr>
        <p:pic>
          <p:nvPicPr>
            <p:cNvPr id="12743" name="Google Shape;12743;p1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44" name="Google Shape;12744;p1758"/>
            <p:cNvGrpSpPr/>
            <p:nvPr/>
          </p:nvGrpSpPr>
          <p:grpSpPr>
            <a:xfrm>
              <a:off x="7191542" y="1"/>
              <a:ext cx="5000459" cy="1425992"/>
              <a:chOff x="7186272" y="0"/>
              <a:chExt cx="5005729" cy="1427495"/>
            </a:xfrm>
          </p:grpSpPr>
          <p:sp>
            <p:nvSpPr>
              <p:cNvPr id="12745" name="Google Shape;12745;p1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6" name="Google Shape;12746;p1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12747"/>
        <p:cNvGrpSpPr/>
        <p:nvPr/>
      </p:nvGrpSpPr>
      <p:grpSpPr>
        <a:xfrm>
          <a:off x="0" y="0"/>
          <a:ext cx="0" cy="0"/>
          <a:chOff x="0" y="0"/>
          <a:chExt cx="0" cy="0"/>
        </a:xfrm>
      </p:grpSpPr>
      <p:sp>
        <p:nvSpPr>
          <p:cNvPr id="12748" name="Google Shape;12748;p17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49" name="Google Shape;12749;p17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50" name="Google Shape;12750;p17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751" name="Google Shape;12751;p1759"/>
          <p:cNvSpPr>
            <a:spLocks noGrp="1"/>
          </p:cNvSpPr>
          <p:nvPr>
            <p:ph type="pic" idx="2"/>
          </p:nvPr>
        </p:nvSpPr>
        <p:spPr>
          <a:xfrm>
            <a:off x="7118684" y="233915"/>
            <a:ext cx="5073316" cy="5943600"/>
          </a:xfrm>
          <a:prstGeom prst="rect">
            <a:avLst/>
          </a:prstGeom>
          <a:noFill/>
          <a:ln>
            <a:noFill/>
          </a:ln>
        </p:spPr>
      </p:sp>
      <p:grpSp>
        <p:nvGrpSpPr>
          <p:cNvPr id="12752" name="Google Shape;12752;p1759"/>
          <p:cNvGrpSpPr/>
          <p:nvPr/>
        </p:nvGrpSpPr>
        <p:grpSpPr>
          <a:xfrm>
            <a:off x="0" y="5020348"/>
            <a:ext cx="12192000" cy="1837653"/>
            <a:chOff x="0" y="5020348"/>
            <a:chExt cx="12192000" cy="1837653"/>
          </a:xfrm>
        </p:grpSpPr>
        <p:sp>
          <p:nvSpPr>
            <p:cNvPr id="12753" name="Google Shape;12753;p17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4" name="Google Shape;12754;p17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55" name="Google Shape;12755;p17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12756"/>
        <p:cNvGrpSpPr/>
        <p:nvPr/>
      </p:nvGrpSpPr>
      <p:grpSpPr>
        <a:xfrm>
          <a:off x="0" y="0"/>
          <a:ext cx="0" cy="0"/>
          <a:chOff x="0" y="0"/>
          <a:chExt cx="0" cy="0"/>
        </a:xfrm>
      </p:grpSpPr>
      <p:grpSp>
        <p:nvGrpSpPr>
          <p:cNvPr id="12757" name="Google Shape;12757;p1760"/>
          <p:cNvGrpSpPr/>
          <p:nvPr/>
        </p:nvGrpSpPr>
        <p:grpSpPr>
          <a:xfrm>
            <a:off x="0" y="5020347"/>
            <a:ext cx="12192000" cy="1837653"/>
            <a:chOff x="0" y="5020347"/>
            <a:chExt cx="12192000" cy="1837653"/>
          </a:xfrm>
        </p:grpSpPr>
        <p:sp>
          <p:nvSpPr>
            <p:cNvPr id="12758" name="Google Shape;12758;p17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9" name="Google Shape;12759;p17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0" name="Google Shape;12760;p17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61" name="Google Shape;12761;p17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762" name="Google Shape;12762;p17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3" name="Google Shape;12763;p17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12764"/>
        <p:cNvGrpSpPr/>
        <p:nvPr/>
      </p:nvGrpSpPr>
      <p:grpSpPr>
        <a:xfrm>
          <a:off x="0" y="0"/>
          <a:ext cx="0" cy="0"/>
          <a:chOff x="0" y="0"/>
          <a:chExt cx="0" cy="0"/>
        </a:xfrm>
      </p:grpSpPr>
      <p:sp>
        <p:nvSpPr>
          <p:cNvPr id="12765" name="Google Shape;12765;p17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6" name="Google Shape;12766;p17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7" name="Google Shape;12767;p17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8" name="Google Shape;12768;p1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69" name="Google Shape;12769;p1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0" name="Google Shape;12770;p1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71" name="Google Shape;12771;p1761"/>
          <p:cNvGrpSpPr/>
          <p:nvPr/>
        </p:nvGrpSpPr>
        <p:grpSpPr>
          <a:xfrm>
            <a:off x="7191542" y="1"/>
            <a:ext cx="5000459" cy="1425992"/>
            <a:chOff x="7191542" y="1"/>
            <a:chExt cx="5000459" cy="1425992"/>
          </a:xfrm>
        </p:grpSpPr>
        <p:pic>
          <p:nvPicPr>
            <p:cNvPr id="12772" name="Google Shape;12772;p1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3" name="Google Shape;12773;p1761"/>
            <p:cNvGrpSpPr/>
            <p:nvPr/>
          </p:nvGrpSpPr>
          <p:grpSpPr>
            <a:xfrm>
              <a:off x="7191542" y="1"/>
              <a:ext cx="5000459" cy="1425992"/>
              <a:chOff x="7186272" y="0"/>
              <a:chExt cx="5005729" cy="1427495"/>
            </a:xfrm>
          </p:grpSpPr>
          <p:sp>
            <p:nvSpPr>
              <p:cNvPr id="12774" name="Google Shape;12774;p1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5" name="Google Shape;12775;p1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76" name="Google Shape;12776;p17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12777"/>
        <p:cNvGrpSpPr/>
        <p:nvPr/>
      </p:nvGrpSpPr>
      <p:grpSpPr>
        <a:xfrm>
          <a:off x="0" y="0"/>
          <a:ext cx="0" cy="0"/>
          <a:chOff x="0" y="0"/>
          <a:chExt cx="0" cy="0"/>
        </a:xfrm>
      </p:grpSpPr>
      <p:sp>
        <p:nvSpPr>
          <p:cNvPr id="12778" name="Google Shape;12778;p17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779" name="Google Shape;12779;p17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80" name="Google Shape;12780;p1762"/>
          <p:cNvGrpSpPr/>
          <p:nvPr/>
        </p:nvGrpSpPr>
        <p:grpSpPr>
          <a:xfrm>
            <a:off x="0" y="5379426"/>
            <a:ext cx="2807368" cy="753891"/>
            <a:chOff x="0" y="5379426"/>
            <a:chExt cx="2807368" cy="753891"/>
          </a:xfrm>
        </p:grpSpPr>
        <p:sp>
          <p:nvSpPr>
            <p:cNvPr id="12781" name="Google Shape;12781;p17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2" name="Google Shape;12782;p17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783" name="Google Shape;12783;p1762"/>
          <p:cNvSpPr>
            <a:spLocks noGrp="1"/>
          </p:cNvSpPr>
          <p:nvPr>
            <p:ph type="pic" idx="2"/>
          </p:nvPr>
        </p:nvSpPr>
        <p:spPr>
          <a:xfrm>
            <a:off x="2807368" y="457202"/>
            <a:ext cx="8915400" cy="5943598"/>
          </a:xfrm>
          <a:prstGeom prst="rect">
            <a:avLst/>
          </a:prstGeom>
          <a:noFill/>
          <a:ln>
            <a:noFill/>
          </a:ln>
        </p:spPr>
      </p:sp>
      <p:pic>
        <p:nvPicPr>
          <p:cNvPr id="12784" name="Google Shape;12784;p17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594"/>
        <p:cNvGrpSpPr/>
        <p:nvPr/>
      </p:nvGrpSpPr>
      <p:grpSpPr>
        <a:xfrm>
          <a:off x="0" y="0"/>
          <a:ext cx="0" cy="0"/>
          <a:chOff x="0" y="0"/>
          <a:chExt cx="0" cy="0"/>
        </a:xfrm>
      </p:grpSpPr>
      <p:sp>
        <p:nvSpPr>
          <p:cNvPr id="595" name="Google Shape;595;p12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6" name="Google Shape;596;p12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12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8" name="Google Shape;598;p1200"/>
          <p:cNvSpPr>
            <a:spLocks noGrp="1"/>
          </p:cNvSpPr>
          <p:nvPr>
            <p:ph type="pic" idx="2"/>
          </p:nvPr>
        </p:nvSpPr>
        <p:spPr>
          <a:xfrm>
            <a:off x="7118684" y="233915"/>
            <a:ext cx="5073316" cy="5943600"/>
          </a:xfrm>
          <a:prstGeom prst="rect">
            <a:avLst/>
          </a:prstGeom>
          <a:noFill/>
          <a:ln>
            <a:noFill/>
          </a:ln>
        </p:spPr>
      </p:sp>
      <p:grpSp>
        <p:nvGrpSpPr>
          <p:cNvPr id="599" name="Google Shape;599;p1200"/>
          <p:cNvGrpSpPr/>
          <p:nvPr/>
        </p:nvGrpSpPr>
        <p:grpSpPr>
          <a:xfrm>
            <a:off x="0" y="5020348"/>
            <a:ext cx="12192000" cy="1837653"/>
            <a:chOff x="0" y="5020348"/>
            <a:chExt cx="12192000" cy="1837653"/>
          </a:xfrm>
        </p:grpSpPr>
        <p:sp>
          <p:nvSpPr>
            <p:cNvPr id="600" name="Google Shape;600;p1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 name="Google Shape;601;p12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2" name="Google Shape;602;p1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47_Quotation">
  <p:cSld name="47_Quotation">
    <p:spTree>
      <p:nvGrpSpPr>
        <p:cNvPr id="1" name="Shape 12785"/>
        <p:cNvGrpSpPr/>
        <p:nvPr/>
      </p:nvGrpSpPr>
      <p:grpSpPr>
        <a:xfrm>
          <a:off x="0" y="0"/>
          <a:ext cx="0" cy="0"/>
          <a:chOff x="0" y="0"/>
          <a:chExt cx="0" cy="0"/>
        </a:xfrm>
      </p:grpSpPr>
      <p:sp>
        <p:nvSpPr>
          <p:cNvPr id="12786" name="Google Shape;12786;p17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7" name="Google Shape;12787;p17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8" name="Google Shape;12788;p17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9" name="Google Shape;12789;p1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90" name="Google Shape;12790;p1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91" name="Google Shape;12791;p1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92" name="Google Shape;12792;p1763"/>
          <p:cNvGrpSpPr/>
          <p:nvPr/>
        </p:nvGrpSpPr>
        <p:grpSpPr>
          <a:xfrm>
            <a:off x="7191542" y="1"/>
            <a:ext cx="5000459" cy="1425992"/>
            <a:chOff x="7191542" y="1"/>
            <a:chExt cx="5000459" cy="1425992"/>
          </a:xfrm>
        </p:grpSpPr>
        <p:pic>
          <p:nvPicPr>
            <p:cNvPr id="12793" name="Google Shape;12793;p1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94" name="Google Shape;12794;p1763"/>
            <p:cNvGrpSpPr/>
            <p:nvPr/>
          </p:nvGrpSpPr>
          <p:grpSpPr>
            <a:xfrm>
              <a:off x="7191542" y="1"/>
              <a:ext cx="5000459" cy="1425992"/>
              <a:chOff x="7186272" y="0"/>
              <a:chExt cx="5005729" cy="1427495"/>
            </a:xfrm>
          </p:grpSpPr>
          <p:sp>
            <p:nvSpPr>
              <p:cNvPr id="12795" name="Google Shape;12795;p1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6" name="Google Shape;12796;p1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97" name="Google Shape;12797;p17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33_Title and Content">
  <p:cSld name="33_Title and Content">
    <p:spTree>
      <p:nvGrpSpPr>
        <p:cNvPr id="1" name="Shape 12798"/>
        <p:cNvGrpSpPr/>
        <p:nvPr/>
      </p:nvGrpSpPr>
      <p:grpSpPr>
        <a:xfrm>
          <a:off x="0" y="0"/>
          <a:ext cx="0" cy="0"/>
          <a:chOff x="0" y="0"/>
          <a:chExt cx="0" cy="0"/>
        </a:xfrm>
      </p:grpSpPr>
      <p:grpSp>
        <p:nvGrpSpPr>
          <p:cNvPr id="12799" name="Google Shape;12799;p1764"/>
          <p:cNvGrpSpPr/>
          <p:nvPr/>
        </p:nvGrpSpPr>
        <p:grpSpPr>
          <a:xfrm>
            <a:off x="7191542" y="1"/>
            <a:ext cx="5000459" cy="1425992"/>
            <a:chOff x="7191542" y="1"/>
            <a:chExt cx="5000459" cy="1425992"/>
          </a:xfrm>
        </p:grpSpPr>
        <p:pic>
          <p:nvPicPr>
            <p:cNvPr id="12800" name="Google Shape;12800;p17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1" name="Google Shape;12801;p1764"/>
            <p:cNvGrpSpPr/>
            <p:nvPr/>
          </p:nvGrpSpPr>
          <p:grpSpPr>
            <a:xfrm>
              <a:off x="7191542" y="1"/>
              <a:ext cx="5000459" cy="1425992"/>
              <a:chOff x="7186272" y="0"/>
              <a:chExt cx="5005729" cy="1427495"/>
            </a:xfrm>
          </p:grpSpPr>
          <p:sp>
            <p:nvSpPr>
              <p:cNvPr id="12802" name="Google Shape;12802;p17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3" name="Google Shape;12803;p17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04" name="Google Shape;12804;p17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05" name="Google Shape;12805;p17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06" name="Google Shape;12806;p17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07" name="Google Shape;12807;p17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8" name="Google Shape;12808;p1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23_Two Content">
  <p:cSld name="23_Two Content">
    <p:spTree>
      <p:nvGrpSpPr>
        <p:cNvPr id="1" name="Shape 12809"/>
        <p:cNvGrpSpPr/>
        <p:nvPr/>
      </p:nvGrpSpPr>
      <p:grpSpPr>
        <a:xfrm>
          <a:off x="0" y="0"/>
          <a:ext cx="0" cy="0"/>
          <a:chOff x="0" y="0"/>
          <a:chExt cx="0" cy="0"/>
        </a:xfrm>
      </p:grpSpPr>
      <p:sp>
        <p:nvSpPr>
          <p:cNvPr id="12810" name="Google Shape;12810;p17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11" name="Google Shape;12811;p17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812" name="Google Shape;12812;p1765"/>
          <p:cNvGrpSpPr/>
          <p:nvPr/>
        </p:nvGrpSpPr>
        <p:grpSpPr>
          <a:xfrm>
            <a:off x="7191542" y="1"/>
            <a:ext cx="5000459" cy="1425992"/>
            <a:chOff x="7191542" y="1"/>
            <a:chExt cx="5000459" cy="1425992"/>
          </a:xfrm>
        </p:grpSpPr>
        <p:pic>
          <p:nvPicPr>
            <p:cNvPr id="12813" name="Google Shape;12813;p17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4" name="Google Shape;12814;p1765"/>
            <p:cNvGrpSpPr/>
            <p:nvPr/>
          </p:nvGrpSpPr>
          <p:grpSpPr>
            <a:xfrm>
              <a:off x="7191542" y="1"/>
              <a:ext cx="5000459" cy="1425992"/>
              <a:chOff x="7186272" y="0"/>
              <a:chExt cx="5005729" cy="1427495"/>
            </a:xfrm>
          </p:grpSpPr>
          <p:sp>
            <p:nvSpPr>
              <p:cNvPr id="12815" name="Google Shape;12815;p17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6" name="Google Shape;12816;p17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17" name="Google Shape;12817;p17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18" name="Google Shape;12818;p17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19" name="Google Shape;12819;p17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20" name="Google Shape;12820;p17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23_Comparison">
  <p:cSld name="23_Comparison">
    <p:spTree>
      <p:nvGrpSpPr>
        <p:cNvPr id="1" name="Shape 12821"/>
        <p:cNvGrpSpPr/>
        <p:nvPr/>
      </p:nvGrpSpPr>
      <p:grpSpPr>
        <a:xfrm>
          <a:off x="0" y="0"/>
          <a:ext cx="0" cy="0"/>
          <a:chOff x="0" y="0"/>
          <a:chExt cx="0" cy="0"/>
        </a:xfrm>
      </p:grpSpPr>
      <p:grpSp>
        <p:nvGrpSpPr>
          <p:cNvPr id="12822" name="Google Shape;12822;p1766"/>
          <p:cNvGrpSpPr/>
          <p:nvPr/>
        </p:nvGrpSpPr>
        <p:grpSpPr>
          <a:xfrm>
            <a:off x="7191542" y="1"/>
            <a:ext cx="5000459" cy="1425992"/>
            <a:chOff x="7191542" y="1"/>
            <a:chExt cx="5000459" cy="1425992"/>
          </a:xfrm>
        </p:grpSpPr>
        <p:pic>
          <p:nvPicPr>
            <p:cNvPr id="12823" name="Google Shape;12823;p17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24" name="Google Shape;12824;p1766"/>
            <p:cNvGrpSpPr/>
            <p:nvPr/>
          </p:nvGrpSpPr>
          <p:grpSpPr>
            <a:xfrm>
              <a:off x="7191542" y="1"/>
              <a:ext cx="5000459" cy="1425992"/>
              <a:chOff x="7186272" y="0"/>
              <a:chExt cx="5005729" cy="1427495"/>
            </a:xfrm>
          </p:grpSpPr>
          <p:sp>
            <p:nvSpPr>
              <p:cNvPr id="12825" name="Google Shape;12825;p17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6" name="Google Shape;12826;p17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27" name="Google Shape;12827;p17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28" name="Google Shape;12828;p17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29" name="Google Shape;12829;p17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0" name="Google Shape;12830;p17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31" name="Google Shape;12831;p17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2" name="Google Shape;12832;p17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33" name="Google Shape;12833;p17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34" name="Google Shape;12834;p17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23_Title Only">
  <p:cSld name="23_Title Only">
    <p:spTree>
      <p:nvGrpSpPr>
        <p:cNvPr id="1" name="Shape 12835"/>
        <p:cNvGrpSpPr/>
        <p:nvPr/>
      </p:nvGrpSpPr>
      <p:grpSpPr>
        <a:xfrm>
          <a:off x="0" y="0"/>
          <a:ext cx="0" cy="0"/>
          <a:chOff x="0" y="0"/>
          <a:chExt cx="0" cy="0"/>
        </a:xfrm>
      </p:grpSpPr>
      <p:grpSp>
        <p:nvGrpSpPr>
          <p:cNvPr id="12836" name="Google Shape;12836;p1767"/>
          <p:cNvGrpSpPr/>
          <p:nvPr/>
        </p:nvGrpSpPr>
        <p:grpSpPr>
          <a:xfrm>
            <a:off x="7191542" y="1"/>
            <a:ext cx="5000459" cy="1425992"/>
            <a:chOff x="7191542" y="1"/>
            <a:chExt cx="5000459" cy="1425992"/>
          </a:xfrm>
        </p:grpSpPr>
        <p:pic>
          <p:nvPicPr>
            <p:cNvPr id="12837" name="Google Shape;12837;p1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38" name="Google Shape;12838;p1767"/>
            <p:cNvGrpSpPr/>
            <p:nvPr/>
          </p:nvGrpSpPr>
          <p:grpSpPr>
            <a:xfrm>
              <a:off x="7191542" y="1"/>
              <a:ext cx="5000459" cy="1425992"/>
              <a:chOff x="7186272" y="0"/>
              <a:chExt cx="5005729" cy="1427495"/>
            </a:xfrm>
          </p:grpSpPr>
          <p:sp>
            <p:nvSpPr>
              <p:cNvPr id="12839" name="Google Shape;12839;p1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0" name="Google Shape;12840;p1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41" name="Google Shape;12841;p17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42" name="Google Shape;12842;p1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43" name="Google Shape;12843;p1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44" name="Google Shape;12844;p1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12845"/>
        <p:cNvGrpSpPr/>
        <p:nvPr/>
      </p:nvGrpSpPr>
      <p:grpSpPr>
        <a:xfrm>
          <a:off x="0" y="0"/>
          <a:ext cx="0" cy="0"/>
          <a:chOff x="0" y="0"/>
          <a:chExt cx="0" cy="0"/>
        </a:xfrm>
      </p:grpSpPr>
      <p:grpSp>
        <p:nvGrpSpPr>
          <p:cNvPr id="12846" name="Google Shape;12846;p1768"/>
          <p:cNvGrpSpPr/>
          <p:nvPr/>
        </p:nvGrpSpPr>
        <p:grpSpPr>
          <a:xfrm>
            <a:off x="0" y="0"/>
            <a:ext cx="12192000" cy="2148830"/>
            <a:chOff x="0" y="0"/>
            <a:chExt cx="12192000" cy="2148830"/>
          </a:xfrm>
        </p:grpSpPr>
        <p:sp>
          <p:nvSpPr>
            <p:cNvPr id="12847" name="Google Shape;12847;p17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8" name="Google Shape;12848;p17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849" name="Google Shape;12849;p17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50" name="Google Shape;12850;p17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51" name="Google Shape;12851;p17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852" name="Google Shape;12852;p17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853" name="Google Shape;12853;p17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24_Blank">
  <p:cSld name="24_Blank">
    <p:spTree>
      <p:nvGrpSpPr>
        <p:cNvPr id="1" name="Shape 12854"/>
        <p:cNvGrpSpPr/>
        <p:nvPr/>
      </p:nvGrpSpPr>
      <p:grpSpPr>
        <a:xfrm>
          <a:off x="0" y="0"/>
          <a:ext cx="0" cy="0"/>
          <a:chOff x="0" y="0"/>
          <a:chExt cx="0" cy="0"/>
        </a:xfrm>
      </p:grpSpPr>
      <p:sp>
        <p:nvSpPr>
          <p:cNvPr id="12855" name="Google Shape;12855;p1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56" name="Google Shape;12856;p1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57" name="Google Shape;12857;p1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58" name="Google Shape;12858;p1769"/>
          <p:cNvGrpSpPr/>
          <p:nvPr/>
        </p:nvGrpSpPr>
        <p:grpSpPr>
          <a:xfrm>
            <a:off x="7191542" y="1"/>
            <a:ext cx="5000459" cy="1425992"/>
            <a:chOff x="7191542" y="1"/>
            <a:chExt cx="5000459" cy="1425992"/>
          </a:xfrm>
        </p:grpSpPr>
        <p:pic>
          <p:nvPicPr>
            <p:cNvPr id="12859" name="Google Shape;12859;p1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60" name="Google Shape;12860;p1769"/>
            <p:cNvGrpSpPr/>
            <p:nvPr/>
          </p:nvGrpSpPr>
          <p:grpSpPr>
            <a:xfrm>
              <a:off x="7191542" y="1"/>
              <a:ext cx="5000459" cy="1425992"/>
              <a:chOff x="7186272" y="0"/>
              <a:chExt cx="5005729" cy="1427495"/>
            </a:xfrm>
          </p:grpSpPr>
          <p:sp>
            <p:nvSpPr>
              <p:cNvPr id="12861" name="Google Shape;12861;p1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2" name="Google Shape;12862;p1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48_Quotation">
  <p:cSld name="48_Quotation">
    <p:spTree>
      <p:nvGrpSpPr>
        <p:cNvPr id="1" name="Shape 12863"/>
        <p:cNvGrpSpPr/>
        <p:nvPr/>
      </p:nvGrpSpPr>
      <p:grpSpPr>
        <a:xfrm>
          <a:off x="0" y="0"/>
          <a:ext cx="0" cy="0"/>
          <a:chOff x="0" y="0"/>
          <a:chExt cx="0" cy="0"/>
        </a:xfrm>
      </p:grpSpPr>
      <p:sp>
        <p:nvSpPr>
          <p:cNvPr id="12864" name="Google Shape;12864;p17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65" name="Google Shape;12865;p17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66" name="Google Shape;12866;p17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7" name="Google Shape;12867;p1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68" name="Google Shape;12868;p1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69" name="Google Shape;12869;p1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70" name="Google Shape;12870;p1770"/>
          <p:cNvGrpSpPr/>
          <p:nvPr/>
        </p:nvGrpSpPr>
        <p:grpSpPr>
          <a:xfrm>
            <a:off x="7191542" y="1"/>
            <a:ext cx="5000459" cy="1425992"/>
            <a:chOff x="7191542" y="1"/>
            <a:chExt cx="5000459" cy="1425992"/>
          </a:xfrm>
        </p:grpSpPr>
        <p:pic>
          <p:nvPicPr>
            <p:cNvPr id="12871" name="Google Shape;12871;p1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72" name="Google Shape;12872;p1770"/>
            <p:cNvGrpSpPr/>
            <p:nvPr/>
          </p:nvGrpSpPr>
          <p:grpSpPr>
            <a:xfrm>
              <a:off x="7191542" y="1"/>
              <a:ext cx="5000459" cy="1425992"/>
              <a:chOff x="7186272" y="0"/>
              <a:chExt cx="5005729" cy="1427495"/>
            </a:xfrm>
          </p:grpSpPr>
          <p:sp>
            <p:nvSpPr>
              <p:cNvPr id="12873" name="Google Shape;12873;p1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4" name="Google Shape;12874;p1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75" name="Google Shape;12875;p17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12876"/>
        <p:cNvGrpSpPr/>
        <p:nvPr/>
      </p:nvGrpSpPr>
      <p:grpSpPr>
        <a:xfrm>
          <a:off x="0" y="0"/>
          <a:ext cx="0" cy="0"/>
          <a:chOff x="0" y="0"/>
          <a:chExt cx="0" cy="0"/>
        </a:xfrm>
      </p:grpSpPr>
      <p:sp>
        <p:nvSpPr>
          <p:cNvPr id="12877" name="Google Shape;12877;p17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78" name="Google Shape;12878;p17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9" name="Google Shape;12879;p17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0" name="Google Shape;12880;p1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81" name="Google Shape;12881;p1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2" name="Google Shape;12882;p1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83" name="Google Shape;12883;p1771"/>
          <p:cNvGrpSpPr/>
          <p:nvPr/>
        </p:nvGrpSpPr>
        <p:grpSpPr>
          <a:xfrm>
            <a:off x="7191542" y="1"/>
            <a:ext cx="5000459" cy="1425992"/>
            <a:chOff x="7191542" y="1"/>
            <a:chExt cx="5000459" cy="1425992"/>
          </a:xfrm>
        </p:grpSpPr>
        <p:pic>
          <p:nvPicPr>
            <p:cNvPr id="12884" name="Google Shape;12884;p1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85" name="Google Shape;12885;p1771"/>
            <p:cNvGrpSpPr/>
            <p:nvPr/>
          </p:nvGrpSpPr>
          <p:grpSpPr>
            <a:xfrm>
              <a:off x="7191542" y="1"/>
              <a:ext cx="5000459" cy="1425992"/>
              <a:chOff x="7186272" y="0"/>
              <a:chExt cx="5005729" cy="1427495"/>
            </a:xfrm>
          </p:grpSpPr>
          <p:sp>
            <p:nvSpPr>
              <p:cNvPr id="12886" name="Google Shape;12886;p1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7" name="Google Shape;12887;p1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88" name="Google Shape;12888;p17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matchingName="5_Title Slide">
  <p:cSld name="5_Title Slide">
    <p:bg>
      <p:bgPr>
        <a:solidFill>
          <a:schemeClr val="lt1"/>
        </a:solidFill>
        <a:effectLst/>
      </p:bgPr>
    </p:bg>
    <p:spTree>
      <p:nvGrpSpPr>
        <p:cNvPr id="1" name="Shape 12889"/>
        <p:cNvGrpSpPr/>
        <p:nvPr/>
      </p:nvGrpSpPr>
      <p:grpSpPr>
        <a:xfrm>
          <a:off x="0" y="0"/>
          <a:ext cx="0" cy="0"/>
          <a:chOff x="0" y="0"/>
          <a:chExt cx="0" cy="0"/>
        </a:xfrm>
      </p:grpSpPr>
      <p:sp>
        <p:nvSpPr>
          <p:cNvPr id="12890" name="Google Shape;12890;p177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1" name="Google Shape;12891;p177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2" name="Google Shape;12892;p177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893" name="Google Shape;12893;p177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4" name="Google Shape;12894;p177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895" name="Google Shape;12895;p177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6" name="Google Shape;12896;p177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97" name="Google Shape;12897;p177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898" name="Google Shape;12898;p177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99" name="Google Shape;12899;p177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00" name="Google Shape;12900;p177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03"/>
        <p:cNvGrpSpPr/>
        <p:nvPr/>
      </p:nvGrpSpPr>
      <p:grpSpPr>
        <a:xfrm>
          <a:off x="0" y="0"/>
          <a:ext cx="0" cy="0"/>
          <a:chOff x="0" y="0"/>
          <a:chExt cx="0" cy="0"/>
        </a:xfrm>
      </p:grpSpPr>
      <p:grpSp>
        <p:nvGrpSpPr>
          <p:cNvPr id="604" name="Google Shape;604;p1201"/>
          <p:cNvGrpSpPr/>
          <p:nvPr/>
        </p:nvGrpSpPr>
        <p:grpSpPr>
          <a:xfrm>
            <a:off x="0" y="5020347"/>
            <a:ext cx="12192000" cy="1837653"/>
            <a:chOff x="0" y="5020347"/>
            <a:chExt cx="12192000" cy="1837653"/>
          </a:xfrm>
        </p:grpSpPr>
        <p:sp>
          <p:nvSpPr>
            <p:cNvPr id="605" name="Google Shape;605;p12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 name="Google Shape;606;p12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 name="Google Shape;607;p12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8" name="Google Shape;608;p12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9" name="Google Shape;609;p12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 name="Google Shape;610;p12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12901"/>
        <p:cNvGrpSpPr/>
        <p:nvPr/>
      </p:nvGrpSpPr>
      <p:grpSpPr>
        <a:xfrm>
          <a:off x="0" y="0"/>
          <a:ext cx="0" cy="0"/>
          <a:chOff x="0" y="0"/>
          <a:chExt cx="0" cy="0"/>
        </a:xfrm>
      </p:grpSpPr>
      <p:sp>
        <p:nvSpPr>
          <p:cNvPr id="12902" name="Google Shape;12902;p177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3" name="Google Shape;12903;p177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4" name="Google Shape;12904;p177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05" name="Google Shape;12905;p1773"/>
          <p:cNvSpPr>
            <a:spLocks noGrp="1"/>
          </p:cNvSpPr>
          <p:nvPr>
            <p:ph type="pic" idx="2"/>
          </p:nvPr>
        </p:nvSpPr>
        <p:spPr>
          <a:xfrm>
            <a:off x="7118684" y="233915"/>
            <a:ext cx="5073316" cy="5943600"/>
          </a:xfrm>
          <a:prstGeom prst="rect">
            <a:avLst/>
          </a:prstGeom>
          <a:noFill/>
          <a:ln>
            <a:noFill/>
          </a:ln>
        </p:spPr>
      </p:sp>
      <p:grpSp>
        <p:nvGrpSpPr>
          <p:cNvPr id="12906" name="Google Shape;12906;p1773"/>
          <p:cNvGrpSpPr/>
          <p:nvPr/>
        </p:nvGrpSpPr>
        <p:grpSpPr>
          <a:xfrm>
            <a:off x="0" y="5020348"/>
            <a:ext cx="12192000" cy="1837653"/>
            <a:chOff x="0" y="5020348"/>
            <a:chExt cx="12192000" cy="1837653"/>
          </a:xfrm>
        </p:grpSpPr>
        <p:sp>
          <p:nvSpPr>
            <p:cNvPr id="12907" name="Google Shape;12907;p17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8" name="Google Shape;12908;p17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09" name="Google Shape;12909;p17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25_Divider">
  <p:cSld name="25_Divider">
    <p:bg>
      <p:bgPr>
        <a:solidFill>
          <a:schemeClr val="lt2"/>
        </a:solidFill>
        <a:effectLst/>
      </p:bgPr>
    </p:bg>
    <p:spTree>
      <p:nvGrpSpPr>
        <p:cNvPr id="1" name="Shape 12910"/>
        <p:cNvGrpSpPr/>
        <p:nvPr/>
      </p:nvGrpSpPr>
      <p:grpSpPr>
        <a:xfrm>
          <a:off x="0" y="0"/>
          <a:ext cx="0" cy="0"/>
          <a:chOff x="0" y="0"/>
          <a:chExt cx="0" cy="0"/>
        </a:xfrm>
      </p:grpSpPr>
      <p:grpSp>
        <p:nvGrpSpPr>
          <p:cNvPr id="12911" name="Google Shape;12911;p1774"/>
          <p:cNvGrpSpPr/>
          <p:nvPr/>
        </p:nvGrpSpPr>
        <p:grpSpPr>
          <a:xfrm>
            <a:off x="0" y="5020347"/>
            <a:ext cx="12192000" cy="1837653"/>
            <a:chOff x="0" y="5020347"/>
            <a:chExt cx="12192000" cy="1837653"/>
          </a:xfrm>
        </p:grpSpPr>
        <p:sp>
          <p:nvSpPr>
            <p:cNvPr id="12912" name="Google Shape;12912;p17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3" name="Google Shape;12913;p17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4" name="Google Shape;12914;p17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15" name="Google Shape;12915;p17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916" name="Google Shape;12916;p177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17" name="Google Shape;12917;p177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26_Photo Slide">
  <p:cSld name="26_Photo Slide">
    <p:spTree>
      <p:nvGrpSpPr>
        <p:cNvPr id="1" name="Shape 12918"/>
        <p:cNvGrpSpPr/>
        <p:nvPr/>
      </p:nvGrpSpPr>
      <p:grpSpPr>
        <a:xfrm>
          <a:off x="0" y="0"/>
          <a:ext cx="0" cy="0"/>
          <a:chOff x="0" y="0"/>
          <a:chExt cx="0" cy="0"/>
        </a:xfrm>
      </p:grpSpPr>
      <p:sp>
        <p:nvSpPr>
          <p:cNvPr id="12919" name="Google Shape;12919;p177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920" name="Google Shape;12920;p17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921" name="Google Shape;12921;p1775"/>
          <p:cNvGrpSpPr/>
          <p:nvPr/>
        </p:nvGrpSpPr>
        <p:grpSpPr>
          <a:xfrm>
            <a:off x="0" y="5379426"/>
            <a:ext cx="2807368" cy="753891"/>
            <a:chOff x="0" y="5379426"/>
            <a:chExt cx="2807368" cy="753891"/>
          </a:xfrm>
        </p:grpSpPr>
        <p:sp>
          <p:nvSpPr>
            <p:cNvPr id="12922" name="Google Shape;12922;p17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3" name="Google Shape;12923;p17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924" name="Google Shape;12924;p1775"/>
          <p:cNvSpPr>
            <a:spLocks noGrp="1"/>
          </p:cNvSpPr>
          <p:nvPr>
            <p:ph type="pic" idx="2"/>
          </p:nvPr>
        </p:nvSpPr>
        <p:spPr>
          <a:xfrm>
            <a:off x="2807368" y="457202"/>
            <a:ext cx="8915400" cy="5943598"/>
          </a:xfrm>
          <a:prstGeom prst="rect">
            <a:avLst/>
          </a:prstGeom>
          <a:noFill/>
          <a:ln>
            <a:noFill/>
          </a:ln>
        </p:spPr>
      </p:sp>
      <p:pic>
        <p:nvPicPr>
          <p:cNvPr id="12925" name="Google Shape;12925;p177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12926"/>
        <p:cNvGrpSpPr/>
        <p:nvPr/>
      </p:nvGrpSpPr>
      <p:grpSpPr>
        <a:xfrm>
          <a:off x="0" y="0"/>
          <a:ext cx="0" cy="0"/>
          <a:chOff x="0" y="0"/>
          <a:chExt cx="0" cy="0"/>
        </a:xfrm>
      </p:grpSpPr>
      <p:sp>
        <p:nvSpPr>
          <p:cNvPr id="12927" name="Google Shape;12927;p17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8" name="Google Shape;12928;p17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29" name="Google Shape;12929;p17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30" name="Google Shape;12930;p1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31" name="Google Shape;12931;p17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32" name="Google Shape;12932;p17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33" name="Google Shape;12933;p1776"/>
          <p:cNvGrpSpPr/>
          <p:nvPr/>
        </p:nvGrpSpPr>
        <p:grpSpPr>
          <a:xfrm>
            <a:off x="7191542" y="1"/>
            <a:ext cx="5000459" cy="1425992"/>
            <a:chOff x="7191542" y="1"/>
            <a:chExt cx="5000459" cy="1425992"/>
          </a:xfrm>
        </p:grpSpPr>
        <p:pic>
          <p:nvPicPr>
            <p:cNvPr id="12934" name="Google Shape;12934;p17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5" name="Google Shape;12935;p1776"/>
            <p:cNvGrpSpPr/>
            <p:nvPr/>
          </p:nvGrpSpPr>
          <p:grpSpPr>
            <a:xfrm>
              <a:off x="7191542" y="1"/>
              <a:ext cx="5000459" cy="1425992"/>
              <a:chOff x="7186272" y="0"/>
              <a:chExt cx="5005729" cy="1427495"/>
            </a:xfrm>
          </p:grpSpPr>
          <p:sp>
            <p:nvSpPr>
              <p:cNvPr id="12936" name="Google Shape;12936;p17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7" name="Google Shape;12937;p17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38" name="Google Shape;12938;p17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12939"/>
        <p:cNvGrpSpPr/>
        <p:nvPr/>
      </p:nvGrpSpPr>
      <p:grpSpPr>
        <a:xfrm>
          <a:off x="0" y="0"/>
          <a:ext cx="0" cy="0"/>
          <a:chOff x="0" y="0"/>
          <a:chExt cx="0" cy="0"/>
        </a:xfrm>
      </p:grpSpPr>
      <p:sp>
        <p:nvSpPr>
          <p:cNvPr id="12940" name="Google Shape;12940;p17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41" name="Google Shape;12941;p17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42" name="Google Shape;12942;p17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43" name="Google Shape;12943;p1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44" name="Google Shape;12944;p17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45" name="Google Shape;12945;p1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46" name="Google Shape;12946;p1777"/>
          <p:cNvGrpSpPr/>
          <p:nvPr/>
        </p:nvGrpSpPr>
        <p:grpSpPr>
          <a:xfrm>
            <a:off x="7191542" y="1"/>
            <a:ext cx="5000459" cy="1425992"/>
            <a:chOff x="7191542" y="1"/>
            <a:chExt cx="5000459" cy="1425992"/>
          </a:xfrm>
        </p:grpSpPr>
        <p:pic>
          <p:nvPicPr>
            <p:cNvPr id="12947" name="Google Shape;12947;p17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48" name="Google Shape;12948;p1777"/>
            <p:cNvGrpSpPr/>
            <p:nvPr/>
          </p:nvGrpSpPr>
          <p:grpSpPr>
            <a:xfrm>
              <a:off x="7191542" y="1"/>
              <a:ext cx="5000459" cy="1425992"/>
              <a:chOff x="7186272" y="0"/>
              <a:chExt cx="5005729" cy="1427495"/>
            </a:xfrm>
          </p:grpSpPr>
          <p:sp>
            <p:nvSpPr>
              <p:cNvPr id="12949" name="Google Shape;12949;p17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0" name="Google Shape;12950;p17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51" name="Google Shape;12951;p17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12952"/>
        <p:cNvGrpSpPr/>
        <p:nvPr/>
      </p:nvGrpSpPr>
      <p:grpSpPr>
        <a:xfrm>
          <a:off x="0" y="0"/>
          <a:ext cx="0" cy="0"/>
          <a:chOff x="0" y="0"/>
          <a:chExt cx="0" cy="0"/>
        </a:xfrm>
      </p:grpSpPr>
      <p:grpSp>
        <p:nvGrpSpPr>
          <p:cNvPr id="12953" name="Google Shape;12953;p1778"/>
          <p:cNvGrpSpPr/>
          <p:nvPr/>
        </p:nvGrpSpPr>
        <p:grpSpPr>
          <a:xfrm>
            <a:off x="7191542" y="1"/>
            <a:ext cx="5000459" cy="1425992"/>
            <a:chOff x="7191542" y="1"/>
            <a:chExt cx="5000459" cy="1425992"/>
          </a:xfrm>
        </p:grpSpPr>
        <p:pic>
          <p:nvPicPr>
            <p:cNvPr id="12954" name="Google Shape;12954;p1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55" name="Google Shape;12955;p1778"/>
            <p:cNvGrpSpPr/>
            <p:nvPr/>
          </p:nvGrpSpPr>
          <p:grpSpPr>
            <a:xfrm>
              <a:off x="7191542" y="1"/>
              <a:ext cx="5000459" cy="1425992"/>
              <a:chOff x="7186272" y="0"/>
              <a:chExt cx="5005729" cy="1427495"/>
            </a:xfrm>
          </p:grpSpPr>
          <p:sp>
            <p:nvSpPr>
              <p:cNvPr id="12956" name="Google Shape;12956;p1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7" name="Google Shape;12957;p1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58" name="Google Shape;12958;p17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59" name="Google Shape;12959;p177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0" name="Google Shape;12960;p1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61" name="Google Shape;12961;p1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62" name="Google Shape;12962;p1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25_Two Content">
  <p:cSld name="25_Two Content">
    <p:spTree>
      <p:nvGrpSpPr>
        <p:cNvPr id="1" name="Shape 12963"/>
        <p:cNvGrpSpPr/>
        <p:nvPr/>
      </p:nvGrpSpPr>
      <p:grpSpPr>
        <a:xfrm>
          <a:off x="0" y="0"/>
          <a:ext cx="0" cy="0"/>
          <a:chOff x="0" y="0"/>
          <a:chExt cx="0" cy="0"/>
        </a:xfrm>
      </p:grpSpPr>
      <p:sp>
        <p:nvSpPr>
          <p:cNvPr id="12964" name="Google Shape;12964;p17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5" name="Google Shape;12965;p17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966" name="Google Shape;12966;p1779"/>
          <p:cNvGrpSpPr/>
          <p:nvPr/>
        </p:nvGrpSpPr>
        <p:grpSpPr>
          <a:xfrm>
            <a:off x="7191542" y="1"/>
            <a:ext cx="5000459" cy="1425992"/>
            <a:chOff x="7191542" y="1"/>
            <a:chExt cx="5000459" cy="1425992"/>
          </a:xfrm>
        </p:grpSpPr>
        <p:pic>
          <p:nvPicPr>
            <p:cNvPr id="12967" name="Google Shape;12967;p1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68" name="Google Shape;12968;p1779"/>
            <p:cNvGrpSpPr/>
            <p:nvPr/>
          </p:nvGrpSpPr>
          <p:grpSpPr>
            <a:xfrm>
              <a:off x="7191542" y="1"/>
              <a:ext cx="5000459" cy="1425992"/>
              <a:chOff x="7186272" y="0"/>
              <a:chExt cx="5005729" cy="1427495"/>
            </a:xfrm>
          </p:grpSpPr>
          <p:sp>
            <p:nvSpPr>
              <p:cNvPr id="12969" name="Google Shape;12969;p1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0" name="Google Shape;12970;p1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71" name="Google Shape;12971;p17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2" name="Google Shape;12972;p17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73" name="Google Shape;12973;p1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74" name="Google Shape;12974;p1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24_Comparison">
  <p:cSld name="24_Comparison">
    <p:spTree>
      <p:nvGrpSpPr>
        <p:cNvPr id="1" name="Shape 12975"/>
        <p:cNvGrpSpPr/>
        <p:nvPr/>
      </p:nvGrpSpPr>
      <p:grpSpPr>
        <a:xfrm>
          <a:off x="0" y="0"/>
          <a:ext cx="0" cy="0"/>
          <a:chOff x="0" y="0"/>
          <a:chExt cx="0" cy="0"/>
        </a:xfrm>
      </p:grpSpPr>
      <p:grpSp>
        <p:nvGrpSpPr>
          <p:cNvPr id="12976" name="Google Shape;12976;p1780"/>
          <p:cNvGrpSpPr/>
          <p:nvPr/>
        </p:nvGrpSpPr>
        <p:grpSpPr>
          <a:xfrm>
            <a:off x="7191542" y="1"/>
            <a:ext cx="5000459" cy="1425992"/>
            <a:chOff x="7191542" y="1"/>
            <a:chExt cx="5000459" cy="1425992"/>
          </a:xfrm>
        </p:grpSpPr>
        <p:pic>
          <p:nvPicPr>
            <p:cNvPr id="12977" name="Google Shape;12977;p1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78" name="Google Shape;12978;p1780"/>
            <p:cNvGrpSpPr/>
            <p:nvPr/>
          </p:nvGrpSpPr>
          <p:grpSpPr>
            <a:xfrm>
              <a:off x="7191542" y="1"/>
              <a:ext cx="5000459" cy="1425992"/>
              <a:chOff x="7186272" y="0"/>
              <a:chExt cx="5005729" cy="1427495"/>
            </a:xfrm>
          </p:grpSpPr>
          <p:sp>
            <p:nvSpPr>
              <p:cNvPr id="12979" name="Google Shape;12979;p1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0" name="Google Shape;12980;p1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81" name="Google Shape;12981;p17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82" name="Google Shape;12982;p17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3" name="Google Shape;12983;p17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4" name="Google Shape;12984;p17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5" name="Google Shape;12985;p17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6" name="Google Shape;12986;p17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87" name="Google Shape;12987;p1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88" name="Google Shape;12988;p1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24_Title Only">
  <p:cSld name="24_Title Only">
    <p:spTree>
      <p:nvGrpSpPr>
        <p:cNvPr id="1" name="Shape 12989"/>
        <p:cNvGrpSpPr/>
        <p:nvPr/>
      </p:nvGrpSpPr>
      <p:grpSpPr>
        <a:xfrm>
          <a:off x="0" y="0"/>
          <a:ext cx="0" cy="0"/>
          <a:chOff x="0" y="0"/>
          <a:chExt cx="0" cy="0"/>
        </a:xfrm>
      </p:grpSpPr>
      <p:grpSp>
        <p:nvGrpSpPr>
          <p:cNvPr id="12990" name="Google Shape;12990;p1781"/>
          <p:cNvGrpSpPr/>
          <p:nvPr/>
        </p:nvGrpSpPr>
        <p:grpSpPr>
          <a:xfrm>
            <a:off x="7191542" y="1"/>
            <a:ext cx="5000459" cy="1425992"/>
            <a:chOff x="7191542" y="1"/>
            <a:chExt cx="5000459" cy="1425992"/>
          </a:xfrm>
        </p:grpSpPr>
        <p:pic>
          <p:nvPicPr>
            <p:cNvPr id="12991" name="Google Shape;12991;p1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92" name="Google Shape;12992;p1781"/>
            <p:cNvGrpSpPr/>
            <p:nvPr/>
          </p:nvGrpSpPr>
          <p:grpSpPr>
            <a:xfrm>
              <a:off x="7191542" y="1"/>
              <a:ext cx="5000459" cy="1425992"/>
              <a:chOff x="7186272" y="0"/>
              <a:chExt cx="5005729" cy="1427495"/>
            </a:xfrm>
          </p:grpSpPr>
          <p:sp>
            <p:nvSpPr>
              <p:cNvPr id="12993" name="Google Shape;12993;p1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4" name="Google Shape;12994;p1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95" name="Google Shape;12995;p17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96" name="Google Shape;12996;p1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97" name="Google Shape;12997;p1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98" name="Google Shape;12998;p1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12999"/>
        <p:cNvGrpSpPr/>
        <p:nvPr/>
      </p:nvGrpSpPr>
      <p:grpSpPr>
        <a:xfrm>
          <a:off x="0" y="0"/>
          <a:ext cx="0" cy="0"/>
          <a:chOff x="0" y="0"/>
          <a:chExt cx="0" cy="0"/>
        </a:xfrm>
      </p:grpSpPr>
      <p:grpSp>
        <p:nvGrpSpPr>
          <p:cNvPr id="13000" name="Google Shape;13000;p1782"/>
          <p:cNvGrpSpPr/>
          <p:nvPr/>
        </p:nvGrpSpPr>
        <p:grpSpPr>
          <a:xfrm>
            <a:off x="0" y="0"/>
            <a:ext cx="12192000" cy="2148830"/>
            <a:chOff x="0" y="0"/>
            <a:chExt cx="12192000" cy="2148830"/>
          </a:xfrm>
        </p:grpSpPr>
        <p:sp>
          <p:nvSpPr>
            <p:cNvPr id="13001" name="Google Shape;13001;p17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2" name="Google Shape;13002;p17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003" name="Google Shape;13003;p17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04" name="Google Shape;13004;p17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5" name="Google Shape;13005;p17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06" name="Google Shape;13006;p17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007" name="Google Shape;13007;p17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11"/>
        <p:cNvGrpSpPr/>
        <p:nvPr/>
      </p:nvGrpSpPr>
      <p:grpSpPr>
        <a:xfrm>
          <a:off x="0" y="0"/>
          <a:ext cx="0" cy="0"/>
          <a:chOff x="0" y="0"/>
          <a:chExt cx="0" cy="0"/>
        </a:xfrm>
      </p:grpSpPr>
      <p:sp>
        <p:nvSpPr>
          <p:cNvPr id="612" name="Google Shape;612;p12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3" name="Google Shape;613;p12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4" name="Google Shape;614;p1202"/>
          <p:cNvGrpSpPr/>
          <p:nvPr/>
        </p:nvGrpSpPr>
        <p:grpSpPr>
          <a:xfrm>
            <a:off x="0" y="5379426"/>
            <a:ext cx="2807368" cy="753891"/>
            <a:chOff x="0" y="5379426"/>
            <a:chExt cx="2807368" cy="753891"/>
          </a:xfrm>
        </p:grpSpPr>
        <p:sp>
          <p:nvSpPr>
            <p:cNvPr id="615" name="Google Shape;615;p12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 name="Google Shape;616;p12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7" name="Google Shape;617;p1202"/>
          <p:cNvSpPr>
            <a:spLocks noGrp="1"/>
          </p:cNvSpPr>
          <p:nvPr>
            <p:ph type="pic" idx="2"/>
          </p:nvPr>
        </p:nvSpPr>
        <p:spPr>
          <a:xfrm>
            <a:off x="2807368" y="457202"/>
            <a:ext cx="8915400" cy="5943598"/>
          </a:xfrm>
          <a:prstGeom prst="rect">
            <a:avLst/>
          </a:prstGeom>
          <a:noFill/>
          <a:ln>
            <a:noFill/>
          </a:ln>
        </p:spPr>
      </p:sp>
      <p:pic>
        <p:nvPicPr>
          <p:cNvPr id="618" name="Google Shape;618;p12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25_Blank">
  <p:cSld name="25_Blank">
    <p:spTree>
      <p:nvGrpSpPr>
        <p:cNvPr id="1" name="Shape 13008"/>
        <p:cNvGrpSpPr/>
        <p:nvPr/>
      </p:nvGrpSpPr>
      <p:grpSpPr>
        <a:xfrm>
          <a:off x="0" y="0"/>
          <a:ext cx="0" cy="0"/>
          <a:chOff x="0" y="0"/>
          <a:chExt cx="0" cy="0"/>
        </a:xfrm>
      </p:grpSpPr>
      <p:sp>
        <p:nvSpPr>
          <p:cNvPr id="13009" name="Google Shape;13009;p1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010" name="Google Shape;13010;p1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1" name="Google Shape;13011;p1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12" name="Google Shape;13012;p1783"/>
          <p:cNvGrpSpPr/>
          <p:nvPr/>
        </p:nvGrpSpPr>
        <p:grpSpPr>
          <a:xfrm>
            <a:off x="7191542" y="1"/>
            <a:ext cx="5000459" cy="1425992"/>
            <a:chOff x="7191542" y="1"/>
            <a:chExt cx="5000459" cy="1425992"/>
          </a:xfrm>
        </p:grpSpPr>
        <p:pic>
          <p:nvPicPr>
            <p:cNvPr id="13013" name="Google Shape;13013;p1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14" name="Google Shape;13014;p1783"/>
            <p:cNvGrpSpPr/>
            <p:nvPr/>
          </p:nvGrpSpPr>
          <p:grpSpPr>
            <a:xfrm>
              <a:off x="7191542" y="1"/>
              <a:ext cx="5000459" cy="1425992"/>
              <a:chOff x="7186272" y="0"/>
              <a:chExt cx="5005729" cy="1427495"/>
            </a:xfrm>
          </p:grpSpPr>
          <p:sp>
            <p:nvSpPr>
              <p:cNvPr id="13015" name="Google Shape;13015;p1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6" name="Google Shape;13016;p1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13017"/>
        <p:cNvGrpSpPr/>
        <p:nvPr/>
      </p:nvGrpSpPr>
      <p:grpSpPr>
        <a:xfrm>
          <a:off x="0" y="0"/>
          <a:ext cx="0" cy="0"/>
          <a:chOff x="0" y="0"/>
          <a:chExt cx="0" cy="0"/>
        </a:xfrm>
      </p:grpSpPr>
      <p:sp>
        <p:nvSpPr>
          <p:cNvPr id="13018" name="Google Shape;13018;p17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19" name="Google Shape;13019;p17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20" name="Google Shape;13020;p17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1" name="Google Shape;13021;p1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22" name="Google Shape;13022;p1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23" name="Google Shape;13023;p1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4" name="Google Shape;13024;p1784"/>
          <p:cNvGrpSpPr/>
          <p:nvPr/>
        </p:nvGrpSpPr>
        <p:grpSpPr>
          <a:xfrm>
            <a:off x="7191542" y="1"/>
            <a:ext cx="5000459" cy="1425992"/>
            <a:chOff x="7191542" y="1"/>
            <a:chExt cx="5000459" cy="1425992"/>
          </a:xfrm>
        </p:grpSpPr>
        <p:pic>
          <p:nvPicPr>
            <p:cNvPr id="13025" name="Google Shape;13025;p1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26" name="Google Shape;13026;p1784"/>
            <p:cNvGrpSpPr/>
            <p:nvPr/>
          </p:nvGrpSpPr>
          <p:grpSpPr>
            <a:xfrm>
              <a:off x="7191542" y="1"/>
              <a:ext cx="5000459" cy="1425992"/>
              <a:chOff x="7186272" y="0"/>
              <a:chExt cx="5005729" cy="1427495"/>
            </a:xfrm>
          </p:grpSpPr>
          <p:sp>
            <p:nvSpPr>
              <p:cNvPr id="13027" name="Google Shape;13027;p1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8" name="Google Shape;13028;p1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29" name="Google Shape;13029;p17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13030"/>
        <p:cNvGrpSpPr/>
        <p:nvPr/>
      </p:nvGrpSpPr>
      <p:grpSpPr>
        <a:xfrm>
          <a:off x="0" y="0"/>
          <a:ext cx="0" cy="0"/>
          <a:chOff x="0" y="0"/>
          <a:chExt cx="0" cy="0"/>
        </a:xfrm>
      </p:grpSpPr>
      <p:sp>
        <p:nvSpPr>
          <p:cNvPr id="13031" name="Google Shape;13031;p17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32" name="Google Shape;13032;p17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33" name="Google Shape;13033;p17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4" name="Google Shape;13034;p1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35" name="Google Shape;13035;p1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6" name="Google Shape;13036;p1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37" name="Google Shape;13037;p1785"/>
          <p:cNvGrpSpPr/>
          <p:nvPr/>
        </p:nvGrpSpPr>
        <p:grpSpPr>
          <a:xfrm>
            <a:off x="7191542" y="1"/>
            <a:ext cx="5000459" cy="1425992"/>
            <a:chOff x="7191542" y="1"/>
            <a:chExt cx="5000459" cy="1425992"/>
          </a:xfrm>
        </p:grpSpPr>
        <p:pic>
          <p:nvPicPr>
            <p:cNvPr id="13038" name="Google Shape;13038;p1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39" name="Google Shape;13039;p1785"/>
            <p:cNvGrpSpPr/>
            <p:nvPr/>
          </p:nvGrpSpPr>
          <p:grpSpPr>
            <a:xfrm>
              <a:off x="7191542" y="1"/>
              <a:ext cx="5000459" cy="1425992"/>
              <a:chOff x="7186272" y="0"/>
              <a:chExt cx="5005729" cy="1427495"/>
            </a:xfrm>
          </p:grpSpPr>
          <p:sp>
            <p:nvSpPr>
              <p:cNvPr id="13040" name="Google Shape;13040;p1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1" name="Google Shape;13041;p1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42" name="Google Shape;13042;p17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13043"/>
        <p:cNvGrpSpPr/>
        <p:nvPr/>
      </p:nvGrpSpPr>
      <p:grpSpPr>
        <a:xfrm>
          <a:off x="0" y="0"/>
          <a:ext cx="0" cy="0"/>
          <a:chOff x="0" y="0"/>
          <a:chExt cx="0" cy="0"/>
        </a:xfrm>
      </p:grpSpPr>
      <p:sp>
        <p:nvSpPr>
          <p:cNvPr id="13044" name="Google Shape;13044;p17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45" name="Google Shape;13045;p17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6" name="Google Shape;13046;p17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7" name="Google Shape;13047;p1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48" name="Google Shape;13048;p1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49" name="Google Shape;13049;p1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50" name="Google Shape;13050;p1786"/>
          <p:cNvGrpSpPr/>
          <p:nvPr/>
        </p:nvGrpSpPr>
        <p:grpSpPr>
          <a:xfrm>
            <a:off x="7191542" y="1"/>
            <a:ext cx="5000459" cy="1425992"/>
            <a:chOff x="7191542" y="1"/>
            <a:chExt cx="5000459" cy="1425992"/>
          </a:xfrm>
        </p:grpSpPr>
        <p:pic>
          <p:nvPicPr>
            <p:cNvPr id="13051" name="Google Shape;13051;p1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52" name="Google Shape;13052;p1786"/>
            <p:cNvGrpSpPr/>
            <p:nvPr/>
          </p:nvGrpSpPr>
          <p:grpSpPr>
            <a:xfrm>
              <a:off x="7191542" y="1"/>
              <a:ext cx="5000459" cy="1425992"/>
              <a:chOff x="7186272" y="0"/>
              <a:chExt cx="5005729" cy="1427495"/>
            </a:xfrm>
          </p:grpSpPr>
          <p:sp>
            <p:nvSpPr>
              <p:cNvPr id="13053" name="Google Shape;13053;p1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4" name="Google Shape;13054;p1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55" name="Google Shape;13055;p17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13056"/>
        <p:cNvGrpSpPr/>
        <p:nvPr/>
      </p:nvGrpSpPr>
      <p:grpSpPr>
        <a:xfrm>
          <a:off x="0" y="0"/>
          <a:ext cx="0" cy="0"/>
          <a:chOff x="0" y="0"/>
          <a:chExt cx="0" cy="0"/>
        </a:xfrm>
      </p:grpSpPr>
      <p:sp>
        <p:nvSpPr>
          <p:cNvPr id="13057" name="Google Shape;13057;p17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58" name="Google Shape;13058;p17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59" name="Google Shape;13059;p17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0" name="Google Shape;13060;p1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61" name="Google Shape;13061;p1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62" name="Google Shape;13062;p1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63" name="Google Shape;13063;p1787"/>
          <p:cNvGrpSpPr/>
          <p:nvPr/>
        </p:nvGrpSpPr>
        <p:grpSpPr>
          <a:xfrm>
            <a:off x="7191542" y="1"/>
            <a:ext cx="5000459" cy="1425992"/>
            <a:chOff x="7191542" y="1"/>
            <a:chExt cx="5000459" cy="1425992"/>
          </a:xfrm>
        </p:grpSpPr>
        <p:pic>
          <p:nvPicPr>
            <p:cNvPr id="13064" name="Google Shape;13064;p1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5" name="Google Shape;13065;p1787"/>
            <p:cNvGrpSpPr/>
            <p:nvPr/>
          </p:nvGrpSpPr>
          <p:grpSpPr>
            <a:xfrm>
              <a:off x="7191542" y="1"/>
              <a:ext cx="5000459" cy="1425992"/>
              <a:chOff x="7186272" y="0"/>
              <a:chExt cx="5005729" cy="1427495"/>
            </a:xfrm>
          </p:grpSpPr>
          <p:sp>
            <p:nvSpPr>
              <p:cNvPr id="13066" name="Google Shape;13066;p1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7" name="Google Shape;13067;p1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68" name="Google Shape;13068;p17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13069"/>
        <p:cNvGrpSpPr/>
        <p:nvPr/>
      </p:nvGrpSpPr>
      <p:grpSpPr>
        <a:xfrm>
          <a:off x="0" y="0"/>
          <a:ext cx="0" cy="0"/>
          <a:chOff x="0" y="0"/>
          <a:chExt cx="0" cy="0"/>
        </a:xfrm>
      </p:grpSpPr>
      <p:sp>
        <p:nvSpPr>
          <p:cNvPr id="13070" name="Google Shape;13070;p17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1" name="Google Shape;13071;p17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2" name="Google Shape;13072;p17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73" name="Google Shape;13073;p1788"/>
          <p:cNvSpPr>
            <a:spLocks noGrp="1"/>
          </p:cNvSpPr>
          <p:nvPr>
            <p:ph type="pic" idx="2"/>
          </p:nvPr>
        </p:nvSpPr>
        <p:spPr>
          <a:xfrm>
            <a:off x="7118684" y="233915"/>
            <a:ext cx="5073316" cy="5943600"/>
          </a:xfrm>
          <a:prstGeom prst="rect">
            <a:avLst/>
          </a:prstGeom>
          <a:noFill/>
          <a:ln>
            <a:noFill/>
          </a:ln>
        </p:spPr>
      </p:sp>
      <p:grpSp>
        <p:nvGrpSpPr>
          <p:cNvPr id="13074" name="Google Shape;13074;p1788"/>
          <p:cNvGrpSpPr/>
          <p:nvPr/>
        </p:nvGrpSpPr>
        <p:grpSpPr>
          <a:xfrm>
            <a:off x="0" y="5020348"/>
            <a:ext cx="12192000" cy="1837653"/>
            <a:chOff x="0" y="5020348"/>
            <a:chExt cx="12192000" cy="1837653"/>
          </a:xfrm>
        </p:grpSpPr>
        <p:sp>
          <p:nvSpPr>
            <p:cNvPr id="13075" name="Google Shape;13075;p17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6" name="Google Shape;13076;p17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77" name="Google Shape;13077;p17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26_Divider">
  <p:cSld name="26_Divider">
    <p:bg>
      <p:bgPr>
        <a:solidFill>
          <a:schemeClr val="lt2"/>
        </a:solidFill>
        <a:effectLst/>
      </p:bgPr>
    </p:bg>
    <p:spTree>
      <p:nvGrpSpPr>
        <p:cNvPr id="1" name="Shape 13078"/>
        <p:cNvGrpSpPr/>
        <p:nvPr/>
      </p:nvGrpSpPr>
      <p:grpSpPr>
        <a:xfrm>
          <a:off x="0" y="0"/>
          <a:ext cx="0" cy="0"/>
          <a:chOff x="0" y="0"/>
          <a:chExt cx="0" cy="0"/>
        </a:xfrm>
      </p:grpSpPr>
      <p:grpSp>
        <p:nvGrpSpPr>
          <p:cNvPr id="13079" name="Google Shape;13079;p1789"/>
          <p:cNvGrpSpPr/>
          <p:nvPr/>
        </p:nvGrpSpPr>
        <p:grpSpPr>
          <a:xfrm>
            <a:off x="0" y="5020347"/>
            <a:ext cx="12192000" cy="1837653"/>
            <a:chOff x="0" y="5020347"/>
            <a:chExt cx="12192000" cy="1837653"/>
          </a:xfrm>
        </p:grpSpPr>
        <p:sp>
          <p:nvSpPr>
            <p:cNvPr id="13080" name="Google Shape;13080;p17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1" name="Google Shape;13081;p17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2" name="Google Shape;13082;p17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83" name="Google Shape;13083;p17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084" name="Google Shape;13084;p17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85" name="Google Shape;13085;p17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27_Photo Slide">
  <p:cSld name="27_Photo Slide">
    <p:spTree>
      <p:nvGrpSpPr>
        <p:cNvPr id="1" name="Shape 13086"/>
        <p:cNvGrpSpPr/>
        <p:nvPr/>
      </p:nvGrpSpPr>
      <p:grpSpPr>
        <a:xfrm>
          <a:off x="0" y="0"/>
          <a:ext cx="0" cy="0"/>
          <a:chOff x="0" y="0"/>
          <a:chExt cx="0" cy="0"/>
        </a:xfrm>
      </p:grpSpPr>
      <p:sp>
        <p:nvSpPr>
          <p:cNvPr id="13087" name="Google Shape;13087;p17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88" name="Google Shape;13088;p17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89" name="Google Shape;13089;p1790"/>
          <p:cNvGrpSpPr/>
          <p:nvPr/>
        </p:nvGrpSpPr>
        <p:grpSpPr>
          <a:xfrm>
            <a:off x="0" y="5379426"/>
            <a:ext cx="2807368" cy="753891"/>
            <a:chOff x="0" y="5379426"/>
            <a:chExt cx="2807368" cy="753891"/>
          </a:xfrm>
        </p:grpSpPr>
        <p:sp>
          <p:nvSpPr>
            <p:cNvPr id="13090" name="Google Shape;13090;p17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1" name="Google Shape;13091;p17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092" name="Google Shape;13092;p1790"/>
          <p:cNvSpPr>
            <a:spLocks noGrp="1"/>
          </p:cNvSpPr>
          <p:nvPr>
            <p:ph type="pic" idx="2"/>
          </p:nvPr>
        </p:nvSpPr>
        <p:spPr>
          <a:xfrm>
            <a:off x="2807368" y="457202"/>
            <a:ext cx="8915400" cy="5943598"/>
          </a:xfrm>
          <a:prstGeom prst="rect">
            <a:avLst/>
          </a:prstGeom>
          <a:noFill/>
          <a:ln>
            <a:noFill/>
          </a:ln>
        </p:spPr>
      </p:sp>
      <p:pic>
        <p:nvPicPr>
          <p:cNvPr id="13093" name="Google Shape;13093;p17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13094"/>
        <p:cNvGrpSpPr/>
        <p:nvPr/>
      </p:nvGrpSpPr>
      <p:grpSpPr>
        <a:xfrm>
          <a:off x="0" y="0"/>
          <a:ext cx="0" cy="0"/>
          <a:chOff x="0" y="0"/>
          <a:chExt cx="0" cy="0"/>
        </a:xfrm>
      </p:grpSpPr>
      <p:sp>
        <p:nvSpPr>
          <p:cNvPr id="13095" name="Google Shape;13095;p17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6" name="Google Shape;13096;p17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97" name="Google Shape;13097;p17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98" name="Google Shape;13098;p17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99" name="Google Shape;13099;p17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00" name="Google Shape;13100;p17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01" name="Google Shape;13101;p1791"/>
          <p:cNvGrpSpPr/>
          <p:nvPr/>
        </p:nvGrpSpPr>
        <p:grpSpPr>
          <a:xfrm>
            <a:off x="7191542" y="1"/>
            <a:ext cx="5000459" cy="1425992"/>
            <a:chOff x="7191542" y="1"/>
            <a:chExt cx="5000459" cy="1425992"/>
          </a:xfrm>
        </p:grpSpPr>
        <p:pic>
          <p:nvPicPr>
            <p:cNvPr id="13102" name="Google Shape;13102;p17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03" name="Google Shape;13103;p1791"/>
            <p:cNvGrpSpPr/>
            <p:nvPr/>
          </p:nvGrpSpPr>
          <p:grpSpPr>
            <a:xfrm>
              <a:off x="7191542" y="1"/>
              <a:ext cx="5000459" cy="1425992"/>
              <a:chOff x="7186272" y="0"/>
              <a:chExt cx="5005729" cy="1427495"/>
            </a:xfrm>
          </p:grpSpPr>
          <p:sp>
            <p:nvSpPr>
              <p:cNvPr id="13104" name="Google Shape;13104;p17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5" name="Google Shape;13105;p17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106" name="Google Shape;13106;p17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13107"/>
        <p:cNvGrpSpPr/>
        <p:nvPr/>
      </p:nvGrpSpPr>
      <p:grpSpPr>
        <a:xfrm>
          <a:off x="0" y="0"/>
          <a:ext cx="0" cy="0"/>
          <a:chOff x="0" y="0"/>
          <a:chExt cx="0" cy="0"/>
        </a:xfrm>
      </p:grpSpPr>
      <p:grpSp>
        <p:nvGrpSpPr>
          <p:cNvPr id="13108" name="Google Shape;13108;p1792"/>
          <p:cNvGrpSpPr/>
          <p:nvPr/>
        </p:nvGrpSpPr>
        <p:grpSpPr>
          <a:xfrm>
            <a:off x="7191542" y="1"/>
            <a:ext cx="5000459" cy="1425992"/>
            <a:chOff x="7191542" y="1"/>
            <a:chExt cx="5000459" cy="1425992"/>
          </a:xfrm>
        </p:grpSpPr>
        <p:pic>
          <p:nvPicPr>
            <p:cNvPr id="13109" name="Google Shape;13109;p1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10" name="Google Shape;13110;p1792"/>
            <p:cNvGrpSpPr/>
            <p:nvPr/>
          </p:nvGrpSpPr>
          <p:grpSpPr>
            <a:xfrm>
              <a:off x="7191542" y="1"/>
              <a:ext cx="5000459" cy="1425992"/>
              <a:chOff x="7186272" y="0"/>
              <a:chExt cx="5005729" cy="1427495"/>
            </a:xfrm>
          </p:grpSpPr>
          <p:sp>
            <p:nvSpPr>
              <p:cNvPr id="13111" name="Google Shape;13111;p1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2" name="Google Shape;13112;p1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13" name="Google Shape;13113;p17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14" name="Google Shape;13114;p17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5" name="Google Shape;13115;p17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116" name="Google Shape;13116;p1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17" name="Google Shape;13117;p1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58"/>
        <p:cNvGrpSpPr/>
        <p:nvPr/>
      </p:nvGrpSpPr>
      <p:grpSpPr>
        <a:xfrm>
          <a:off x="0" y="0"/>
          <a:ext cx="0" cy="0"/>
          <a:chOff x="0" y="0"/>
          <a:chExt cx="0" cy="0"/>
        </a:xfrm>
      </p:grpSpPr>
      <p:grpSp>
        <p:nvGrpSpPr>
          <p:cNvPr id="59" name="Google Shape;59;p65"/>
          <p:cNvGrpSpPr/>
          <p:nvPr/>
        </p:nvGrpSpPr>
        <p:grpSpPr>
          <a:xfrm>
            <a:off x="7191542" y="1"/>
            <a:ext cx="5000459" cy="1425992"/>
            <a:chOff x="7191542" y="1"/>
            <a:chExt cx="5000459" cy="1425992"/>
          </a:xfrm>
        </p:grpSpPr>
        <p:pic>
          <p:nvPicPr>
            <p:cNvPr id="60" name="Google Shape;60;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 name="Google Shape;61;p65"/>
            <p:cNvGrpSpPr/>
            <p:nvPr/>
          </p:nvGrpSpPr>
          <p:grpSpPr>
            <a:xfrm>
              <a:off x="7191542" y="1"/>
              <a:ext cx="5000459" cy="1425992"/>
              <a:chOff x="7186272" y="0"/>
              <a:chExt cx="5005729" cy="1427495"/>
            </a:xfrm>
          </p:grpSpPr>
          <p:sp>
            <p:nvSpPr>
              <p:cNvPr id="62" name="Google Shape;62;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 name="Google Shape;63;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 name="Google Shape;64;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 name="Google Shape;66;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 name="Google Shape;67;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 name="Google Shape;68;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19"/>
        <p:cNvGrpSpPr/>
        <p:nvPr/>
      </p:nvGrpSpPr>
      <p:grpSpPr>
        <a:xfrm>
          <a:off x="0" y="0"/>
          <a:ext cx="0" cy="0"/>
          <a:chOff x="0" y="0"/>
          <a:chExt cx="0" cy="0"/>
        </a:xfrm>
      </p:grpSpPr>
      <p:sp>
        <p:nvSpPr>
          <p:cNvPr id="620" name="Google Shape;620;p12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1" name="Google Shape;621;p12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 name="Google Shape;622;p1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 name="Google Shape;623;p1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4" name="Google Shape;624;p1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5" name="Google Shape;625;p1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6" name="Google Shape;626;p1203"/>
          <p:cNvGrpSpPr/>
          <p:nvPr/>
        </p:nvGrpSpPr>
        <p:grpSpPr>
          <a:xfrm>
            <a:off x="7191542" y="1"/>
            <a:ext cx="5000459" cy="1425992"/>
            <a:chOff x="7191542" y="1"/>
            <a:chExt cx="5000459" cy="1425992"/>
          </a:xfrm>
        </p:grpSpPr>
        <p:pic>
          <p:nvPicPr>
            <p:cNvPr id="627" name="Google Shape;627;p1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8" name="Google Shape;628;p1203"/>
            <p:cNvGrpSpPr/>
            <p:nvPr/>
          </p:nvGrpSpPr>
          <p:grpSpPr>
            <a:xfrm>
              <a:off x="7191542" y="1"/>
              <a:ext cx="5000459" cy="1425992"/>
              <a:chOff x="7186272" y="0"/>
              <a:chExt cx="5005729" cy="1427495"/>
            </a:xfrm>
          </p:grpSpPr>
          <p:sp>
            <p:nvSpPr>
              <p:cNvPr id="629" name="Google Shape;629;p1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 name="Google Shape;630;p1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1" name="Google Shape;631;p12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26_Two Content">
  <p:cSld name="26_Two Content">
    <p:spTree>
      <p:nvGrpSpPr>
        <p:cNvPr id="1" name="Shape 13118"/>
        <p:cNvGrpSpPr/>
        <p:nvPr/>
      </p:nvGrpSpPr>
      <p:grpSpPr>
        <a:xfrm>
          <a:off x="0" y="0"/>
          <a:ext cx="0" cy="0"/>
          <a:chOff x="0" y="0"/>
          <a:chExt cx="0" cy="0"/>
        </a:xfrm>
      </p:grpSpPr>
      <p:sp>
        <p:nvSpPr>
          <p:cNvPr id="13119" name="Google Shape;13119;p1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20" name="Google Shape;13120;p17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121" name="Google Shape;13121;p1793"/>
          <p:cNvGrpSpPr/>
          <p:nvPr/>
        </p:nvGrpSpPr>
        <p:grpSpPr>
          <a:xfrm>
            <a:off x="7191542" y="1"/>
            <a:ext cx="5000459" cy="1425992"/>
            <a:chOff x="7191542" y="1"/>
            <a:chExt cx="5000459" cy="1425992"/>
          </a:xfrm>
        </p:grpSpPr>
        <p:pic>
          <p:nvPicPr>
            <p:cNvPr id="13122" name="Google Shape;13122;p1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23" name="Google Shape;13123;p1793"/>
            <p:cNvGrpSpPr/>
            <p:nvPr/>
          </p:nvGrpSpPr>
          <p:grpSpPr>
            <a:xfrm>
              <a:off x="7191542" y="1"/>
              <a:ext cx="5000459" cy="1425992"/>
              <a:chOff x="7186272" y="0"/>
              <a:chExt cx="5005729" cy="1427495"/>
            </a:xfrm>
          </p:grpSpPr>
          <p:sp>
            <p:nvSpPr>
              <p:cNvPr id="13124" name="Google Shape;13124;p1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5" name="Google Shape;13125;p1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26" name="Google Shape;13126;p17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27" name="Google Shape;13127;p17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28" name="Google Shape;13128;p1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29" name="Google Shape;13129;p1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25_Comparison">
  <p:cSld name="25_Comparison">
    <p:spTree>
      <p:nvGrpSpPr>
        <p:cNvPr id="1" name="Shape 13130"/>
        <p:cNvGrpSpPr/>
        <p:nvPr/>
      </p:nvGrpSpPr>
      <p:grpSpPr>
        <a:xfrm>
          <a:off x="0" y="0"/>
          <a:ext cx="0" cy="0"/>
          <a:chOff x="0" y="0"/>
          <a:chExt cx="0" cy="0"/>
        </a:xfrm>
      </p:grpSpPr>
      <p:grpSp>
        <p:nvGrpSpPr>
          <p:cNvPr id="13131" name="Google Shape;13131;p1794"/>
          <p:cNvGrpSpPr/>
          <p:nvPr/>
        </p:nvGrpSpPr>
        <p:grpSpPr>
          <a:xfrm>
            <a:off x="7191542" y="1"/>
            <a:ext cx="5000459" cy="1425992"/>
            <a:chOff x="7191542" y="1"/>
            <a:chExt cx="5000459" cy="1425992"/>
          </a:xfrm>
        </p:grpSpPr>
        <p:pic>
          <p:nvPicPr>
            <p:cNvPr id="13132" name="Google Shape;13132;p1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33" name="Google Shape;13133;p1794"/>
            <p:cNvGrpSpPr/>
            <p:nvPr/>
          </p:nvGrpSpPr>
          <p:grpSpPr>
            <a:xfrm>
              <a:off x="7191542" y="1"/>
              <a:ext cx="5000459" cy="1425992"/>
              <a:chOff x="7186272" y="0"/>
              <a:chExt cx="5005729" cy="1427495"/>
            </a:xfrm>
          </p:grpSpPr>
          <p:sp>
            <p:nvSpPr>
              <p:cNvPr id="13134" name="Google Shape;13134;p1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5" name="Google Shape;13135;p1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36" name="Google Shape;13136;p1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7" name="Google Shape;13137;p17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38" name="Google Shape;13138;p17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9" name="Google Shape;13139;p17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40" name="Google Shape;13140;p17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1" name="Google Shape;13141;p1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42" name="Google Shape;13142;p1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43" name="Google Shape;13143;p1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25_Title Only">
  <p:cSld name="25_Title Only">
    <p:spTree>
      <p:nvGrpSpPr>
        <p:cNvPr id="1" name="Shape 13144"/>
        <p:cNvGrpSpPr/>
        <p:nvPr/>
      </p:nvGrpSpPr>
      <p:grpSpPr>
        <a:xfrm>
          <a:off x="0" y="0"/>
          <a:ext cx="0" cy="0"/>
          <a:chOff x="0" y="0"/>
          <a:chExt cx="0" cy="0"/>
        </a:xfrm>
      </p:grpSpPr>
      <p:grpSp>
        <p:nvGrpSpPr>
          <p:cNvPr id="13145" name="Google Shape;13145;p1795"/>
          <p:cNvGrpSpPr/>
          <p:nvPr/>
        </p:nvGrpSpPr>
        <p:grpSpPr>
          <a:xfrm>
            <a:off x="7191542" y="1"/>
            <a:ext cx="5000459" cy="1425992"/>
            <a:chOff x="7191542" y="1"/>
            <a:chExt cx="5000459" cy="1425992"/>
          </a:xfrm>
        </p:grpSpPr>
        <p:pic>
          <p:nvPicPr>
            <p:cNvPr id="13146" name="Google Shape;13146;p1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47" name="Google Shape;13147;p1795"/>
            <p:cNvGrpSpPr/>
            <p:nvPr/>
          </p:nvGrpSpPr>
          <p:grpSpPr>
            <a:xfrm>
              <a:off x="7191542" y="1"/>
              <a:ext cx="5000459" cy="1425992"/>
              <a:chOff x="7186272" y="0"/>
              <a:chExt cx="5005729" cy="1427495"/>
            </a:xfrm>
          </p:grpSpPr>
          <p:sp>
            <p:nvSpPr>
              <p:cNvPr id="13148" name="Google Shape;13148;p1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9" name="Google Shape;13149;p1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50" name="Google Shape;13150;p1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51" name="Google Shape;13151;p17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52" name="Google Shape;13152;p1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53" name="Google Shape;13153;p1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13154"/>
        <p:cNvGrpSpPr/>
        <p:nvPr/>
      </p:nvGrpSpPr>
      <p:grpSpPr>
        <a:xfrm>
          <a:off x="0" y="0"/>
          <a:ext cx="0" cy="0"/>
          <a:chOff x="0" y="0"/>
          <a:chExt cx="0" cy="0"/>
        </a:xfrm>
      </p:grpSpPr>
      <p:grpSp>
        <p:nvGrpSpPr>
          <p:cNvPr id="13155" name="Google Shape;13155;p1796"/>
          <p:cNvGrpSpPr/>
          <p:nvPr/>
        </p:nvGrpSpPr>
        <p:grpSpPr>
          <a:xfrm>
            <a:off x="0" y="0"/>
            <a:ext cx="12192000" cy="2148830"/>
            <a:chOff x="0" y="0"/>
            <a:chExt cx="12192000" cy="2148830"/>
          </a:xfrm>
        </p:grpSpPr>
        <p:sp>
          <p:nvSpPr>
            <p:cNvPr id="13156" name="Google Shape;13156;p17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7" name="Google Shape;13157;p17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158" name="Google Shape;13158;p17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59" name="Google Shape;13159;p17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0" name="Google Shape;13160;p17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61" name="Google Shape;13161;p17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162" name="Google Shape;13162;p17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26_Blank">
  <p:cSld name="26_Blank">
    <p:spTree>
      <p:nvGrpSpPr>
        <p:cNvPr id="1" name="Shape 13163"/>
        <p:cNvGrpSpPr/>
        <p:nvPr/>
      </p:nvGrpSpPr>
      <p:grpSpPr>
        <a:xfrm>
          <a:off x="0" y="0"/>
          <a:ext cx="0" cy="0"/>
          <a:chOff x="0" y="0"/>
          <a:chExt cx="0" cy="0"/>
        </a:xfrm>
      </p:grpSpPr>
      <p:sp>
        <p:nvSpPr>
          <p:cNvPr id="13164" name="Google Shape;13164;p1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65" name="Google Shape;13165;p1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6" name="Google Shape;13166;p1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67" name="Google Shape;13167;p1797"/>
          <p:cNvGrpSpPr/>
          <p:nvPr/>
        </p:nvGrpSpPr>
        <p:grpSpPr>
          <a:xfrm>
            <a:off x="7191542" y="1"/>
            <a:ext cx="5000459" cy="1425992"/>
            <a:chOff x="7191542" y="1"/>
            <a:chExt cx="5000459" cy="1425992"/>
          </a:xfrm>
        </p:grpSpPr>
        <p:pic>
          <p:nvPicPr>
            <p:cNvPr id="13168" name="Google Shape;13168;p1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69" name="Google Shape;13169;p1797"/>
            <p:cNvGrpSpPr/>
            <p:nvPr/>
          </p:nvGrpSpPr>
          <p:grpSpPr>
            <a:xfrm>
              <a:off x="7191542" y="1"/>
              <a:ext cx="5000459" cy="1425992"/>
              <a:chOff x="7186272" y="0"/>
              <a:chExt cx="5005729" cy="1427495"/>
            </a:xfrm>
          </p:grpSpPr>
          <p:sp>
            <p:nvSpPr>
              <p:cNvPr id="13170" name="Google Shape;13170;p1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1" name="Google Shape;13171;p1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13172"/>
        <p:cNvGrpSpPr/>
        <p:nvPr/>
      </p:nvGrpSpPr>
      <p:grpSpPr>
        <a:xfrm>
          <a:off x="0" y="0"/>
          <a:ext cx="0" cy="0"/>
          <a:chOff x="0" y="0"/>
          <a:chExt cx="0" cy="0"/>
        </a:xfrm>
      </p:grpSpPr>
      <p:sp>
        <p:nvSpPr>
          <p:cNvPr id="13173" name="Google Shape;13173;p17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4" name="Google Shape;13174;p17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5" name="Google Shape;13175;p17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76" name="Google Shape;13176;p1798"/>
          <p:cNvSpPr>
            <a:spLocks noGrp="1"/>
          </p:cNvSpPr>
          <p:nvPr>
            <p:ph type="pic" idx="2"/>
          </p:nvPr>
        </p:nvSpPr>
        <p:spPr>
          <a:xfrm>
            <a:off x="7118684" y="233915"/>
            <a:ext cx="5073316" cy="5943600"/>
          </a:xfrm>
          <a:prstGeom prst="rect">
            <a:avLst/>
          </a:prstGeom>
          <a:noFill/>
          <a:ln>
            <a:noFill/>
          </a:ln>
        </p:spPr>
      </p:sp>
      <p:grpSp>
        <p:nvGrpSpPr>
          <p:cNvPr id="13177" name="Google Shape;13177;p1798"/>
          <p:cNvGrpSpPr/>
          <p:nvPr/>
        </p:nvGrpSpPr>
        <p:grpSpPr>
          <a:xfrm>
            <a:off x="0" y="5020348"/>
            <a:ext cx="12192000" cy="1837653"/>
            <a:chOff x="0" y="5020348"/>
            <a:chExt cx="12192000" cy="1837653"/>
          </a:xfrm>
        </p:grpSpPr>
        <p:sp>
          <p:nvSpPr>
            <p:cNvPr id="13178" name="Google Shape;13178;p1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9" name="Google Shape;13179;p17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0" name="Google Shape;13180;p1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13181"/>
        <p:cNvGrpSpPr/>
        <p:nvPr/>
      </p:nvGrpSpPr>
      <p:grpSpPr>
        <a:xfrm>
          <a:off x="0" y="0"/>
          <a:ext cx="0" cy="0"/>
          <a:chOff x="0" y="0"/>
          <a:chExt cx="0" cy="0"/>
        </a:xfrm>
      </p:grpSpPr>
      <p:grpSp>
        <p:nvGrpSpPr>
          <p:cNvPr id="13182" name="Google Shape;13182;p1799"/>
          <p:cNvGrpSpPr/>
          <p:nvPr/>
        </p:nvGrpSpPr>
        <p:grpSpPr>
          <a:xfrm>
            <a:off x="0" y="5020347"/>
            <a:ext cx="12192000" cy="1837653"/>
            <a:chOff x="0" y="5020347"/>
            <a:chExt cx="12192000" cy="1837653"/>
          </a:xfrm>
        </p:grpSpPr>
        <p:sp>
          <p:nvSpPr>
            <p:cNvPr id="13183" name="Google Shape;13183;p17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4" name="Google Shape;13184;p17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5" name="Google Shape;13185;p17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6" name="Google Shape;13186;p17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187" name="Google Shape;13187;p17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88" name="Google Shape;13188;p17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13189"/>
        <p:cNvGrpSpPr/>
        <p:nvPr/>
      </p:nvGrpSpPr>
      <p:grpSpPr>
        <a:xfrm>
          <a:off x="0" y="0"/>
          <a:ext cx="0" cy="0"/>
          <a:chOff x="0" y="0"/>
          <a:chExt cx="0" cy="0"/>
        </a:xfrm>
      </p:grpSpPr>
      <p:sp>
        <p:nvSpPr>
          <p:cNvPr id="13190" name="Google Shape;13190;p18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191" name="Google Shape;13191;p18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192" name="Google Shape;13192;p1800"/>
          <p:cNvGrpSpPr/>
          <p:nvPr/>
        </p:nvGrpSpPr>
        <p:grpSpPr>
          <a:xfrm>
            <a:off x="0" y="5379426"/>
            <a:ext cx="2807368" cy="753891"/>
            <a:chOff x="0" y="5379426"/>
            <a:chExt cx="2807368" cy="753891"/>
          </a:xfrm>
        </p:grpSpPr>
        <p:sp>
          <p:nvSpPr>
            <p:cNvPr id="13193" name="Google Shape;13193;p18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4" name="Google Shape;13194;p18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195" name="Google Shape;13195;p1800"/>
          <p:cNvSpPr>
            <a:spLocks noGrp="1"/>
          </p:cNvSpPr>
          <p:nvPr>
            <p:ph type="pic" idx="2"/>
          </p:nvPr>
        </p:nvSpPr>
        <p:spPr>
          <a:xfrm>
            <a:off x="2807368" y="457202"/>
            <a:ext cx="8915400" cy="5943598"/>
          </a:xfrm>
          <a:prstGeom prst="rect">
            <a:avLst/>
          </a:prstGeom>
          <a:noFill/>
          <a:ln>
            <a:noFill/>
          </a:ln>
        </p:spPr>
      </p:sp>
      <p:pic>
        <p:nvPicPr>
          <p:cNvPr id="13196" name="Google Shape;13196;p18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13197"/>
        <p:cNvGrpSpPr/>
        <p:nvPr/>
      </p:nvGrpSpPr>
      <p:grpSpPr>
        <a:xfrm>
          <a:off x="0" y="0"/>
          <a:ext cx="0" cy="0"/>
          <a:chOff x="0" y="0"/>
          <a:chExt cx="0" cy="0"/>
        </a:xfrm>
      </p:grpSpPr>
      <p:sp>
        <p:nvSpPr>
          <p:cNvPr id="13198" name="Google Shape;13198;p1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9" name="Google Shape;13199;p1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00" name="Google Shape;13200;p1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1" name="Google Shape;13201;p1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02" name="Google Shape;13202;p1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03" name="Google Shape;13203;p1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04" name="Google Shape;13204;p1801"/>
          <p:cNvGrpSpPr/>
          <p:nvPr/>
        </p:nvGrpSpPr>
        <p:grpSpPr>
          <a:xfrm>
            <a:off x="7191542" y="1"/>
            <a:ext cx="5000459" cy="1425992"/>
            <a:chOff x="7191542" y="1"/>
            <a:chExt cx="5000459" cy="1425992"/>
          </a:xfrm>
        </p:grpSpPr>
        <p:pic>
          <p:nvPicPr>
            <p:cNvPr id="13205" name="Google Shape;13205;p1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06" name="Google Shape;13206;p1801"/>
            <p:cNvGrpSpPr/>
            <p:nvPr/>
          </p:nvGrpSpPr>
          <p:grpSpPr>
            <a:xfrm>
              <a:off x="7191542" y="1"/>
              <a:ext cx="5000459" cy="1425992"/>
              <a:chOff x="7186272" y="0"/>
              <a:chExt cx="5005729" cy="1427495"/>
            </a:xfrm>
          </p:grpSpPr>
          <p:sp>
            <p:nvSpPr>
              <p:cNvPr id="13207" name="Google Shape;13207;p1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8" name="Google Shape;13208;p1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09" name="Google Shape;13209;p18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13210"/>
        <p:cNvGrpSpPr/>
        <p:nvPr/>
      </p:nvGrpSpPr>
      <p:grpSpPr>
        <a:xfrm>
          <a:off x="0" y="0"/>
          <a:ext cx="0" cy="0"/>
          <a:chOff x="0" y="0"/>
          <a:chExt cx="0" cy="0"/>
        </a:xfrm>
      </p:grpSpPr>
      <p:grpSp>
        <p:nvGrpSpPr>
          <p:cNvPr id="13211" name="Google Shape;13211;p1802"/>
          <p:cNvGrpSpPr/>
          <p:nvPr/>
        </p:nvGrpSpPr>
        <p:grpSpPr>
          <a:xfrm>
            <a:off x="7191542" y="1"/>
            <a:ext cx="5000459" cy="1425992"/>
            <a:chOff x="7191542" y="1"/>
            <a:chExt cx="5000459" cy="1425992"/>
          </a:xfrm>
        </p:grpSpPr>
        <p:pic>
          <p:nvPicPr>
            <p:cNvPr id="13212" name="Google Shape;13212;p1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13" name="Google Shape;13213;p1802"/>
            <p:cNvGrpSpPr/>
            <p:nvPr/>
          </p:nvGrpSpPr>
          <p:grpSpPr>
            <a:xfrm>
              <a:off x="7191542" y="1"/>
              <a:ext cx="5000459" cy="1425992"/>
              <a:chOff x="7186272" y="0"/>
              <a:chExt cx="5005729" cy="1427495"/>
            </a:xfrm>
          </p:grpSpPr>
          <p:sp>
            <p:nvSpPr>
              <p:cNvPr id="13214" name="Google Shape;13214;p1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5" name="Google Shape;13215;p1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16" name="Google Shape;13216;p18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17" name="Google Shape;13217;p180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18" name="Google Shape;13218;p18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19" name="Google Shape;13219;p1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20" name="Google Shape;13220;p1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32"/>
        <p:cNvGrpSpPr/>
        <p:nvPr/>
      </p:nvGrpSpPr>
      <p:grpSpPr>
        <a:xfrm>
          <a:off x="0" y="0"/>
          <a:ext cx="0" cy="0"/>
          <a:chOff x="0" y="0"/>
          <a:chExt cx="0" cy="0"/>
        </a:xfrm>
      </p:grpSpPr>
      <p:sp>
        <p:nvSpPr>
          <p:cNvPr id="633" name="Google Shape;633;p12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12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 name="Google Shape;635;p1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6" name="Google Shape;636;p1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7" name="Google Shape;637;p1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 name="Google Shape;638;p1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39" name="Google Shape;639;p1204"/>
          <p:cNvGrpSpPr/>
          <p:nvPr/>
        </p:nvGrpSpPr>
        <p:grpSpPr>
          <a:xfrm>
            <a:off x="7191542" y="1"/>
            <a:ext cx="5000459" cy="1425992"/>
            <a:chOff x="7191542" y="1"/>
            <a:chExt cx="5000459" cy="1425992"/>
          </a:xfrm>
        </p:grpSpPr>
        <p:pic>
          <p:nvPicPr>
            <p:cNvPr id="640" name="Google Shape;640;p1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1" name="Google Shape;641;p1204"/>
            <p:cNvGrpSpPr/>
            <p:nvPr/>
          </p:nvGrpSpPr>
          <p:grpSpPr>
            <a:xfrm>
              <a:off x="7191542" y="1"/>
              <a:ext cx="5000459" cy="1425992"/>
              <a:chOff x="7186272" y="0"/>
              <a:chExt cx="5005729" cy="1427495"/>
            </a:xfrm>
          </p:grpSpPr>
          <p:sp>
            <p:nvSpPr>
              <p:cNvPr id="642" name="Google Shape;642;p1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3" name="Google Shape;643;p1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4" name="Google Shape;644;p12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27_Two Content">
  <p:cSld name="27_Two Content">
    <p:spTree>
      <p:nvGrpSpPr>
        <p:cNvPr id="1" name="Shape 13221"/>
        <p:cNvGrpSpPr/>
        <p:nvPr/>
      </p:nvGrpSpPr>
      <p:grpSpPr>
        <a:xfrm>
          <a:off x="0" y="0"/>
          <a:ext cx="0" cy="0"/>
          <a:chOff x="0" y="0"/>
          <a:chExt cx="0" cy="0"/>
        </a:xfrm>
      </p:grpSpPr>
      <p:sp>
        <p:nvSpPr>
          <p:cNvPr id="13222" name="Google Shape;13222;p1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23" name="Google Shape;13223;p18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224" name="Google Shape;13224;p1803"/>
          <p:cNvGrpSpPr/>
          <p:nvPr/>
        </p:nvGrpSpPr>
        <p:grpSpPr>
          <a:xfrm>
            <a:off x="7191542" y="1"/>
            <a:ext cx="5000459" cy="1425992"/>
            <a:chOff x="7191542" y="1"/>
            <a:chExt cx="5000459" cy="1425992"/>
          </a:xfrm>
        </p:grpSpPr>
        <p:pic>
          <p:nvPicPr>
            <p:cNvPr id="13225" name="Google Shape;13225;p1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26" name="Google Shape;13226;p1803"/>
            <p:cNvGrpSpPr/>
            <p:nvPr/>
          </p:nvGrpSpPr>
          <p:grpSpPr>
            <a:xfrm>
              <a:off x="7191542" y="1"/>
              <a:ext cx="5000459" cy="1425992"/>
              <a:chOff x="7186272" y="0"/>
              <a:chExt cx="5005729" cy="1427495"/>
            </a:xfrm>
          </p:grpSpPr>
          <p:sp>
            <p:nvSpPr>
              <p:cNvPr id="13227" name="Google Shape;13227;p1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8" name="Google Shape;13228;p1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29" name="Google Shape;13229;p180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30" name="Google Shape;13230;p180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31" name="Google Shape;13231;p1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32" name="Google Shape;13232;p1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26_Comparison">
  <p:cSld name="26_Comparison">
    <p:spTree>
      <p:nvGrpSpPr>
        <p:cNvPr id="1" name="Shape 13233"/>
        <p:cNvGrpSpPr/>
        <p:nvPr/>
      </p:nvGrpSpPr>
      <p:grpSpPr>
        <a:xfrm>
          <a:off x="0" y="0"/>
          <a:ext cx="0" cy="0"/>
          <a:chOff x="0" y="0"/>
          <a:chExt cx="0" cy="0"/>
        </a:xfrm>
      </p:grpSpPr>
      <p:grpSp>
        <p:nvGrpSpPr>
          <p:cNvPr id="13234" name="Google Shape;13234;p1804"/>
          <p:cNvGrpSpPr/>
          <p:nvPr/>
        </p:nvGrpSpPr>
        <p:grpSpPr>
          <a:xfrm>
            <a:off x="7191542" y="1"/>
            <a:ext cx="5000459" cy="1425992"/>
            <a:chOff x="7191542" y="1"/>
            <a:chExt cx="5000459" cy="1425992"/>
          </a:xfrm>
        </p:grpSpPr>
        <p:pic>
          <p:nvPicPr>
            <p:cNvPr id="13235" name="Google Shape;13235;p1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36" name="Google Shape;13236;p1804"/>
            <p:cNvGrpSpPr/>
            <p:nvPr/>
          </p:nvGrpSpPr>
          <p:grpSpPr>
            <a:xfrm>
              <a:off x="7191542" y="1"/>
              <a:ext cx="5000459" cy="1425992"/>
              <a:chOff x="7186272" y="0"/>
              <a:chExt cx="5005729" cy="1427495"/>
            </a:xfrm>
          </p:grpSpPr>
          <p:sp>
            <p:nvSpPr>
              <p:cNvPr id="13237" name="Google Shape;13237;p1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8" name="Google Shape;13238;p1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39" name="Google Shape;13239;p18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40" name="Google Shape;13240;p180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1" name="Google Shape;13241;p180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2" name="Google Shape;13242;p18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3" name="Google Shape;13243;p18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4" name="Google Shape;13244;p1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45" name="Google Shape;13245;p1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46" name="Google Shape;13246;p1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26_Title Only">
  <p:cSld name="26_Title Only">
    <p:spTree>
      <p:nvGrpSpPr>
        <p:cNvPr id="1" name="Shape 13247"/>
        <p:cNvGrpSpPr/>
        <p:nvPr/>
      </p:nvGrpSpPr>
      <p:grpSpPr>
        <a:xfrm>
          <a:off x="0" y="0"/>
          <a:ext cx="0" cy="0"/>
          <a:chOff x="0" y="0"/>
          <a:chExt cx="0" cy="0"/>
        </a:xfrm>
      </p:grpSpPr>
      <p:grpSp>
        <p:nvGrpSpPr>
          <p:cNvPr id="13248" name="Google Shape;13248;p1805"/>
          <p:cNvGrpSpPr/>
          <p:nvPr/>
        </p:nvGrpSpPr>
        <p:grpSpPr>
          <a:xfrm>
            <a:off x="7191542" y="1"/>
            <a:ext cx="5000459" cy="1425992"/>
            <a:chOff x="7191542" y="1"/>
            <a:chExt cx="5000459" cy="1425992"/>
          </a:xfrm>
        </p:grpSpPr>
        <p:pic>
          <p:nvPicPr>
            <p:cNvPr id="13249" name="Google Shape;13249;p1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50" name="Google Shape;13250;p1805"/>
            <p:cNvGrpSpPr/>
            <p:nvPr/>
          </p:nvGrpSpPr>
          <p:grpSpPr>
            <a:xfrm>
              <a:off x="7191542" y="1"/>
              <a:ext cx="5000459" cy="1425992"/>
              <a:chOff x="7186272" y="0"/>
              <a:chExt cx="5005729" cy="1427495"/>
            </a:xfrm>
          </p:grpSpPr>
          <p:sp>
            <p:nvSpPr>
              <p:cNvPr id="13251" name="Google Shape;13251;p1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2" name="Google Shape;13252;p1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53" name="Google Shape;13253;p18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54" name="Google Shape;13254;p1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55" name="Google Shape;13255;p1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56" name="Google Shape;13256;p1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13257"/>
        <p:cNvGrpSpPr/>
        <p:nvPr/>
      </p:nvGrpSpPr>
      <p:grpSpPr>
        <a:xfrm>
          <a:off x="0" y="0"/>
          <a:ext cx="0" cy="0"/>
          <a:chOff x="0" y="0"/>
          <a:chExt cx="0" cy="0"/>
        </a:xfrm>
      </p:grpSpPr>
      <p:grpSp>
        <p:nvGrpSpPr>
          <p:cNvPr id="13258" name="Google Shape;13258;p1806"/>
          <p:cNvGrpSpPr/>
          <p:nvPr/>
        </p:nvGrpSpPr>
        <p:grpSpPr>
          <a:xfrm>
            <a:off x="0" y="0"/>
            <a:ext cx="12192000" cy="2148830"/>
            <a:chOff x="0" y="0"/>
            <a:chExt cx="12192000" cy="2148830"/>
          </a:xfrm>
        </p:grpSpPr>
        <p:sp>
          <p:nvSpPr>
            <p:cNvPr id="13259" name="Google Shape;13259;p18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0" name="Google Shape;13260;p18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261" name="Google Shape;13261;p180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62" name="Google Shape;13262;p180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63" name="Google Shape;13263;p18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264" name="Google Shape;13264;p180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265" name="Google Shape;13265;p18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27_Blank">
  <p:cSld name="27_Blank">
    <p:spTree>
      <p:nvGrpSpPr>
        <p:cNvPr id="1" name="Shape 13266"/>
        <p:cNvGrpSpPr/>
        <p:nvPr/>
      </p:nvGrpSpPr>
      <p:grpSpPr>
        <a:xfrm>
          <a:off x="0" y="0"/>
          <a:ext cx="0" cy="0"/>
          <a:chOff x="0" y="0"/>
          <a:chExt cx="0" cy="0"/>
        </a:xfrm>
      </p:grpSpPr>
      <p:sp>
        <p:nvSpPr>
          <p:cNvPr id="13267" name="Google Shape;13267;p1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68" name="Google Shape;13268;p1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69" name="Google Shape;13269;p1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70" name="Google Shape;13270;p1807"/>
          <p:cNvGrpSpPr/>
          <p:nvPr/>
        </p:nvGrpSpPr>
        <p:grpSpPr>
          <a:xfrm>
            <a:off x="7191542" y="1"/>
            <a:ext cx="5000459" cy="1425992"/>
            <a:chOff x="7191542" y="1"/>
            <a:chExt cx="5000459" cy="1425992"/>
          </a:xfrm>
        </p:grpSpPr>
        <p:pic>
          <p:nvPicPr>
            <p:cNvPr id="13271" name="Google Shape;13271;p1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72" name="Google Shape;13272;p1807"/>
            <p:cNvGrpSpPr/>
            <p:nvPr/>
          </p:nvGrpSpPr>
          <p:grpSpPr>
            <a:xfrm>
              <a:off x="7191542" y="1"/>
              <a:ext cx="5000459" cy="1425992"/>
              <a:chOff x="7186272" y="0"/>
              <a:chExt cx="5005729" cy="1427495"/>
            </a:xfrm>
          </p:grpSpPr>
          <p:sp>
            <p:nvSpPr>
              <p:cNvPr id="13273" name="Google Shape;13273;p1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4" name="Google Shape;13274;p1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58_Quotation">
  <p:cSld name="58_Quotation">
    <p:spTree>
      <p:nvGrpSpPr>
        <p:cNvPr id="1" name="Shape 13275"/>
        <p:cNvGrpSpPr/>
        <p:nvPr/>
      </p:nvGrpSpPr>
      <p:grpSpPr>
        <a:xfrm>
          <a:off x="0" y="0"/>
          <a:ext cx="0" cy="0"/>
          <a:chOff x="0" y="0"/>
          <a:chExt cx="0" cy="0"/>
        </a:xfrm>
      </p:grpSpPr>
      <p:sp>
        <p:nvSpPr>
          <p:cNvPr id="13276" name="Google Shape;13276;p18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77" name="Google Shape;13277;p18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78" name="Google Shape;13278;p18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9" name="Google Shape;13279;p18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80" name="Google Shape;13280;p18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1" name="Google Shape;13281;p18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82" name="Google Shape;13282;p1808"/>
          <p:cNvGrpSpPr/>
          <p:nvPr/>
        </p:nvGrpSpPr>
        <p:grpSpPr>
          <a:xfrm>
            <a:off x="7191542" y="1"/>
            <a:ext cx="5000459" cy="1425992"/>
            <a:chOff x="7191542" y="1"/>
            <a:chExt cx="5000459" cy="1425992"/>
          </a:xfrm>
        </p:grpSpPr>
        <p:pic>
          <p:nvPicPr>
            <p:cNvPr id="13283" name="Google Shape;13283;p18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84" name="Google Shape;13284;p1808"/>
            <p:cNvGrpSpPr/>
            <p:nvPr/>
          </p:nvGrpSpPr>
          <p:grpSpPr>
            <a:xfrm>
              <a:off x="7191542" y="1"/>
              <a:ext cx="5000459" cy="1425992"/>
              <a:chOff x="7186272" y="0"/>
              <a:chExt cx="5005729" cy="1427495"/>
            </a:xfrm>
          </p:grpSpPr>
          <p:sp>
            <p:nvSpPr>
              <p:cNvPr id="13285" name="Google Shape;13285;p18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6" name="Google Shape;13286;p18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87" name="Google Shape;13287;p180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13288"/>
        <p:cNvGrpSpPr/>
        <p:nvPr/>
      </p:nvGrpSpPr>
      <p:grpSpPr>
        <a:xfrm>
          <a:off x="0" y="0"/>
          <a:ext cx="0" cy="0"/>
          <a:chOff x="0" y="0"/>
          <a:chExt cx="0" cy="0"/>
        </a:xfrm>
      </p:grpSpPr>
      <p:sp>
        <p:nvSpPr>
          <p:cNvPr id="13289" name="Google Shape;13289;p1809"/>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0" name="Google Shape;13290;p1809"/>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291" name="Google Shape;13291;p18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2" name="Google Shape;13292;p18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3" name="Google Shape;13293;p18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13294"/>
        <p:cNvGrpSpPr/>
        <p:nvPr/>
      </p:nvGrpSpPr>
      <p:grpSpPr>
        <a:xfrm>
          <a:off x="0" y="0"/>
          <a:ext cx="0" cy="0"/>
          <a:chOff x="0" y="0"/>
          <a:chExt cx="0" cy="0"/>
        </a:xfrm>
      </p:grpSpPr>
      <p:sp>
        <p:nvSpPr>
          <p:cNvPr id="13295" name="Google Shape;13295;p181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6" name="Google Shape;13296;p181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7" name="Google Shape;13297;p181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8" name="Google Shape;13298;p1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9" name="Google Shape;13299;p18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00" name="Google Shape;13300;p181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1" name="Google Shape;13301;p181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2" name="Google Shape;13302;p181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03" name="Google Shape;13303;p181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13304"/>
        <p:cNvGrpSpPr/>
        <p:nvPr/>
      </p:nvGrpSpPr>
      <p:grpSpPr>
        <a:xfrm>
          <a:off x="0" y="0"/>
          <a:ext cx="0" cy="0"/>
          <a:chOff x="0" y="0"/>
          <a:chExt cx="0" cy="0"/>
        </a:xfrm>
      </p:grpSpPr>
      <p:sp>
        <p:nvSpPr>
          <p:cNvPr id="13305" name="Google Shape;13305;p18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6" name="Google Shape;13306;p18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07" name="Google Shape;13307;p18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08" name="Google Shape;13308;p1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9" name="Google Shape;13309;p1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10" name="Google Shape;13310;p18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1" name="Google Shape;13311;p18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2" name="Google Shape;13312;p18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3" name="Google Shape;13313;p18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13314"/>
        <p:cNvGrpSpPr/>
        <p:nvPr/>
      </p:nvGrpSpPr>
      <p:grpSpPr>
        <a:xfrm>
          <a:off x="0" y="0"/>
          <a:ext cx="0" cy="0"/>
          <a:chOff x="0" y="0"/>
          <a:chExt cx="0" cy="0"/>
        </a:xfrm>
      </p:grpSpPr>
      <p:sp>
        <p:nvSpPr>
          <p:cNvPr id="13315" name="Google Shape;13315;p181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16" name="Google Shape;13316;p18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7" name="Google Shape;13317;p18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8" name="Google Shape;13318;p181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9" name="Google Shape;13319;p18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45"/>
        <p:cNvGrpSpPr/>
        <p:nvPr/>
      </p:nvGrpSpPr>
      <p:grpSpPr>
        <a:xfrm>
          <a:off x="0" y="0"/>
          <a:ext cx="0" cy="0"/>
          <a:chOff x="0" y="0"/>
          <a:chExt cx="0" cy="0"/>
        </a:xfrm>
      </p:grpSpPr>
      <p:grpSp>
        <p:nvGrpSpPr>
          <p:cNvPr id="646" name="Google Shape;646;p1205"/>
          <p:cNvGrpSpPr/>
          <p:nvPr/>
        </p:nvGrpSpPr>
        <p:grpSpPr>
          <a:xfrm>
            <a:off x="7191542" y="1"/>
            <a:ext cx="5000459" cy="1425992"/>
            <a:chOff x="7191542" y="1"/>
            <a:chExt cx="5000459" cy="1425992"/>
          </a:xfrm>
        </p:grpSpPr>
        <p:pic>
          <p:nvPicPr>
            <p:cNvPr id="647" name="Google Shape;647;p1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8" name="Google Shape;648;p1205"/>
            <p:cNvGrpSpPr/>
            <p:nvPr/>
          </p:nvGrpSpPr>
          <p:grpSpPr>
            <a:xfrm>
              <a:off x="7191542" y="1"/>
              <a:ext cx="5000459" cy="1425992"/>
              <a:chOff x="7186272" y="0"/>
              <a:chExt cx="5005729" cy="1427495"/>
            </a:xfrm>
          </p:grpSpPr>
          <p:sp>
            <p:nvSpPr>
              <p:cNvPr id="649" name="Google Shape;649;p1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0" name="Google Shape;650;p1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1" name="Google Shape;651;p1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 name="Google Shape;652;p12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 name="Google Shape;653;p1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 name="Google Shape;654;p1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 name="Google Shape;655;p1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13320"/>
        <p:cNvGrpSpPr/>
        <p:nvPr/>
      </p:nvGrpSpPr>
      <p:grpSpPr>
        <a:xfrm>
          <a:off x="0" y="0"/>
          <a:ext cx="0" cy="0"/>
          <a:chOff x="0" y="0"/>
          <a:chExt cx="0" cy="0"/>
        </a:xfrm>
      </p:grpSpPr>
      <p:sp>
        <p:nvSpPr>
          <p:cNvPr id="13321" name="Google Shape;13321;p18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22" name="Google Shape;13322;p18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23" name="Google Shape;13323;p18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4" name="Google Shape;13324;p181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5" name="Google Shape;13325;p181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13326"/>
        <p:cNvGrpSpPr/>
        <p:nvPr/>
      </p:nvGrpSpPr>
      <p:grpSpPr>
        <a:xfrm>
          <a:off x="0" y="0"/>
          <a:ext cx="0" cy="0"/>
          <a:chOff x="0" y="0"/>
          <a:chExt cx="0" cy="0"/>
        </a:xfrm>
      </p:grpSpPr>
      <p:sp>
        <p:nvSpPr>
          <p:cNvPr id="13327" name="Google Shape;13327;p181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8" name="Google Shape;13328;p181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9" name="Google Shape;13329;p181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0" name="Google Shape;13330;p181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1" name="Google Shape;13331;p181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32" name="Google Shape;13332;p18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13333"/>
        <p:cNvGrpSpPr/>
        <p:nvPr/>
      </p:nvGrpSpPr>
      <p:grpSpPr>
        <a:xfrm>
          <a:off x="0" y="0"/>
          <a:ext cx="0" cy="0"/>
          <a:chOff x="0" y="0"/>
          <a:chExt cx="0" cy="0"/>
        </a:xfrm>
      </p:grpSpPr>
      <p:sp>
        <p:nvSpPr>
          <p:cNvPr id="13334" name="Google Shape;13334;p181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5" name="Google Shape;13335;p181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36" name="Google Shape;13336;p18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37" name="Google Shape;13337;p1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8" name="Google Shape;13338;p1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39" name="Google Shape;13339;p181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0" name="Google Shape;13340;p181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1" name="Google Shape;13341;p181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2" name="Google Shape;13342;p181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3343"/>
        <p:cNvGrpSpPr/>
        <p:nvPr/>
      </p:nvGrpSpPr>
      <p:grpSpPr>
        <a:xfrm>
          <a:off x="0" y="0"/>
          <a:ext cx="0" cy="0"/>
          <a:chOff x="0" y="0"/>
          <a:chExt cx="0" cy="0"/>
        </a:xfrm>
      </p:grpSpPr>
      <p:sp>
        <p:nvSpPr>
          <p:cNvPr id="13344" name="Google Shape;13344;p181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45" name="Google Shape;13345;p181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6" name="Google Shape;13346;p181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7" name="Google Shape;13347;p181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8" name="Google Shape;13348;p18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13349"/>
        <p:cNvGrpSpPr/>
        <p:nvPr/>
      </p:nvGrpSpPr>
      <p:grpSpPr>
        <a:xfrm>
          <a:off x="0" y="0"/>
          <a:ext cx="0" cy="0"/>
          <a:chOff x="0" y="0"/>
          <a:chExt cx="0" cy="0"/>
        </a:xfrm>
      </p:grpSpPr>
      <p:sp>
        <p:nvSpPr>
          <p:cNvPr id="13350" name="Google Shape;13350;p181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51" name="Google Shape;13351;p18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352" name="Google Shape;13352;p181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3" name="Google Shape;13353;p181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4" name="Google Shape;13354;p181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3355"/>
        <p:cNvGrpSpPr/>
        <p:nvPr/>
      </p:nvGrpSpPr>
      <p:grpSpPr>
        <a:xfrm>
          <a:off x="0" y="0"/>
          <a:ext cx="0" cy="0"/>
          <a:chOff x="0" y="0"/>
          <a:chExt cx="0" cy="0"/>
        </a:xfrm>
      </p:grpSpPr>
      <p:sp>
        <p:nvSpPr>
          <p:cNvPr id="13356" name="Google Shape;13356;p18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7" name="Google Shape;13357;p18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8" name="Google Shape;13358;p181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9" name="Google Shape;13359;p181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0" name="Google Shape;13360;p181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61" name="Google Shape;13361;p18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13362"/>
        <p:cNvGrpSpPr/>
        <p:nvPr/>
      </p:nvGrpSpPr>
      <p:grpSpPr>
        <a:xfrm>
          <a:off x="0" y="0"/>
          <a:ext cx="0" cy="0"/>
          <a:chOff x="0" y="0"/>
          <a:chExt cx="0" cy="0"/>
        </a:xfrm>
      </p:grpSpPr>
      <p:sp>
        <p:nvSpPr>
          <p:cNvPr id="13363" name="Google Shape;13363;p181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4" name="Google Shape;13364;p181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65" name="Google Shape;13365;p18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66" name="Google Shape;13366;p18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7" name="Google Shape;13367;p1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68" name="Google Shape;13368;p181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69" name="Google Shape;13369;p181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0" name="Google Shape;13370;p181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71" name="Google Shape;13371;p181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15_Title Slide_Yale Blue">
  <p:cSld name="15_Title Slide_Yale Blue">
    <p:spTree>
      <p:nvGrpSpPr>
        <p:cNvPr id="1" name="Shape 13372"/>
        <p:cNvGrpSpPr/>
        <p:nvPr/>
      </p:nvGrpSpPr>
      <p:grpSpPr>
        <a:xfrm>
          <a:off x="0" y="0"/>
          <a:ext cx="0" cy="0"/>
          <a:chOff x="0" y="0"/>
          <a:chExt cx="0" cy="0"/>
        </a:xfrm>
      </p:grpSpPr>
      <p:sp>
        <p:nvSpPr>
          <p:cNvPr id="13373" name="Google Shape;13373;p182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4" name="Google Shape;13374;p182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75" name="Google Shape;13375;p18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76" name="Google Shape;13376;p1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77" name="Google Shape;13377;p1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78" name="Google Shape;13378;p182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9" name="Google Shape;13379;p182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0" name="Google Shape;13380;p182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81" name="Google Shape;13381;p182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16_Title Slide_Yale Blue">
  <p:cSld name="16_Title Slide_Yale Blue">
    <p:spTree>
      <p:nvGrpSpPr>
        <p:cNvPr id="1" name="Shape 13382"/>
        <p:cNvGrpSpPr/>
        <p:nvPr/>
      </p:nvGrpSpPr>
      <p:grpSpPr>
        <a:xfrm>
          <a:off x="0" y="0"/>
          <a:ext cx="0" cy="0"/>
          <a:chOff x="0" y="0"/>
          <a:chExt cx="0" cy="0"/>
        </a:xfrm>
      </p:grpSpPr>
      <p:sp>
        <p:nvSpPr>
          <p:cNvPr id="13383" name="Google Shape;13383;p18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4" name="Google Shape;13384;p18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85" name="Google Shape;13385;p18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86" name="Google Shape;13386;p1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7" name="Google Shape;13387;p1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88" name="Google Shape;13388;p18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9" name="Google Shape;13389;p18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90" name="Google Shape;13390;p18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1" name="Google Shape;13391;p18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3392"/>
        <p:cNvGrpSpPr/>
        <p:nvPr/>
      </p:nvGrpSpPr>
      <p:grpSpPr>
        <a:xfrm>
          <a:off x="0" y="0"/>
          <a:ext cx="0" cy="0"/>
          <a:chOff x="0" y="0"/>
          <a:chExt cx="0" cy="0"/>
        </a:xfrm>
      </p:grpSpPr>
      <p:sp>
        <p:nvSpPr>
          <p:cNvPr id="13393" name="Google Shape;13393;p18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4" name="Google Shape;13394;p18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5" name="Google Shape;13395;p18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6" name="Google Shape;13396;p18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7" name="Google Shape;13397;p18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56"/>
        <p:cNvGrpSpPr/>
        <p:nvPr/>
      </p:nvGrpSpPr>
      <p:grpSpPr>
        <a:xfrm>
          <a:off x="0" y="0"/>
          <a:ext cx="0" cy="0"/>
          <a:chOff x="0" y="0"/>
          <a:chExt cx="0" cy="0"/>
        </a:xfrm>
      </p:grpSpPr>
      <p:sp>
        <p:nvSpPr>
          <p:cNvPr id="657" name="Google Shape;657;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 name="Google Shape;658;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59" name="Google Shape;659;p121"/>
          <p:cNvGrpSpPr/>
          <p:nvPr/>
        </p:nvGrpSpPr>
        <p:grpSpPr>
          <a:xfrm>
            <a:off x="7191542" y="1"/>
            <a:ext cx="5000459" cy="1425992"/>
            <a:chOff x="7191542" y="1"/>
            <a:chExt cx="5000459" cy="1425992"/>
          </a:xfrm>
        </p:grpSpPr>
        <p:pic>
          <p:nvPicPr>
            <p:cNvPr id="660" name="Google Shape;660;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1" name="Google Shape;661;p121"/>
            <p:cNvGrpSpPr/>
            <p:nvPr/>
          </p:nvGrpSpPr>
          <p:grpSpPr>
            <a:xfrm>
              <a:off x="7191542" y="1"/>
              <a:ext cx="5000459" cy="1425992"/>
              <a:chOff x="7186272" y="0"/>
              <a:chExt cx="5005729" cy="1427495"/>
            </a:xfrm>
          </p:grpSpPr>
          <p:sp>
            <p:nvSpPr>
              <p:cNvPr id="662" name="Google Shape;662;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 name="Google Shape;663;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4" name="Google Shape;664;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5" name="Google Shape;665;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6" name="Google Shape;666;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 name="Google Shape;667;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13398"/>
        <p:cNvGrpSpPr/>
        <p:nvPr/>
      </p:nvGrpSpPr>
      <p:grpSpPr>
        <a:xfrm>
          <a:off x="0" y="0"/>
          <a:ext cx="0" cy="0"/>
          <a:chOff x="0" y="0"/>
          <a:chExt cx="0" cy="0"/>
        </a:xfrm>
      </p:grpSpPr>
      <p:sp>
        <p:nvSpPr>
          <p:cNvPr id="13399" name="Google Shape;13399;p18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00" name="Google Shape;13400;p18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01" name="Google Shape;13401;p18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2" name="Google Shape;13402;p18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03" name="Google Shape;13403;p18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3404"/>
        <p:cNvGrpSpPr/>
        <p:nvPr/>
      </p:nvGrpSpPr>
      <p:grpSpPr>
        <a:xfrm>
          <a:off x="0" y="0"/>
          <a:ext cx="0" cy="0"/>
          <a:chOff x="0" y="0"/>
          <a:chExt cx="0" cy="0"/>
        </a:xfrm>
      </p:grpSpPr>
      <p:sp>
        <p:nvSpPr>
          <p:cNvPr id="13405" name="Google Shape;13405;p18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6" name="Google Shape;13406;p18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7" name="Google Shape;13407;p18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8" name="Google Shape;13408;p18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9" name="Google Shape;13409;p18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10" name="Google Shape;13410;p18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17_Title Slide_Yale Blue">
  <p:cSld name="17_Title Slide_Yale Blue">
    <p:spTree>
      <p:nvGrpSpPr>
        <p:cNvPr id="1" name="Shape 13411"/>
        <p:cNvGrpSpPr/>
        <p:nvPr/>
      </p:nvGrpSpPr>
      <p:grpSpPr>
        <a:xfrm>
          <a:off x="0" y="0"/>
          <a:ext cx="0" cy="0"/>
          <a:chOff x="0" y="0"/>
          <a:chExt cx="0" cy="0"/>
        </a:xfrm>
      </p:grpSpPr>
      <p:sp>
        <p:nvSpPr>
          <p:cNvPr id="13412" name="Google Shape;13412;p18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3" name="Google Shape;13413;p18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14" name="Google Shape;13414;p18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15" name="Google Shape;13415;p1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16" name="Google Shape;13416;p18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17" name="Google Shape;13417;p18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8" name="Google Shape;13418;p18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9" name="Google Shape;13419;p18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0" name="Google Shape;13420;p18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13421"/>
        <p:cNvGrpSpPr/>
        <p:nvPr/>
      </p:nvGrpSpPr>
      <p:grpSpPr>
        <a:xfrm>
          <a:off x="0" y="0"/>
          <a:ext cx="0" cy="0"/>
          <a:chOff x="0" y="0"/>
          <a:chExt cx="0" cy="0"/>
        </a:xfrm>
      </p:grpSpPr>
      <p:sp>
        <p:nvSpPr>
          <p:cNvPr id="13422" name="Google Shape;13422;p18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23" name="Google Shape;13423;p18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4" name="Google Shape;13424;p18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5" name="Google Shape;13425;p18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6" name="Google Shape;13426;p18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43_Title and Content">
  <p:cSld name="43_Title and Content">
    <p:spTree>
      <p:nvGrpSpPr>
        <p:cNvPr id="1" name="Shape 13427"/>
        <p:cNvGrpSpPr/>
        <p:nvPr/>
      </p:nvGrpSpPr>
      <p:grpSpPr>
        <a:xfrm>
          <a:off x="0" y="0"/>
          <a:ext cx="0" cy="0"/>
          <a:chOff x="0" y="0"/>
          <a:chExt cx="0" cy="0"/>
        </a:xfrm>
      </p:grpSpPr>
      <p:sp>
        <p:nvSpPr>
          <p:cNvPr id="13428" name="Google Shape;13428;p18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29" name="Google Shape;13429;p18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30" name="Google Shape;13430;p18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1" name="Google Shape;13431;p18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2" name="Google Shape;13432;p18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13433"/>
        <p:cNvGrpSpPr/>
        <p:nvPr/>
      </p:nvGrpSpPr>
      <p:grpSpPr>
        <a:xfrm>
          <a:off x="0" y="0"/>
          <a:ext cx="0" cy="0"/>
          <a:chOff x="0" y="0"/>
          <a:chExt cx="0" cy="0"/>
        </a:xfrm>
      </p:grpSpPr>
      <p:sp>
        <p:nvSpPr>
          <p:cNvPr id="13434" name="Google Shape;13434;p18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5" name="Google Shape;13435;p18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6" name="Google Shape;13436;p18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7" name="Google Shape;13437;p18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8" name="Google Shape;13438;p18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39" name="Google Shape;13439;p18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12_Title and Bullets Layout">
  <p:cSld name="12_Title and Bullets Layout">
    <p:spTree>
      <p:nvGrpSpPr>
        <p:cNvPr id="1" name="Shape 13440"/>
        <p:cNvGrpSpPr/>
        <p:nvPr/>
      </p:nvGrpSpPr>
      <p:grpSpPr>
        <a:xfrm>
          <a:off x="0" y="0"/>
          <a:ext cx="0" cy="0"/>
          <a:chOff x="0" y="0"/>
          <a:chExt cx="0" cy="0"/>
        </a:xfrm>
      </p:grpSpPr>
      <p:sp>
        <p:nvSpPr>
          <p:cNvPr id="13441" name="Google Shape;13441;p182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42" name="Google Shape;13442;p18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3" name="Google Shape;13443;p18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4" name="Google Shape;13444;p182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45" name="Google Shape;13445;p18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13446"/>
        <p:cNvGrpSpPr/>
        <p:nvPr/>
      </p:nvGrpSpPr>
      <p:grpSpPr>
        <a:xfrm>
          <a:off x="0" y="0"/>
          <a:ext cx="0" cy="0"/>
          <a:chOff x="0" y="0"/>
          <a:chExt cx="0" cy="0"/>
        </a:xfrm>
      </p:grpSpPr>
      <p:sp>
        <p:nvSpPr>
          <p:cNvPr id="13447" name="Google Shape;13447;p18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48" name="Google Shape;13448;p18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449" name="Google Shape;13449;p18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0" name="Google Shape;13450;p183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51" name="Google Shape;13451;p183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12_Two Section | Picture and Copy Layout">
  <p:cSld name="12_Two Section | Picture and Copy Layout">
    <p:spTree>
      <p:nvGrpSpPr>
        <p:cNvPr id="1" name="Shape 13452"/>
        <p:cNvGrpSpPr/>
        <p:nvPr/>
      </p:nvGrpSpPr>
      <p:grpSpPr>
        <a:xfrm>
          <a:off x="0" y="0"/>
          <a:ext cx="0" cy="0"/>
          <a:chOff x="0" y="0"/>
          <a:chExt cx="0" cy="0"/>
        </a:xfrm>
      </p:grpSpPr>
      <p:sp>
        <p:nvSpPr>
          <p:cNvPr id="13453" name="Google Shape;13453;p18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4" name="Google Shape;13454;p18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5" name="Google Shape;13455;p183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6" name="Google Shape;13456;p183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7" name="Google Shape;13457;p183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58" name="Google Shape;13458;p18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18_Title Slide_Yale Blue">
  <p:cSld name="18_Title Slide_Yale Blue">
    <p:spTree>
      <p:nvGrpSpPr>
        <p:cNvPr id="1" name="Shape 13459"/>
        <p:cNvGrpSpPr/>
        <p:nvPr/>
      </p:nvGrpSpPr>
      <p:grpSpPr>
        <a:xfrm>
          <a:off x="0" y="0"/>
          <a:ext cx="0" cy="0"/>
          <a:chOff x="0" y="0"/>
          <a:chExt cx="0" cy="0"/>
        </a:xfrm>
      </p:grpSpPr>
      <p:sp>
        <p:nvSpPr>
          <p:cNvPr id="13460" name="Google Shape;13460;p183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1" name="Google Shape;13461;p183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2" name="Google Shape;13462;p18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63" name="Google Shape;13463;p1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64" name="Google Shape;13464;p1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65" name="Google Shape;13465;p183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6" name="Google Shape;13466;p183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7" name="Google Shape;13467;p183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8" name="Google Shape;13468;p183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68"/>
        <p:cNvGrpSpPr/>
        <p:nvPr/>
      </p:nvGrpSpPr>
      <p:grpSpPr>
        <a:xfrm>
          <a:off x="0" y="0"/>
          <a:ext cx="0" cy="0"/>
          <a:chOff x="0" y="0"/>
          <a:chExt cx="0" cy="0"/>
        </a:xfrm>
      </p:grpSpPr>
      <p:grpSp>
        <p:nvGrpSpPr>
          <p:cNvPr id="669" name="Google Shape;669;p122"/>
          <p:cNvGrpSpPr/>
          <p:nvPr/>
        </p:nvGrpSpPr>
        <p:grpSpPr>
          <a:xfrm>
            <a:off x="7191542" y="1"/>
            <a:ext cx="5000459" cy="1425992"/>
            <a:chOff x="7191542" y="1"/>
            <a:chExt cx="5000459" cy="1425992"/>
          </a:xfrm>
        </p:grpSpPr>
        <p:pic>
          <p:nvPicPr>
            <p:cNvPr id="670" name="Google Shape;670;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 name="Google Shape;671;p122"/>
            <p:cNvGrpSpPr/>
            <p:nvPr/>
          </p:nvGrpSpPr>
          <p:grpSpPr>
            <a:xfrm>
              <a:off x="7191542" y="1"/>
              <a:ext cx="5000459" cy="1425992"/>
              <a:chOff x="7186272" y="0"/>
              <a:chExt cx="5005729" cy="1427495"/>
            </a:xfrm>
          </p:grpSpPr>
          <p:sp>
            <p:nvSpPr>
              <p:cNvPr id="672" name="Google Shape;672;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 name="Google Shape;673;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4" name="Google Shape;674;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 name="Google Shape;675;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6" name="Google Shape;676;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 name="Google Shape;677;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8" name="Google Shape;678;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 name="Google Shape;679;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0" name="Google Shape;680;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1" name="Google Shape;681;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13_Title and Bullets Layout">
  <p:cSld name="13_Title and Bullets Layout">
    <p:spTree>
      <p:nvGrpSpPr>
        <p:cNvPr id="1" name="Shape 13469"/>
        <p:cNvGrpSpPr/>
        <p:nvPr/>
      </p:nvGrpSpPr>
      <p:grpSpPr>
        <a:xfrm>
          <a:off x="0" y="0"/>
          <a:ext cx="0" cy="0"/>
          <a:chOff x="0" y="0"/>
          <a:chExt cx="0" cy="0"/>
        </a:xfrm>
      </p:grpSpPr>
      <p:sp>
        <p:nvSpPr>
          <p:cNvPr id="13470" name="Google Shape;13470;p18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71" name="Google Shape;13471;p18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2" name="Google Shape;13472;p18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3" name="Google Shape;13473;p18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74" name="Google Shape;13474;p18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45_Title and Content">
  <p:cSld name="45_Title and Content">
    <p:spTree>
      <p:nvGrpSpPr>
        <p:cNvPr id="1" name="Shape 13475"/>
        <p:cNvGrpSpPr/>
        <p:nvPr/>
      </p:nvGrpSpPr>
      <p:grpSpPr>
        <a:xfrm>
          <a:off x="0" y="0"/>
          <a:ext cx="0" cy="0"/>
          <a:chOff x="0" y="0"/>
          <a:chExt cx="0" cy="0"/>
        </a:xfrm>
      </p:grpSpPr>
      <p:sp>
        <p:nvSpPr>
          <p:cNvPr id="13476" name="Google Shape;13476;p18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77" name="Google Shape;13477;p18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78" name="Google Shape;13478;p18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9" name="Google Shape;13479;p18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80" name="Google Shape;13480;p18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13_Two Section | Picture and Copy Layout">
  <p:cSld name="13_Two Section | Picture and Copy Layout">
    <p:spTree>
      <p:nvGrpSpPr>
        <p:cNvPr id="1" name="Shape 13481"/>
        <p:cNvGrpSpPr/>
        <p:nvPr/>
      </p:nvGrpSpPr>
      <p:grpSpPr>
        <a:xfrm>
          <a:off x="0" y="0"/>
          <a:ext cx="0" cy="0"/>
          <a:chOff x="0" y="0"/>
          <a:chExt cx="0" cy="0"/>
        </a:xfrm>
      </p:grpSpPr>
      <p:sp>
        <p:nvSpPr>
          <p:cNvPr id="13482" name="Google Shape;13482;p18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3" name="Google Shape;13483;p18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4" name="Google Shape;13484;p183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5" name="Google Shape;13485;p183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6" name="Google Shape;13486;p183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87" name="Google Shape;13487;p18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14_Title and Bullets Layout">
  <p:cSld name="14_Title and Bullets Layout">
    <p:spTree>
      <p:nvGrpSpPr>
        <p:cNvPr id="1" name="Shape 13488"/>
        <p:cNvGrpSpPr/>
        <p:nvPr/>
      </p:nvGrpSpPr>
      <p:grpSpPr>
        <a:xfrm>
          <a:off x="0" y="0"/>
          <a:ext cx="0" cy="0"/>
          <a:chOff x="0" y="0"/>
          <a:chExt cx="0" cy="0"/>
        </a:xfrm>
      </p:grpSpPr>
      <p:sp>
        <p:nvSpPr>
          <p:cNvPr id="13489" name="Google Shape;13489;p183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0" name="Google Shape;13490;p18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1" name="Google Shape;13491;p18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2" name="Google Shape;13492;p183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3" name="Google Shape;13493;p183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13494"/>
        <p:cNvGrpSpPr/>
        <p:nvPr/>
      </p:nvGrpSpPr>
      <p:grpSpPr>
        <a:xfrm>
          <a:off x="0" y="0"/>
          <a:ext cx="0" cy="0"/>
          <a:chOff x="0" y="0"/>
          <a:chExt cx="0" cy="0"/>
        </a:xfrm>
      </p:grpSpPr>
      <p:sp>
        <p:nvSpPr>
          <p:cNvPr id="13495" name="Google Shape;13495;p18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96" name="Google Shape;13496;p183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97" name="Google Shape;13497;p18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8" name="Google Shape;13498;p183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9" name="Google Shape;13499;p183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14_Two Section | Picture and Copy Layout">
  <p:cSld name="14_Two Section | Picture and Copy Layout">
    <p:spTree>
      <p:nvGrpSpPr>
        <p:cNvPr id="1" name="Shape 13500"/>
        <p:cNvGrpSpPr/>
        <p:nvPr/>
      </p:nvGrpSpPr>
      <p:grpSpPr>
        <a:xfrm>
          <a:off x="0" y="0"/>
          <a:ext cx="0" cy="0"/>
          <a:chOff x="0" y="0"/>
          <a:chExt cx="0" cy="0"/>
        </a:xfrm>
      </p:grpSpPr>
      <p:sp>
        <p:nvSpPr>
          <p:cNvPr id="13501" name="Google Shape;13501;p18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2" name="Google Shape;13502;p18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3" name="Google Shape;13503;p183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4" name="Google Shape;13504;p183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5" name="Google Shape;13505;p183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06" name="Google Shape;13506;p183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15_Title and Bullets Layout">
  <p:cSld name="15_Title and Bullets Layout">
    <p:spTree>
      <p:nvGrpSpPr>
        <p:cNvPr id="1" name="Shape 13507"/>
        <p:cNvGrpSpPr/>
        <p:nvPr/>
      </p:nvGrpSpPr>
      <p:grpSpPr>
        <a:xfrm>
          <a:off x="0" y="0"/>
          <a:ext cx="0" cy="0"/>
          <a:chOff x="0" y="0"/>
          <a:chExt cx="0" cy="0"/>
        </a:xfrm>
      </p:grpSpPr>
      <p:sp>
        <p:nvSpPr>
          <p:cNvPr id="13508" name="Google Shape;13508;p183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09" name="Google Shape;13509;p18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0" name="Google Shape;13510;p18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1" name="Google Shape;13511;p183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12" name="Google Shape;13512;p18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13513"/>
        <p:cNvGrpSpPr/>
        <p:nvPr/>
      </p:nvGrpSpPr>
      <p:grpSpPr>
        <a:xfrm>
          <a:off x="0" y="0"/>
          <a:ext cx="0" cy="0"/>
          <a:chOff x="0" y="0"/>
          <a:chExt cx="0" cy="0"/>
        </a:xfrm>
      </p:grpSpPr>
      <p:sp>
        <p:nvSpPr>
          <p:cNvPr id="13514" name="Google Shape;13514;p18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515" name="Google Shape;13515;p184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16" name="Google Shape;13516;p18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7" name="Google Shape;13517;p184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18" name="Google Shape;13518;p184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15_Two Section | Picture and Copy Layout">
  <p:cSld name="15_Two Section | Picture and Copy Layout">
    <p:spTree>
      <p:nvGrpSpPr>
        <p:cNvPr id="1" name="Shape 13519"/>
        <p:cNvGrpSpPr/>
        <p:nvPr/>
      </p:nvGrpSpPr>
      <p:grpSpPr>
        <a:xfrm>
          <a:off x="0" y="0"/>
          <a:ext cx="0" cy="0"/>
          <a:chOff x="0" y="0"/>
          <a:chExt cx="0" cy="0"/>
        </a:xfrm>
      </p:grpSpPr>
      <p:sp>
        <p:nvSpPr>
          <p:cNvPr id="13520" name="Google Shape;13520;p18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1" name="Google Shape;13521;p18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2" name="Google Shape;13522;p184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3" name="Google Shape;13523;p184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4" name="Google Shape;13524;p184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25" name="Google Shape;13525;p18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13526"/>
        <p:cNvGrpSpPr/>
        <p:nvPr/>
      </p:nvGrpSpPr>
      <p:grpSpPr>
        <a:xfrm>
          <a:off x="0" y="0"/>
          <a:ext cx="0" cy="0"/>
          <a:chOff x="0" y="0"/>
          <a:chExt cx="0" cy="0"/>
        </a:xfrm>
      </p:grpSpPr>
      <p:sp>
        <p:nvSpPr>
          <p:cNvPr id="13527" name="Google Shape;13527;p18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28" name="Google Shape;13528;p18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9" name="Google Shape;13529;p18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30" name="Google Shape;13530;p1842"/>
          <p:cNvSpPr>
            <a:spLocks noGrp="1"/>
          </p:cNvSpPr>
          <p:nvPr>
            <p:ph type="pic" idx="2"/>
          </p:nvPr>
        </p:nvSpPr>
        <p:spPr>
          <a:xfrm>
            <a:off x="7118684" y="233915"/>
            <a:ext cx="5073316" cy="5943600"/>
          </a:xfrm>
          <a:prstGeom prst="rect">
            <a:avLst/>
          </a:prstGeom>
          <a:noFill/>
          <a:ln>
            <a:noFill/>
          </a:ln>
        </p:spPr>
      </p:sp>
      <p:grpSp>
        <p:nvGrpSpPr>
          <p:cNvPr id="13531" name="Google Shape;13531;p1842"/>
          <p:cNvGrpSpPr/>
          <p:nvPr/>
        </p:nvGrpSpPr>
        <p:grpSpPr>
          <a:xfrm>
            <a:off x="0" y="5020348"/>
            <a:ext cx="12192000" cy="1837653"/>
            <a:chOff x="0" y="5020348"/>
            <a:chExt cx="12192000" cy="1837653"/>
          </a:xfrm>
        </p:grpSpPr>
        <p:sp>
          <p:nvSpPr>
            <p:cNvPr id="13532" name="Google Shape;13532;p18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3" name="Google Shape;13533;p18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34" name="Google Shape;13534;p18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2"/>
        <p:cNvGrpSpPr/>
        <p:nvPr/>
      </p:nvGrpSpPr>
      <p:grpSpPr>
        <a:xfrm>
          <a:off x="0" y="0"/>
          <a:ext cx="0" cy="0"/>
          <a:chOff x="0" y="0"/>
          <a:chExt cx="0" cy="0"/>
        </a:xfrm>
      </p:grpSpPr>
      <p:grpSp>
        <p:nvGrpSpPr>
          <p:cNvPr id="683" name="Google Shape;683;p361"/>
          <p:cNvGrpSpPr/>
          <p:nvPr/>
        </p:nvGrpSpPr>
        <p:grpSpPr>
          <a:xfrm>
            <a:off x="7191542" y="1"/>
            <a:ext cx="5000459" cy="1425992"/>
            <a:chOff x="7191542" y="1"/>
            <a:chExt cx="5000459" cy="1425992"/>
          </a:xfrm>
        </p:grpSpPr>
        <p:pic>
          <p:nvPicPr>
            <p:cNvPr id="684" name="Google Shape;684;p3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5" name="Google Shape;685;p361"/>
            <p:cNvGrpSpPr/>
            <p:nvPr/>
          </p:nvGrpSpPr>
          <p:grpSpPr>
            <a:xfrm>
              <a:off x="7191542" y="1"/>
              <a:ext cx="5000459" cy="1425992"/>
              <a:chOff x="7186272" y="0"/>
              <a:chExt cx="5005729" cy="1427495"/>
            </a:xfrm>
          </p:grpSpPr>
          <p:sp>
            <p:nvSpPr>
              <p:cNvPr id="686" name="Google Shape;686;p3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7" name="Google Shape;687;p3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8" name="Google Shape;688;p3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 name="Google Shape;689;p3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 name="Google Shape;690;p3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 name="Google Shape;691;p3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28_Divider">
  <p:cSld name="28_Divider">
    <p:bg>
      <p:bgPr>
        <a:solidFill>
          <a:schemeClr val="lt2"/>
        </a:solidFill>
        <a:effectLst/>
      </p:bgPr>
    </p:bg>
    <p:spTree>
      <p:nvGrpSpPr>
        <p:cNvPr id="1" name="Shape 13535"/>
        <p:cNvGrpSpPr/>
        <p:nvPr/>
      </p:nvGrpSpPr>
      <p:grpSpPr>
        <a:xfrm>
          <a:off x="0" y="0"/>
          <a:ext cx="0" cy="0"/>
          <a:chOff x="0" y="0"/>
          <a:chExt cx="0" cy="0"/>
        </a:xfrm>
      </p:grpSpPr>
      <p:grpSp>
        <p:nvGrpSpPr>
          <p:cNvPr id="13536" name="Google Shape;13536;p1843"/>
          <p:cNvGrpSpPr/>
          <p:nvPr/>
        </p:nvGrpSpPr>
        <p:grpSpPr>
          <a:xfrm>
            <a:off x="0" y="5020347"/>
            <a:ext cx="12192000" cy="1837653"/>
            <a:chOff x="0" y="5020347"/>
            <a:chExt cx="12192000" cy="1837653"/>
          </a:xfrm>
        </p:grpSpPr>
        <p:sp>
          <p:nvSpPr>
            <p:cNvPr id="13537" name="Google Shape;13537;p18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8" name="Google Shape;13538;p18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9" name="Google Shape;13539;p18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40" name="Google Shape;13540;p18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41" name="Google Shape;13541;p18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42" name="Google Shape;13542;p18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13543"/>
        <p:cNvGrpSpPr/>
        <p:nvPr/>
      </p:nvGrpSpPr>
      <p:grpSpPr>
        <a:xfrm>
          <a:off x="0" y="0"/>
          <a:ext cx="0" cy="0"/>
          <a:chOff x="0" y="0"/>
          <a:chExt cx="0" cy="0"/>
        </a:xfrm>
      </p:grpSpPr>
      <p:sp>
        <p:nvSpPr>
          <p:cNvPr id="13544" name="Google Shape;13544;p18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45" name="Google Shape;13545;p18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46" name="Google Shape;13546;p1844"/>
          <p:cNvGrpSpPr/>
          <p:nvPr/>
        </p:nvGrpSpPr>
        <p:grpSpPr>
          <a:xfrm>
            <a:off x="0" y="5379426"/>
            <a:ext cx="2807368" cy="753891"/>
            <a:chOff x="0" y="5379426"/>
            <a:chExt cx="2807368" cy="753891"/>
          </a:xfrm>
        </p:grpSpPr>
        <p:sp>
          <p:nvSpPr>
            <p:cNvPr id="13547" name="Google Shape;13547;p18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48" name="Google Shape;13548;p18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549" name="Google Shape;13549;p1844"/>
          <p:cNvSpPr>
            <a:spLocks noGrp="1"/>
          </p:cNvSpPr>
          <p:nvPr>
            <p:ph type="pic" idx="2"/>
          </p:nvPr>
        </p:nvSpPr>
        <p:spPr>
          <a:xfrm>
            <a:off x="2807368" y="457202"/>
            <a:ext cx="8915400" cy="5943598"/>
          </a:xfrm>
          <a:prstGeom prst="rect">
            <a:avLst/>
          </a:prstGeom>
          <a:noFill/>
          <a:ln>
            <a:noFill/>
          </a:ln>
        </p:spPr>
      </p:sp>
      <p:pic>
        <p:nvPicPr>
          <p:cNvPr id="13550" name="Google Shape;13550;p184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59_Quotation">
  <p:cSld name="59_Quotation">
    <p:spTree>
      <p:nvGrpSpPr>
        <p:cNvPr id="1" name="Shape 13551"/>
        <p:cNvGrpSpPr/>
        <p:nvPr/>
      </p:nvGrpSpPr>
      <p:grpSpPr>
        <a:xfrm>
          <a:off x="0" y="0"/>
          <a:ext cx="0" cy="0"/>
          <a:chOff x="0" y="0"/>
          <a:chExt cx="0" cy="0"/>
        </a:xfrm>
      </p:grpSpPr>
      <p:sp>
        <p:nvSpPr>
          <p:cNvPr id="13552" name="Google Shape;13552;p18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53" name="Google Shape;13553;p18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4" name="Google Shape;13554;p18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55" name="Google Shape;13555;p1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56" name="Google Shape;13556;p1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57" name="Google Shape;13557;p1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58" name="Google Shape;13558;p1845"/>
          <p:cNvGrpSpPr/>
          <p:nvPr/>
        </p:nvGrpSpPr>
        <p:grpSpPr>
          <a:xfrm>
            <a:off x="7191542" y="1"/>
            <a:ext cx="5000459" cy="1425992"/>
            <a:chOff x="7191542" y="1"/>
            <a:chExt cx="5000459" cy="1425992"/>
          </a:xfrm>
        </p:grpSpPr>
        <p:pic>
          <p:nvPicPr>
            <p:cNvPr id="13559" name="Google Shape;13559;p1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0" name="Google Shape;13560;p1845"/>
            <p:cNvGrpSpPr/>
            <p:nvPr/>
          </p:nvGrpSpPr>
          <p:grpSpPr>
            <a:xfrm>
              <a:off x="7191542" y="1"/>
              <a:ext cx="5000459" cy="1425992"/>
              <a:chOff x="7186272" y="0"/>
              <a:chExt cx="5005729" cy="1427495"/>
            </a:xfrm>
          </p:grpSpPr>
          <p:sp>
            <p:nvSpPr>
              <p:cNvPr id="13561" name="Google Shape;13561;p1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2" name="Google Shape;13562;p1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563" name="Google Shape;13563;p18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13564"/>
        <p:cNvGrpSpPr/>
        <p:nvPr/>
      </p:nvGrpSpPr>
      <p:grpSpPr>
        <a:xfrm>
          <a:off x="0" y="0"/>
          <a:ext cx="0" cy="0"/>
          <a:chOff x="0" y="0"/>
          <a:chExt cx="0" cy="0"/>
        </a:xfrm>
      </p:grpSpPr>
      <p:grpSp>
        <p:nvGrpSpPr>
          <p:cNvPr id="13565" name="Google Shape;13565;p1846"/>
          <p:cNvGrpSpPr/>
          <p:nvPr/>
        </p:nvGrpSpPr>
        <p:grpSpPr>
          <a:xfrm>
            <a:off x="7191542" y="1"/>
            <a:ext cx="5000459" cy="1425992"/>
            <a:chOff x="7191542" y="1"/>
            <a:chExt cx="5000459" cy="1425992"/>
          </a:xfrm>
        </p:grpSpPr>
        <p:pic>
          <p:nvPicPr>
            <p:cNvPr id="13566" name="Google Shape;13566;p1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7" name="Google Shape;13567;p1846"/>
            <p:cNvGrpSpPr/>
            <p:nvPr/>
          </p:nvGrpSpPr>
          <p:grpSpPr>
            <a:xfrm>
              <a:off x="7191542" y="1"/>
              <a:ext cx="5000459" cy="1425992"/>
              <a:chOff x="7186272" y="0"/>
              <a:chExt cx="5005729" cy="1427495"/>
            </a:xfrm>
          </p:grpSpPr>
          <p:sp>
            <p:nvSpPr>
              <p:cNvPr id="13568" name="Google Shape;13568;p1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9" name="Google Shape;13569;p1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70" name="Google Shape;13570;p18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1" name="Google Shape;13571;p18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2" name="Google Shape;13572;p1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73" name="Google Shape;13573;p1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74" name="Google Shape;13574;p1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28_Two Content">
  <p:cSld name="28_Two Content">
    <p:spTree>
      <p:nvGrpSpPr>
        <p:cNvPr id="1" name="Shape 13575"/>
        <p:cNvGrpSpPr/>
        <p:nvPr/>
      </p:nvGrpSpPr>
      <p:grpSpPr>
        <a:xfrm>
          <a:off x="0" y="0"/>
          <a:ext cx="0" cy="0"/>
          <a:chOff x="0" y="0"/>
          <a:chExt cx="0" cy="0"/>
        </a:xfrm>
      </p:grpSpPr>
      <p:sp>
        <p:nvSpPr>
          <p:cNvPr id="13576" name="Google Shape;13576;p18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7" name="Google Shape;13577;p18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578" name="Google Shape;13578;p1847"/>
          <p:cNvGrpSpPr/>
          <p:nvPr/>
        </p:nvGrpSpPr>
        <p:grpSpPr>
          <a:xfrm>
            <a:off x="7191542" y="1"/>
            <a:ext cx="5000459" cy="1425992"/>
            <a:chOff x="7191542" y="1"/>
            <a:chExt cx="5000459" cy="1425992"/>
          </a:xfrm>
        </p:grpSpPr>
        <p:pic>
          <p:nvPicPr>
            <p:cNvPr id="13579" name="Google Shape;13579;p1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80" name="Google Shape;13580;p1847"/>
            <p:cNvGrpSpPr/>
            <p:nvPr/>
          </p:nvGrpSpPr>
          <p:grpSpPr>
            <a:xfrm>
              <a:off x="7191542" y="1"/>
              <a:ext cx="5000459" cy="1425992"/>
              <a:chOff x="7186272" y="0"/>
              <a:chExt cx="5005729" cy="1427495"/>
            </a:xfrm>
          </p:grpSpPr>
          <p:sp>
            <p:nvSpPr>
              <p:cNvPr id="13581" name="Google Shape;13581;p1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2" name="Google Shape;13582;p1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83" name="Google Shape;13583;p18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4" name="Google Shape;13584;p18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85" name="Google Shape;13585;p1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86" name="Google Shape;13586;p1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27_Comparison">
  <p:cSld name="27_Comparison">
    <p:spTree>
      <p:nvGrpSpPr>
        <p:cNvPr id="1" name="Shape 13587"/>
        <p:cNvGrpSpPr/>
        <p:nvPr/>
      </p:nvGrpSpPr>
      <p:grpSpPr>
        <a:xfrm>
          <a:off x="0" y="0"/>
          <a:ext cx="0" cy="0"/>
          <a:chOff x="0" y="0"/>
          <a:chExt cx="0" cy="0"/>
        </a:xfrm>
      </p:grpSpPr>
      <p:grpSp>
        <p:nvGrpSpPr>
          <p:cNvPr id="13588" name="Google Shape;13588;p1848"/>
          <p:cNvGrpSpPr/>
          <p:nvPr/>
        </p:nvGrpSpPr>
        <p:grpSpPr>
          <a:xfrm>
            <a:off x="7191542" y="1"/>
            <a:ext cx="5000459" cy="1425992"/>
            <a:chOff x="7191542" y="1"/>
            <a:chExt cx="5000459" cy="1425992"/>
          </a:xfrm>
        </p:grpSpPr>
        <p:pic>
          <p:nvPicPr>
            <p:cNvPr id="13589" name="Google Shape;13589;p18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90" name="Google Shape;13590;p1848"/>
            <p:cNvGrpSpPr/>
            <p:nvPr/>
          </p:nvGrpSpPr>
          <p:grpSpPr>
            <a:xfrm>
              <a:off x="7191542" y="1"/>
              <a:ext cx="5000459" cy="1425992"/>
              <a:chOff x="7186272" y="0"/>
              <a:chExt cx="5005729" cy="1427495"/>
            </a:xfrm>
          </p:grpSpPr>
          <p:sp>
            <p:nvSpPr>
              <p:cNvPr id="13591" name="Google Shape;13591;p18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2" name="Google Shape;13592;p18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93" name="Google Shape;13593;p18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94" name="Google Shape;13594;p18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5" name="Google Shape;13595;p18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6" name="Google Shape;13596;p18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7" name="Google Shape;13597;p18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8" name="Google Shape;13598;p18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99" name="Google Shape;13599;p18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0" name="Google Shape;13600;p18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27_Title Only">
  <p:cSld name="27_Title Only">
    <p:spTree>
      <p:nvGrpSpPr>
        <p:cNvPr id="1" name="Shape 13601"/>
        <p:cNvGrpSpPr/>
        <p:nvPr/>
      </p:nvGrpSpPr>
      <p:grpSpPr>
        <a:xfrm>
          <a:off x="0" y="0"/>
          <a:ext cx="0" cy="0"/>
          <a:chOff x="0" y="0"/>
          <a:chExt cx="0" cy="0"/>
        </a:xfrm>
      </p:grpSpPr>
      <p:grpSp>
        <p:nvGrpSpPr>
          <p:cNvPr id="13602" name="Google Shape;13602;p1849"/>
          <p:cNvGrpSpPr/>
          <p:nvPr/>
        </p:nvGrpSpPr>
        <p:grpSpPr>
          <a:xfrm>
            <a:off x="7191542" y="1"/>
            <a:ext cx="5000459" cy="1425992"/>
            <a:chOff x="7191542" y="1"/>
            <a:chExt cx="5000459" cy="1425992"/>
          </a:xfrm>
        </p:grpSpPr>
        <p:pic>
          <p:nvPicPr>
            <p:cNvPr id="13603" name="Google Shape;13603;p1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04" name="Google Shape;13604;p1849"/>
            <p:cNvGrpSpPr/>
            <p:nvPr/>
          </p:nvGrpSpPr>
          <p:grpSpPr>
            <a:xfrm>
              <a:off x="7191542" y="1"/>
              <a:ext cx="5000459" cy="1425992"/>
              <a:chOff x="7186272" y="0"/>
              <a:chExt cx="5005729" cy="1427495"/>
            </a:xfrm>
          </p:grpSpPr>
          <p:sp>
            <p:nvSpPr>
              <p:cNvPr id="13605" name="Google Shape;13605;p1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6" name="Google Shape;13606;p1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607" name="Google Shape;13607;p18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08" name="Google Shape;13608;p1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09" name="Google Shape;13609;p1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10" name="Google Shape;13610;p1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13611"/>
        <p:cNvGrpSpPr/>
        <p:nvPr/>
      </p:nvGrpSpPr>
      <p:grpSpPr>
        <a:xfrm>
          <a:off x="0" y="0"/>
          <a:ext cx="0" cy="0"/>
          <a:chOff x="0" y="0"/>
          <a:chExt cx="0" cy="0"/>
        </a:xfrm>
      </p:grpSpPr>
      <p:grpSp>
        <p:nvGrpSpPr>
          <p:cNvPr id="13612" name="Google Shape;13612;p1850"/>
          <p:cNvGrpSpPr/>
          <p:nvPr/>
        </p:nvGrpSpPr>
        <p:grpSpPr>
          <a:xfrm>
            <a:off x="0" y="0"/>
            <a:ext cx="12192000" cy="2148830"/>
            <a:chOff x="0" y="0"/>
            <a:chExt cx="12192000" cy="2148830"/>
          </a:xfrm>
        </p:grpSpPr>
        <p:sp>
          <p:nvSpPr>
            <p:cNvPr id="13613" name="Google Shape;13613;p18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4" name="Google Shape;13614;p18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615" name="Google Shape;13615;p18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616" name="Google Shape;13616;p18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17" name="Google Shape;13617;p18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18" name="Google Shape;13618;p18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619" name="Google Shape;13619;p18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28_Blank">
  <p:cSld name="28_Blank">
    <p:spTree>
      <p:nvGrpSpPr>
        <p:cNvPr id="1" name="Shape 13620"/>
        <p:cNvGrpSpPr/>
        <p:nvPr/>
      </p:nvGrpSpPr>
      <p:grpSpPr>
        <a:xfrm>
          <a:off x="0" y="0"/>
          <a:ext cx="0" cy="0"/>
          <a:chOff x="0" y="0"/>
          <a:chExt cx="0" cy="0"/>
        </a:xfrm>
      </p:grpSpPr>
      <p:sp>
        <p:nvSpPr>
          <p:cNvPr id="13621" name="Google Shape;13621;p18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22" name="Google Shape;13622;p18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23" name="Google Shape;13623;p18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24" name="Google Shape;13624;p1851"/>
          <p:cNvGrpSpPr/>
          <p:nvPr/>
        </p:nvGrpSpPr>
        <p:grpSpPr>
          <a:xfrm>
            <a:off x="7191542" y="1"/>
            <a:ext cx="5000459" cy="1425992"/>
            <a:chOff x="7191542" y="1"/>
            <a:chExt cx="5000459" cy="1425992"/>
          </a:xfrm>
        </p:grpSpPr>
        <p:pic>
          <p:nvPicPr>
            <p:cNvPr id="13625" name="Google Shape;13625;p18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6" name="Google Shape;13626;p1851"/>
            <p:cNvGrpSpPr/>
            <p:nvPr/>
          </p:nvGrpSpPr>
          <p:grpSpPr>
            <a:xfrm>
              <a:off x="7191542" y="1"/>
              <a:ext cx="5000459" cy="1425992"/>
              <a:chOff x="7186272" y="0"/>
              <a:chExt cx="5005729" cy="1427495"/>
            </a:xfrm>
          </p:grpSpPr>
          <p:sp>
            <p:nvSpPr>
              <p:cNvPr id="13627" name="Google Shape;13627;p18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8" name="Google Shape;13628;p18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matchingName="7_Title Slide">
  <p:cSld name="7_Title Slide">
    <p:spTree>
      <p:nvGrpSpPr>
        <p:cNvPr id="1" name="Shape 13629"/>
        <p:cNvGrpSpPr/>
        <p:nvPr/>
      </p:nvGrpSpPr>
      <p:grpSpPr>
        <a:xfrm>
          <a:off x="0" y="0"/>
          <a:ext cx="0" cy="0"/>
          <a:chOff x="0" y="0"/>
          <a:chExt cx="0" cy="0"/>
        </a:xfrm>
      </p:grpSpPr>
      <p:sp>
        <p:nvSpPr>
          <p:cNvPr id="13630" name="Google Shape;13630;p185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1" name="Google Shape;13631;p18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3632" name="Google Shape;13632;p1852"/>
          <p:cNvGrpSpPr/>
          <p:nvPr/>
        </p:nvGrpSpPr>
        <p:grpSpPr>
          <a:xfrm>
            <a:off x="0" y="0"/>
            <a:ext cx="1862667" cy="6629400"/>
            <a:chOff x="-15876" y="0"/>
            <a:chExt cx="1927803" cy="6858000"/>
          </a:xfrm>
        </p:grpSpPr>
        <p:sp>
          <p:nvSpPr>
            <p:cNvPr id="13633" name="Google Shape;13633;p185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4" name="Google Shape;13634;p185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3635" name="Google Shape;13635;p185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3636" name="Google Shape;13636;p185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37" name="Google Shape;13637;p185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8" name="Google Shape;13638;p185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92"/>
        <p:cNvGrpSpPr/>
        <p:nvPr/>
      </p:nvGrpSpPr>
      <p:grpSpPr>
        <a:xfrm>
          <a:off x="0" y="0"/>
          <a:ext cx="0" cy="0"/>
          <a:chOff x="0" y="0"/>
          <a:chExt cx="0" cy="0"/>
        </a:xfrm>
      </p:grpSpPr>
      <p:grpSp>
        <p:nvGrpSpPr>
          <p:cNvPr id="693" name="Google Shape;693;p362"/>
          <p:cNvGrpSpPr/>
          <p:nvPr/>
        </p:nvGrpSpPr>
        <p:grpSpPr>
          <a:xfrm>
            <a:off x="0" y="0"/>
            <a:ext cx="12192000" cy="2148830"/>
            <a:chOff x="0" y="0"/>
            <a:chExt cx="12192000" cy="2148830"/>
          </a:xfrm>
        </p:grpSpPr>
        <p:sp>
          <p:nvSpPr>
            <p:cNvPr id="694" name="Google Shape;694;p3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 name="Google Shape;695;p3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96" name="Google Shape;696;p3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 name="Google Shape;697;p3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3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99" name="Google Shape;699;p3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00" name="Google Shape;700;p3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3639"/>
        <p:cNvGrpSpPr/>
        <p:nvPr/>
      </p:nvGrpSpPr>
      <p:grpSpPr>
        <a:xfrm>
          <a:off x="0" y="0"/>
          <a:ext cx="0" cy="0"/>
          <a:chOff x="0" y="0"/>
          <a:chExt cx="0" cy="0"/>
        </a:xfrm>
      </p:grpSpPr>
      <p:sp>
        <p:nvSpPr>
          <p:cNvPr id="13640" name="Google Shape;13640;p185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641" name="Google Shape;13641;p185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2" name="Google Shape;13642;p185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3" name="Google Shape;13643;p185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4" name="Google Shape;13644;p18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45" name="Google Shape;13645;p185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Title and Content">
  <p:cSld name="1_Title and Content 2">
    <p:spTree>
      <p:nvGrpSpPr>
        <p:cNvPr id="1" name="Shape 13646"/>
        <p:cNvGrpSpPr/>
        <p:nvPr/>
      </p:nvGrpSpPr>
      <p:grpSpPr>
        <a:xfrm>
          <a:off x="0" y="0"/>
          <a:ext cx="0" cy="0"/>
          <a:chOff x="0" y="0"/>
          <a:chExt cx="0" cy="0"/>
        </a:xfrm>
      </p:grpSpPr>
      <p:grpSp>
        <p:nvGrpSpPr>
          <p:cNvPr id="13647" name="Google Shape;13647;p1854"/>
          <p:cNvGrpSpPr/>
          <p:nvPr/>
        </p:nvGrpSpPr>
        <p:grpSpPr>
          <a:xfrm>
            <a:off x="7191542" y="1"/>
            <a:ext cx="5000459" cy="1425992"/>
            <a:chOff x="7191542" y="1"/>
            <a:chExt cx="5000459" cy="1425992"/>
          </a:xfrm>
        </p:grpSpPr>
        <p:pic>
          <p:nvPicPr>
            <p:cNvPr id="13648" name="Google Shape;13648;p1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49" name="Google Shape;13649;p1854"/>
            <p:cNvGrpSpPr/>
            <p:nvPr/>
          </p:nvGrpSpPr>
          <p:grpSpPr>
            <a:xfrm>
              <a:off x="7191542" y="1"/>
              <a:ext cx="5000459" cy="1425992"/>
              <a:chOff x="7186272" y="0"/>
              <a:chExt cx="5005729" cy="1427495"/>
            </a:xfrm>
          </p:grpSpPr>
          <p:sp>
            <p:nvSpPr>
              <p:cNvPr id="13650" name="Google Shape;13650;p1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51" name="Google Shape;13651;p1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2" name="Google Shape;13652;p18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53" name="Google Shape;13653;p18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4" name="Google Shape;13654;p1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55" name="Google Shape;13655;p1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56" name="Google Shape;13656;p1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3657"/>
        <p:cNvGrpSpPr/>
        <p:nvPr/>
      </p:nvGrpSpPr>
      <p:grpSpPr>
        <a:xfrm>
          <a:off x="0" y="0"/>
          <a:ext cx="0" cy="0"/>
          <a:chOff x="0" y="0"/>
          <a:chExt cx="0" cy="0"/>
        </a:xfrm>
      </p:grpSpPr>
      <p:sp>
        <p:nvSpPr>
          <p:cNvPr id="13658" name="Google Shape;13658;p18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59" name="Google Shape;13659;p18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660" name="Google Shape;13660;p1855"/>
          <p:cNvGrpSpPr/>
          <p:nvPr/>
        </p:nvGrpSpPr>
        <p:grpSpPr>
          <a:xfrm>
            <a:off x="0" y="5379426"/>
            <a:ext cx="2807368" cy="753891"/>
            <a:chOff x="0" y="5379426"/>
            <a:chExt cx="2807368" cy="753891"/>
          </a:xfrm>
        </p:grpSpPr>
        <p:sp>
          <p:nvSpPr>
            <p:cNvPr id="13661" name="Google Shape;13661;p18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62" name="Google Shape;13662;p18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663" name="Google Shape;13663;p1855"/>
          <p:cNvSpPr>
            <a:spLocks noGrp="1"/>
          </p:cNvSpPr>
          <p:nvPr>
            <p:ph type="pic" idx="2"/>
          </p:nvPr>
        </p:nvSpPr>
        <p:spPr>
          <a:xfrm>
            <a:off x="2807368" y="457202"/>
            <a:ext cx="8915400" cy="5943598"/>
          </a:xfrm>
          <a:prstGeom prst="rect">
            <a:avLst/>
          </a:prstGeom>
          <a:noFill/>
          <a:ln>
            <a:noFill/>
          </a:ln>
        </p:spPr>
      </p:sp>
      <p:pic>
        <p:nvPicPr>
          <p:cNvPr id="13664" name="Google Shape;13664;p18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13665"/>
        <p:cNvGrpSpPr/>
        <p:nvPr/>
      </p:nvGrpSpPr>
      <p:grpSpPr>
        <a:xfrm>
          <a:off x="0" y="0"/>
          <a:ext cx="0" cy="0"/>
          <a:chOff x="0" y="0"/>
          <a:chExt cx="0" cy="0"/>
        </a:xfrm>
      </p:grpSpPr>
      <p:pic>
        <p:nvPicPr>
          <p:cNvPr id="13666" name="Google Shape;13666;p185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3667" name="Google Shape;13667;p185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3668" name="Google Shape;13668;p185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9" name="Google Shape;13669;p185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13670"/>
        <p:cNvGrpSpPr/>
        <p:nvPr/>
      </p:nvGrpSpPr>
      <p:grpSpPr>
        <a:xfrm>
          <a:off x="0" y="0"/>
          <a:ext cx="0" cy="0"/>
          <a:chOff x="0" y="0"/>
          <a:chExt cx="0" cy="0"/>
        </a:xfrm>
      </p:grpSpPr>
      <p:pic>
        <p:nvPicPr>
          <p:cNvPr id="13671" name="Google Shape;13671;p185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2" name="Google Shape;13672;p1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3" name="Google Shape;13673;p18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4" name="Google Shape;13674;p185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p:spTree>
      <p:nvGrpSpPr>
        <p:cNvPr id="1" name="Shape 13675"/>
        <p:cNvGrpSpPr/>
        <p:nvPr/>
      </p:nvGrpSpPr>
      <p:grpSpPr>
        <a:xfrm>
          <a:off x="0" y="0"/>
          <a:ext cx="0" cy="0"/>
          <a:chOff x="0" y="0"/>
          <a:chExt cx="0" cy="0"/>
        </a:xfrm>
      </p:grpSpPr>
      <p:pic>
        <p:nvPicPr>
          <p:cNvPr id="13676" name="Google Shape;13676;p185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7" name="Google Shape;13677;p1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8" name="Google Shape;13678;p1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9" name="Google Shape;13679;p185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3680"/>
        <p:cNvGrpSpPr/>
        <p:nvPr/>
      </p:nvGrpSpPr>
      <p:grpSpPr>
        <a:xfrm>
          <a:off x="0" y="0"/>
          <a:ext cx="0" cy="0"/>
          <a:chOff x="0" y="0"/>
          <a:chExt cx="0" cy="0"/>
        </a:xfrm>
      </p:grpSpPr>
      <p:pic>
        <p:nvPicPr>
          <p:cNvPr id="13681" name="Google Shape;13681;p185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3682" name="Google Shape;13682;p185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83" name="Google Shape;13683;p18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84" name="Google Shape;13684;p185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3685"/>
        <p:cNvGrpSpPr/>
        <p:nvPr/>
      </p:nvGrpSpPr>
      <p:grpSpPr>
        <a:xfrm>
          <a:off x="0" y="0"/>
          <a:ext cx="0" cy="0"/>
          <a:chOff x="0" y="0"/>
          <a:chExt cx="0" cy="0"/>
        </a:xfrm>
      </p:grpSpPr>
      <p:pic>
        <p:nvPicPr>
          <p:cNvPr id="13686" name="Google Shape;13686;p186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87" name="Google Shape;13687;p186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88" name="Google Shape;13688;p186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89" name="Google Shape;13689;p186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3690"/>
        <p:cNvGrpSpPr/>
        <p:nvPr/>
      </p:nvGrpSpPr>
      <p:grpSpPr>
        <a:xfrm>
          <a:off x="0" y="0"/>
          <a:ext cx="0" cy="0"/>
          <a:chOff x="0" y="0"/>
          <a:chExt cx="0" cy="0"/>
        </a:xfrm>
      </p:grpSpPr>
      <p:pic>
        <p:nvPicPr>
          <p:cNvPr id="13691" name="Google Shape;13691;p186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2" name="Google Shape;13692;p1861"/>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3693" name="Google Shape;13693;p1861"/>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4" name="Google Shape;13694;p1861"/>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3695"/>
        <p:cNvGrpSpPr/>
        <p:nvPr/>
      </p:nvGrpSpPr>
      <p:grpSpPr>
        <a:xfrm>
          <a:off x="0" y="0"/>
          <a:ext cx="0" cy="0"/>
          <a:chOff x="0" y="0"/>
          <a:chExt cx="0" cy="0"/>
        </a:xfrm>
      </p:grpSpPr>
      <p:pic>
        <p:nvPicPr>
          <p:cNvPr id="13696" name="Google Shape;13696;p18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7" name="Google Shape;13697;p1862"/>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98" name="Google Shape;13698;p1862"/>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9" name="Google Shape;13699;p186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01"/>
        <p:cNvGrpSpPr/>
        <p:nvPr/>
      </p:nvGrpSpPr>
      <p:grpSpPr>
        <a:xfrm>
          <a:off x="0" y="0"/>
          <a:ext cx="0" cy="0"/>
          <a:chOff x="0" y="0"/>
          <a:chExt cx="0" cy="0"/>
        </a:xfrm>
      </p:grpSpPr>
      <p:sp>
        <p:nvSpPr>
          <p:cNvPr id="702" name="Google Shape;702;p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3" name="Google Shape;703;p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4" name="Google Shape;704;p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5" name="Google Shape;705;p363"/>
          <p:cNvGrpSpPr/>
          <p:nvPr/>
        </p:nvGrpSpPr>
        <p:grpSpPr>
          <a:xfrm>
            <a:off x="7191542" y="1"/>
            <a:ext cx="5000459" cy="1425992"/>
            <a:chOff x="7191542" y="1"/>
            <a:chExt cx="5000459" cy="1425992"/>
          </a:xfrm>
        </p:grpSpPr>
        <p:pic>
          <p:nvPicPr>
            <p:cNvPr id="706" name="Google Shape;706;p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 name="Google Shape;707;p363"/>
            <p:cNvGrpSpPr/>
            <p:nvPr/>
          </p:nvGrpSpPr>
          <p:grpSpPr>
            <a:xfrm>
              <a:off x="7191542" y="1"/>
              <a:ext cx="5000459" cy="1425992"/>
              <a:chOff x="7186272" y="0"/>
              <a:chExt cx="5005729" cy="1427495"/>
            </a:xfrm>
          </p:grpSpPr>
          <p:sp>
            <p:nvSpPr>
              <p:cNvPr id="708" name="Google Shape;708;p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 name="Google Shape;709;p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13700"/>
        <p:cNvGrpSpPr/>
        <p:nvPr/>
      </p:nvGrpSpPr>
      <p:grpSpPr>
        <a:xfrm>
          <a:off x="0" y="0"/>
          <a:ext cx="0" cy="0"/>
          <a:chOff x="0" y="0"/>
          <a:chExt cx="0" cy="0"/>
        </a:xfrm>
      </p:grpSpPr>
      <p:pic>
        <p:nvPicPr>
          <p:cNvPr id="13701" name="Google Shape;13701;p1863"/>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3702" name="Google Shape;13702;p18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3" name="Google Shape;13703;p1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04" name="Google Shape;13704;p1863"/>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3705"/>
        <p:cNvGrpSpPr/>
        <p:nvPr/>
      </p:nvGrpSpPr>
      <p:grpSpPr>
        <a:xfrm>
          <a:off x="0" y="0"/>
          <a:ext cx="0" cy="0"/>
          <a:chOff x="0" y="0"/>
          <a:chExt cx="0" cy="0"/>
        </a:xfrm>
      </p:grpSpPr>
      <p:pic>
        <p:nvPicPr>
          <p:cNvPr id="13706" name="Google Shape;13706;p1864"/>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3707" name="Google Shape;13707;p1864"/>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8" name="Google Shape;13708;p1864"/>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9" name="Google Shape;13709;p1864"/>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3710"/>
        <p:cNvGrpSpPr/>
        <p:nvPr/>
      </p:nvGrpSpPr>
      <p:grpSpPr>
        <a:xfrm>
          <a:off x="0" y="0"/>
          <a:ext cx="0" cy="0"/>
          <a:chOff x="0" y="0"/>
          <a:chExt cx="0" cy="0"/>
        </a:xfrm>
      </p:grpSpPr>
      <p:pic>
        <p:nvPicPr>
          <p:cNvPr id="13711" name="Google Shape;13711;p1865"/>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3712" name="Google Shape;13712;p186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Title and Content">
  <p:cSld name="1_Title and Content 3">
    <p:spTree>
      <p:nvGrpSpPr>
        <p:cNvPr id="1" name="Shape 13713"/>
        <p:cNvGrpSpPr/>
        <p:nvPr/>
      </p:nvGrpSpPr>
      <p:grpSpPr>
        <a:xfrm>
          <a:off x="0" y="0"/>
          <a:ext cx="0" cy="0"/>
          <a:chOff x="0" y="0"/>
          <a:chExt cx="0" cy="0"/>
        </a:xfrm>
      </p:grpSpPr>
      <p:grpSp>
        <p:nvGrpSpPr>
          <p:cNvPr id="13714" name="Google Shape;13714;p1866"/>
          <p:cNvGrpSpPr/>
          <p:nvPr/>
        </p:nvGrpSpPr>
        <p:grpSpPr>
          <a:xfrm>
            <a:off x="7191543" y="1"/>
            <a:ext cx="5000459" cy="1425992"/>
            <a:chOff x="7191542" y="1"/>
            <a:chExt cx="5000459" cy="1425992"/>
          </a:xfrm>
        </p:grpSpPr>
        <p:pic>
          <p:nvPicPr>
            <p:cNvPr id="13715" name="Google Shape;13715;p1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16" name="Google Shape;13716;p1866"/>
            <p:cNvGrpSpPr/>
            <p:nvPr/>
          </p:nvGrpSpPr>
          <p:grpSpPr>
            <a:xfrm>
              <a:off x="7191542" y="1"/>
              <a:ext cx="5000459" cy="1425992"/>
              <a:chOff x="7186272" y="0"/>
              <a:chExt cx="5005729" cy="1427495"/>
            </a:xfrm>
          </p:grpSpPr>
          <p:sp>
            <p:nvSpPr>
              <p:cNvPr id="13717" name="Google Shape;13717;p1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18" name="Google Shape;13718;p1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19" name="Google Shape;13719;p186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0" name="Google Shape;13720;p186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1" name="Google Shape;13721;p18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22" name="Google Shape;13722;p1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3" name="Google Shape;13723;p186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13724"/>
        <p:cNvGrpSpPr/>
        <p:nvPr/>
      </p:nvGrpSpPr>
      <p:grpSpPr>
        <a:xfrm>
          <a:off x="0" y="0"/>
          <a:ext cx="0" cy="0"/>
          <a:chOff x="0" y="0"/>
          <a:chExt cx="0" cy="0"/>
        </a:xfrm>
      </p:grpSpPr>
      <p:sp>
        <p:nvSpPr>
          <p:cNvPr id="13725" name="Google Shape;13725;p186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26" name="Google Shape;13726;p18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727" name="Google Shape;13727;p1867"/>
          <p:cNvGrpSpPr/>
          <p:nvPr/>
        </p:nvGrpSpPr>
        <p:grpSpPr>
          <a:xfrm>
            <a:off x="0" y="5379427"/>
            <a:ext cx="2807368" cy="753891"/>
            <a:chOff x="0" y="5379426"/>
            <a:chExt cx="2807368" cy="753891"/>
          </a:xfrm>
        </p:grpSpPr>
        <p:sp>
          <p:nvSpPr>
            <p:cNvPr id="13728" name="Google Shape;13728;p18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29" name="Google Shape;13729;p18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730" name="Google Shape;13730;p1867"/>
          <p:cNvSpPr>
            <a:spLocks noGrp="1"/>
          </p:cNvSpPr>
          <p:nvPr>
            <p:ph type="pic" idx="2"/>
          </p:nvPr>
        </p:nvSpPr>
        <p:spPr>
          <a:xfrm>
            <a:off x="2807368" y="457202"/>
            <a:ext cx="8915400" cy="5943598"/>
          </a:xfrm>
          <a:prstGeom prst="rect">
            <a:avLst/>
          </a:prstGeom>
          <a:noFill/>
          <a:ln>
            <a:noFill/>
          </a:ln>
        </p:spPr>
      </p:sp>
      <p:pic>
        <p:nvPicPr>
          <p:cNvPr id="13731" name="Google Shape;13731;p186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19_Title Slide_Yale Blue">
  <p:cSld name="19_Title Slide_Yale Blue">
    <p:spTree>
      <p:nvGrpSpPr>
        <p:cNvPr id="1" name="Shape 13732"/>
        <p:cNvGrpSpPr/>
        <p:nvPr/>
      </p:nvGrpSpPr>
      <p:grpSpPr>
        <a:xfrm>
          <a:off x="0" y="0"/>
          <a:ext cx="0" cy="0"/>
          <a:chOff x="0" y="0"/>
          <a:chExt cx="0" cy="0"/>
        </a:xfrm>
      </p:grpSpPr>
      <p:sp>
        <p:nvSpPr>
          <p:cNvPr id="13733" name="Google Shape;13733;p186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34" name="Google Shape;13734;p186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35" name="Google Shape;13735;p18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36" name="Google Shape;13736;p1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37" name="Google Shape;13737;p1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38" name="Google Shape;13738;p186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39" name="Google Shape;13739;p186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40" name="Google Shape;13740;p186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1" name="Google Shape;13741;p186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13742"/>
        <p:cNvGrpSpPr/>
        <p:nvPr/>
      </p:nvGrpSpPr>
      <p:grpSpPr>
        <a:xfrm>
          <a:off x="0" y="0"/>
          <a:ext cx="0" cy="0"/>
          <a:chOff x="0" y="0"/>
          <a:chExt cx="0" cy="0"/>
        </a:xfrm>
      </p:grpSpPr>
      <p:sp>
        <p:nvSpPr>
          <p:cNvPr id="13743" name="Google Shape;13743;p186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4" name="Google Shape;13744;p186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5" name="Google Shape;13745;p186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6" name="Google Shape;13746;p186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7" name="Google Shape;13747;p18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52_Title and Content">
  <p:cSld name="52_Title and Content">
    <p:spTree>
      <p:nvGrpSpPr>
        <p:cNvPr id="1" name="Shape 13748"/>
        <p:cNvGrpSpPr/>
        <p:nvPr/>
      </p:nvGrpSpPr>
      <p:grpSpPr>
        <a:xfrm>
          <a:off x="0" y="0"/>
          <a:ext cx="0" cy="0"/>
          <a:chOff x="0" y="0"/>
          <a:chExt cx="0" cy="0"/>
        </a:xfrm>
      </p:grpSpPr>
      <p:sp>
        <p:nvSpPr>
          <p:cNvPr id="13749" name="Google Shape;13749;p187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750" name="Google Shape;13750;p18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751" name="Google Shape;13751;p18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2" name="Google Shape;13752;p187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53" name="Google Shape;13753;p187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13754"/>
        <p:cNvGrpSpPr/>
        <p:nvPr/>
      </p:nvGrpSpPr>
      <p:grpSpPr>
        <a:xfrm>
          <a:off x="0" y="0"/>
          <a:ext cx="0" cy="0"/>
          <a:chOff x="0" y="0"/>
          <a:chExt cx="0" cy="0"/>
        </a:xfrm>
      </p:grpSpPr>
      <p:sp>
        <p:nvSpPr>
          <p:cNvPr id="13755" name="Google Shape;13755;p187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6" name="Google Shape;13756;p18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7" name="Google Shape;13757;p187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8" name="Google Shape;13758;p187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9" name="Google Shape;13759;p187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60" name="Google Shape;13760;p18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13761"/>
        <p:cNvGrpSpPr/>
        <p:nvPr/>
      </p:nvGrpSpPr>
      <p:grpSpPr>
        <a:xfrm>
          <a:off x="0" y="0"/>
          <a:ext cx="0" cy="0"/>
          <a:chOff x="0" y="0"/>
          <a:chExt cx="0" cy="0"/>
        </a:xfrm>
      </p:grpSpPr>
      <p:sp>
        <p:nvSpPr>
          <p:cNvPr id="13762" name="Google Shape;13762;p1872"/>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63" name="Google Shape;13763;p1872"/>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64" name="Google Shape;13764;p187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5" name="Google Shape;13765;p187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6" name="Google Shape;13766;p1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767" name="Google Shape;13767;p187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0"/>
        <p:cNvGrpSpPr/>
        <p:nvPr/>
      </p:nvGrpSpPr>
      <p:grpSpPr>
        <a:xfrm>
          <a:off x="0" y="0"/>
          <a:ext cx="0" cy="0"/>
          <a:chOff x="0" y="0"/>
          <a:chExt cx="0" cy="0"/>
        </a:xfrm>
      </p:grpSpPr>
      <p:sp>
        <p:nvSpPr>
          <p:cNvPr id="711" name="Google Shape;711;p12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 name="Google Shape;712;p12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 name="Google Shape;713;p12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4" name="Google Shape;714;p1209"/>
          <p:cNvSpPr>
            <a:spLocks noGrp="1"/>
          </p:cNvSpPr>
          <p:nvPr>
            <p:ph type="pic" idx="2"/>
          </p:nvPr>
        </p:nvSpPr>
        <p:spPr>
          <a:xfrm>
            <a:off x="7118684" y="233915"/>
            <a:ext cx="5073316" cy="5943600"/>
          </a:xfrm>
          <a:prstGeom prst="rect">
            <a:avLst/>
          </a:prstGeom>
          <a:noFill/>
          <a:ln>
            <a:noFill/>
          </a:ln>
        </p:spPr>
      </p:sp>
      <p:grpSp>
        <p:nvGrpSpPr>
          <p:cNvPr id="715" name="Google Shape;715;p1209"/>
          <p:cNvGrpSpPr/>
          <p:nvPr/>
        </p:nvGrpSpPr>
        <p:grpSpPr>
          <a:xfrm>
            <a:off x="0" y="5020348"/>
            <a:ext cx="12192000" cy="1837653"/>
            <a:chOff x="0" y="5020348"/>
            <a:chExt cx="12192000" cy="1837653"/>
          </a:xfrm>
        </p:grpSpPr>
        <p:sp>
          <p:nvSpPr>
            <p:cNvPr id="716" name="Google Shape;716;p12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7" name="Google Shape;717;p12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18" name="Google Shape;718;p12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768"/>
        <p:cNvGrpSpPr/>
        <p:nvPr/>
      </p:nvGrpSpPr>
      <p:grpSpPr>
        <a:xfrm>
          <a:off x="0" y="0"/>
          <a:ext cx="0" cy="0"/>
          <a:chOff x="0" y="0"/>
          <a:chExt cx="0" cy="0"/>
        </a:xfrm>
      </p:grpSpPr>
      <p:sp>
        <p:nvSpPr>
          <p:cNvPr id="13769" name="Google Shape;13769;p1873"/>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0" name="Google Shape;13770;p1873"/>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771" name="Google Shape;13771;p18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2" name="Google Shape;13772;p1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3" name="Google Shape;13773;p1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774"/>
        <p:cNvGrpSpPr/>
        <p:nvPr/>
      </p:nvGrpSpPr>
      <p:grpSpPr>
        <a:xfrm>
          <a:off x="0" y="0"/>
          <a:ext cx="0" cy="0"/>
          <a:chOff x="0" y="0"/>
          <a:chExt cx="0" cy="0"/>
        </a:xfrm>
      </p:grpSpPr>
      <p:sp>
        <p:nvSpPr>
          <p:cNvPr id="13775" name="Google Shape;13775;p1874"/>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6" name="Google Shape;13776;p1874"/>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777" name="Google Shape;13777;p1874"/>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778" name="Google Shape;13778;p18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9" name="Google Shape;13779;p1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0" name="Google Shape;13780;p1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13781"/>
        <p:cNvGrpSpPr/>
        <p:nvPr/>
      </p:nvGrpSpPr>
      <p:grpSpPr>
        <a:xfrm>
          <a:off x="0" y="0"/>
          <a:ext cx="0" cy="0"/>
          <a:chOff x="0" y="0"/>
          <a:chExt cx="0" cy="0"/>
        </a:xfrm>
      </p:grpSpPr>
      <p:sp>
        <p:nvSpPr>
          <p:cNvPr id="13782" name="Google Shape;13782;p18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83" name="Google Shape;13783;p18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4" name="Google Shape;13784;p18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5" name="Google Shape;13785;p18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6" name="Google Shape;13786;p18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87" name="Google Shape;13787;p18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88" name="Google Shape;13788;p187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789" name="Google Shape;13789;p187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790" name="Google Shape;13790;p187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Title and Content">
  <p:cSld name="1_Title and Content 4">
    <p:spTree>
      <p:nvGrpSpPr>
        <p:cNvPr id="1" name="Shape 13791"/>
        <p:cNvGrpSpPr/>
        <p:nvPr/>
      </p:nvGrpSpPr>
      <p:grpSpPr>
        <a:xfrm>
          <a:off x="0" y="0"/>
          <a:ext cx="0" cy="0"/>
          <a:chOff x="0" y="0"/>
          <a:chExt cx="0" cy="0"/>
        </a:xfrm>
      </p:grpSpPr>
      <p:grpSp>
        <p:nvGrpSpPr>
          <p:cNvPr id="13792" name="Google Shape;13792;p1876"/>
          <p:cNvGrpSpPr/>
          <p:nvPr/>
        </p:nvGrpSpPr>
        <p:grpSpPr>
          <a:xfrm>
            <a:off x="7191543" y="1"/>
            <a:ext cx="5000459" cy="1425992"/>
            <a:chOff x="7191542" y="1"/>
            <a:chExt cx="5000459" cy="1425992"/>
          </a:xfrm>
        </p:grpSpPr>
        <p:pic>
          <p:nvPicPr>
            <p:cNvPr id="13793" name="Google Shape;13793;p18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94" name="Google Shape;13794;p1876"/>
            <p:cNvGrpSpPr/>
            <p:nvPr/>
          </p:nvGrpSpPr>
          <p:grpSpPr>
            <a:xfrm>
              <a:off x="7191542" y="1"/>
              <a:ext cx="5000459" cy="1425992"/>
              <a:chOff x="7186272" y="0"/>
              <a:chExt cx="5005729" cy="1427495"/>
            </a:xfrm>
          </p:grpSpPr>
          <p:sp>
            <p:nvSpPr>
              <p:cNvPr id="13795" name="Google Shape;13795;p18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96" name="Google Shape;13796;p18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97" name="Google Shape;13797;p187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98" name="Google Shape;13798;p187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99" name="Google Shape;13799;p18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00" name="Google Shape;13800;p18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01" name="Google Shape;13801;p187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13802"/>
        <p:cNvGrpSpPr/>
        <p:nvPr/>
      </p:nvGrpSpPr>
      <p:grpSpPr>
        <a:xfrm>
          <a:off x="0" y="0"/>
          <a:ext cx="0" cy="0"/>
          <a:chOff x="0" y="0"/>
          <a:chExt cx="0" cy="0"/>
        </a:xfrm>
      </p:grpSpPr>
      <p:sp>
        <p:nvSpPr>
          <p:cNvPr id="13803" name="Google Shape;13803;p187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04" name="Google Shape;13804;p18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05" name="Google Shape;13805;p1877"/>
          <p:cNvGrpSpPr/>
          <p:nvPr/>
        </p:nvGrpSpPr>
        <p:grpSpPr>
          <a:xfrm>
            <a:off x="0" y="5379427"/>
            <a:ext cx="2807368" cy="753891"/>
            <a:chOff x="0" y="5379426"/>
            <a:chExt cx="2807368" cy="753891"/>
          </a:xfrm>
        </p:grpSpPr>
        <p:sp>
          <p:nvSpPr>
            <p:cNvPr id="13806" name="Google Shape;13806;p18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07" name="Google Shape;13807;p18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08" name="Google Shape;13808;p1877"/>
          <p:cNvSpPr>
            <a:spLocks noGrp="1"/>
          </p:cNvSpPr>
          <p:nvPr>
            <p:ph type="pic" idx="2"/>
          </p:nvPr>
        </p:nvSpPr>
        <p:spPr>
          <a:xfrm>
            <a:off x="2807368" y="457202"/>
            <a:ext cx="8915400" cy="5943598"/>
          </a:xfrm>
          <a:prstGeom prst="rect">
            <a:avLst/>
          </a:prstGeom>
          <a:noFill/>
          <a:ln>
            <a:noFill/>
          </a:ln>
        </p:spPr>
      </p:sp>
      <p:pic>
        <p:nvPicPr>
          <p:cNvPr id="13809" name="Google Shape;13809;p187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13810"/>
        <p:cNvGrpSpPr/>
        <p:nvPr/>
      </p:nvGrpSpPr>
      <p:grpSpPr>
        <a:xfrm>
          <a:off x="0" y="0"/>
          <a:ext cx="0" cy="0"/>
          <a:chOff x="0" y="0"/>
          <a:chExt cx="0" cy="0"/>
        </a:xfrm>
      </p:grpSpPr>
      <p:sp>
        <p:nvSpPr>
          <p:cNvPr id="13811" name="Google Shape;13811;p187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12" name="Google Shape;13812;p18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13" name="Google Shape;13813;p1878"/>
          <p:cNvGrpSpPr/>
          <p:nvPr/>
        </p:nvGrpSpPr>
        <p:grpSpPr>
          <a:xfrm>
            <a:off x="0" y="5379427"/>
            <a:ext cx="2807368" cy="753891"/>
            <a:chOff x="0" y="5379426"/>
            <a:chExt cx="2807368" cy="753891"/>
          </a:xfrm>
        </p:grpSpPr>
        <p:sp>
          <p:nvSpPr>
            <p:cNvPr id="13814" name="Google Shape;13814;p18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5" name="Google Shape;13815;p18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16" name="Google Shape;13816;p1878"/>
          <p:cNvSpPr>
            <a:spLocks noGrp="1"/>
          </p:cNvSpPr>
          <p:nvPr>
            <p:ph type="pic" idx="2"/>
          </p:nvPr>
        </p:nvSpPr>
        <p:spPr>
          <a:xfrm>
            <a:off x="2807368" y="457202"/>
            <a:ext cx="8915400" cy="5943598"/>
          </a:xfrm>
          <a:prstGeom prst="rect">
            <a:avLst/>
          </a:prstGeom>
          <a:noFill/>
          <a:ln>
            <a:noFill/>
          </a:ln>
        </p:spPr>
      </p:sp>
      <p:pic>
        <p:nvPicPr>
          <p:cNvPr id="13817" name="Google Shape;13817;p187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matchingName="2_EVERYDAY - CONTENT ONLY">
  <p:cSld name="2_EVERYDAY - CONTENT ONLY">
    <p:spTree>
      <p:nvGrpSpPr>
        <p:cNvPr id="1" name="Shape 13818"/>
        <p:cNvGrpSpPr/>
        <p:nvPr/>
      </p:nvGrpSpPr>
      <p:grpSpPr>
        <a:xfrm>
          <a:off x="0" y="0"/>
          <a:ext cx="0" cy="0"/>
          <a:chOff x="0" y="0"/>
          <a:chExt cx="0" cy="0"/>
        </a:xfrm>
      </p:grpSpPr>
      <p:sp>
        <p:nvSpPr>
          <p:cNvPr id="13819" name="Google Shape;13819;p187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20" name="Google Shape;13820;p187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1" name="Google Shape;13821;p187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2" name="Google Shape;13822;p187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3" name="Google Shape;13823;p187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4" name="Google Shape;13824;p187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25" name="Google Shape;13825;p187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26" name="Google Shape;13826;p187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27" name="Google Shape;13827;p1879"/>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3828"/>
        <p:cNvGrpSpPr/>
        <p:nvPr/>
      </p:nvGrpSpPr>
      <p:grpSpPr>
        <a:xfrm>
          <a:off x="0" y="0"/>
          <a:ext cx="0" cy="0"/>
          <a:chOff x="0" y="0"/>
          <a:chExt cx="0" cy="0"/>
        </a:xfrm>
      </p:grpSpPr>
      <p:sp>
        <p:nvSpPr>
          <p:cNvPr id="13829" name="Google Shape;13829;p188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30" name="Google Shape;13830;p188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1" name="Google Shape;13831;p188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2" name="Google Shape;13832;p188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3" name="Google Shape;13833;p188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4" name="Google Shape;13834;p188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35" name="Google Shape;13835;p188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36" name="Google Shape;13836;p188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37" name="Google Shape;13837;p188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60_Quotation">
  <p:cSld name="60_Quotation">
    <p:spTree>
      <p:nvGrpSpPr>
        <p:cNvPr id="1" name="Shape 13838"/>
        <p:cNvGrpSpPr/>
        <p:nvPr/>
      </p:nvGrpSpPr>
      <p:grpSpPr>
        <a:xfrm>
          <a:off x="0" y="0"/>
          <a:ext cx="0" cy="0"/>
          <a:chOff x="0" y="0"/>
          <a:chExt cx="0" cy="0"/>
        </a:xfrm>
      </p:grpSpPr>
      <p:sp>
        <p:nvSpPr>
          <p:cNvPr id="13839" name="Google Shape;13839;p18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40" name="Google Shape;13840;p18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41" name="Google Shape;13841;p18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42" name="Google Shape;13842;p18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43" name="Google Shape;13843;p1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4" name="Google Shape;13844;p1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45" name="Google Shape;13845;p1881"/>
          <p:cNvGrpSpPr/>
          <p:nvPr/>
        </p:nvGrpSpPr>
        <p:grpSpPr>
          <a:xfrm>
            <a:off x="7191543" y="1"/>
            <a:ext cx="5000459" cy="1425992"/>
            <a:chOff x="7191542" y="1"/>
            <a:chExt cx="5000459" cy="1425992"/>
          </a:xfrm>
        </p:grpSpPr>
        <p:pic>
          <p:nvPicPr>
            <p:cNvPr id="13846" name="Google Shape;13846;p1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47" name="Google Shape;13847;p1881"/>
            <p:cNvGrpSpPr/>
            <p:nvPr/>
          </p:nvGrpSpPr>
          <p:grpSpPr>
            <a:xfrm>
              <a:off x="7191542" y="1"/>
              <a:ext cx="5000459" cy="1425992"/>
              <a:chOff x="7186272" y="0"/>
              <a:chExt cx="5005729" cy="1427495"/>
            </a:xfrm>
          </p:grpSpPr>
          <p:sp>
            <p:nvSpPr>
              <p:cNvPr id="13848" name="Google Shape;13848;p1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49" name="Google Shape;13849;p1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50" name="Google Shape;13850;p18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13851"/>
        <p:cNvGrpSpPr/>
        <p:nvPr/>
      </p:nvGrpSpPr>
      <p:grpSpPr>
        <a:xfrm>
          <a:off x="0" y="0"/>
          <a:ext cx="0" cy="0"/>
          <a:chOff x="0" y="0"/>
          <a:chExt cx="0" cy="0"/>
        </a:xfrm>
      </p:grpSpPr>
      <p:sp>
        <p:nvSpPr>
          <p:cNvPr id="13852" name="Google Shape;13852;p18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53" name="Google Shape;13853;p18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54" name="Google Shape;13854;p18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55" name="Google Shape;13855;p18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56" name="Google Shape;13856;p1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57" name="Google Shape;13857;p1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58" name="Google Shape;13858;p1882"/>
          <p:cNvGrpSpPr/>
          <p:nvPr/>
        </p:nvGrpSpPr>
        <p:grpSpPr>
          <a:xfrm>
            <a:off x="7191543" y="1"/>
            <a:ext cx="5000459" cy="1425992"/>
            <a:chOff x="7191542" y="1"/>
            <a:chExt cx="5000459" cy="1425992"/>
          </a:xfrm>
        </p:grpSpPr>
        <p:pic>
          <p:nvPicPr>
            <p:cNvPr id="13859" name="Google Shape;13859;p1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0" name="Google Shape;13860;p1882"/>
            <p:cNvGrpSpPr/>
            <p:nvPr/>
          </p:nvGrpSpPr>
          <p:grpSpPr>
            <a:xfrm>
              <a:off x="7191542" y="1"/>
              <a:ext cx="5000459" cy="1425992"/>
              <a:chOff x="7186272" y="0"/>
              <a:chExt cx="5005729" cy="1427495"/>
            </a:xfrm>
          </p:grpSpPr>
          <p:sp>
            <p:nvSpPr>
              <p:cNvPr id="13861" name="Google Shape;13861;p1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62" name="Google Shape;13862;p1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63" name="Google Shape;13863;p18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19"/>
        <p:cNvGrpSpPr/>
        <p:nvPr/>
      </p:nvGrpSpPr>
      <p:grpSpPr>
        <a:xfrm>
          <a:off x="0" y="0"/>
          <a:ext cx="0" cy="0"/>
          <a:chOff x="0" y="0"/>
          <a:chExt cx="0" cy="0"/>
        </a:xfrm>
      </p:grpSpPr>
      <p:grpSp>
        <p:nvGrpSpPr>
          <p:cNvPr id="720" name="Google Shape;720;p127"/>
          <p:cNvGrpSpPr/>
          <p:nvPr/>
        </p:nvGrpSpPr>
        <p:grpSpPr>
          <a:xfrm>
            <a:off x="0" y="5020347"/>
            <a:ext cx="12192000" cy="1837653"/>
            <a:chOff x="0" y="5020347"/>
            <a:chExt cx="12192000" cy="1837653"/>
          </a:xfrm>
        </p:grpSpPr>
        <p:sp>
          <p:nvSpPr>
            <p:cNvPr id="721" name="Google Shape;721;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 name="Google Shape;722;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 name="Google Shape;723;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4" name="Google Shape;724;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5" name="Google Shape;725;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 name="Google Shape;726;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13864"/>
        <p:cNvGrpSpPr/>
        <p:nvPr/>
      </p:nvGrpSpPr>
      <p:grpSpPr>
        <a:xfrm>
          <a:off x="0" y="0"/>
          <a:ext cx="0" cy="0"/>
          <a:chOff x="0" y="0"/>
          <a:chExt cx="0" cy="0"/>
        </a:xfrm>
      </p:grpSpPr>
      <p:sp>
        <p:nvSpPr>
          <p:cNvPr id="13865" name="Google Shape;13865;p188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66" name="Google Shape;13866;p188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67" name="Google Shape;13867;p188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868" name="Google Shape;13868;p1883"/>
          <p:cNvSpPr>
            <a:spLocks noGrp="1"/>
          </p:cNvSpPr>
          <p:nvPr>
            <p:ph type="pic" idx="2"/>
          </p:nvPr>
        </p:nvSpPr>
        <p:spPr>
          <a:xfrm>
            <a:off x="7118684" y="233915"/>
            <a:ext cx="5073316" cy="5943600"/>
          </a:xfrm>
          <a:prstGeom prst="rect">
            <a:avLst/>
          </a:prstGeom>
          <a:noFill/>
          <a:ln>
            <a:noFill/>
          </a:ln>
        </p:spPr>
      </p:sp>
      <p:grpSp>
        <p:nvGrpSpPr>
          <p:cNvPr id="13869" name="Google Shape;13869;p1883"/>
          <p:cNvGrpSpPr/>
          <p:nvPr/>
        </p:nvGrpSpPr>
        <p:grpSpPr>
          <a:xfrm>
            <a:off x="0" y="5020349"/>
            <a:ext cx="12192000" cy="1837653"/>
            <a:chOff x="0" y="5020348"/>
            <a:chExt cx="12192000" cy="1837653"/>
          </a:xfrm>
        </p:grpSpPr>
        <p:sp>
          <p:nvSpPr>
            <p:cNvPr id="13870" name="Google Shape;13870;p1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1" name="Google Shape;13871;p1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2" name="Google Shape;13872;p1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29_Divider">
  <p:cSld name="29_Divider">
    <p:bg>
      <p:bgPr>
        <a:solidFill>
          <a:schemeClr val="lt2"/>
        </a:solidFill>
        <a:effectLst/>
      </p:bgPr>
    </p:bg>
    <p:spTree>
      <p:nvGrpSpPr>
        <p:cNvPr id="1" name="Shape 13873"/>
        <p:cNvGrpSpPr/>
        <p:nvPr/>
      </p:nvGrpSpPr>
      <p:grpSpPr>
        <a:xfrm>
          <a:off x="0" y="0"/>
          <a:ext cx="0" cy="0"/>
          <a:chOff x="0" y="0"/>
          <a:chExt cx="0" cy="0"/>
        </a:xfrm>
      </p:grpSpPr>
      <p:grpSp>
        <p:nvGrpSpPr>
          <p:cNvPr id="13874" name="Google Shape;13874;p1884"/>
          <p:cNvGrpSpPr/>
          <p:nvPr/>
        </p:nvGrpSpPr>
        <p:grpSpPr>
          <a:xfrm>
            <a:off x="0" y="5020348"/>
            <a:ext cx="12192000" cy="1837653"/>
            <a:chOff x="0" y="5020347"/>
            <a:chExt cx="12192000" cy="1837653"/>
          </a:xfrm>
        </p:grpSpPr>
        <p:sp>
          <p:nvSpPr>
            <p:cNvPr id="13875" name="Google Shape;13875;p1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6" name="Google Shape;13876;p1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7" name="Google Shape;13877;p1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8" name="Google Shape;13878;p1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879" name="Google Shape;13879;p188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80" name="Google Shape;13880;p188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30_Photo Slide">
  <p:cSld name="30_Photo Slide">
    <p:spTree>
      <p:nvGrpSpPr>
        <p:cNvPr id="1" name="Shape 13881"/>
        <p:cNvGrpSpPr/>
        <p:nvPr/>
      </p:nvGrpSpPr>
      <p:grpSpPr>
        <a:xfrm>
          <a:off x="0" y="0"/>
          <a:ext cx="0" cy="0"/>
          <a:chOff x="0" y="0"/>
          <a:chExt cx="0" cy="0"/>
        </a:xfrm>
      </p:grpSpPr>
      <p:sp>
        <p:nvSpPr>
          <p:cNvPr id="13882" name="Google Shape;13882;p188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83" name="Google Shape;13883;p1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84" name="Google Shape;13884;p1885"/>
          <p:cNvGrpSpPr/>
          <p:nvPr/>
        </p:nvGrpSpPr>
        <p:grpSpPr>
          <a:xfrm>
            <a:off x="0" y="5379427"/>
            <a:ext cx="2807368" cy="753891"/>
            <a:chOff x="0" y="5379426"/>
            <a:chExt cx="2807368" cy="753891"/>
          </a:xfrm>
        </p:grpSpPr>
        <p:sp>
          <p:nvSpPr>
            <p:cNvPr id="13885" name="Google Shape;13885;p1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86" name="Google Shape;13886;p1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887" name="Google Shape;13887;p1885"/>
          <p:cNvSpPr>
            <a:spLocks noGrp="1"/>
          </p:cNvSpPr>
          <p:nvPr>
            <p:ph type="pic" idx="2"/>
          </p:nvPr>
        </p:nvSpPr>
        <p:spPr>
          <a:xfrm>
            <a:off x="2807368" y="457202"/>
            <a:ext cx="8915400" cy="5943598"/>
          </a:xfrm>
          <a:prstGeom prst="rect">
            <a:avLst/>
          </a:prstGeom>
          <a:noFill/>
          <a:ln>
            <a:noFill/>
          </a:ln>
        </p:spPr>
      </p:sp>
      <p:pic>
        <p:nvPicPr>
          <p:cNvPr id="13888" name="Google Shape;13888;p188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13889"/>
        <p:cNvGrpSpPr/>
        <p:nvPr/>
      </p:nvGrpSpPr>
      <p:grpSpPr>
        <a:xfrm>
          <a:off x="0" y="0"/>
          <a:ext cx="0" cy="0"/>
          <a:chOff x="0" y="0"/>
          <a:chExt cx="0" cy="0"/>
        </a:xfrm>
      </p:grpSpPr>
      <p:sp>
        <p:nvSpPr>
          <p:cNvPr id="13890" name="Google Shape;13890;p18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91" name="Google Shape;13891;p18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92" name="Google Shape;13892;p18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3" name="Google Shape;13893;p18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94" name="Google Shape;13894;p1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95" name="Google Shape;13895;p1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96" name="Google Shape;13896;p1886"/>
          <p:cNvGrpSpPr/>
          <p:nvPr/>
        </p:nvGrpSpPr>
        <p:grpSpPr>
          <a:xfrm>
            <a:off x="7191543" y="1"/>
            <a:ext cx="5000459" cy="1425992"/>
            <a:chOff x="7191542" y="1"/>
            <a:chExt cx="5000459" cy="1425992"/>
          </a:xfrm>
        </p:grpSpPr>
        <p:pic>
          <p:nvPicPr>
            <p:cNvPr id="13897" name="Google Shape;13897;p1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98" name="Google Shape;13898;p1886"/>
            <p:cNvGrpSpPr/>
            <p:nvPr/>
          </p:nvGrpSpPr>
          <p:grpSpPr>
            <a:xfrm>
              <a:off x="7191542" y="1"/>
              <a:ext cx="5000459" cy="1425992"/>
              <a:chOff x="7186272" y="0"/>
              <a:chExt cx="5005729" cy="1427495"/>
            </a:xfrm>
          </p:grpSpPr>
          <p:sp>
            <p:nvSpPr>
              <p:cNvPr id="13899" name="Google Shape;13899;p1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00" name="Google Shape;13900;p1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01" name="Google Shape;13901;p18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63_Quotation">
  <p:cSld name="63_Quotation">
    <p:spTree>
      <p:nvGrpSpPr>
        <p:cNvPr id="1" name="Shape 13902"/>
        <p:cNvGrpSpPr/>
        <p:nvPr/>
      </p:nvGrpSpPr>
      <p:grpSpPr>
        <a:xfrm>
          <a:off x="0" y="0"/>
          <a:ext cx="0" cy="0"/>
          <a:chOff x="0" y="0"/>
          <a:chExt cx="0" cy="0"/>
        </a:xfrm>
      </p:grpSpPr>
      <p:sp>
        <p:nvSpPr>
          <p:cNvPr id="13903" name="Google Shape;13903;p18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04" name="Google Shape;13904;p18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05" name="Google Shape;13905;p18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06" name="Google Shape;13906;p18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07" name="Google Shape;13907;p1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08" name="Google Shape;13908;p1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09" name="Google Shape;13909;p1887"/>
          <p:cNvGrpSpPr/>
          <p:nvPr/>
        </p:nvGrpSpPr>
        <p:grpSpPr>
          <a:xfrm>
            <a:off x="7191543" y="1"/>
            <a:ext cx="5000459" cy="1425992"/>
            <a:chOff x="7191542" y="1"/>
            <a:chExt cx="5000459" cy="1425992"/>
          </a:xfrm>
        </p:grpSpPr>
        <p:pic>
          <p:nvPicPr>
            <p:cNvPr id="13910" name="Google Shape;13910;p1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1" name="Google Shape;13911;p1887"/>
            <p:cNvGrpSpPr/>
            <p:nvPr/>
          </p:nvGrpSpPr>
          <p:grpSpPr>
            <a:xfrm>
              <a:off x="7191542" y="1"/>
              <a:ext cx="5000459" cy="1425992"/>
              <a:chOff x="7186272" y="0"/>
              <a:chExt cx="5005729" cy="1427495"/>
            </a:xfrm>
          </p:grpSpPr>
          <p:sp>
            <p:nvSpPr>
              <p:cNvPr id="13912" name="Google Shape;13912;p1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13" name="Google Shape;13913;p1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14" name="Google Shape;13914;p18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53_Title and Content">
  <p:cSld name="53_Title and Content">
    <p:spTree>
      <p:nvGrpSpPr>
        <p:cNvPr id="1" name="Shape 13915"/>
        <p:cNvGrpSpPr/>
        <p:nvPr/>
      </p:nvGrpSpPr>
      <p:grpSpPr>
        <a:xfrm>
          <a:off x="0" y="0"/>
          <a:ext cx="0" cy="0"/>
          <a:chOff x="0" y="0"/>
          <a:chExt cx="0" cy="0"/>
        </a:xfrm>
      </p:grpSpPr>
      <p:grpSp>
        <p:nvGrpSpPr>
          <p:cNvPr id="13916" name="Google Shape;13916;p1888"/>
          <p:cNvGrpSpPr/>
          <p:nvPr/>
        </p:nvGrpSpPr>
        <p:grpSpPr>
          <a:xfrm>
            <a:off x="7191543" y="1"/>
            <a:ext cx="5000459" cy="1425992"/>
            <a:chOff x="7191542" y="1"/>
            <a:chExt cx="5000459" cy="1425992"/>
          </a:xfrm>
        </p:grpSpPr>
        <p:pic>
          <p:nvPicPr>
            <p:cNvPr id="13917" name="Google Shape;13917;p1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8" name="Google Shape;13918;p1888"/>
            <p:cNvGrpSpPr/>
            <p:nvPr/>
          </p:nvGrpSpPr>
          <p:grpSpPr>
            <a:xfrm>
              <a:off x="7191542" y="1"/>
              <a:ext cx="5000459" cy="1425992"/>
              <a:chOff x="7186272" y="0"/>
              <a:chExt cx="5005729" cy="1427495"/>
            </a:xfrm>
          </p:grpSpPr>
          <p:sp>
            <p:nvSpPr>
              <p:cNvPr id="13919" name="Google Shape;13919;p1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20" name="Google Shape;13920;p1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21" name="Google Shape;13921;p1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2" name="Google Shape;13922;p18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3" name="Google Shape;13923;p18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24" name="Google Shape;13924;p1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5" name="Google Shape;13925;p1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29_Two Content">
  <p:cSld name="29_Two Content">
    <p:spTree>
      <p:nvGrpSpPr>
        <p:cNvPr id="1" name="Shape 13926"/>
        <p:cNvGrpSpPr/>
        <p:nvPr/>
      </p:nvGrpSpPr>
      <p:grpSpPr>
        <a:xfrm>
          <a:off x="0" y="0"/>
          <a:ext cx="0" cy="0"/>
          <a:chOff x="0" y="0"/>
          <a:chExt cx="0" cy="0"/>
        </a:xfrm>
      </p:grpSpPr>
      <p:sp>
        <p:nvSpPr>
          <p:cNvPr id="13927" name="Google Shape;13927;p1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8" name="Google Shape;13928;p188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929" name="Google Shape;13929;p1889"/>
          <p:cNvGrpSpPr/>
          <p:nvPr/>
        </p:nvGrpSpPr>
        <p:grpSpPr>
          <a:xfrm>
            <a:off x="7191543" y="1"/>
            <a:ext cx="5000459" cy="1425992"/>
            <a:chOff x="7191542" y="1"/>
            <a:chExt cx="5000459" cy="1425992"/>
          </a:xfrm>
        </p:grpSpPr>
        <p:pic>
          <p:nvPicPr>
            <p:cNvPr id="13930" name="Google Shape;13930;p1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31" name="Google Shape;13931;p1889"/>
            <p:cNvGrpSpPr/>
            <p:nvPr/>
          </p:nvGrpSpPr>
          <p:grpSpPr>
            <a:xfrm>
              <a:off x="7191542" y="1"/>
              <a:ext cx="5000459" cy="1425992"/>
              <a:chOff x="7186272" y="0"/>
              <a:chExt cx="5005729" cy="1427495"/>
            </a:xfrm>
          </p:grpSpPr>
          <p:sp>
            <p:nvSpPr>
              <p:cNvPr id="13932" name="Google Shape;13932;p1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33" name="Google Shape;13933;p1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34" name="Google Shape;13934;p188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35" name="Google Shape;13935;p188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36" name="Google Shape;13936;p1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37" name="Google Shape;13937;p1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28_Comparison">
  <p:cSld name="28_Comparison">
    <p:spTree>
      <p:nvGrpSpPr>
        <p:cNvPr id="1" name="Shape 13938"/>
        <p:cNvGrpSpPr/>
        <p:nvPr/>
      </p:nvGrpSpPr>
      <p:grpSpPr>
        <a:xfrm>
          <a:off x="0" y="0"/>
          <a:ext cx="0" cy="0"/>
          <a:chOff x="0" y="0"/>
          <a:chExt cx="0" cy="0"/>
        </a:xfrm>
      </p:grpSpPr>
      <p:grpSp>
        <p:nvGrpSpPr>
          <p:cNvPr id="13939" name="Google Shape;13939;p1890"/>
          <p:cNvGrpSpPr/>
          <p:nvPr/>
        </p:nvGrpSpPr>
        <p:grpSpPr>
          <a:xfrm>
            <a:off x="7191543" y="1"/>
            <a:ext cx="5000459" cy="1425992"/>
            <a:chOff x="7191542" y="1"/>
            <a:chExt cx="5000459" cy="1425992"/>
          </a:xfrm>
        </p:grpSpPr>
        <p:pic>
          <p:nvPicPr>
            <p:cNvPr id="13940" name="Google Shape;13940;p1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41" name="Google Shape;13941;p1890"/>
            <p:cNvGrpSpPr/>
            <p:nvPr/>
          </p:nvGrpSpPr>
          <p:grpSpPr>
            <a:xfrm>
              <a:off x="7191542" y="1"/>
              <a:ext cx="5000459" cy="1425992"/>
              <a:chOff x="7186272" y="0"/>
              <a:chExt cx="5005729" cy="1427495"/>
            </a:xfrm>
          </p:grpSpPr>
          <p:sp>
            <p:nvSpPr>
              <p:cNvPr id="13942" name="Google Shape;13942;p1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43" name="Google Shape;13943;p1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44" name="Google Shape;13944;p189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5" name="Google Shape;13945;p189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6" name="Google Shape;13946;p189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7" name="Google Shape;13947;p18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8" name="Google Shape;13948;p18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9" name="Google Shape;13949;p18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50" name="Google Shape;13950;p1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1" name="Google Shape;13951;p1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28_Title Only">
  <p:cSld name="28_Title Only">
    <p:spTree>
      <p:nvGrpSpPr>
        <p:cNvPr id="1" name="Shape 13952"/>
        <p:cNvGrpSpPr/>
        <p:nvPr/>
      </p:nvGrpSpPr>
      <p:grpSpPr>
        <a:xfrm>
          <a:off x="0" y="0"/>
          <a:ext cx="0" cy="0"/>
          <a:chOff x="0" y="0"/>
          <a:chExt cx="0" cy="0"/>
        </a:xfrm>
      </p:grpSpPr>
      <p:grpSp>
        <p:nvGrpSpPr>
          <p:cNvPr id="13953" name="Google Shape;13953;p1891"/>
          <p:cNvGrpSpPr/>
          <p:nvPr/>
        </p:nvGrpSpPr>
        <p:grpSpPr>
          <a:xfrm>
            <a:off x="7191543" y="1"/>
            <a:ext cx="5000459" cy="1425992"/>
            <a:chOff x="7191542" y="1"/>
            <a:chExt cx="5000459" cy="1425992"/>
          </a:xfrm>
        </p:grpSpPr>
        <p:pic>
          <p:nvPicPr>
            <p:cNvPr id="13954" name="Google Shape;13954;p18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55" name="Google Shape;13955;p1891"/>
            <p:cNvGrpSpPr/>
            <p:nvPr/>
          </p:nvGrpSpPr>
          <p:grpSpPr>
            <a:xfrm>
              <a:off x="7191542" y="1"/>
              <a:ext cx="5000459" cy="1425992"/>
              <a:chOff x="7186272" y="0"/>
              <a:chExt cx="5005729" cy="1427495"/>
            </a:xfrm>
          </p:grpSpPr>
          <p:sp>
            <p:nvSpPr>
              <p:cNvPr id="13956" name="Google Shape;13956;p18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57" name="Google Shape;13957;p18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58" name="Google Shape;13958;p18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59" name="Google Shape;13959;p18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60" name="Google Shape;13960;p18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1" name="Google Shape;13961;p18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29_End">
  <p:cSld name="29_End">
    <p:spTree>
      <p:nvGrpSpPr>
        <p:cNvPr id="1" name="Shape 13962"/>
        <p:cNvGrpSpPr/>
        <p:nvPr/>
      </p:nvGrpSpPr>
      <p:grpSpPr>
        <a:xfrm>
          <a:off x="0" y="0"/>
          <a:ext cx="0" cy="0"/>
          <a:chOff x="0" y="0"/>
          <a:chExt cx="0" cy="0"/>
        </a:xfrm>
      </p:grpSpPr>
      <p:grpSp>
        <p:nvGrpSpPr>
          <p:cNvPr id="13963" name="Google Shape;13963;p1892"/>
          <p:cNvGrpSpPr/>
          <p:nvPr/>
        </p:nvGrpSpPr>
        <p:grpSpPr>
          <a:xfrm>
            <a:off x="0" y="0"/>
            <a:ext cx="12192000" cy="2148830"/>
            <a:chOff x="0" y="0"/>
            <a:chExt cx="12192000" cy="2148830"/>
          </a:xfrm>
        </p:grpSpPr>
        <p:sp>
          <p:nvSpPr>
            <p:cNvPr id="13964" name="Google Shape;13964;p18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65" name="Google Shape;13965;p18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966" name="Google Shape;13966;p189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67" name="Google Shape;13967;p189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68" name="Google Shape;13968;p18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69" name="Google Shape;13969;p189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970" name="Google Shape;13970;p18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
        <p:cNvGrpSpPr/>
        <p:nvPr/>
      </p:nvGrpSpPr>
      <p:grpSpPr>
        <a:xfrm>
          <a:off x="0" y="0"/>
          <a:ext cx="0" cy="0"/>
          <a:chOff x="0" y="0"/>
          <a:chExt cx="0" cy="0"/>
        </a:xfrm>
      </p:grpSpPr>
      <p:grpSp>
        <p:nvGrpSpPr>
          <p:cNvPr id="70" name="Google Shape;70;p54"/>
          <p:cNvGrpSpPr/>
          <p:nvPr/>
        </p:nvGrpSpPr>
        <p:grpSpPr>
          <a:xfrm>
            <a:off x="7191542" y="1"/>
            <a:ext cx="5000459" cy="1425992"/>
            <a:chOff x="7191542" y="1"/>
            <a:chExt cx="5000459" cy="1425992"/>
          </a:xfrm>
        </p:grpSpPr>
        <p:pic>
          <p:nvPicPr>
            <p:cNvPr id="71" name="Google Shape;71;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 name="Google Shape;72;p54"/>
            <p:cNvGrpSpPr/>
            <p:nvPr/>
          </p:nvGrpSpPr>
          <p:grpSpPr>
            <a:xfrm>
              <a:off x="7191542" y="1"/>
              <a:ext cx="5000459" cy="1425992"/>
              <a:chOff x="7186272" y="0"/>
              <a:chExt cx="5005729" cy="1427495"/>
            </a:xfrm>
          </p:grpSpPr>
          <p:sp>
            <p:nvSpPr>
              <p:cNvPr id="73" name="Google Shape;73;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 name="Google Shape;74;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 name="Google Shape;75;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27"/>
        <p:cNvGrpSpPr/>
        <p:nvPr/>
      </p:nvGrpSpPr>
      <p:grpSpPr>
        <a:xfrm>
          <a:off x="0" y="0"/>
          <a:ext cx="0" cy="0"/>
          <a:chOff x="0" y="0"/>
          <a:chExt cx="0" cy="0"/>
        </a:xfrm>
      </p:grpSpPr>
      <p:sp>
        <p:nvSpPr>
          <p:cNvPr id="728" name="Google Shape;728;p3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 name="Google Shape;729;p3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0" name="Google Shape;730;p3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 name="Google Shape;731;p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 name="Google Shape;732;p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 name="Google Shape;733;p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4" name="Google Shape;734;p364"/>
          <p:cNvGrpSpPr/>
          <p:nvPr/>
        </p:nvGrpSpPr>
        <p:grpSpPr>
          <a:xfrm>
            <a:off x="7191542" y="1"/>
            <a:ext cx="5000459" cy="1425992"/>
            <a:chOff x="7191542" y="1"/>
            <a:chExt cx="5000459" cy="1425992"/>
          </a:xfrm>
        </p:grpSpPr>
        <p:pic>
          <p:nvPicPr>
            <p:cNvPr id="735" name="Google Shape;735;p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364"/>
            <p:cNvGrpSpPr/>
            <p:nvPr/>
          </p:nvGrpSpPr>
          <p:grpSpPr>
            <a:xfrm>
              <a:off x="7191542" y="1"/>
              <a:ext cx="5000459" cy="1425992"/>
              <a:chOff x="7186272" y="0"/>
              <a:chExt cx="5005729" cy="1427495"/>
            </a:xfrm>
          </p:grpSpPr>
          <p:sp>
            <p:nvSpPr>
              <p:cNvPr id="737" name="Google Shape;737;p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8" name="Google Shape;738;p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9" name="Google Shape;739;p3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29_Blank">
  <p:cSld name="29_Blank">
    <p:spTree>
      <p:nvGrpSpPr>
        <p:cNvPr id="1" name="Shape 13971"/>
        <p:cNvGrpSpPr/>
        <p:nvPr/>
      </p:nvGrpSpPr>
      <p:grpSpPr>
        <a:xfrm>
          <a:off x="0" y="0"/>
          <a:ext cx="0" cy="0"/>
          <a:chOff x="0" y="0"/>
          <a:chExt cx="0" cy="0"/>
        </a:xfrm>
      </p:grpSpPr>
      <p:sp>
        <p:nvSpPr>
          <p:cNvPr id="13972" name="Google Shape;13972;p18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73" name="Google Shape;13973;p1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4" name="Google Shape;13974;p1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75" name="Google Shape;13975;p1893"/>
          <p:cNvGrpSpPr/>
          <p:nvPr/>
        </p:nvGrpSpPr>
        <p:grpSpPr>
          <a:xfrm>
            <a:off x="7191543" y="1"/>
            <a:ext cx="5000459" cy="1425992"/>
            <a:chOff x="7191542" y="1"/>
            <a:chExt cx="5000459" cy="1425992"/>
          </a:xfrm>
        </p:grpSpPr>
        <p:pic>
          <p:nvPicPr>
            <p:cNvPr id="13976" name="Google Shape;13976;p1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77" name="Google Shape;13977;p1893"/>
            <p:cNvGrpSpPr/>
            <p:nvPr/>
          </p:nvGrpSpPr>
          <p:grpSpPr>
            <a:xfrm>
              <a:off x="7191542" y="1"/>
              <a:ext cx="5000459" cy="1425992"/>
              <a:chOff x="7186272" y="0"/>
              <a:chExt cx="5005729" cy="1427495"/>
            </a:xfrm>
          </p:grpSpPr>
          <p:sp>
            <p:nvSpPr>
              <p:cNvPr id="13978" name="Google Shape;13978;p1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79" name="Google Shape;13979;p1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Title and Content">
  <p:cSld name="1_Title and Content 5">
    <p:spTree>
      <p:nvGrpSpPr>
        <p:cNvPr id="1" name="Shape 13980"/>
        <p:cNvGrpSpPr/>
        <p:nvPr/>
      </p:nvGrpSpPr>
      <p:grpSpPr>
        <a:xfrm>
          <a:off x="0" y="0"/>
          <a:ext cx="0" cy="0"/>
          <a:chOff x="0" y="0"/>
          <a:chExt cx="0" cy="0"/>
        </a:xfrm>
      </p:grpSpPr>
      <p:grpSp>
        <p:nvGrpSpPr>
          <p:cNvPr id="13981" name="Google Shape;13981;p1894"/>
          <p:cNvGrpSpPr/>
          <p:nvPr/>
        </p:nvGrpSpPr>
        <p:grpSpPr>
          <a:xfrm>
            <a:off x="7191542" y="1"/>
            <a:ext cx="5000459" cy="1425992"/>
            <a:chOff x="7191542" y="1"/>
            <a:chExt cx="5000459" cy="1425992"/>
          </a:xfrm>
        </p:grpSpPr>
        <p:pic>
          <p:nvPicPr>
            <p:cNvPr id="13982" name="Google Shape;13982;p1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3" name="Google Shape;13983;p1894"/>
            <p:cNvGrpSpPr/>
            <p:nvPr/>
          </p:nvGrpSpPr>
          <p:grpSpPr>
            <a:xfrm>
              <a:off x="7191542" y="1"/>
              <a:ext cx="5000459" cy="1425992"/>
              <a:chOff x="7186272" y="0"/>
              <a:chExt cx="5005729" cy="1427495"/>
            </a:xfrm>
          </p:grpSpPr>
          <p:sp>
            <p:nvSpPr>
              <p:cNvPr id="13984" name="Google Shape;13984;p1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85" name="Google Shape;13985;p1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986" name="Google Shape;13986;p1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87" name="Google Shape;13987;p18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88" name="Google Shape;13988;p1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89" name="Google Shape;13989;p1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90" name="Google Shape;13990;p1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13991"/>
        <p:cNvGrpSpPr/>
        <p:nvPr/>
      </p:nvGrpSpPr>
      <p:grpSpPr>
        <a:xfrm>
          <a:off x="0" y="0"/>
          <a:ext cx="0" cy="0"/>
          <a:chOff x="0" y="0"/>
          <a:chExt cx="0" cy="0"/>
        </a:xfrm>
      </p:grpSpPr>
      <p:sp>
        <p:nvSpPr>
          <p:cNvPr id="13992" name="Google Shape;13992;p189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993" name="Google Shape;13993;p18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994" name="Google Shape;13994;p1895"/>
          <p:cNvGrpSpPr/>
          <p:nvPr/>
        </p:nvGrpSpPr>
        <p:grpSpPr>
          <a:xfrm>
            <a:off x="0" y="5379426"/>
            <a:ext cx="2807368" cy="753891"/>
            <a:chOff x="0" y="5379426"/>
            <a:chExt cx="2807368" cy="753891"/>
          </a:xfrm>
        </p:grpSpPr>
        <p:sp>
          <p:nvSpPr>
            <p:cNvPr id="13995" name="Google Shape;13995;p18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96" name="Google Shape;13996;p18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997" name="Google Shape;13997;p1895"/>
          <p:cNvSpPr>
            <a:spLocks noGrp="1"/>
          </p:cNvSpPr>
          <p:nvPr>
            <p:ph type="pic" idx="2"/>
          </p:nvPr>
        </p:nvSpPr>
        <p:spPr>
          <a:xfrm>
            <a:off x="2807368" y="457202"/>
            <a:ext cx="8915400" cy="5943598"/>
          </a:xfrm>
          <a:prstGeom prst="rect">
            <a:avLst/>
          </a:prstGeom>
          <a:noFill/>
          <a:ln>
            <a:noFill/>
          </a:ln>
        </p:spPr>
      </p:sp>
      <p:pic>
        <p:nvPicPr>
          <p:cNvPr id="13998" name="Google Shape;13998;p189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13999"/>
        <p:cNvGrpSpPr/>
        <p:nvPr/>
      </p:nvGrpSpPr>
      <p:grpSpPr>
        <a:xfrm>
          <a:off x="0" y="0"/>
          <a:ext cx="0" cy="0"/>
          <a:chOff x="0" y="0"/>
          <a:chExt cx="0" cy="0"/>
        </a:xfrm>
      </p:grpSpPr>
      <p:pic>
        <p:nvPicPr>
          <p:cNvPr id="14000" name="Google Shape;14000;p189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01" name="Google Shape;14001;p189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02" name="Google Shape;14002;p189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03" name="Google Shape;14003;p189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1_Image Left">
  <p:cSld name="1_Image Left">
    <p:spTree>
      <p:nvGrpSpPr>
        <p:cNvPr id="1" name="Shape 14004"/>
        <p:cNvGrpSpPr/>
        <p:nvPr/>
      </p:nvGrpSpPr>
      <p:grpSpPr>
        <a:xfrm>
          <a:off x="0" y="0"/>
          <a:ext cx="0" cy="0"/>
          <a:chOff x="0" y="0"/>
          <a:chExt cx="0" cy="0"/>
        </a:xfrm>
      </p:grpSpPr>
      <p:pic>
        <p:nvPicPr>
          <p:cNvPr id="14005" name="Google Shape;14005;p189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4006" name="Google Shape;14006;p189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07" name="Google Shape;14007;p1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4008" name="Google Shape;14008;p189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4009"/>
        <p:cNvGrpSpPr/>
        <p:nvPr/>
      </p:nvGrpSpPr>
      <p:grpSpPr>
        <a:xfrm>
          <a:off x="0" y="0"/>
          <a:ext cx="0" cy="0"/>
          <a:chOff x="0" y="0"/>
          <a:chExt cx="0" cy="0"/>
        </a:xfrm>
      </p:grpSpPr>
      <p:pic>
        <p:nvPicPr>
          <p:cNvPr id="14010" name="Google Shape;14010;p189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4011" name="Google Shape;14011;p189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4012" name="Google Shape;14012;p189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13" name="Google Shape;14013;p189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54_Title and Content">
  <p:cSld name="54_Title and Content">
    <p:spTree>
      <p:nvGrpSpPr>
        <p:cNvPr id="1" name="Shape 14014"/>
        <p:cNvGrpSpPr/>
        <p:nvPr/>
      </p:nvGrpSpPr>
      <p:grpSpPr>
        <a:xfrm>
          <a:off x="0" y="0"/>
          <a:ext cx="0" cy="0"/>
          <a:chOff x="0" y="0"/>
          <a:chExt cx="0" cy="0"/>
        </a:xfrm>
      </p:grpSpPr>
      <p:pic>
        <p:nvPicPr>
          <p:cNvPr id="14015" name="Google Shape;14015;p1899"/>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4016" name="Google Shape;14016;p18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7" name="Google Shape;14017;p18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18" name="Google Shape;14018;p1899"/>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1_Blue Graphic Right">
  <p:cSld name="1_Blue Graphic Right">
    <p:spTree>
      <p:nvGrpSpPr>
        <p:cNvPr id="1" name="Shape 14019"/>
        <p:cNvGrpSpPr/>
        <p:nvPr/>
      </p:nvGrpSpPr>
      <p:grpSpPr>
        <a:xfrm>
          <a:off x="0" y="0"/>
          <a:ext cx="0" cy="0"/>
          <a:chOff x="0" y="0"/>
          <a:chExt cx="0" cy="0"/>
        </a:xfrm>
      </p:grpSpPr>
      <p:pic>
        <p:nvPicPr>
          <p:cNvPr id="14020" name="Google Shape;14020;p1900"/>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4021" name="Google Shape;14021;p1900"/>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22" name="Google Shape;14022;p1900"/>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23" name="Google Shape;14023;p1900"/>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1_3-Closing Slide">
  <p:cSld name="1_3-Closing Slide">
    <p:spTree>
      <p:nvGrpSpPr>
        <p:cNvPr id="1" name="Shape 14024"/>
        <p:cNvGrpSpPr/>
        <p:nvPr/>
      </p:nvGrpSpPr>
      <p:grpSpPr>
        <a:xfrm>
          <a:off x="0" y="0"/>
          <a:ext cx="0" cy="0"/>
          <a:chOff x="0" y="0"/>
          <a:chExt cx="0" cy="0"/>
        </a:xfrm>
      </p:grpSpPr>
      <p:pic>
        <p:nvPicPr>
          <p:cNvPr id="14025" name="Google Shape;14025;p1901"/>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4026" name="Google Shape;14026;p190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14027"/>
        <p:cNvGrpSpPr/>
        <p:nvPr/>
      </p:nvGrpSpPr>
      <p:grpSpPr>
        <a:xfrm>
          <a:off x="0" y="0"/>
          <a:ext cx="0" cy="0"/>
          <a:chOff x="0" y="0"/>
          <a:chExt cx="0" cy="0"/>
        </a:xfrm>
      </p:grpSpPr>
      <p:pic>
        <p:nvPicPr>
          <p:cNvPr id="14028" name="Google Shape;14028;p190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29" name="Google Shape;14029;p190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30" name="Google Shape;14030;p190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1" name="Google Shape;14031;p190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0"/>
        <p:cNvGrpSpPr/>
        <p:nvPr/>
      </p:nvGrpSpPr>
      <p:grpSpPr>
        <a:xfrm>
          <a:off x="0" y="0"/>
          <a:ext cx="0" cy="0"/>
          <a:chOff x="0" y="0"/>
          <a:chExt cx="0" cy="0"/>
        </a:xfrm>
      </p:grpSpPr>
      <p:grpSp>
        <p:nvGrpSpPr>
          <p:cNvPr id="741" name="Google Shape;741;p129"/>
          <p:cNvGrpSpPr/>
          <p:nvPr/>
        </p:nvGrpSpPr>
        <p:grpSpPr>
          <a:xfrm>
            <a:off x="7191542" y="1"/>
            <a:ext cx="5000459" cy="1425992"/>
            <a:chOff x="7191542" y="1"/>
            <a:chExt cx="5000459" cy="1425992"/>
          </a:xfrm>
        </p:grpSpPr>
        <p:pic>
          <p:nvPicPr>
            <p:cNvPr id="742" name="Google Shape;742;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3" name="Google Shape;743;p129"/>
            <p:cNvGrpSpPr/>
            <p:nvPr/>
          </p:nvGrpSpPr>
          <p:grpSpPr>
            <a:xfrm>
              <a:off x="7191542" y="1"/>
              <a:ext cx="5000459" cy="1425992"/>
              <a:chOff x="7186272" y="0"/>
              <a:chExt cx="5005729" cy="1427495"/>
            </a:xfrm>
          </p:grpSpPr>
          <p:sp>
            <p:nvSpPr>
              <p:cNvPr id="744" name="Google Shape;744;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5" name="Google Shape;745;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6" name="Google Shape;746;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 name="Google Shape;747;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 name="Google Shape;748;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9" name="Google Shape;749;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0" name="Google Shape;750;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20_Title Slide_Yale Blue">
  <p:cSld name="20_Title Slide_Yale Blue">
    <p:spTree>
      <p:nvGrpSpPr>
        <p:cNvPr id="1" name="Shape 14032"/>
        <p:cNvGrpSpPr/>
        <p:nvPr/>
      </p:nvGrpSpPr>
      <p:grpSpPr>
        <a:xfrm>
          <a:off x="0" y="0"/>
          <a:ext cx="0" cy="0"/>
          <a:chOff x="0" y="0"/>
          <a:chExt cx="0" cy="0"/>
        </a:xfrm>
      </p:grpSpPr>
      <p:sp>
        <p:nvSpPr>
          <p:cNvPr id="14033" name="Google Shape;14033;p19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4" name="Google Shape;14034;p19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35" name="Google Shape;14035;p19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36" name="Google Shape;14036;p19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37" name="Google Shape;14037;p19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38" name="Google Shape;14038;p19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39" name="Google Shape;14039;p19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40" name="Google Shape;14040;p19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1" name="Google Shape;14041;p19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14042"/>
        <p:cNvGrpSpPr/>
        <p:nvPr/>
      </p:nvGrpSpPr>
      <p:grpSpPr>
        <a:xfrm>
          <a:off x="0" y="0"/>
          <a:ext cx="0" cy="0"/>
          <a:chOff x="0" y="0"/>
          <a:chExt cx="0" cy="0"/>
        </a:xfrm>
      </p:grpSpPr>
      <p:sp>
        <p:nvSpPr>
          <p:cNvPr id="14043" name="Google Shape;14043;p19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4" name="Google Shape;14044;p19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5" name="Google Shape;14045;p19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6" name="Google Shape;14046;p19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7" name="Google Shape;14047;p19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55_Title and Content">
  <p:cSld name="55_Title and Content">
    <p:spTree>
      <p:nvGrpSpPr>
        <p:cNvPr id="1" name="Shape 14048"/>
        <p:cNvGrpSpPr/>
        <p:nvPr/>
      </p:nvGrpSpPr>
      <p:grpSpPr>
        <a:xfrm>
          <a:off x="0" y="0"/>
          <a:ext cx="0" cy="0"/>
          <a:chOff x="0" y="0"/>
          <a:chExt cx="0" cy="0"/>
        </a:xfrm>
      </p:grpSpPr>
      <p:sp>
        <p:nvSpPr>
          <p:cNvPr id="14049" name="Google Shape;14049;p19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050" name="Google Shape;14050;p19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51" name="Google Shape;14051;p19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2" name="Google Shape;14052;p19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53" name="Google Shape;14053;p19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14054"/>
        <p:cNvGrpSpPr/>
        <p:nvPr/>
      </p:nvGrpSpPr>
      <p:grpSpPr>
        <a:xfrm>
          <a:off x="0" y="0"/>
          <a:ext cx="0" cy="0"/>
          <a:chOff x="0" y="0"/>
          <a:chExt cx="0" cy="0"/>
        </a:xfrm>
      </p:grpSpPr>
      <p:sp>
        <p:nvSpPr>
          <p:cNvPr id="14055" name="Google Shape;14055;p19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6" name="Google Shape;14056;p19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7" name="Google Shape;14057;p19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8" name="Google Shape;14058;p19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9" name="Google Shape;14059;p19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060" name="Google Shape;14060;p19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matchingName="3_Table of Content">
  <p:cSld name="3_Table of Content">
    <p:spTree>
      <p:nvGrpSpPr>
        <p:cNvPr id="1" name="Shape 14061"/>
        <p:cNvGrpSpPr/>
        <p:nvPr/>
      </p:nvGrpSpPr>
      <p:grpSpPr>
        <a:xfrm>
          <a:off x="0" y="0"/>
          <a:ext cx="0" cy="0"/>
          <a:chOff x="0" y="0"/>
          <a:chExt cx="0" cy="0"/>
        </a:xfrm>
      </p:grpSpPr>
      <p:sp>
        <p:nvSpPr>
          <p:cNvPr id="14062" name="Google Shape;14062;p190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63" name="Google Shape;14063;p190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64" name="Google Shape;14064;p190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5" name="Google Shape;14065;p190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6" name="Google Shape;14066;p19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067" name="Google Shape;14067;p190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1_Section Header">
  <p:cSld name="1_Section Header">
    <p:spTree>
      <p:nvGrpSpPr>
        <p:cNvPr id="1" name="Shape 14068"/>
        <p:cNvGrpSpPr/>
        <p:nvPr/>
      </p:nvGrpSpPr>
      <p:grpSpPr>
        <a:xfrm>
          <a:off x="0" y="0"/>
          <a:ext cx="0" cy="0"/>
          <a:chOff x="0" y="0"/>
          <a:chExt cx="0" cy="0"/>
        </a:xfrm>
      </p:grpSpPr>
      <p:sp>
        <p:nvSpPr>
          <p:cNvPr id="14069" name="Google Shape;14069;p190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0" name="Google Shape;14070;p190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4071" name="Google Shape;14071;p190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2" name="Google Shape;14072;p19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73" name="Google Shape;14073;p19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1_Content with Caption">
  <p:cSld name="1_Content with Caption">
    <p:spTree>
      <p:nvGrpSpPr>
        <p:cNvPr id="1" name="Shape 14074"/>
        <p:cNvGrpSpPr/>
        <p:nvPr/>
      </p:nvGrpSpPr>
      <p:grpSpPr>
        <a:xfrm>
          <a:off x="0" y="0"/>
          <a:ext cx="0" cy="0"/>
          <a:chOff x="0" y="0"/>
          <a:chExt cx="0" cy="0"/>
        </a:xfrm>
      </p:grpSpPr>
      <p:sp>
        <p:nvSpPr>
          <p:cNvPr id="14075" name="Google Shape;14075;p1909"/>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6" name="Google Shape;14076;p1909"/>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4077" name="Google Shape;14077;p1909"/>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4078" name="Google Shape;14078;p19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9" name="Google Shape;14079;p19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0" name="Google Shape;14080;p19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Title and Content">
  <p:cSld name="1_Title and Content 6">
    <p:spTree>
      <p:nvGrpSpPr>
        <p:cNvPr id="1" name="Shape 14081"/>
        <p:cNvGrpSpPr/>
        <p:nvPr/>
      </p:nvGrpSpPr>
      <p:grpSpPr>
        <a:xfrm>
          <a:off x="0" y="0"/>
          <a:ext cx="0" cy="0"/>
          <a:chOff x="0" y="0"/>
          <a:chExt cx="0" cy="0"/>
        </a:xfrm>
      </p:grpSpPr>
      <p:grpSp>
        <p:nvGrpSpPr>
          <p:cNvPr id="14082" name="Google Shape;14082;p1910"/>
          <p:cNvGrpSpPr/>
          <p:nvPr/>
        </p:nvGrpSpPr>
        <p:grpSpPr>
          <a:xfrm>
            <a:off x="7191542" y="1"/>
            <a:ext cx="5000459" cy="1425992"/>
            <a:chOff x="7191542" y="1"/>
            <a:chExt cx="5000459" cy="1425992"/>
          </a:xfrm>
        </p:grpSpPr>
        <p:pic>
          <p:nvPicPr>
            <p:cNvPr id="14083" name="Google Shape;14083;p1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4" name="Google Shape;14084;p1910"/>
            <p:cNvGrpSpPr/>
            <p:nvPr/>
          </p:nvGrpSpPr>
          <p:grpSpPr>
            <a:xfrm>
              <a:off x="7191542" y="1"/>
              <a:ext cx="5000459" cy="1425992"/>
              <a:chOff x="7186272" y="0"/>
              <a:chExt cx="5005729" cy="1427495"/>
            </a:xfrm>
          </p:grpSpPr>
          <p:sp>
            <p:nvSpPr>
              <p:cNvPr id="14085" name="Google Shape;14085;p1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86" name="Google Shape;14086;p1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87" name="Google Shape;14087;p1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8" name="Google Shape;14088;p1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9" name="Google Shape;14089;p1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90" name="Google Shape;14090;p1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1" name="Google Shape;14091;p1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Photo Slide">
  <p:cSld name="1_Photo Slide 6">
    <p:spTree>
      <p:nvGrpSpPr>
        <p:cNvPr id="1" name="Shape 14092"/>
        <p:cNvGrpSpPr/>
        <p:nvPr/>
      </p:nvGrpSpPr>
      <p:grpSpPr>
        <a:xfrm>
          <a:off x="0" y="0"/>
          <a:ext cx="0" cy="0"/>
          <a:chOff x="0" y="0"/>
          <a:chExt cx="0" cy="0"/>
        </a:xfrm>
      </p:grpSpPr>
      <p:sp>
        <p:nvSpPr>
          <p:cNvPr id="14093" name="Google Shape;14093;p19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94" name="Google Shape;14094;p19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95" name="Google Shape;14095;p1911"/>
          <p:cNvGrpSpPr/>
          <p:nvPr/>
        </p:nvGrpSpPr>
        <p:grpSpPr>
          <a:xfrm>
            <a:off x="0" y="5379426"/>
            <a:ext cx="2807368" cy="753891"/>
            <a:chOff x="0" y="5379426"/>
            <a:chExt cx="2807368" cy="753891"/>
          </a:xfrm>
        </p:grpSpPr>
        <p:sp>
          <p:nvSpPr>
            <p:cNvPr id="14096" name="Google Shape;14096;p19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97" name="Google Shape;14097;p19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098" name="Google Shape;14098;p1911"/>
          <p:cNvSpPr>
            <a:spLocks noGrp="1"/>
          </p:cNvSpPr>
          <p:nvPr>
            <p:ph type="pic" idx="2"/>
          </p:nvPr>
        </p:nvSpPr>
        <p:spPr>
          <a:xfrm>
            <a:off x="2807368" y="457202"/>
            <a:ext cx="8915400" cy="5943598"/>
          </a:xfrm>
          <a:prstGeom prst="rect">
            <a:avLst/>
          </a:prstGeom>
          <a:noFill/>
          <a:ln>
            <a:noFill/>
          </a:ln>
        </p:spPr>
      </p:sp>
      <p:pic>
        <p:nvPicPr>
          <p:cNvPr id="14099" name="Google Shape;14099;p19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Photo Slide">
  <p:cSld name="1_Photo Slide 7">
    <p:spTree>
      <p:nvGrpSpPr>
        <p:cNvPr id="1" name="Shape 14100"/>
        <p:cNvGrpSpPr/>
        <p:nvPr/>
      </p:nvGrpSpPr>
      <p:grpSpPr>
        <a:xfrm>
          <a:off x="0" y="0"/>
          <a:ext cx="0" cy="0"/>
          <a:chOff x="0" y="0"/>
          <a:chExt cx="0" cy="0"/>
        </a:xfrm>
      </p:grpSpPr>
      <p:sp>
        <p:nvSpPr>
          <p:cNvPr id="14101" name="Google Shape;14101;p1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2" name="Google Shape;14102;p1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03" name="Google Shape;14103;p1912"/>
          <p:cNvGrpSpPr/>
          <p:nvPr/>
        </p:nvGrpSpPr>
        <p:grpSpPr>
          <a:xfrm>
            <a:off x="0" y="5379426"/>
            <a:ext cx="2807368" cy="753891"/>
            <a:chOff x="0" y="5379426"/>
            <a:chExt cx="2807368" cy="753891"/>
          </a:xfrm>
        </p:grpSpPr>
        <p:sp>
          <p:nvSpPr>
            <p:cNvPr id="14104" name="Google Shape;14104;p1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05" name="Google Shape;14105;p1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106" name="Google Shape;14106;p1912"/>
          <p:cNvSpPr>
            <a:spLocks noGrp="1"/>
          </p:cNvSpPr>
          <p:nvPr>
            <p:ph type="pic" idx="2"/>
          </p:nvPr>
        </p:nvSpPr>
        <p:spPr>
          <a:xfrm>
            <a:off x="2807368" y="457202"/>
            <a:ext cx="8915400" cy="5943598"/>
          </a:xfrm>
          <a:prstGeom prst="rect">
            <a:avLst/>
          </a:prstGeom>
          <a:noFill/>
          <a:ln>
            <a:noFill/>
          </a:ln>
        </p:spPr>
      </p:sp>
      <p:pic>
        <p:nvPicPr>
          <p:cNvPr id="14107" name="Google Shape;14107;p1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1"/>
        <p:cNvGrpSpPr/>
        <p:nvPr/>
      </p:nvGrpSpPr>
      <p:grpSpPr>
        <a:xfrm>
          <a:off x="0" y="0"/>
          <a:ext cx="0" cy="0"/>
          <a:chOff x="0" y="0"/>
          <a:chExt cx="0" cy="0"/>
        </a:xfrm>
      </p:grpSpPr>
      <p:sp>
        <p:nvSpPr>
          <p:cNvPr id="752" name="Google Shape;752;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4" name="Google Shape;754;p130"/>
          <p:cNvGrpSpPr/>
          <p:nvPr/>
        </p:nvGrpSpPr>
        <p:grpSpPr>
          <a:xfrm>
            <a:off x="7191542" y="1"/>
            <a:ext cx="5000459" cy="1425992"/>
            <a:chOff x="7191542" y="1"/>
            <a:chExt cx="5000459" cy="1425992"/>
          </a:xfrm>
        </p:grpSpPr>
        <p:pic>
          <p:nvPicPr>
            <p:cNvPr id="755" name="Google Shape;755;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6" name="Google Shape;756;p130"/>
            <p:cNvGrpSpPr/>
            <p:nvPr/>
          </p:nvGrpSpPr>
          <p:grpSpPr>
            <a:xfrm>
              <a:off x="7191542" y="1"/>
              <a:ext cx="5000459" cy="1425992"/>
              <a:chOff x="7186272" y="0"/>
              <a:chExt cx="5005729" cy="1427495"/>
            </a:xfrm>
          </p:grpSpPr>
          <p:sp>
            <p:nvSpPr>
              <p:cNvPr id="757" name="Google Shape;757;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8" name="Google Shape;758;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9" name="Google Shape;759;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matchingName="4_EVERYDAY - CONTENT ONLY">
  <p:cSld name="4_EVERYDAY - CONTENT ONLY">
    <p:spTree>
      <p:nvGrpSpPr>
        <p:cNvPr id="1" name="Shape 14108"/>
        <p:cNvGrpSpPr/>
        <p:nvPr/>
      </p:nvGrpSpPr>
      <p:grpSpPr>
        <a:xfrm>
          <a:off x="0" y="0"/>
          <a:ext cx="0" cy="0"/>
          <a:chOff x="0" y="0"/>
          <a:chExt cx="0" cy="0"/>
        </a:xfrm>
      </p:grpSpPr>
      <p:sp>
        <p:nvSpPr>
          <p:cNvPr id="14109" name="Google Shape;14109;p191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10" name="Google Shape;14110;p191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1" name="Google Shape;14111;p191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12" name="Google Shape;14112;p191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3" name="Google Shape;14113;p191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14" name="Google Shape;14114;p191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15" name="Google Shape;14115;p191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16" name="Google Shape;14116;p191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17" name="Google Shape;14117;p191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matchingName="5_EVERYDAY - CONTENT ONLY">
  <p:cSld name="5_EVERYDAY - CONTENT ONLY">
    <p:spTree>
      <p:nvGrpSpPr>
        <p:cNvPr id="1" name="Shape 14118"/>
        <p:cNvGrpSpPr/>
        <p:nvPr/>
      </p:nvGrpSpPr>
      <p:grpSpPr>
        <a:xfrm>
          <a:off x="0" y="0"/>
          <a:ext cx="0" cy="0"/>
          <a:chOff x="0" y="0"/>
          <a:chExt cx="0" cy="0"/>
        </a:xfrm>
      </p:grpSpPr>
      <p:sp>
        <p:nvSpPr>
          <p:cNvPr id="14119" name="Google Shape;14119;p191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20" name="Google Shape;14120;p191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1" name="Google Shape;14121;p1914"/>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22" name="Google Shape;14122;p191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3" name="Google Shape;14123;p191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24" name="Google Shape;14124;p1914"/>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25" name="Google Shape;14125;p1914"/>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26" name="Google Shape;14126;p1914"/>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27" name="Google Shape;14127;p1914"/>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14128"/>
        <p:cNvGrpSpPr/>
        <p:nvPr/>
      </p:nvGrpSpPr>
      <p:grpSpPr>
        <a:xfrm>
          <a:off x="0" y="0"/>
          <a:ext cx="0" cy="0"/>
          <a:chOff x="0" y="0"/>
          <a:chExt cx="0" cy="0"/>
        </a:xfrm>
      </p:grpSpPr>
      <p:sp>
        <p:nvSpPr>
          <p:cNvPr id="14129" name="Google Shape;14129;p19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30" name="Google Shape;14130;p19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31" name="Google Shape;14131;p19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32" name="Google Shape;14132;p1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33" name="Google Shape;14133;p1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34" name="Google Shape;14134;p1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35" name="Google Shape;14135;p1915"/>
          <p:cNvGrpSpPr/>
          <p:nvPr/>
        </p:nvGrpSpPr>
        <p:grpSpPr>
          <a:xfrm>
            <a:off x="7191542" y="1"/>
            <a:ext cx="5000459" cy="1425992"/>
            <a:chOff x="7191542" y="1"/>
            <a:chExt cx="5000459" cy="1425992"/>
          </a:xfrm>
        </p:grpSpPr>
        <p:pic>
          <p:nvPicPr>
            <p:cNvPr id="14136" name="Google Shape;14136;p1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37" name="Google Shape;14137;p1915"/>
            <p:cNvGrpSpPr/>
            <p:nvPr/>
          </p:nvGrpSpPr>
          <p:grpSpPr>
            <a:xfrm>
              <a:off x="7191542" y="1"/>
              <a:ext cx="5000459" cy="1425992"/>
              <a:chOff x="7186272" y="0"/>
              <a:chExt cx="5005729" cy="1427495"/>
            </a:xfrm>
          </p:grpSpPr>
          <p:sp>
            <p:nvSpPr>
              <p:cNvPr id="14138" name="Google Shape;14138;p1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9" name="Google Shape;14139;p1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40" name="Google Shape;14140;p191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65_Quotation">
  <p:cSld name="65_Quotation">
    <p:spTree>
      <p:nvGrpSpPr>
        <p:cNvPr id="1" name="Shape 14141"/>
        <p:cNvGrpSpPr/>
        <p:nvPr/>
      </p:nvGrpSpPr>
      <p:grpSpPr>
        <a:xfrm>
          <a:off x="0" y="0"/>
          <a:ext cx="0" cy="0"/>
          <a:chOff x="0" y="0"/>
          <a:chExt cx="0" cy="0"/>
        </a:xfrm>
      </p:grpSpPr>
      <p:sp>
        <p:nvSpPr>
          <p:cNvPr id="14142" name="Google Shape;14142;p19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43" name="Google Shape;14143;p19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44" name="Google Shape;14144;p19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5" name="Google Shape;14145;p19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46" name="Google Shape;14146;p1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47" name="Google Shape;14147;p1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48" name="Google Shape;14148;p1916"/>
          <p:cNvGrpSpPr/>
          <p:nvPr/>
        </p:nvGrpSpPr>
        <p:grpSpPr>
          <a:xfrm>
            <a:off x="7191542" y="1"/>
            <a:ext cx="5000459" cy="1425992"/>
            <a:chOff x="7191542" y="1"/>
            <a:chExt cx="5000459" cy="1425992"/>
          </a:xfrm>
        </p:grpSpPr>
        <p:pic>
          <p:nvPicPr>
            <p:cNvPr id="14149" name="Google Shape;14149;p1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0" name="Google Shape;14150;p1916"/>
            <p:cNvGrpSpPr/>
            <p:nvPr/>
          </p:nvGrpSpPr>
          <p:grpSpPr>
            <a:xfrm>
              <a:off x="7191542" y="1"/>
              <a:ext cx="5000459" cy="1425992"/>
              <a:chOff x="7186272" y="0"/>
              <a:chExt cx="5005729" cy="1427495"/>
            </a:xfrm>
          </p:grpSpPr>
          <p:sp>
            <p:nvSpPr>
              <p:cNvPr id="14151" name="Google Shape;14151;p1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2" name="Google Shape;14152;p1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53" name="Google Shape;14153;p19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14154"/>
        <p:cNvGrpSpPr/>
        <p:nvPr/>
      </p:nvGrpSpPr>
      <p:grpSpPr>
        <a:xfrm>
          <a:off x="0" y="0"/>
          <a:ext cx="0" cy="0"/>
          <a:chOff x="0" y="0"/>
          <a:chExt cx="0" cy="0"/>
        </a:xfrm>
      </p:grpSpPr>
      <p:sp>
        <p:nvSpPr>
          <p:cNvPr id="14155" name="Google Shape;14155;p19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56" name="Google Shape;14156;p19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57" name="Google Shape;14157;p19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8" name="Google Shape;14158;p1917"/>
          <p:cNvSpPr>
            <a:spLocks noGrp="1"/>
          </p:cNvSpPr>
          <p:nvPr>
            <p:ph type="pic" idx="2"/>
          </p:nvPr>
        </p:nvSpPr>
        <p:spPr>
          <a:xfrm>
            <a:off x="7118684" y="233915"/>
            <a:ext cx="5073316" cy="5943600"/>
          </a:xfrm>
          <a:prstGeom prst="rect">
            <a:avLst/>
          </a:prstGeom>
          <a:noFill/>
          <a:ln>
            <a:noFill/>
          </a:ln>
        </p:spPr>
      </p:sp>
      <p:grpSp>
        <p:nvGrpSpPr>
          <p:cNvPr id="14159" name="Google Shape;14159;p1917"/>
          <p:cNvGrpSpPr/>
          <p:nvPr/>
        </p:nvGrpSpPr>
        <p:grpSpPr>
          <a:xfrm>
            <a:off x="0" y="5020348"/>
            <a:ext cx="12192000" cy="1837653"/>
            <a:chOff x="0" y="5020348"/>
            <a:chExt cx="12192000" cy="1837653"/>
          </a:xfrm>
        </p:grpSpPr>
        <p:sp>
          <p:nvSpPr>
            <p:cNvPr id="14160" name="Google Shape;14160;p19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1" name="Google Shape;14161;p19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2" name="Google Shape;14162;p19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30_Divider">
  <p:cSld name="30_Divider">
    <p:bg>
      <p:bgPr>
        <a:solidFill>
          <a:schemeClr val="lt2"/>
        </a:solidFill>
        <a:effectLst/>
      </p:bgPr>
    </p:bg>
    <p:spTree>
      <p:nvGrpSpPr>
        <p:cNvPr id="1" name="Shape 14163"/>
        <p:cNvGrpSpPr/>
        <p:nvPr/>
      </p:nvGrpSpPr>
      <p:grpSpPr>
        <a:xfrm>
          <a:off x="0" y="0"/>
          <a:ext cx="0" cy="0"/>
          <a:chOff x="0" y="0"/>
          <a:chExt cx="0" cy="0"/>
        </a:xfrm>
      </p:grpSpPr>
      <p:grpSp>
        <p:nvGrpSpPr>
          <p:cNvPr id="14164" name="Google Shape;14164;p1918"/>
          <p:cNvGrpSpPr/>
          <p:nvPr/>
        </p:nvGrpSpPr>
        <p:grpSpPr>
          <a:xfrm>
            <a:off x="0" y="5020347"/>
            <a:ext cx="12192000" cy="1837653"/>
            <a:chOff x="0" y="5020347"/>
            <a:chExt cx="12192000" cy="1837653"/>
          </a:xfrm>
        </p:grpSpPr>
        <p:sp>
          <p:nvSpPr>
            <p:cNvPr id="14165" name="Google Shape;14165;p19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6" name="Google Shape;14166;p19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7" name="Google Shape;14167;p19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8" name="Google Shape;14168;p19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69" name="Google Shape;14169;p19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70" name="Google Shape;14170;p19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14171"/>
        <p:cNvGrpSpPr/>
        <p:nvPr/>
      </p:nvGrpSpPr>
      <p:grpSpPr>
        <a:xfrm>
          <a:off x="0" y="0"/>
          <a:ext cx="0" cy="0"/>
          <a:chOff x="0" y="0"/>
          <a:chExt cx="0" cy="0"/>
        </a:xfrm>
      </p:grpSpPr>
      <p:sp>
        <p:nvSpPr>
          <p:cNvPr id="14172" name="Google Shape;14172;p19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73" name="Google Shape;14173;p19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74" name="Google Shape;14174;p1919"/>
          <p:cNvGrpSpPr/>
          <p:nvPr/>
        </p:nvGrpSpPr>
        <p:grpSpPr>
          <a:xfrm>
            <a:off x="0" y="5379426"/>
            <a:ext cx="2807368" cy="753891"/>
            <a:chOff x="0" y="5379426"/>
            <a:chExt cx="2807368" cy="753891"/>
          </a:xfrm>
        </p:grpSpPr>
        <p:sp>
          <p:nvSpPr>
            <p:cNvPr id="14175" name="Google Shape;14175;p19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76" name="Google Shape;14176;p19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4177" name="Google Shape;14177;p1919"/>
          <p:cNvSpPr>
            <a:spLocks noGrp="1"/>
          </p:cNvSpPr>
          <p:nvPr>
            <p:ph type="pic" idx="2"/>
          </p:nvPr>
        </p:nvSpPr>
        <p:spPr>
          <a:xfrm>
            <a:off x="2807368" y="457202"/>
            <a:ext cx="8915400" cy="5943598"/>
          </a:xfrm>
          <a:prstGeom prst="rect">
            <a:avLst/>
          </a:prstGeom>
          <a:noFill/>
          <a:ln>
            <a:noFill/>
          </a:ln>
        </p:spPr>
      </p:sp>
      <p:pic>
        <p:nvPicPr>
          <p:cNvPr id="14178" name="Google Shape;14178;p19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14179"/>
        <p:cNvGrpSpPr/>
        <p:nvPr/>
      </p:nvGrpSpPr>
      <p:grpSpPr>
        <a:xfrm>
          <a:off x="0" y="0"/>
          <a:ext cx="0" cy="0"/>
          <a:chOff x="0" y="0"/>
          <a:chExt cx="0" cy="0"/>
        </a:xfrm>
      </p:grpSpPr>
      <p:sp>
        <p:nvSpPr>
          <p:cNvPr id="14180" name="Google Shape;14180;p19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81" name="Google Shape;14181;p19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82" name="Google Shape;14182;p19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83" name="Google Shape;14183;p1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84" name="Google Shape;14184;p1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85" name="Google Shape;14185;p1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86" name="Google Shape;14186;p1920"/>
          <p:cNvGrpSpPr/>
          <p:nvPr/>
        </p:nvGrpSpPr>
        <p:grpSpPr>
          <a:xfrm>
            <a:off x="7191542" y="1"/>
            <a:ext cx="5000459" cy="1425992"/>
            <a:chOff x="7191542" y="1"/>
            <a:chExt cx="5000459" cy="1425992"/>
          </a:xfrm>
        </p:grpSpPr>
        <p:pic>
          <p:nvPicPr>
            <p:cNvPr id="14187" name="Google Shape;14187;p1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88" name="Google Shape;14188;p1920"/>
            <p:cNvGrpSpPr/>
            <p:nvPr/>
          </p:nvGrpSpPr>
          <p:grpSpPr>
            <a:xfrm>
              <a:off x="7191542" y="1"/>
              <a:ext cx="5000459" cy="1425992"/>
              <a:chOff x="7186272" y="0"/>
              <a:chExt cx="5005729" cy="1427495"/>
            </a:xfrm>
          </p:grpSpPr>
          <p:sp>
            <p:nvSpPr>
              <p:cNvPr id="14189" name="Google Shape;14189;p1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0" name="Google Shape;14190;p1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91" name="Google Shape;14191;p19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67_Quotation">
  <p:cSld name="67_Quotation">
    <p:spTree>
      <p:nvGrpSpPr>
        <p:cNvPr id="1" name="Shape 14192"/>
        <p:cNvGrpSpPr/>
        <p:nvPr/>
      </p:nvGrpSpPr>
      <p:grpSpPr>
        <a:xfrm>
          <a:off x="0" y="0"/>
          <a:ext cx="0" cy="0"/>
          <a:chOff x="0" y="0"/>
          <a:chExt cx="0" cy="0"/>
        </a:xfrm>
      </p:grpSpPr>
      <p:sp>
        <p:nvSpPr>
          <p:cNvPr id="14193" name="Google Shape;14193;p19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94" name="Google Shape;14194;p19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5" name="Google Shape;14195;p19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6" name="Google Shape;14196;p19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97" name="Google Shape;14197;p1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98" name="Google Shape;14198;p1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99" name="Google Shape;14199;p1921"/>
          <p:cNvGrpSpPr/>
          <p:nvPr/>
        </p:nvGrpSpPr>
        <p:grpSpPr>
          <a:xfrm>
            <a:off x="7191542" y="1"/>
            <a:ext cx="5000459" cy="1425992"/>
            <a:chOff x="7191542" y="1"/>
            <a:chExt cx="5000459" cy="1425992"/>
          </a:xfrm>
        </p:grpSpPr>
        <p:pic>
          <p:nvPicPr>
            <p:cNvPr id="14200" name="Google Shape;14200;p1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1" name="Google Shape;14201;p1921"/>
            <p:cNvGrpSpPr/>
            <p:nvPr/>
          </p:nvGrpSpPr>
          <p:grpSpPr>
            <a:xfrm>
              <a:off x="7191542" y="1"/>
              <a:ext cx="5000459" cy="1425992"/>
              <a:chOff x="7186272" y="0"/>
              <a:chExt cx="5005729" cy="1427495"/>
            </a:xfrm>
          </p:grpSpPr>
          <p:sp>
            <p:nvSpPr>
              <p:cNvPr id="14202" name="Google Shape;14202;p1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3" name="Google Shape;14203;p1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204" name="Google Shape;14204;p19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56_Title and Content">
  <p:cSld name="56_Title and Content">
    <p:spTree>
      <p:nvGrpSpPr>
        <p:cNvPr id="1" name="Shape 14205"/>
        <p:cNvGrpSpPr/>
        <p:nvPr/>
      </p:nvGrpSpPr>
      <p:grpSpPr>
        <a:xfrm>
          <a:off x="0" y="0"/>
          <a:ext cx="0" cy="0"/>
          <a:chOff x="0" y="0"/>
          <a:chExt cx="0" cy="0"/>
        </a:xfrm>
      </p:grpSpPr>
      <p:grpSp>
        <p:nvGrpSpPr>
          <p:cNvPr id="14206" name="Google Shape;14206;p1922"/>
          <p:cNvGrpSpPr/>
          <p:nvPr/>
        </p:nvGrpSpPr>
        <p:grpSpPr>
          <a:xfrm>
            <a:off x="7191542" y="1"/>
            <a:ext cx="5000459" cy="1425992"/>
            <a:chOff x="7191542" y="1"/>
            <a:chExt cx="5000459" cy="1425992"/>
          </a:xfrm>
        </p:grpSpPr>
        <p:pic>
          <p:nvPicPr>
            <p:cNvPr id="14207" name="Google Shape;14207;p19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8" name="Google Shape;14208;p1922"/>
            <p:cNvGrpSpPr/>
            <p:nvPr/>
          </p:nvGrpSpPr>
          <p:grpSpPr>
            <a:xfrm>
              <a:off x="7191542" y="1"/>
              <a:ext cx="5000459" cy="1425992"/>
              <a:chOff x="7186272" y="0"/>
              <a:chExt cx="5005729" cy="1427495"/>
            </a:xfrm>
          </p:grpSpPr>
          <p:sp>
            <p:nvSpPr>
              <p:cNvPr id="14209" name="Google Shape;14209;p19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0" name="Google Shape;14210;p19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11" name="Google Shape;14211;p19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2" name="Google Shape;14212;p19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13" name="Google Shape;14213;p19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214" name="Google Shape;14214;p19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15" name="Google Shape;14215;p19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63"/>
        <p:cNvGrpSpPr/>
        <p:nvPr/>
      </p:nvGrpSpPr>
      <p:grpSpPr>
        <a:xfrm>
          <a:off x="0" y="0"/>
          <a:ext cx="0" cy="0"/>
          <a:chOff x="0" y="0"/>
          <a:chExt cx="0" cy="0"/>
        </a:xfrm>
      </p:grpSpPr>
      <p:grpSp>
        <p:nvGrpSpPr>
          <p:cNvPr id="764" name="Google Shape;764;p131"/>
          <p:cNvGrpSpPr/>
          <p:nvPr/>
        </p:nvGrpSpPr>
        <p:grpSpPr>
          <a:xfrm>
            <a:off x="7191542" y="1"/>
            <a:ext cx="5000459" cy="1425992"/>
            <a:chOff x="7191542" y="1"/>
            <a:chExt cx="5000459" cy="1425992"/>
          </a:xfrm>
        </p:grpSpPr>
        <p:pic>
          <p:nvPicPr>
            <p:cNvPr id="765" name="Google Shape;765;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31"/>
            <p:cNvGrpSpPr/>
            <p:nvPr/>
          </p:nvGrpSpPr>
          <p:grpSpPr>
            <a:xfrm>
              <a:off x="7191542" y="1"/>
              <a:ext cx="5000459" cy="1425992"/>
              <a:chOff x="7186272" y="0"/>
              <a:chExt cx="5005729" cy="1427495"/>
            </a:xfrm>
          </p:grpSpPr>
          <p:sp>
            <p:nvSpPr>
              <p:cNvPr id="767" name="Google Shape;767;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1" name="Google Shape;771;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 name="Google Shape;772;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3" name="Google Shape;773;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 name="Google Shape;774;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5" name="Google Shape;775;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 name="Google Shape;776;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30_Two Content">
  <p:cSld name="30_Two Content">
    <p:spTree>
      <p:nvGrpSpPr>
        <p:cNvPr id="1" name="Shape 14216"/>
        <p:cNvGrpSpPr/>
        <p:nvPr/>
      </p:nvGrpSpPr>
      <p:grpSpPr>
        <a:xfrm>
          <a:off x="0" y="0"/>
          <a:ext cx="0" cy="0"/>
          <a:chOff x="0" y="0"/>
          <a:chExt cx="0" cy="0"/>
        </a:xfrm>
      </p:grpSpPr>
      <p:sp>
        <p:nvSpPr>
          <p:cNvPr id="14217" name="Google Shape;14217;p19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8" name="Google Shape;14218;p19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219" name="Google Shape;14219;p1923"/>
          <p:cNvGrpSpPr/>
          <p:nvPr/>
        </p:nvGrpSpPr>
        <p:grpSpPr>
          <a:xfrm>
            <a:off x="7191542" y="1"/>
            <a:ext cx="5000459" cy="1425992"/>
            <a:chOff x="7191542" y="1"/>
            <a:chExt cx="5000459" cy="1425992"/>
          </a:xfrm>
        </p:grpSpPr>
        <p:pic>
          <p:nvPicPr>
            <p:cNvPr id="14220" name="Google Shape;14220;p19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21" name="Google Shape;14221;p1923"/>
            <p:cNvGrpSpPr/>
            <p:nvPr/>
          </p:nvGrpSpPr>
          <p:grpSpPr>
            <a:xfrm>
              <a:off x="7191542" y="1"/>
              <a:ext cx="5000459" cy="1425992"/>
              <a:chOff x="7186272" y="0"/>
              <a:chExt cx="5005729" cy="1427495"/>
            </a:xfrm>
          </p:grpSpPr>
          <p:sp>
            <p:nvSpPr>
              <p:cNvPr id="14222" name="Google Shape;14222;p19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3" name="Google Shape;14223;p19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24" name="Google Shape;14224;p19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5" name="Google Shape;14225;p19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26" name="Google Shape;14226;p19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7" name="Google Shape;14227;p1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29_Comparison">
  <p:cSld name="29_Comparison">
    <p:spTree>
      <p:nvGrpSpPr>
        <p:cNvPr id="1" name="Shape 14228"/>
        <p:cNvGrpSpPr/>
        <p:nvPr/>
      </p:nvGrpSpPr>
      <p:grpSpPr>
        <a:xfrm>
          <a:off x="0" y="0"/>
          <a:ext cx="0" cy="0"/>
          <a:chOff x="0" y="0"/>
          <a:chExt cx="0" cy="0"/>
        </a:xfrm>
      </p:grpSpPr>
      <p:grpSp>
        <p:nvGrpSpPr>
          <p:cNvPr id="14229" name="Google Shape;14229;p1924"/>
          <p:cNvGrpSpPr/>
          <p:nvPr/>
        </p:nvGrpSpPr>
        <p:grpSpPr>
          <a:xfrm>
            <a:off x="7191542" y="1"/>
            <a:ext cx="5000459" cy="1425992"/>
            <a:chOff x="7191542" y="1"/>
            <a:chExt cx="5000459" cy="1425992"/>
          </a:xfrm>
        </p:grpSpPr>
        <p:pic>
          <p:nvPicPr>
            <p:cNvPr id="14230" name="Google Shape;14230;p19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31" name="Google Shape;14231;p1924"/>
            <p:cNvGrpSpPr/>
            <p:nvPr/>
          </p:nvGrpSpPr>
          <p:grpSpPr>
            <a:xfrm>
              <a:off x="7191542" y="1"/>
              <a:ext cx="5000459" cy="1425992"/>
              <a:chOff x="7186272" y="0"/>
              <a:chExt cx="5005729" cy="1427495"/>
            </a:xfrm>
          </p:grpSpPr>
          <p:sp>
            <p:nvSpPr>
              <p:cNvPr id="14232" name="Google Shape;14232;p19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3" name="Google Shape;14233;p19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34" name="Google Shape;14234;p19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35" name="Google Shape;14235;p19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6" name="Google Shape;14236;p19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7" name="Google Shape;14237;p19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8" name="Google Shape;14238;p19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9" name="Google Shape;14239;p19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40" name="Google Shape;14240;p19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41" name="Google Shape;14241;p19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29_Title Only">
  <p:cSld name="29_Title Only">
    <p:spTree>
      <p:nvGrpSpPr>
        <p:cNvPr id="1" name="Shape 14242"/>
        <p:cNvGrpSpPr/>
        <p:nvPr/>
      </p:nvGrpSpPr>
      <p:grpSpPr>
        <a:xfrm>
          <a:off x="0" y="0"/>
          <a:ext cx="0" cy="0"/>
          <a:chOff x="0" y="0"/>
          <a:chExt cx="0" cy="0"/>
        </a:xfrm>
      </p:grpSpPr>
      <p:grpSp>
        <p:nvGrpSpPr>
          <p:cNvPr id="14243" name="Google Shape;14243;p1925"/>
          <p:cNvGrpSpPr/>
          <p:nvPr/>
        </p:nvGrpSpPr>
        <p:grpSpPr>
          <a:xfrm>
            <a:off x="7191542" y="1"/>
            <a:ext cx="5000459" cy="1425992"/>
            <a:chOff x="7191542" y="1"/>
            <a:chExt cx="5000459" cy="1425992"/>
          </a:xfrm>
        </p:grpSpPr>
        <p:pic>
          <p:nvPicPr>
            <p:cNvPr id="14244" name="Google Shape;14244;p19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45" name="Google Shape;14245;p1925"/>
            <p:cNvGrpSpPr/>
            <p:nvPr/>
          </p:nvGrpSpPr>
          <p:grpSpPr>
            <a:xfrm>
              <a:off x="7191542" y="1"/>
              <a:ext cx="5000459" cy="1425992"/>
              <a:chOff x="7186272" y="0"/>
              <a:chExt cx="5005729" cy="1427495"/>
            </a:xfrm>
          </p:grpSpPr>
          <p:sp>
            <p:nvSpPr>
              <p:cNvPr id="14246" name="Google Shape;14246;p19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7" name="Google Shape;14247;p19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48" name="Google Shape;14248;p19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49" name="Google Shape;14249;p19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50" name="Google Shape;14250;p19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51" name="Google Shape;14251;p19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30_End">
  <p:cSld name="30_End">
    <p:spTree>
      <p:nvGrpSpPr>
        <p:cNvPr id="1" name="Shape 14252"/>
        <p:cNvGrpSpPr/>
        <p:nvPr/>
      </p:nvGrpSpPr>
      <p:grpSpPr>
        <a:xfrm>
          <a:off x="0" y="0"/>
          <a:ext cx="0" cy="0"/>
          <a:chOff x="0" y="0"/>
          <a:chExt cx="0" cy="0"/>
        </a:xfrm>
      </p:grpSpPr>
      <p:grpSp>
        <p:nvGrpSpPr>
          <p:cNvPr id="14253" name="Google Shape;14253;p1926"/>
          <p:cNvGrpSpPr/>
          <p:nvPr/>
        </p:nvGrpSpPr>
        <p:grpSpPr>
          <a:xfrm>
            <a:off x="0" y="0"/>
            <a:ext cx="12192000" cy="2148830"/>
            <a:chOff x="0" y="0"/>
            <a:chExt cx="12192000" cy="2148830"/>
          </a:xfrm>
        </p:grpSpPr>
        <p:sp>
          <p:nvSpPr>
            <p:cNvPr id="14254" name="Google Shape;14254;p19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5" name="Google Shape;14255;p19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4256" name="Google Shape;14256;p19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257" name="Google Shape;14257;p19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58" name="Google Shape;14258;p19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59" name="Google Shape;14259;p19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60" name="Google Shape;14260;p19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30_Blank">
  <p:cSld name="30_Blank">
    <p:spTree>
      <p:nvGrpSpPr>
        <p:cNvPr id="1" name="Shape 14261"/>
        <p:cNvGrpSpPr/>
        <p:nvPr/>
      </p:nvGrpSpPr>
      <p:grpSpPr>
        <a:xfrm>
          <a:off x="0" y="0"/>
          <a:ext cx="0" cy="0"/>
          <a:chOff x="0" y="0"/>
          <a:chExt cx="0" cy="0"/>
        </a:xfrm>
      </p:grpSpPr>
      <p:sp>
        <p:nvSpPr>
          <p:cNvPr id="14262" name="Google Shape;14262;p19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63" name="Google Shape;14263;p19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64" name="Google Shape;14264;p19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65" name="Google Shape;14265;p1927"/>
          <p:cNvGrpSpPr/>
          <p:nvPr/>
        </p:nvGrpSpPr>
        <p:grpSpPr>
          <a:xfrm>
            <a:off x="7191542" y="1"/>
            <a:ext cx="5000459" cy="1425992"/>
            <a:chOff x="7191542" y="1"/>
            <a:chExt cx="5000459" cy="1425992"/>
          </a:xfrm>
        </p:grpSpPr>
        <p:pic>
          <p:nvPicPr>
            <p:cNvPr id="14266" name="Google Shape;14266;p19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67" name="Google Shape;14267;p1927"/>
            <p:cNvGrpSpPr/>
            <p:nvPr/>
          </p:nvGrpSpPr>
          <p:grpSpPr>
            <a:xfrm>
              <a:off x="7191542" y="1"/>
              <a:ext cx="5000459" cy="1425992"/>
              <a:chOff x="7186272" y="0"/>
              <a:chExt cx="5005729" cy="1427495"/>
            </a:xfrm>
          </p:grpSpPr>
          <p:sp>
            <p:nvSpPr>
              <p:cNvPr id="14268" name="Google Shape;14268;p19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9" name="Google Shape;14269;p19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cSld name="1_Title">
    <p:spTree>
      <p:nvGrpSpPr>
        <p:cNvPr id="1" name=""/>
        <p:cNvGrpSpPr/>
        <p:nvPr/>
      </p:nvGrpSpPr>
      <p:grpSpPr>
        <a:xfrm>
          <a:off x="0" y="0"/>
          <a:ext cx="0" cy="0"/>
          <a:chOff x="0" y="0"/>
          <a:chExt cx="0" cy="0"/>
        </a:xfrm>
      </p:grpSpPr>
      <p:sp>
        <p:nvSpPr>
          <p:cNvPr id="11" name="Author and Date"/>
          <p:cNvSpPr txBox="1">
            <a:spLocks noGrp="1"/>
          </p:cNvSpPr>
          <p:nvPr>
            <p:ph type="body" sz="quarter" idx="13" hasCustomPrompt="1"/>
          </p:nvPr>
        </p:nvSpPr>
        <p:spPr>
          <a:xfrm>
            <a:off x="600670" y="5929931"/>
            <a:ext cx="10985502" cy="318490"/>
          </a:xfrm>
          <a:prstGeom prst="rect">
            <a:avLst/>
          </a:prstGeom>
        </p:spPr>
        <p:txBody>
          <a:bodyPr lIns="45719" tIns="45719" rIns="45719" bIns="45719"/>
          <a:lstStyle>
            <a:lvl1pPr marL="0" indent="0" algn="r" defTabSz="210502">
              <a:lnSpc>
                <a:spcPct val="100000"/>
              </a:lnSpc>
              <a:spcBef>
                <a:spcPts val="0"/>
              </a:spcBef>
              <a:buSzTx/>
              <a:buNone/>
              <a:defRPr sz="2168">
                <a:solidFill>
                  <a:srgbClr val="EB8F6E"/>
                </a:solidFill>
              </a:defRPr>
            </a:lvl1pPr>
          </a:lstStyle>
          <a:p>
            <a:r>
              <a:t>Author and Date</a:t>
            </a:r>
          </a:p>
        </p:txBody>
      </p:sp>
      <p:sp>
        <p:nvSpPr>
          <p:cNvPr id="12" name="Presentation Title"/>
          <p:cNvSpPr txBox="1">
            <a:spLocks noGrp="1"/>
          </p:cNvSpPr>
          <p:nvPr>
            <p:ph type="title" hasCustomPrompt="1"/>
          </p:nvPr>
        </p:nvSpPr>
        <p:spPr>
          <a:xfrm>
            <a:off x="603248" y="1287496"/>
            <a:ext cx="10985502" cy="2324101"/>
          </a:xfrm>
          <a:prstGeom prst="rect">
            <a:avLst/>
          </a:prstGeom>
        </p:spPr>
        <p:txBody>
          <a:bodyPr anchor="b"/>
          <a:lstStyle>
            <a:lvl1pPr>
              <a:lnSpc>
                <a:spcPct val="110000"/>
              </a:lnSpc>
              <a:defRPr sz="4750" b="0" cap="all" spc="475">
                <a:solidFill>
                  <a:srgbClr val="FFFFFF"/>
                </a:solidFill>
                <a:latin typeface="+mj-lt"/>
                <a:ea typeface="+mj-ea"/>
                <a:cs typeface="+mj-cs"/>
                <a:sym typeface="SlateStd-Bold"/>
              </a:defRPr>
            </a:lvl1pPr>
          </a:lstStyle>
          <a:p>
            <a:r>
              <a:t>Presentation Title</a:t>
            </a:r>
          </a:p>
        </p:txBody>
      </p:sp>
      <p:sp>
        <p:nvSpPr>
          <p:cNvPr id="13" name="Body Level One…"/>
          <p:cNvSpPr txBox="1">
            <a:spLocks noGrp="1"/>
          </p:cNvSpPr>
          <p:nvPr>
            <p:ph type="body" sz="quarter" idx="1" hasCustomPrompt="1"/>
          </p:nvPr>
        </p:nvSpPr>
        <p:spPr>
          <a:xfrm>
            <a:off x="600671" y="3611595"/>
            <a:ext cx="10985501" cy="952501"/>
          </a:xfrm>
          <a:prstGeom prst="rect">
            <a:avLst/>
          </a:prstGeom>
        </p:spPr>
        <p:txBody>
          <a:bodyPr/>
          <a:lstStyle>
            <a:lvl1pPr marL="0" indent="0" defTabSz="412750">
              <a:lnSpc>
                <a:spcPct val="100000"/>
              </a:lnSpc>
              <a:spcBef>
                <a:spcPts val="0"/>
              </a:spcBef>
              <a:buSzTx/>
              <a:buNone/>
              <a:defRPr sz="2300" spc="230">
                <a:solidFill>
                  <a:srgbClr val="FFFFFF"/>
                </a:solidFill>
                <a:latin typeface="SlateStd"/>
                <a:ea typeface="SlateStd"/>
                <a:cs typeface="SlateStd"/>
                <a:sym typeface="SlateStd"/>
              </a:defRPr>
            </a:lvl1pPr>
            <a:lvl2pPr marL="0" indent="0" defTabSz="412750">
              <a:lnSpc>
                <a:spcPct val="100000"/>
              </a:lnSpc>
              <a:spcBef>
                <a:spcPts val="0"/>
              </a:spcBef>
              <a:buSzTx/>
              <a:buNone/>
              <a:defRPr sz="2300" spc="230">
                <a:solidFill>
                  <a:srgbClr val="FFFFFF"/>
                </a:solidFill>
                <a:latin typeface="SlateStd"/>
                <a:ea typeface="SlateStd"/>
                <a:cs typeface="SlateStd"/>
                <a:sym typeface="SlateStd"/>
              </a:defRPr>
            </a:lvl2pPr>
            <a:lvl3pPr marL="0" indent="0" defTabSz="412750">
              <a:lnSpc>
                <a:spcPct val="100000"/>
              </a:lnSpc>
              <a:spcBef>
                <a:spcPts val="0"/>
              </a:spcBef>
              <a:buSzTx/>
              <a:buNone/>
              <a:defRPr sz="2300" spc="230">
                <a:solidFill>
                  <a:srgbClr val="FFFFFF"/>
                </a:solidFill>
                <a:latin typeface="SlateStd"/>
                <a:ea typeface="SlateStd"/>
                <a:cs typeface="SlateStd"/>
                <a:sym typeface="SlateStd"/>
              </a:defRPr>
            </a:lvl3pPr>
            <a:lvl4pPr marL="0" indent="0" defTabSz="412750">
              <a:lnSpc>
                <a:spcPct val="100000"/>
              </a:lnSpc>
              <a:spcBef>
                <a:spcPts val="0"/>
              </a:spcBef>
              <a:buSzTx/>
              <a:buNone/>
              <a:defRPr sz="2300" spc="230">
                <a:solidFill>
                  <a:srgbClr val="FFFFFF"/>
                </a:solidFill>
                <a:latin typeface="SlateStd"/>
                <a:ea typeface="SlateStd"/>
                <a:cs typeface="SlateStd"/>
                <a:sym typeface="SlateStd"/>
              </a:defRPr>
            </a:lvl4pPr>
            <a:lvl5pPr marL="0" indent="0" defTabSz="412750">
              <a:lnSpc>
                <a:spcPct val="100000"/>
              </a:lnSpc>
              <a:spcBef>
                <a:spcPts val="0"/>
              </a:spcBef>
              <a:buSzTx/>
              <a:buNone/>
              <a:defRPr sz="2300" spc="230">
                <a:solidFill>
                  <a:srgbClr val="FFFFFF"/>
                </a:solidFill>
                <a:latin typeface="SlateStd"/>
                <a:ea typeface="SlateStd"/>
                <a:cs typeface="SlateStd"/>
                <a:sym typeface="SlateStd"/>
              </a:defRPr>
            </a:lvl5pPr>
          </a:lstStyle>
          <a:p>
            <a:r>
              <a:t>Presentation Subtitle</a:t>
            </a:r>
          </a:p>
          <a:p>
            <a:pPr lvl="1"/>
            <a:endParaRPr/>
          </a:p>
          <a:p>
            <a:pPr lvl="2"/>
            <a:endParaRPr/>
          </a:p>
          <a:p>
            <a:pPr lvl="3"/>
            <a:endParaRPr/>
          </a:p>
          <a:p>
            <a:pPr lvl="4"/>
            <a:endParaRPr/>
          </a:p>
        </p:txBody>
      </p:sp>
      <p:sp>
        <p:nvSpPr>
          <p:cNvPr id="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4807262"/>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865"/>
        <p:cNvGrpSpPr/>
        <p:nvPr/>
      </p:nvGrpSpPr>
      <p:grpSpPr>
        <a:xfrm>
          <a:off x="0" y="0"/>
          <a:ext cx="0" cy="0"/>
          <a:chOff x="0" y="0"/>
          <a:chExt cx="0" cy="0"/>
        </a:xfrm>
      </p:grpSpPr>
      <p:sp>
        <p:nvSpPr>
          <p:cNvPr id="18866" name="Google Shape;18866;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7" name="Google Shape;18867;p13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68" name="Google Shape;18868;p1326"/>
          <p:cNvGrpSpPr/>
          <p:nvPr/>
        </p:nvGrpSpPr>
        <p:grpSpPr>
          <a:xfrm>
            <a:off x="7191542" y="1"/>
            <a:ext cx="5000459" cy="1425992"/>
            <a:chOff x="7191542" y="1"/>
            <a:chExt cx="5000459" cy="1425992"/>
          </a:xfrm>
        </p:grpSpPr>
        <p:pic>
          <p:nvPicPr>
            <p:cNvPr id="18869" name="Google Shape;18869;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70" name="Google Shape;18870;p1326"/>
            <p:cNvGrpSpPr/>
            <p:nvPr/>
          </p:nvGrpSpPr>
          <p:grpSpPr>
            <a:xfrm>
              <a:off x="7191542" y="1"/>
              <a:ext cx="5000459" cy="1425992"/>
              <a:chOff x="7186272" y="0"/>
              <a:chExt cx="5005729" cy="1427495"/>
            </a:xfrm>
          </p:grpSpPr>
          <p:sp>
            <p:nvSpPr>
              <p:cNvPr id="18871" name="Google Shape;18871;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2" name="Google Shape;18872;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873" name="Google Shape;18873;p13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4" name="Google Shape;18874;p13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75" name="Google Shape;18875;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6" name="Google Shape;18876;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8877"/>
        <p:cNvGrpSpPr/>
        <p:nvPr/>
      </p:nvGrpSpPr>
      <p:grpSpPr>
        <a:xfrm>
          <a:off x="0" y="0"/>
          <a:ext cx="0" cy="0"/>
          <a:chOff x="0" y="0"/>
          <a:chExt cx="0" cy="0"/>
        </a:xfrm>
      </p:grpSpPr>
      <p:sp>
        <p:nvSpPr>
          <p:cNvPr id="18878" name="Google Shape;18878;p13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79" name="Google Shape;18879;p13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80" name="Google Shape;18880;p13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81" name="Google Shape;18881;p1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82" name="Google Shape;18882;p1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83" name="Google Shape;18883;p1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84" name="Google Shape;18884;p1316"/>
          <p:cNvGrpSpPr/>
          <p:nvPr/>
        </p:nvGrpSpPr>
        <p:grpSpPr>
          <a:xfrm>
            <a:off x="7191542" y="1"/>
            <a:ext cx="5000459" cy="1425992"/>
            <a:chOff x="7191542" y="1"/>
            <a:chExt cx="5000459" cy="1425992"/>
          </a:xfrm>
        </p:grpSpPr>
        <p:pic>
          <p:nvPicPr>
            <p:cNvPr id="18885" name="Google Shape;18885;p1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6" name="Google Shape;18886;p1316"/>
            <p:cNvGrpSpPr/>
            <p:nvPr/>
          </p:nvGrpSpPr>
          <p:grpSpPr>
            <a:xfrm>
              <a:off x="7191542" y="1"/>
              <a:ext cx="5000459" cy="1425992"/>
              <a:chOff x="7186272" y="0"/>
              <a:chExt cx="5005729" cy="1427495"/>
            </a:xfrm>
          </p:grpSpPr>
          <p:sp>
            <p:nvSpPr>
              <p:cNvPr id="18887" name="Google Shape;18887;p1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8" name="Google Shape;18888;p1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889" name="Google Shape;18889;p13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8890"/>
        <p:cNvGrpSpPr/>
        <p:nvPr/>
      </p:nvGrpSpPr>
      <p:grpSpPr>
        <a:xfrm>
          <a:off x="0" y="0"/>
          <a:ext cx="0" cy="0"/>
          <a:chOff x="0" y="0"/>
          <a:chExt cx="0" cy="0"/>
        </a:xfrm>
      </p:grpSpPr>
      <p:sp>
        <p:nvSpPr>
          <p:cNvPr id="18891" name="Google Shape;18891;p1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92" name="Google Shape;18892;p1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93" name="Google Shape;18893;p1317"/>
          <p:cNvGrpSpPr/>
          <p:nvPr/>
        </p:nvGrpSpPr>
        <p:grpSpPr>
          <a:xfrm>
            <a:off x="0" y="5379426"/>
            <a:ext cx="2807368" cy="753891"/>
            <a:chOff x="0" y="5379426"/>
            <a:chExt cx="2807368" cy="753891"/>
          </a:xfrm>
        </p:grpSpPr>
        <p:sp>
          <p:nvSpPr>
            <p:cNvPr id="18894" name="Google Shape;18894;p1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95" name="Google Shape;18895;p1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896" name="Google Shape;18896;p1317"/>
          <p:cNvSpPr>
            <a:spLocks noGrp="1"/>
          </p:cNvSpPr>
          <p:nvPr>
            <p:ph type="pic" idx="2"/>
          </p:nvPr>
        </p:nvSpPr>
        <p:spPr>
          <a:xfrm>
            <a:off x="2807368" y="457202"/>
            <a:ext cx="8915400" cy="5943598"/>
          </a:xfrm>
          <a:prstGeom prst="rect">
            <a:avLst/>
          </a:prstGeom>
          <a:noFill/>
          <a:ln>
            <a:noFill/>
          </a:ln>
        </p:spPr>
      </p:sp>
      <p:pic>
        <p:nvPicPr>
          <p:cNvPr id="18897" name="Google Shape;18897;p1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8898"/>
        <p:cNvGrpSpPr/>
        <p:nvPr/>
      </p:nvGrpSpPr>
      <p:grpSpPr>
        <a:xfrm>
          <a:off x="0" y="0"/>
          <a:ext cx="0" cy="0"/>
          <a:chOff x="0" y="0"/>
          <a:chExt cx="0" cy="0"/>
        </a:xfrm>
      </p:grpSpPr>
      <p:sp>
        <p:nvSpPr>
          <p:cNvPr id="18899" name="Google Shape;18899;p4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00" name="Google Shape;18900;p4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01" name="Google Shape;18901;p4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02" name="Google Shape;18902;p4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03" name="Google Shape;18903;p4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04" name="Google Shape;18904;p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05" name="Google Shape;18905;p440"/>
          <p:cNvGrpSpPr/>
          <p:nvPr/>
        </p:nvGrpSpPr>
        <p:grpSpPr>
          <a:xfrm>
            <a:off x="7191542" y="1"/>
            <a:ext cx="5000459" cy="1425992"/>
            <a:chOff x="7191542" y="1"/>
            <a:chExt cx="5000459" cy="1425992"/>
          </a:xfrm>
        </p:grpSpPr>
        <p:pic>
          <p:nvPicPr>
            <p:cNvPr id="18906" name="Google Shape;18906;p4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07" name="Google Shape;18907;p440"/>
            <p:cNvGrpSpPr/>
            <p:nvPr/>
          </p:nvGrpSpPr>
          <p:grpSpPr>
            <a:xfrm>
              <a:off x="7191542" y="1"/>
              <a:ext cx="5000459" cy="1425992"/>
              <a:chOff x="7186272" y="0"/>
              <a:chExt cx="5005729" cy="1427495"/>
            </a:xfrm>
          </p:grpSpPr>
          <p:sp>
            <p:nvSpPr>
              <p:cNvPr id="18908" name="Google Shape;18908;p4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9" name="Google Shape;18909;p4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910" name="Google Shape;18910;p4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77"/>
        <p:cNvGrpSpPr/>
        <p:nvPr/>
      </p:nvGrpSpPr>
      <p:grpSpPr>
        <a:xfrm>
          <a:off x="0" y="0"/>
          <a:ext cx="0" cy="0"/>
          <a:chOff x="0" y="0"/>
          <a:chExt cx="0" cy="0"/>
        </a:xfrm>
      </p:grpSpPr>
      <p:sp>
        <p:nvSpPr>
          <p:cNvPr id="778" name="Google Shape;778;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79" name="Google Shape;779;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80" name="Google Shape;780;p132"/>
          <p:cNvGrpSpPr/>
          <p:nvPr/>
        </p:nvGrpSpPr>
        <p:grpSpPr>
          <a:xfrm>
            <a:off x="0" y="5379426"/>
            <a:ext cx="2807368" cy="753891"/>
            <a:chOff x="0" y="5379426"/>
            <a:chExt cx="2807368" cy="753891"/>
          </a:xfrm>
        </p:grpSpPr>
        <p:sp>
          <p:nvSpPr>
            <p:cNvPr id="781" name="Google Shape;781;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2" name="Google Shape;782;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83" name="Google Shape;783;p132"/>
          <p:cNvSpPr>
            <a:spLocks noGrp="1"/>
          </p:cNvSpPr>
          <p:nvPr>
            <p:ph type="pic" idx="2"/>
          </p:nvPr>
        </p:nvSpPr>
        <p:spPr>
          <a:xfrm>
            <a:off x="2807368" y="457202"/>
            <a:ext cx="8915400" cy="5943598"/>
          </a:xfrm>
          <a:prstGeom prst="rect">
            <a:avLst/>
          </a:prstGeom>
          <a:noFill/>
          <a:ln>
            <a:noFill/>
          </a:ln>
        </p:spPr>
      </p:sp>
      <p:pic>
        <p:nvPicPr>
          <p:cNvPr id="784" name="Google Shape;784;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8911"/>
        <p:cNvGrpSpPr/>
        <p:nvPr/>
      </p:nvGrpSpPr>
      <p:grpSpPr>
        <a:xfrm>
          <a:off x="0" y="0"/>
          <a:ext cx="0" cy="0"/>
          <a:chOff x="0" y="0"/>
          <a:chExt cx="0" cy="0"/>
        </a:xfrm>
      </p:grpSpPr>
      <p:sp>
        <p:nvSpPr>
          <p:cNvPr id="18912" name="Google Shape;18912;p4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13" name="Google Shape;18913;p44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4" name="Google Shape;18914;p441"/>
          <p:cNvGrpSpPr/>
          <p:nvPr/>
        </p:nvGrpSpPr>
        <p:grpSpPr>
          <a:xfrm>
            <a:off x="7191542" y="1"/>
            <a:ext cx="5000459" cy="1425992"/>
            <a:chOff x="7191542" y="1"/>
            <a:chExt cx="5000459" cy="1425992"/>
          </a:xfrm>
        </p:grpSpPr>
        <p:pic>
          <p:nvPicPr>
            <p:cNvPr id="18915" name="Google Shape;18915;p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16" name="Google Shape;18916;p441"/>
            <p:cNvGrpSpPr/>
            <p:nvPr/>
          </p:nvGrpSpPr>
          <p:grpSpPr>
            <a:xfrm>
              <a:off x="7191542" y="1"/>
              <a:ext cx="5000459" cy="1425992"/>
              <a:chOff x="7186272" y="0"/>
              <a:chExt cx="5005729" cy="1427495"/>
            </a:xfrm>
          </p:grpSpPr>
          <p:sp>
            <p:nvSpPr>
              <p:cNvPr id="18917" name="Google Shape;18917;p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8" name="Google Shape;18918;p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19" name="Google Shape;18919;p44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20" name="Google Shape;18920;p44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21" name="Google Shape;18921;p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22" name="Google Shape;18922;p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923"/>
        <p:cNvGrpSpPr/>
        <p:nvPr/>
      </p:nvGrpSpPr>
      <p:grpSpPr>
        <a:xfrm>
          <a:off x="0" y="0"/>
          <a:ext cx="0" cy="0"/>
          <a:chOff x="0" y="0"/>
          <a:chExt cx="0" cy="0"/>
        </a:xfrm>
      </p:grpSpPr>
      <p:grpSp>
        <p:nvGrpSpPr>
          <p:cNvPr id="18924" name="Google Shape;18924;p442"/>
          <p:cNvGrpSpPr/>
          <p:nvPr/>
        </p:nvGrpSpPr>
        <p:grpSpPr>
          <a:xfrm>
            <a:off x="7191542" y="1"/>
            <a:ext cx="5000459" cy="1425992"/>
            <a:chOff x="7191542" y="1"/>
            <a:chExt cx="5000459" cy="1425992"/>
          </a:xfrm>
        </p:grpSpPr>
        <p:pic>
          <p:nvPicPr>
            <p:cNvPr id="18925" name="Google Shape;18925;p4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26" name="Google Shape;18926;p442"/>
            <p:cNvGrpSpPr/>
            <p:nvPr/>
          </p:nvGrpSpPr>
          <p:grpSpPr>
            <a:xfrm>
              <a:off x="7191542" y="1"/>
              <a:ext cx="5000459" cy="1425992"/>
              <a:chOff x="7186272" y="0"/>
              <a:chExt cx="5005729" cy="1427495"/>
            </a:xfrm>
          </p:grpSpPr>
          <p:sp>
            <p:nvSpPr>
              <p:cNvPr id="18927" name="Google Shape;18927;p4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8" name="Google Shape;18928;p4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29" name="Google Shape;18929;p4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30" name="Google Shape;18930;p4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1" name="Google Shape;18931;p4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2" name="Google Shape;18932;p4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3" name="Google Shape;18933;p4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4" name="Google Shape;18934;p4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35" name="Google Shape;18935;p4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36" name="Google Shape;18936;p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8937"/>
        <p:cNvGrpSpPr/>
        <p:nvPr/>
      </p:nvGrpSpPr>
      <p:grpSpPr>
        <a:xfrm>
          <a:off x="0" y="0"/>
          <a:ext cx="0" cy="0"/>
          <a:chOff x="0" y="0"/>
          <a:chExt cx="0" cy="0"/>
        </a:xfrm>
      </p:grpSpPr>
      <p:grpSp>
        <p:nvGrpSpPr>
          <p:cNvPr id="18938" name="Google Shape;18938;p443"/>
          <p:cNvGrpSpPr/>
          <p:nvPr/>
        </p:nvGrpSpPr>
        <p:grpSpPr>
          <a:xfrm>
            <a:off x="7191542" y="1"/>
            <a:ext cx="5000459" cy="1425992"/>
            <a:chOff x="7191542" y="1"/>
            <a:chExt cx="5000459" cy="1425992"/>
          </a:xfrm>
        </p:grpSpPr>
        <p:pic>
          <p:nvPicPr>
            <p:cNvPr id="18939" name="Google Shape;18939;p4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40" name="Google Shape;18940;p443"/>
            <p:cNvGrpSpPr/>
            <p:nvPr/>
          </p:nvGrpSpPr>
          <p:grpSpPr>
            <a:xfrm>
              <a:off x="7191542" y="1"/>
              <a:ext cx="5000459" cy="1425992"/>
              <a:chOff x="7186272" y="0"/>
              <a:chExt cx="5005729" cy="1427495"/>
            </a:xfrm>
          </p:grpSpPr>
          <p:sp>
            <p:nvSpPr>
              <p:cNvPr id="18941" name="Google Shape;18941;p4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2" name="Google Shape;18942;p4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43" name="Google Shape;18943;p4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44" name="Google Shape;18944;p4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45" name="Google Shape;18945;p4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46" name="Google Shape;18946;p4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8947"/>
        <p:cNvGrpSpPr/>
        <p:nvPr/>
      </p:nvGrpSpPr>
      <p:grpSpPr>
        <a:xfrm>
          <a:off x="0" y="0"/>
          <a:ext cx="0" cy="0"/>
          <a:chOff x="0" y="0"/>
          <a:chExt cx="0" cy="0"/>
        </a:xfrm>
      </p:grpSpPr>
      <p:grpSp>
        <p:nvGrpSpPr>
          <p:cNvPr id="18948" name="Google Shape;18948;p444"/>
          <p:cNvGrpSpPr/>
          <p:nvPr/>
        </p:nvGrpSpPr>
        <p:grpSpPr>
          <a:xfrm>
            <a:off x="0" y="0"/>
            <a:ext cx="12192000" cy="2148830"/>
            <a:chOff x="0" y="0"/>
            <a:chExt cx="12192000" cy="2148830"/>
          </a:xfrm>
        </p:grpSpPr>
        <p:sp>
          <p:nvSpPr>
            <p:cNvPr id="18949" name="Google Shape;18949;p4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0" name="Google Shape;18950;p4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951" name="Google Shape;18951;p4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52" name="Google Shape;18952;p4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3" name="Google Shape;18953;p4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954" name="Google Shape;18954;p4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955" name="Google Shape;18955;p4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956"/>
        <p:cNvGrpSpPr/>
        <p:nvPr/>
      </p:nvGrpSpPr>
      <p:grpSpPr>
        <a:xfrm>
          <a:off x="0" y="0"/>
          <a:ext cx="0" cy="0"/>
          <a:chOff x="0" y="0"/>
          <a:chExt cx="0" cy="0"/>
        </a:xfrm>
      </p:grpSpPr>
      <p:sp>
        <p:nvSpPr>
          <p:cNvPr id="18957" name="Google Shape;18957;p1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58" name="Google Shape;18958;p1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9" name="Google Shape;18959;p1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0" name="Google Shape;18960;p1323"/>
          <p:cNvGrpSpPr/>
          <p:nvPr/>
        </p:nvGrpSpPr>
        <p:grpSpPr>
          <a:xfrm>
            <a:off x="7191542" y="1"/>
            <a:ext cx="5000459" cy="1425992"/>
            <a:chOff x="7191542" y="1"/>
            <a:chExt cx="5000459" cy="1425992"/>
          </a:xfrm>
        </p:grpSpPr>
        <p:pic>
          <p:nvPicPr>
            <p:cNvPr id="18961" name="Google Shape;18961;p1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62" name="Google Shape;18962;p1323"/>
            <p:cNvGrpSpPr/>
            <p:nvPr/>
          </p:nvGrpSpPr>
          <p:grpSpPr>
            <a:xfrm>
              <a:off x="7191542" y="1"/>
              <a:ext cx="5000459" cy="1425992"/>
              <a:chOff x="7186272" y="0"/>
              <a:chExt cx="5005729" cy="1427495"/>
            </a:xfrm>
          </p:grpSpPr>
          <p:sp>
            <p:nvSpPr>
              <p:cNvPr id="18963" name="Google Shape;18963;p1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4" name="Google Shape;18964;p1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8965"/>
        <p:cNvGrpSpPr/>
        <p:nvPr/>
      </p:nvGrpSpPr>
      <p:grpSpPr>
        <a:xfrm>
          <a:off x="0" y="0"/>
          <a:ext cx="0" cy="0"/>
          <a:chOff x="0" y="0"/>
          <a:chExt cx="0" cy="0"/>
        </a:xfrm>
      </p:grpSpPr>
      <p:sp>
        <p:nvSpPr>
          <p:cNvPr id="18966" name="Google Shape;18966;p4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67" name="Google Shape;18967;p4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68" name="Google Shape;18968;p4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969" name="Google Shape;18969;p445"/>
          <p:cNvSpPr>
            <a:spLocks noGrp="1"/>
          </p:cNvSpPr>
          <p:nvPr>
            <p:ph type="pic" idx="2"/>
          </p:nvPr>
        </p:nvSpPr>
        <p:spPr>
          <a:xfrm>
            <a:off x="7118684" y="233915"/>
            <a:ext cx="5073316" cy="5943600"/>
          </a:xfrm>
          <a:prstGeom prst="rect">
            <a:avLst/>
          </a:prstGeom>
          <a:noFill/>
          <a:ln>
            <a:noFill/>
          </a:ln>
        </p:spPr>
      </p:sp>
      <p:grpSp>
        <p:nvGrpSpPr>
          <p:cNvPr id="18970" name="Google Shape;18970;p445"/>
          <p:cNvGrpSpPr/>
          <p:nvPr/>
        </p:nvGrpSpPr>
        <p:grpSpPr>
          <a:xfrm>
            <a:off x="0" y="5020348"/>
            <a:ext cx="12192000" cy="1837653"/>
            <a:chOff x="0" y="5020348"/>
            <a:chExt cx="12192000" cy="1837653"/>
          </a:xfrm>
        </p:grpSpPr>
        <p:sp>
          <p:nvSpPr>
            <p:cNvPr id="18971" name="Google Shape;18971;p4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2" name="Google Shape;18972;p4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3" name="Google Shape;18973;p4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8974"/>
        <p:cNvGrpSpPr/>
        <p:nvPr/>
      </p:nvGrpSpPr>
      <p:grpSpPr>
        <a:xfrm>
          <a:off x="0" y="0"/>
          <a:ext cx="0" cy="0"/>
          <a:chOff x="0" y="0"/>
          <a:chExt cx="0" cy="0"/>
        </a:xfrm>
      </p:grpSpPr>
      <p:grpSp>
        <p:nvGrpSpPr>
          <p:cNvPr id="18975" name="Google Shape;18975;p446"/>
          <p:cNvGrpSpPr/>
          <p:nvPr/>
        </p:nvGrpSpPr>
        <p:grpSpPr>
          <a:xfrm>
            <a:off x="0" y="5020347"/>
            <a:ext cx="12192000" cy="1837653"/>
            <a:chOff x="0" y="5020347"/>
            <a:chExt cx="12192000" cy="1837653"/>
          </a:xfrm>
        </p:grpSpPr>
        <p:sp>
          <p:nvSpPr>
            <p:cNvPr id="18976" name="Google Shape;18976;p44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7" name="Google Shape;18977;p4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8" name="Google Shape;18978;p44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9" name="Google Shape;18979;p4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980" name="Google Shape;18980;p44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81" name="Google Shape;18981;p44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982"/>
        <p:cNvGrpSpPr/>
        <p:nvPr/>
      </p:nvGrpSpPr>
      <p:grpSpPr>
        <a:xfrm>
          <a:off x="0" y="0"/>
          <a:ext cx="0" cy="0"/>
          <a:chOff x="0" y="0"/>
          <a:chExt cx="0" cy="0"/>
        </a:xfrm>
      </p:grpSpPr>
      <p:sp>
        <p:nvSpPr>
          <p:cNvPr id="18983" name="Google Shape;18983;p44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984" name="Google Shape;18984;p44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985" name="Google Shape;18985;p447"/>
          <p:cNvGrpSpPr/>
          <p:nvPr/>
        </p:nvGrpSpPr>
        <p:grpSpPr>
          <a:xfrm>
            <a:off x="0" y="5379426"/>
            <a:ext cx="2807368" cy="753891"/>
            <a:chOff x="0" y="5379426"/>
            <a:chExt cx="2807368" cy="753891"/>
          </a:xfrm>
        </p:grpSpPr>
        <p:sp>
          <p:nvSpPr>
            <p:cNvPr id="18986" name="Google Shape;18986;p44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87" name="Google Shape;18987;p44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988" name="Google Shape;18988;p447"/>
          <p:cNvSpPr>
            <a:spLocks noGrp="1"/>
          </p:cNvSpPr>
          <p:nvPr>
            <p:ph type="pic" idx="2"/>
          </p:nvPr>
        </p:nvSpPr>
        <p:spPr>
          <a:xfrm>
            <a:off x="2807368" y="457202"/>
            <a:ext cx="8915400" cy="5943598"/>
          </a:xfrm>
          <a:prstGeom prst="rect">
            <a:avLst/>
          </a:prstGeom>
          <a:noFill/>
          <a:ln>
            <a:noFill/>
          </a:ln>
        </p:spPr>
      </p:sp>
      <p:pic>
        <p:nvPicPr>
          <p:cNvPr id="18989" name="Google Shape;18989;p44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8990"/>
        <p:cNvGrpSpPr/>
        <p:nvPr/>
      </p:nvGrpSpPr>
      <p:grpSpPr>
        <a:xfrm>
          <a:off x="0" y="0"/>
          <a:ext cx="0" cy="0"/>
          <a:chOff x="0" y="0"/>
          <a:chExt cx="0" cy="0"/>
        </a:xfrm>
      </p:grpSpPr>
      <p:sp>
        <p:nvSpPr>
          <p:cNvPr id="18991" name="Google Shape;18991;p3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92" name="Google Shape;18992;p3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3" name="Google Shape;18993;p3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4" name="Google Shape;18994;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95" name="Google Shape;18995;p3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6" name="Google Shape;18996;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97" name="Google Shape;18997;p374"/>
          <p:cNvGrpSpPr/>
          <p:nvPr/>
        </p:nvGrpSpPr>
        <p:grpSpPr>
          <a:xfrm>
            <a:off x="7191542" y="1"/>
            <a:ext cx="5000459" cy="1425992"/>
            <a:chOff x="7191542" y="1"/>
            <a:chExt cx="5000459" cy="1425992"/>
          </a:xfrm>
        </p:grpSpPr>
        <p:pic>
          <p:nvPicPr>
            <p:cNvPr id="18998" name="Google Shape;18998;p3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99" name="Google Shape;18999;p374"/>
            <p:cNvGrpSpPr/>
            <p:nvPr/>
          </p:nvGrpSpPr>
          <p:grpSpPr>
            <a:xfrm>
              <a:off x="7191542" y="1"/>
              <a:ext cx="5000459" cy="1425992"/>
              <a:chOff x="7186272" y="0"/>
              <a:chExt cx="5005729" cy="1427495"/>
            </a:xfrm>
          </p:grpSpPr>
          <p:sp>
            <p:nvSpPr>
              <p:cNvPr id="19000" name="Google Shape;19000;p3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1" name="Google Shape;19001;p3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02" name="Google Shape;19002;p3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003"/>
        <p:cNvGrpSpPr/>
        <p:nvPr/>
      </p:nvGrpSpPr>
      <p:grpSpPr>
        <a:xfrm>
          <a:off x="0" y="0"/>
          <a:ext cx="0" cy="0"/>
          <a:chOff x="0" y="0"/>
          <a:chExt cx="0" cy="0"/>
        </a:xfrm>
      </p:grpSpPr>
      <p:grpSp>
        <p:nvGrpSpPr>
          <p:cNvPr id="19004" name="Google Shape;19004;p349"/>
          <p:cNvGrpSpPr/>
          <p:nvPr/>
        </p:nvGrpSpPr>
        <p:grpSpPr>
          <a:xfrm>
            <a:off x="7191542" y="1"/>
            <a:ext cx="5000459" cy="1425992"/>
            <a:chOff x="7191542" y="1"/>
            <a:chExt cx="5000459" cy="1425992"/>
          </a:xfrm>
        </p:grpSpPr>
        <p:pic>
          <p:nvPicPr>
            <p:cNvPr id="19005" name="Google Shape;19005;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06" name="Google Shape;19006;p349"/>
            <p:cNvGrpSpPr/>
            <p:nvPr/>
          </p:nvGrpSpPr>
          <p:grpSpPr>
            <a:xfrm>
              <a:off x="7191542" y="1"/>
              <a:ext cx="5000459" cy="1425992"/>
              <a:chOff x="7186272" y="0"/>
              <a:chExt cx="5005729" cy="1427495"/>
            </a:xfrm>
          </p:grpSpPr>
          <p:sp>
            <p:nvSpPr>
              <p:cNvPr id="19007" name="Google Shape;19007;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8" name="Google Shape;19008;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09" name="Google Shape;19009;p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10" name="Google Shape;19010;p3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1" name="Google Shape;19011;p3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2" name="Google Shape;19012;p3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3" name="Google Shape;19013;p3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4" name="Google Shape;19014;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15" name="Google Shape;19015;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6" name="Google Shape;19016;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85"/>
        <p:cNvGrpSpPr/>
        <p:nvPr/>
      </p:nvGrpSpPr>
      <p:grpSpPr>
        <a:xfrm>
          <a:off x="0" y="0"/>
          <a:ext cx="0" cy="0"/>
          <a:chOff x="0" y="0"/>
          <a:chExt cx="0" cy="0"/>
        </a:xfrm>
      </p:grpSpPr>
      <p:grpSp>
        <p:nvGrpSpPr>
          <p:cNvPr id="786" name="Google Shape;786;p133"/>
          <p:cNvGrpSpPr/>
          <p:nvPr/>
        </p:nvGrpSpPr>
        <p:grpSpPr>
          <a:xfrm>
            <a:off x="0" y="0"/>
            <a:ext cx="12192000" cy="2148830"/>
            <a:chOff x="0" y="0"/>
            <a:chExt cx="12192000" cy="2148830"/>
          </a:xfrm>
        </p:grpSpPr>
        <p:sp>
          <p:nvSpPr>
            <p:cNvPr id="787" name="Google Shape;787;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8" name="Google Shape;788;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89" name="Google Shape;789;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0" name="Google Shape;790;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 name="Google Shape;791;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2" name="Google Shape;792;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3" name="Google Shape;793;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017"/>
        <p:cNvGrpSpPr/>
        <p:nvPr/>
      </p:nvGrpSpPr>
      <p:grpSpPr>
        <a:xfrm>
          <a:off x="0" y="0"/>
          <a:ext cx="0" cy="0"/>
          <a:chOff x="0" y="0"/>
          <a:chExt cx="0" cy="0"/>
        </a:xfrm>
      </p:grpSpPr>
      <p:grpSp>
        <p:nvGrpSpPr>
          <p:cNvPr id="19018" name="Google Shape;19018;p350"/>
          <p:cNvGrpSpPr/>
          <p:nvPr/>
        </p:nvGrpSpPr>
        <p:grpSpPr>
          <a:xfrm>
            <a:off x="7191542" y="1"/>
            <a:ext cx="5000459" cy="1425992"/>
            <a:chOff x="7191542" y="1"/>
            <a:chExt cx="5000459" cy="1425992"/>
          </a:xfrm>
        </p:grpSpPr>
        <p:pic>
          <p:nvPicPr>
            <p:cNvPr id="19019" name="Google Shape;19019;p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20" name="Google Shape;19020;p350"/>
            <p:cNvGrpSpPr/>
            <p:nvPr/>
          </p:nvGrpSpPr>
          <p:grpSpPr>
            <a:xfrm>
              <a:off x="7191542" y="1"/>
              <a:ext cx="5000459" cy="1425992"/>
              <a:chOff x="7186272" y="0"/>
              <a:chExt cx="5005729" cy="1427495"/>
            </a:xfrm>
          </p:grpSpPr>
          <p:sp>
            <p:nvSpPr>
              <p:cNvPr id="19021" name="Google Shape;19021;p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2" name="Google Shape;19022;p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23" name="Google Shape;19023;p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24" name="Google Shape;19024;p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25" name="Google Shape;19025;p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26" name="Google Shape;19026;p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9027"/>
        <p:cNvGrpSpPr/>
        <p:nvPr/>
      </p:nvGrpSpPr>
      <p:grpSpPr>
        <a:xfrm>
          <a:off x="0" y="0"/>
          <a:ext cx="0" cy="0"/>
          <a:chOff x="0" y="0"/>
          <a:chExt cx="0" cy="0"/>
        </a:xfrm>
      </p:grpSpPr>
      <p:grpSp>
        <p:nvGrpSpPr>
          <p:cNvPr id="19028" name="Google Shape;19028;p351"/>
          <p:cNvGrpSpPr/>
          <p:nvPr/>
        </p:nvGrpSpPr>
        <p:grpSpPr>
          <a:xfrm>
            <a:off x="0" y="0"/>
            <a:ext cx="12192000" cy="2148830"/>
            <a:chOff x="0" y="0"/>
            <a:chExt cx="12192000" cy="2148830"/>
          </a:xfrm>
        </p:grpSpPr>
        <p:sp>
          <p:nvSpPr>
            <p:cNvPr id="19029" name="Google Shape;19029;p3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0" name="Google Shape;19030;p3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031" name="Google Shape;19031;p3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32" name="Google Shape;19032;p3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33" name="Google Shape;19033;p3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034" name="Google Shape;19034;p3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035" name="Google Shape;19035;p3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9036"/>
        <p:cNvGrpSpPr/>
        <p:nvPr/>
      </p:nvGrpSpPr>
      <p:grpSpPr>
        <a:xfrm>
          <a:off x="0" y="0"/>
          <a:ext cx="0" cy="0"/>
          <a:chOff x="0" y="0"/>
          <a:chExt cx="0" cy="0"/>
        </a:xfrm>
      </p:grpSpPr>
      <p:sp>
        <p:nvSpPr>
          <p:cNvPr id="19037" name="Google Shape;19037;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38" name="Google Shape;19038;p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39" name="Google Shape;19039;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40" name="Google Shape;19040;p352"/>
          <p:cNvGrpSpPr/>
          <p:nvPr/>
        </p:nvGrpSpPr>
        <p:grpSpPr>
          <a:xfrm>
            <a:off x="7191542" y="1"/>
            <a:ext cx="5000459" cy="1425992"/>
            <a:chOff x="7191542" y="1"/>
            <a:chExt cx="5000459" cy="1425992"/>
          </a:xfrm>
        </p:grpSpPr>
        <p:pic>
          <p:nvPicPr>
            <p:cNvPr id="19041" name="Google Shape;19041;p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42" name="Google Shape;19042;p352"/>
            <p:cNvGrpSpPr/>
            <p:nvPr/>
          </p:nvGrpSpPr>
          <p:grpSpPr>
            <a:xfrm>
              <a:off x="7191542" y="1"/>
              <a:ext cx="5000459" cy="1425992"/>
              <a:chOff x="7186272" y="0"/>
              <a:chExt cx="5005729" cy="1427495"/>
            </a:xfrm>
          </p:grpSpPr>
          <p:sp>
            <p:nvSpPr>
              <p:cNvPr id="19043" name="Google Shape;19043;p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4" name="Google Shape;19044;p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9045"/>
        <p:cNvGrpSpPr/>
        <p:nvPr/>
      </p:nvGrpSpPr>
      <p:grpSpPr>
        <a:xfrm>
          <a:off x="0" y="0"/>
          <a:ext cx="0" cy="0"/>
          <a:chOff x="0" y="0"/>
          <a:chExt cx="0" cy="0"/>
        </a:xfrm>
      </p:grpSpPr>
      <p:sp>
        <p:nvSpPr>
          <p:cNvPr id="19046" name="Google Shape;19046;p13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47" name="Google Shape;19047;p13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48" name="Google Shape;19048;p13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49" name="Google Shape;19049;p1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50" name="Google Shape;19050;p1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51" name="Google Shape;19051;p1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52" name="Google Shape;19052;p1327"/>
          <p:cNvGrpSpPr/>
          <p:nvPr/>
        </p:nvGrpSpPr>
        <p:grpSpPr>
          <a:xfrm>
            <a:off x="7191542" y="1"/>
            <a:ext cx="5000459" cy="1425992"/>
            <a:chOff x="7191542" y="1"/>
            <a:chExt cx="5000459" cy="1425992"/>
          </a:xfrm>
        </p:grpSpPr>
        <p:pic>
          <p:nvPicPr>
            <p:cNvPr id="19053" name="Google Shape;19053;p1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54" name="Google Shape;19054;p1327"/>
            <p:cNvGrpSpPr/>
            <p:nvPr/>
          </p:nvGrpSpPr>
          <p:grpSpPr>
            <a:xfrm>
              <a:off x="7191542" y="1"/>
              <a:ext cx="5000459" cy="1425992"/>
              <a:chOff x="7186272" y="0"/>
              <a:chExt cx="5005729" cy="1427495"/>
            </a:xfrm>
          </p:grpSpPr>
          <p:sp>
            <p:nvSpPr>
              <p:cNvPr id="19055" name="Google Shape;19055;p1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6" name="Google Shape;19056;p1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57" name="Google Shape;19057;p13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058"/>
        <p:cNvGrpSpPr/>
        <p:nvPr/>
      </p:nvGrpSpPr>
      <p:grpSpPr>
        <a:xfrm>
          <a:off x="0" y="0"/>
          <a:ext cx="0" cy="0"/>
          <a:chOff x="0" y="0"/>
          <a:chExt cx="0" cy="0"/>
        </a:xfrm>
      </p:grpSpPr>
      <p:sp>
        <p:nvSpPr>
          <p:cNvPr id="19059" name="Google Shape;19059;p13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0" name="Google Shape;19060;p13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61" name="Google Shape;19061;p13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062" name="Google Shape;19062;p1328"/>
          <p:cNvSpPr>
            <a:spLocks noGrp="1"/>
          </p:cNvSpPr>
          <p:nvPr>
            <p:ph type="pic" idx="2"/>
          </p:nvPr>
        </p:nvSpPr>
        <p:spPr>
          <a:xfrm>
            <a:off x="7118684" y="233915"/>
            <a:ext cx="5073316" cy="5943600"/>
          </a:xfrm>
          <a:prstGeom prst="rect">
            <a:avLst/>
          </a:prstGeom>
          <a:noFill/>
          <a:ln>
            <a:noFill/>
          </a:ln>
        </p:spPr>
      </p:sp>
      <p:grpSp>
        <p:nvGrpSpPr>
          <p:cNvPr id="19063" name="Google Shape;19063;p1328"/>
          <p:cNvGrpSpPr/>
          <p:nvPr/>
        </p:nvGrpSpPr>
        <p:grpSpPr>
          <a:xfrm>
            <a:off x="0" y="5020348"/>
            <a:ext cx="12192000" cy="1837653"/>
            <a:chOff x="0" y="5020348"/>
            <a:chExt cx="12192000" cy="1837653"/>
          </a:xfrm>
        </p:grpSpPr>
        <p:sp>
          <p:nvSpPr>
            <p:cNvPr id="19064" name="Google Shape;19064;p13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5" name="Google Shape;19065;p13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66" name="Google Shape;19066;p13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9067"/>
        <p:cNvGrpSpPr/>
        <p:nvPr/>
      </p:nvGrpSpPr>
      <p:grpSpPr>
        <a:xfrm>
          <a:off x="0" y="0"/>
          <a:ext cx="0" cy="0"/>
          <a:chOff x="0" y="0"/>
          <a:chExt cx="0" cy="0"/>
        </a:xfrm>
      </p:grpSpPr>
      <p:grpSp>
        <p:nvGrpSpPr>
          <p:cNvPr id="19068" name="Google Shape;19068;p1329"/>
          <p:cNvGrpSpPr/>
          <p:nvPr/>
        </p:nvGrpSpPr>
        <p:grpSpPr>
          <a:xfrm>
            <a:off x="0" y="5020347"/>
            <a:ext cx="12192000" cy="1837653"/>
            <a:chOff x="0" y="5020347"/>
            <a:chExt cx="12192000" cy="1837653"/>
          </a:xfrm>
        </p:grpSpPr>
        <p:sp>
          <p:nvSpPr>
            <p:cNvPr id="19069" name="Google Shape;19069;p13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0" name="Google Shape;19070;p13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1" name="Google Shape;19071;p13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72" name="Google Shape;19072;p13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073" name="Google Shape;19073;p13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4" name="Google Shape;19074;p13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9075"/>
        <p:cNvGrpSpPr/>
        <p:nvPr/>
      </p:nvGrpSpPr>
      <p:grpSpPr>
        <a:xfrm>
          <a:off x="0" y="0"/>
          <a:ext cx="0" cy="0"/>
          <a:chOff x="0" y="0"/>
          <a:chExt cx="0" cy="0"/>
        </a:xfrm>
      </p:grpSpPr>
      <p:sp>
        <p:nvSpPr>
          <p:cNvPr id="19076" name="Google Shape;19076;p13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77" name="Google Shape;19077;p13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78" name="Google Shape;19078;p1330"/>
          <p:cNvGrpSpPr/>
          <p:nvPr/>
        </p:nvGrpSpPr>
        <p:grpSpPr>
          <a:xfrm>
            <a:off x="0" y="5379426"/>
            <a:ext cx="2807368" cy="753891"/>
            <a:chOff x="0" y="5379426"/>
            <a:chExt cx="2807368" cy="753891"/>
          </a:xfrm>
        </p:grpSpPr>
        <p:sp>
          <p:nvSpPr>
            <p:cNvPr id="19079" name="Google Shape;19079;p13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0" name="Google Shape;19080;p13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081" name="Google Shape;19081;p1330"/>
          <p:cNvSpPr>
            <a:spLocks noGrp="1"/>
          </p:cNvSpPr>
          <p:nvPr>
            <p:ph type="pic" idx="2"/>
          </p:nvPr>
        </p:nvSpPr>
        <p:spPr>
          <a:xfrm>
            <a:off x="2807368" y="457202"/>
            <a:ext cx="8915400" cy="5943598"/>
          </a:xfrm>
          <a:prstGeom prst="rect">
            <a:avLst/>
          </a:prstGeom>
          <a:noFill/>
          <a:ln>
            <a:noFill/>
          </a:ln>
        </p:spPr>
      </p:sp>
      <p:pic>
        <p:nvPicPr>
          <p:cNvPr id="19082" name="Google Shape;19082;p13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9083"/>
        <p:cNvGrpSpPr/>
        <p:nvPr/>
      </p:nvGrpSpPr>
      <p:grpSpPr>
        <a:xfrm>
          <a:off x="0" y="0"/>
          <a:ext cx="0" cy="0"/>
          <a:chOff x="0" y="0"/>
          <a:chExt cx="0" cy="0"/>
        </a:xfrm>
      </p:grpSpPr>
      <p:sp>
        <p:nvSpPr>
          <p:cNvPr id="19084" name="Google Shape;19084;p13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5" name="Google Shape;19085;p13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86" name="Google Shape;19086;p13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87" name="Google Shape;19087;p1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88" name="Google Shape;19088;p1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89" name="Google Shape;19089;p1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90" name="Google Shape;19090;p1331"/>
          <p:cNvGrpSpPr/>
          <p:nvPr/>
        </p:nvGrpSpPr>
        <p:grpSpPr>
          <a:xfrm>
            <a:off x="7191542" y="1"/>
            <a:ext cx="5000459" cy="1425992"/>
            <a:chOff x="7191542" y="1"/>
            <a:chExt cx="5000459" cy="1425992"/>
          </a:xfrm>
        </p:grpSpPr>
        <p:pic>
          <p:nvPicPr>
            <p:cNvPr id="19091" name="Google Shape;19091;p1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2" name="Google Shape;19092;p1331"/>
            <p:cNvGrpSpPr/>
            <p:nvPr/>
          </p:nvGrpSpPr>
          <p:grpSpPr>
            <a:xfrm>
              <a:off x="7191542" y="1"/>
              <a:ext cx="5000459" cy="1425992"/>
              <a:chOff x="7186272" y="0"/>
              <a:chExt cx="5005729" cy="1427495"/>
            </a:xfrm>
          </p:grpSpPr>
          <p:sp>
            <p:nvSpPr>
              <p:cNvPr id="19093" name="Google Shape;19093;p1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4" name="Google Shape;19094;p1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95" name="Google Shape;19095;p13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9096"/>
        <p:cNvGrpSpPr/>
        <p:nvPr/>
      </p:nvGrpSpPr>
      <p:grpSpPr>
        <a:xfrm>
          <a:off x="0" y="0"/>
          <a:ext cx="0" cy="0"/>
          <a:chOff x="0" y="0"/>
          <a:chExt cx="0" cy="0"/>
        </a:xfrm>
      </p:grpSpPr>
      <p:grpSp>
        <p:nvGrpSpPr>
          <p:cNvPr id="19097" name="Google Shape;19097;p1332"/>
          <p:cNvGrpSpPr/>
          <p:nvPr/>
        </p:nvGrpSpPr>
        <p:grpSpPr>
          <a:xfrm>
            <a:off x="7191542" y="1"/>
            <a:ext cx="5000459" cy="1425992"/>
            <a:chOff x="7191542" y="1"/>
            <a:chExt cx="5000459" cy="1425992"/>
          </a:xfrm>
        </p:grpSpPr>
        <p:pic>
          <p:nvPicPr>
            <p:cNvPr id="19098" name="Google Shape;19098;p1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9" name="Google Shape;19099;p1332"/>
            <p:cNvGrpSpPr/>
            <p:nvPr/>
          </p:nvGrpSpPr>
          <p:grpSpPr>
            <a:xfrm>
              <a:off x="7191542" y="1"/>
              <a:ext cx="5000459" cy="1425992"/>
              <a:chOff x="7186272" y="0"/>
              <a:chExt cx="5005729" cy="1427495"/>
            </a:xfrm>
          </p:grpSpPr>
          <p:sp>
            <p:nvSpPr>
              <p:cNvPr id="19100" name="Google Shape;19100;p1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1" name="Google Shape;19101;p1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02" name="Google Shape;19102;p1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3" name="Google Shape;19103;p13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4" name="Google Shape;19104;p1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05" name="Google Shape;19105;p1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06" name="Google Shape;19106;p1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9107"/>
        <p:cNvGrpSpPr/>
        <p:nvPr/>
      </p:nvGrpSpPr>
      <p:grpSpPr>
        <a:xfrm>
          <a:off x="0" y="0"/>
          <a:ext cx="0" cy="0"/>
          <a:chOff x="0" y="0"/>
          <a:chExt cx="0" cy="0"/>
        </a:xfrm>
      </p:grpSpPr>
      <p:sp>
        <p:nvSpPr>
          <p:cNvPr id="19108" name="Google Shape;19108;p1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9" name="Google Shape;19109;p13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10" name="Google Shape;19110;p1333"/>
          <p:cNvGrpSpPr/>
          <p:nvPr/>
        </p:nvGrpSpPr>
        <p:grpSpPr>
          <a:xfrm>
            <a:off x="7191542" y="1"/>
            <a:ext cx="5000459" cy="1425992"/>
            <a:chOff x="7191542" y="1"/>
            <a:chExt cx="5000459" cy="1425992"/>
          </a:xfrm>
        </p:grpSpPr>
        <p:pic>
          <p:nvPicPr>
            <p:cNvPr id="19111" name="Google Shape;19111;p1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2" name="Google Shape;19112;p1333"/>
            <p:cNvGrpSpPr/>
            <p:nvPr/>
          </p:nvGrpSpPr>
          <p:grpSpPr>
            <a:xfrm>
              <a:off x="7191542" y="1"/>
              <a:ext cx="5000459" cy="1425992"/>
              <a:chOff x="7186272" y="0"/>
              <a:chExt cx="5005729" cy="1427495"/>
            </a:xfrm>
          </p:grpSpPr>
          <p:sp>
            <p:nvSpPr>
              <p:cNvPr id="19113" name="Google Shape;19113;p1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4" name="Google Shape;19114;p1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15" name="Google Shape;19115;p13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6" name="Google Shape;19116;p13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17" name="Google Shape;19117;p1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18" name="Google Shape;19118;p1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794"/>
        <p:cNvGrpSpPr/>
        <p:nvPr/>
      </p:nvGrpSpPr>
      <p:grpSpPr>
        <a:xfrm>
          <a:off x="0" y="0"/>
          <a:ext cx="0" cy="0"/>
          <a:chOff x="0" y="0"/>
          <a:chExt cx="0" cy="0"/>
        </a:xfrm>
      </p:grpSpPr>
      <p:sp>
        <p:nvSpPr>
          <p:cNvPr id="795" name="Google Shape;795;p1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6" name="Google Shape;796;p1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7" name="Google Shape;797;p1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98" name="Google Shape;798;p1211"/>
          <p:cNvGrpSpPr/>
          <p:nvPr/>
        </p:nvGrpSpPr>
        <p:grpSpPr>
          <a:xfrm>
            <a:off x="7191542" y="1"/>
            <a:ext cx="5000459" cy="1425992"/>
            <a:chOff x="7191542" y="1"/>
            <a:chExt cx="5000459" cy="1425992"/>
          </a:xfrm>
        </p:grpSpPr>
        <p:pic>
          <p:nvPicPr>
            <p:cNvPr id="799" name="Google Shape;799;p1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0" name="Google Shape;800;p1211"/>
            <p:cNvGrpSpPr/>
            <p:nvPr/>
          </p:nvGrpSpPr>
          <p:grpSpPr>
            <a:xfrm>
              <a:off x="7191542" y="1"/>
              <a:ext cx="5000459" cy="1425992"/>
              <a:chOff x="7186272" y="0"/>
              <a:chExt cx="5005729" cy="1427495"/>
            </a:xfrm>
          </p:grpSpPr>
          <p:sp>
            <p:nvSpPr>
              <p:cNvPr id="801" name="Google Shape;801;p1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 name="Google Shape;802;p1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9119"/>
        <p:cNvGrpSpPr/>
        <p:nvPr/>
      </p:nvGrpSpPr>
      <p:grpSpPr>
        <a:xfrm>
          <a:off x="0" y="0"/>
          <a:ext cx="0" cy="0"/>
          <a:chOff x="0" y="0"/>
          <a:chExt cx="0" cy="0"/>
        </a:xfrm>
      </p:grpSpPr>
      <p:grpSp>
        <p:nvGrpSpPr>
          <p:cNvPr id="19120" name="Google Shape;19120;p1334"/>
          <p:cNvGrpSpPr/>
          <p:nvPr/>
        </p:nvGrpSpPr>
        <p:grpSpPr>
          <a:xfrm>
            <a:off x="7191542" y="1"/>
            <a:ext cx="5000459" cy="1425992"/>
            <a:chOff x="7191542" y="1"/>
            <a:chExt cx="5000459" cy="1425992"/>
          </a:xfrm>
        </p:grpSpPr>
        <p:pic>
          <p:nvPicPr>
            <p:cNvPr id="19121" name="Google Shape;19121;p1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22" name="Google Shape;19122;p1334"/>
            <p:cNvGrpSpPr/>
            <p:nvPr/>
          </p:nvGrpSpPr>
          <p:grpSpPr>
            <a:xfrm>
              <a:off x="7191542" y="1"/>
              <a:ext cx="5000459" cy="1425992"/>
              <a:chOff x="7186272" y="0"/>
              <a:chExt cx="5005729" cy="1427495"/>
            </a:xfrm>
          </p:grpSpPr>
          <p:sp>
            <p:nvSpPr>
              <p:cNvPr id="19123" name="Google Shape;19123;p1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4" name="Google Shape;19124;p1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25" name="Google Shape;19125;p13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26" name="Google Shape;19126;p13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7" name="Google Shape;19127;p13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28" name="Google Shape;19128;p13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9" name="Google Shape;19129;p13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0" name="Google Shape;19130;p1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31" name="Google Shape;19131;p1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2" name="Google Shape;19132;p1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9133"/>
        <p:cNvGrpSpPr/>
        <p:nvPr/>
      </p:nvGrpSpPr>
      <p:grpSpPr>
        <a:xfrm>
          <a:off x="0" y="0"/>
          <a:ext cx="0" cy="0"/>
          <a:chOff x="0" y="0"/>
          <a:chExt cx="0" cy="0"/>
        </a:xfrm>
      </p:grpSpPr>
      <p:grpSp>
        <p:nvGrpSpPr>
          <p:cNvPr id="19134" name="Google Shape;19134;p1335"/>
          <p:cNvGrpSpPr/>
          <p:nvPr/>
        </p:nvGrpSpPr>
        <p:grpSpPr>
          <a:xfrm>
            <a:off x="7191542" y="1"/>
            <a:ext cx="5000459" cy="1425992"/>
            <a:chOff x="7191542" y="1"/>
            <a:chExt cx="5000459" cy="1425992"/>
          </a:xfrm>
        </p:grpSpPr>
        <p:pic>
          <p:nvPicPr>
            <p:cNvPr id="19135" name="Google Shape;19135;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36" name="Google Shape;19136;p1335"/>
            <p:cNvGrpSpPr/>
            <p:nvPr/>
          </p:nvGrpSpPr>
          <p:grpSpPr>
            <a:xfrm>
              <a:off x="7191542" y="1"/>
              <a:ext cx="5000459" cy="1425992"/>
              <a:chOff x="7186272" y="0"/>
              <a:chExt cx="5005729" cy="1427495"/>
            </a:xfrm>
          </p:grpSpPr>
          <p:sp>
            <p:nvSpPr>
              <p:cNvPr id="19137" name="Google Shape;19137;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8" name="Google Shape;19138;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39" name="Google Shape;19139;p13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40" name="Google Shape;19140;p1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41" name="Google Shape;19141;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42" name="Google Shape;19142;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9143"/>
        <p:cNvGrpSpPr/>
        <p:nvPr/>
      </p:nvGrpSpPr>
      <p:grpSpPr>
        <a:xfrm>
          <a:off x="0" y="0"/>
          <a:ext cx="0" cy="0"/>
          <a:chOff x="0" y="0"/>
          <a:chExt cx="0" cy="0"/>
        </a:xfrm>
      </p:grpSpPr>
      <p:grpSp>
        <p:nvGrpSpPr>
          <p:cNvPr id="19144" name="Google Shape;19144;p448"/>
          <p:cNvGrpSpPr/>
          <p:nvPr/>
        </p:nvGrpSpPr>
        <p:grpSpPr>
          <a:xfrm>
            <a:off x="0" y="0"/>
            <a:ext cx="12192000" cy="2148830"/>
            <a:chOff x="0" y="0"/>
            <a:chExt cx="12192000" cy="2148830"/>
          </a:xfrm>
        </p:grpSpPr>
        <p:sp>
          <p:nvSpPr>
            <p:cNvPr id="19145" name="Google Shape;19145;p4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6" name="Google Shape;19146;p4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147" name="Google Shape;19147;p4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48" name="Google Shape;19148;p4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9" name="Google Shape;19149;p4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150" name="Google Shape;19150;p4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151" name="Google Shape;19151;p4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9152"/>
        <p:cNvGrpSpPr/>
        <p:nvPr/>
      </p:nvGrpSpPr>
      <p:grpSpPr>
        <a:xfrm>
          <a:off x="0" y="0"/>
          <a:ext cx="0" cy="0"/>
          <a:chOff x="0" y="0"/>
          <a:chExt cx="0" cy="0"/>
        </a:xfrm>
      </p:grpSpPr>
      <p:sp>
        <p:nvSpPr>
          <p:cNvPr id="19153" name="Google Shape;19153;p4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54" name="Google Shape;19154;p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5" name="Google Shape;19155;p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56" name="Google Shape;19156;p449"/>
          <p:cNvGrpSpPr/>
          <p:nvPr/>
        </p:nvGrpSpPr>
        <p:grpSpPr>
          <a:xfrm>
            <a:off x="7191542" y="1"/>
            <a:ext cx="5000459" cy="1425992"/>
            <a:chOff x="7191542" y="1"/>
            <a:chExt cx="5000459" cy="1425992"/>
          </a:xfrm>
        </p:grpSpPr>
        <p:pic>
          <p:nvPicPr>
            <p:cNvPr id="19157" name="Google Shape;19157;p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58" name="Google Shape;19158;p449"/>
            <p:cNvGrpSpPr/>
            <p:nvPr/>
          </p:nvGrpSpPr>
          <p:grpSpPr>
            <a:xfrm>
              <a:off x="7191542" y="1"/>
              <a:ext cx="5000459" cy="1425992"/>
              <a:chOff x="7186272" y="0"/>
              <a:chExt cx="5005729" cy="1427495"/>
            </a:xfrm>
          </p:grpSpPr>
          <p:sp>
            <p:nvSpPr>
              <p:cNvPr id="19159" name="Google Shape;19159;p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0" name="Google Shape;19160;p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9161"/>
        <p:cNvGrpSpPr/>
        <p:nvPr/>
      </p:nvGrpSpPr>
      <p:grpSpPr>
        <a:xfrm>
          <a:off x="0" y="0"/>
          <a:ext cx="0" cy="0"/>
          <a:chOff x="0" y="0"/>
          <a:chExt cx="0" cy="0"/>
        </a:xfrm>
      </p:grpSpPr>
      <p:sp>
        <p:nvSpPr>
          <p:cNvPr id="19162" name="Google Shape;19162;p9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3" name="Google Shape;19163;p9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4" name="Google Shape;19164;p9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165" name="Google Shape;19165;p932"/>
          <p:cNvSpPr>
            <a:spLocks noGrp="1"/>
          </p:cNvSpPr>
          <p:nvPr>
            <p:ph type="pic" idx="2"/>
          </p:nvPr>
        </p:nvSpPr>
        <p:spPr>
          <a:xfrm>
            <a:off x="7118684" y="233915"/>
            <a:ext cx="5073316" cy="5943600"/>
          </a:xfrm>
          <a:prstGeom prst="rect">
            <a:avLst/>
          </a:prstGeom>
          <a:noFill/>
          <a:ln>
            <a:noFill/>
          </a:ln>
        </p:spPr>
      </p:sp>
      <p:grpSp>
        <p:nvGrpSpPr>
          <p:cNvPr id="19166" name="Google Shape;19166;p932"/>
          <p:cNvGrpSpPr/>
          <p:nvPr/>
        </p:nvGrpSpPr>
        <p:grpSpPr>
          <a:xfrm>
            <a:off x="0" y="5020348"/>
            <a:ext cx="12192000" cy="1837653"/>
            <a:chOff x="0" y="5020348"/>
            <a:chExt cx="12192000" cy="1837653"/>
          </a:xfrm>
        </p:grpSpPr>
        <p:sp>
          <p:nvSpPr>
            <p:cNvPr id="19167" name="Google Shape;19167;p9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8" name="Google Shape;19168;p9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69" name="Google Shape;19169;p9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9170"/>
        <p:cNvGrpSpPr/>
        <p:nvPr/>
      </p:nvGrpSpPr>
      <p:grpSpPr>
        <a:xfrm>
          <a:off x="0" y="0"/>
          <a:ext cx="0" cy="0"/>
          <a:chOff x="0" y="0"/>
          <a:chExt cx="0" cy="0"/>
        </a:xfrm>
      </p:grpSpPr>
      <p:grpSp>
        <p:nvGrpSpPr>
          <p:cNvPr id="19171" name="Google Shape;19171;p1338"/>
          <p:cNvGrpSpPr/>
          <p:nvPr/>
        </p:nvGrpSpPr>
        <p:grpSpPr>
          <a:xfrm>
            <a:off x="0" y="5020347"/>
            <a:ext cx="12192000" cy="1837653"/>
            <a:chOff x="0" y="5020347"/>
            <a:chExt cx="12192000" cy="1837653"/>
          </a:xfrm>
        </p:grpSpPr>
        <p:sp>
          <p:nvSpPr>
            <p:cNvPr id="19172" name="Google Shape;19172;p1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3" name="Google Shape;19173;p1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4" name="Google Shape;19174;p1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75" name="Google Shape;19175;p1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76" name="Google Shape;19176;p1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77" name="Google Shape;19177;p1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9178"/>
        <p:cNvGrpSpPr/>
        <p:nvPr/>
      </p:nvGrpSpPr>
      <p:grpSpPr>
        <a:xfrm>
          <a:off x="0" y="0"/>
          <a:ext cx="0" cy="0"/>
          <a:chOff x="0" y="0"/>
          <a:chExt cx="0" cy="0"/>
        </a:xfrm>
      </p:grpSpPr>
      <p:sp>
        <p:nvSpPr>
          <p:cNvPr id="19179" name="Google Shape;19179;p1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80" name="Google Shape;19180;p1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81" name="Google Shape;19181;p1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82" name="Google Shape;19182;p1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83" name="Google Shape;19183;p1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84" name="Google Shape;19184;p1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85" name="Google Shape;19185;p1107"/>
          <p:cNvGrpSpPr/>
          <p:nvPr/>
        </p:nvGrpSpPr>
        <p:grpSpPr>
          <a:xfrm>
            <a:off x="7191542" y="1"/>
            <a:ext cx="5000459" cy="1425992"/>
            <a:chOff x="7191542" y="1"/>
            <a:chExt cx="5000459" cy="1425992"/>
          </a:xfrm>
        </p:grpSpPr>
        <p:pic>
          <p:nvPicPr>
            <p:cNvPr id="19186" name="Google Shape;19186;p1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87" name="Google Shape;19187;p1107"/>
            <p:cNvGrpSpPr/>
            <p:nvPr/>
          </p:nvGrpSpPr>
          <p:grpSpPr>
            <a:xfrm>
              <a:off x="7191542" y="1"/>
              <a:ext cx="5000459" cy="1425992"/>
              <a:chOff x="7186272" y="0"/>
              <a:chExt cx="5005729" cy="1427495"/>
            </a:xfrm>
          </p:grpSpPr>
          <p:sp>
            <p:nvSpPr>
              <p:cNvPr id="19188" name="Google Shape;19188;p1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9" name="Google Shape;19189;p1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190" name="Google Shape;19190;p11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9191"/>
        <p:cNvGrpSpPr/>
        <p:nvPr/>
      </p:nvGrpSpPr>
      <p:grpSpPr>
        <a:xfrm>
          <a:off x="0" y="0"/>
          <a:ext cx="0" cy="0"/>
          <a:chOff x="0" y="0"/>
          <a:chExt cx="0" cy="0"/>
        </a:xfrm>
      </p:grpSpPr>
      <p:sp>
        <p:nvSpPr>
          <p:cNvPr id="19192" name="Google Shape;19192;p9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93" name="Google Shape;19193;p9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94" name="Google Shape;19194;p933"/>
          <p:cNvGrpSpPr/>
          <p:nvPr/>
        </p:nvGrpSpPr>
        <p:grpSpPr>
          <a:xfrm>
            <a:off x="0" y="5379426"/>
            <a:ext cx="2807368" cy="753891"/>
            <a:chOff x="0" y="5379426"/>
            <a:chExt cx="2807368" cy="753891"/>
          </a:xfrm>
        </p:grpSpPr>
        <p:sp>
          <p:nvSpPr>
            <p:cNvPr id="19195" name="Google Shape;19195;p9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96" name="Google Shape;19196;p9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197" name="Google Shape;19197;p933"/>
          <p:cNvSpPr>
            <a:spLocks noGrp="1"/>
          </p:cNvSpPr>
          <p:nvPr>
            <p:ph type="pic" idx="2"/>
          </p:nvPr>
        </p:nvSpPr>
        <p:spPr>
          <a:xfrm>
            <a:off x="2807368" y="457202"/>
            <a:ext cx="8915400" cy="5943598"/>
          </a:xfrm>
          <a:prstGeom prst="rect">
            <a:avLst/>
          </a:prstGeom>
          <a:noFill/>
          <a:ln>
            <a:noFill/>
          </a:ln>
        </p:spPr>
      </p:sp>
      <p:pic>
        <p:nvPicPr>
          <p:cNvPr id="19198" name="Google Shape;19198;p9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9199"/>
        <p:cNvGrpSpPr/>
        <p:nvPr/>
      </p:nvGrpSpPr>
      <p:grpSpPr>
        <a:xfrm>
          <a:off x="0" y="0"/>
          <a:ext cx="0" cy="0"/>
          <a:chOff x="0" y="0"/>
          <a:chExt cx="0" cy="0"/>
        </a:xfrm>
      </p:grpSpPr>
      <p:sp>
        <p:nvSpPr>
          <p:cNvPr id="19200" name="Google Shape;19200;p1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01" name="Google Shape;19201;p1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02" name="Google Shape;19202;p1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03" name="Google Shape;19203;p1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04" name="Google Shape;19204;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05" name="Google Shape;19205;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06" name="Google Shape;19206;p1339"/>
          <p:cNvGrpSpPr/>
          <p:nvPr/>
        </p:nvGrpSpPr>
        <p:grpSpPr>
          <a:xfrm>
            <a:off x="7191542" y="1"/>
            <a:ext cx="5000459" cy="1425992"/>
            <a:chOff x="7191542" y="1"/>
            <a:chExt cx="5000459" cy="1425992"/>
          </a:xfrm>
        </p:grpSpPr>
        <p:pic>
          <p:nvPicPr>
            <p:cNvPr id="19207" name="Google Shape;19207;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08" name="Google Shape;19208;p1339"/>
            <p:cNvGrpSpPr/>
            <p:nvPr/>
          </p:nvGrpSpPr>
          <p:grpSpPr>
            <a:xfrm>
              <a:off x="7191542" y="1"/>
              <a:ext cx="5000459" cy="1425992"/>
              <a:chOff x="7186272" y="0"/>
              <a:chExt cx="5005729" cy="1427495"/>
            </a:xfrm>
          </p:grpSpPr>
          <p:sp>
            <p:nvSpPr>
              <p:cNvPr id="19209" name="Google Shape;19209;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0" name="Google Shape;19210;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211" name="Google Shape;19211;p1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9212"/>
        <p:cNvGrpSpPr/>
        <p:nvPr/>
      </p:nvGrpSpPr>
      <p:grpSpPr>
        <a:xfrm>
          <a:off x="0" y="0"/>
          <a:ext cx="0" cy="0"/>
          <a:chOff x="0" y="0"/>
          <a:chExt cx="0" cy="0"/>
        </a:xfrm>
      </p:grpSpPr>
      <p:grpSp>
        <p:nvGrpSpPr>
          <p:cNvPr id="19213" name="Google Shape;19213;p935"/>
          <p:cNvGrpSpPr/>
          <p:nvPr/>
        </p:nvGrpSpPr>
        <p:grpSpPr>
          <a:xfrm>
            <a:off x="7191542" y="1"/>
            <a:ext cx="5000459" cy="1425992"/>
            <a:chOff x="7191542" y="1"/>
            <a:chExt cx="5000459" cy="1425992"/>
          </a:xfrm>
        </p:grpSpPr>
        <p:pic>
          <p:nvPicPr>
            <p:cNvPr id="19214" name="Google Shape;19214;p9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15" name="Google Shape;19215;p935"/>
            <p:cNvGrpSpPr/>
            <p:nvPr/>
          </p:nvGrpSpPr>
          <p:grpSpPr>
            <a:xfrm>
              <a:off x="7191542" y="1"/>
              <a:ext cx="5000459" cy="1425992"/>
              <a:chOff x="7186272" y="0"/>
              <a:chExt cx="5005729" cy="1427495"/>
            </a:xfrm>
          </p:grpSpPr>
          <p:sp>
            <p:nvSpPr>
              <p:cNvPr id="19216" name="Google Shape;19216;p9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7" name="Google Shape;19217;p9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18" name="Google Shape;19218;p9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19" name="Google Shape;19219;p9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0" name="Google Shape;19220;p9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21" name="Google Shape;19221;p9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22" name="Google Shape;19222;p9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03"/>
        <p:cNvGrpSpPr/>
        <p:nvPr/>
      </p:nvGrpSpPr>
      <p:grpSpPr>
        <a:xfrm>
          <a:off x="0" y="0"/>
          <a:ext cx="0" cy="0"/>
          <a:chOff x="0" y="0"/>
          <a:chExt cx="0" cy="0"/>
        </a:xfrm>
      </p:grpSpPr>
      <p:grpSp>
        <p:nvGrpSpPr>
          <p:cNvPr id="804" name="Google Shape;804;p135"/>
          <p:cNvGrpSpPr/>
          <p:nvPr/>
        </p:nvGrpSpPr>
        <p:grpSpPr>
          <a:xfrm>
            <a:off x="7191542" y="1"/>
            <a:ext cx="5000459" cy="1425992"/>
            <a:chOff x="7191542" y="1"/>
            <a:chExt cx="5000459" cy="1425992"/>
          </a:xfrm>
        </p:grpSpPr>
        <p:pic>
          <p:nvPicPr>
            <p:cNvPr id="805" name="Google Shape;805;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6" name="Google Shape;806;p135"/>
            <p:cNvGrpSpPr/>
            <p:nvPr/>
          </p:nvGrpSpPr>
          <p:grpSpPr>
            <a:xfrm>
              <a:off x="7191542" y="1"/>
              <a:ext cx="5000459" cy="1425992"/>
              <a:chOff x="7186272" y="0"/>
              <a:chExt cx="5005729" cy="1427495"/>
            </a:xfrm>
          </p:grpSpPr>
          <p:sp>
            <p:nvSpPr>
              <p:cNvPr id="807" name="Google Shape;807;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8" name="Google Shape;808;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9" name="Google Shape;809;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 name="Google Shape;810;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1" name="Google Shape;811;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2" name="Google Shape;812;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9223"/>
        <p:cNvGrpSpPr/>
        <p:nvPr/>
      </p:nvGrpSpPr>
      <p:grpSpPr>
        <a:xfrm>
          <a:off x="0" y="0"/>
          <a:ext cx="0" cy="0"/>
          <a:chOff x="0" y="0"/>
          <a:chExt cx="0" cy="0"/>
        </a:xfrm>
      </p:grpSpPr>
      <p:sp>
        <p:nvSpPr>
          <p:cNvPr id="19224" name="Google Shape;19224;p4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25" name="Google Shape;19225;p4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226" name="Google Shape;19226;p450"/>
          <p:cNvGrpSpPr/>
          <p:nvPr/>
        </p:nvGrpSpPr>
        <p:grpSpPr>
          <a:xfrm>
            <a:off x="7191542" y="1"/>
            <a:ext cx="5000459" cy="1425992"/>
            <a:chOff x="7191542" y="1"/>
            <a:chExt cx="5000459" cy="1425992"/>
          </a:xfrm>
        </p:grpSpPr>
        <p:pic>
          <p:nvPicPr>
            <p:cNvPr id="19227" name="Google Shape;19227;p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28" name="Google Shape;19228;p450"/>
            <p:cNvGrpSpPr/>
            <p:nvPr/>
          </p:nvGrpSpPr>
          <p:grpSpPr>
            <a:xfrm>
              <a:off x="7191542" y="1"/>
              <a:ext cx="5000459" cy="1425992"/>
              <a:chOff x="7186272" y="0"/>
              <a:chExt cx="5005729" cy="1427495"/>
            </a:xfrm>
          </p:grpSpPr>
          <p:sp>
            <p:nvSpPr>
              <p:cNvPr id="19229" name="Google Shape;19229;p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0" name="Google Shape;19230;p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31" name="Google Shape;19231;p4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32" name="Google Shape;19232;p4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33" name="Google Shape;19233;p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4" name="Google Shape;19234;p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9235"/>
        <p:cNvGrpSpPr/>
        <p:nvPr/>
      </p:nvGrpSpPr>
      <p:grpSpPr>
        <a:xfrm>
          <a:off x="0" y="0"/>
          <a:ext cx="0" cy="0"/>
          <a:chOff x="0" y="0"/>
          <a:chExt cx="0" cy="0"/>
        </a:xfrm>
      </p:grpSpPr>
      <p:grpSp>
        <p:nvGrpSpPr>
          <p:cNvPr id="19236" name="Google Shape;19236;p937"/>
          <p:cNvGrpSpPr/>
          <p:nvPr/>
        </p:nvGrpSpPr>
        <p:grpSpPr>
          <a:xfrm>
            <a:off x="7191542" y="1"/>
            <a:ext cx="5000459" cy="1425992"/>
            <a:chOff x="7191542" y="1"/>
            <a:chExt cx="5000459" cy="1425992"/>
          </a:xfrm>
        </p:grpSpPr>
        <p:pic>
          <p:nvPicPr>
            <p:cNvPr id="19237" name="Google Shape;19237;p9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38" name="Google Shape;19238;p937"/>
            <p:cNvGrpSpPr/>
            <p:nvPr/>
          </p:nvGrpSpPr>
          <p:grpSpPr>
            <a:xfrm>
              <a:off x="7191542" y="1"/>
              <a:ext cx="5000459" cy="1425992"/>
              <a:chOff x="7186272" y="0"/>
              <a:chExt cx="5005729" cy="1427495"/>
            </a:xfrm>
          </p:grpSpPr>
          <p:sp>
            <p:nvSpPr>
              <p:cNvPr id="19239" name="Google Shape;19239;p9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0" name="Google Shape;19240;p9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41" name="Google Shape;19241;p9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42" name="Google Shape;19242;p9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3" name="Google Shape;19243;p9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4" name="Google Shape;19244;p9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5" name="Google Shape;19245;p9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6" name="Google Shape;19246;p9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47" name="Google Shape;19247;p9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8" name="Google Shape;19248;p9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9249"/>
        <p:cNvGrpSpPr/>
        <p:nvPr/>
      </p:nvGrpSpPr>
      <p:grpSpPr>
        <a:xfrm>
          <a:off x="0" y="0"/>
          <a:ext cx="0" cy="0"/>
          <a:chOff x="0" y="0"/>
          <a:chExt cx="0" cy="0"/>
        </a:xfrm>
      </p:grpSpPr>
      <p:grpSp>
        <p:nvGrpSpPr>
          <p:cNvPr id="19250" name="Google Shape;19250;p938"/>
          <p:cNvGrpSpPr/>
          <p:nvPr/>
        </p:nvGrpSpPr>
        <p:grpSpPr>
          <a:xfrm>
            <a:off x="7191542" y="1"/>
            <a:ext cx="5000459" cy="1425992"/>
            <a:chOff x="7191542" y="1"/>
            <a:chExt cx="5000459" cy="1425992"/>
          </a:xfrm>
        </p:grpSpPr>
        <p:pic>
          <p:nvPicPr>
            <p:cNvPr id="19251" name="Google Shape;19251;p9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2" name="Google Shape;19252;p938"/>
            <p:cNvGrpSpPr/>
            <p:nvPr/>
          </p:nvGrpSpPr>
          <p:grpSpPr>
            <a:xfrm>
              <a:off x="7191542" y="1"/>
              <a:ext cx="5000459" cy="1425992"/>
              <a:chOff x="7186272" y="0"/>
              <a:chExt cx="5005729" cy="1427495"/>
            </a:xfrm>
          </p:grpSpPr>
          <p:sp>
            <p:nvSpPr>
              <p:cNvPr id="19253" name="Google Shape;19253;p9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4" name="Google Shape;19254;p9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55" name="Google Shape;19255;p9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6" name="Google Shape;19256;p9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57" name="Google Shape;19257;p9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8" name="Google Shape;19258;p9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9259"/>
        <p:cNvGrpSpPr/>
        <p:nvPr/>
      </p:nvGrpSpPr>
      <p:grpSpPr>
        <a:xfrm>
          <a:off x="0" y="0"/>
          <a:ext cx="0" cy="0"/>
          <a:chOff x="0" y="0"/>
          <a:chExt cx="0" cy="0"/>
        </a:xfrm>
      </p:grpSpPr>
      <p:grpSp>
        <p:nvGrpSpPr>
          <p:cNvPr id="19260" name="Google Shape;19260;p939"/>
          <p:cNvGrpSpPr/>
          <p:nvPr/>
        </p:nvGrpSpPr>
        <p:grpSpPr>
          <a:xfrm>
            <a:off x="0" y="0"/>
            <a:ext cx="12192000" cy="2148830"/>
            <a:chOff x="0" y="0"/>
            <a:chExt cx="12192000" cy="2148830"/>
          </a:xfrm>
        </p:grpSpPr>
        <p:sp>
          <p:nvSpPr>
            <p:cNvPr id="19261" name="Google Shape;19261;p9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2" name="Google Shape;19262;p9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263" name="Google Shape;19263;p9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64" name="Google Shape;19264;p9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65" name="Google Shape;19265;p9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266" name="Google Shape;19266;p9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267" name="Google Shape;19267;p9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9268"/>
        <p:cNvGrpSpPr/>
        <p:nvPr/>
      </p:nvGrpSpPr>
      <p:grpSpPr>
        <a:xfrm>
          <a:off x="0" y="0"/>
          <a:ext cx="0" cy="0"/>
          <a:chOff x="0" y="0"/>
          <a:chExt cx="0" cy="0"/>
        </a:xfrm>
      </p:grpSpPr>
      <p:sp>
        <p:nvSpPr>
          <p:cNvPr id="19269" name="Google Shape;19269;p9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70" name="Google Shape;19270;p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71" name="Google Shape;19271;p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72" name="Google Shape;19272;p940"/>
          <p:cNvGrpSpPr/>
          <p:nvPr/>
        </p:nvGrpSpPr>
        <p:grpSpPr>
          <a:xfrm>
            <a:off x="7191542" y="1"/>
            <a:ext cx="5000459" cy="1425992"/>
            <a:chOff x="7191542" y="1"/>
            <a:chExt cx="5000459" cy="1425992"/>
          </a:xfrm>
        </p:grpSpPr>
        <p:pic>
          <p:nvPicPr>
            <p:cNvPr id="19273" name="Google Shape;19273;p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74" name="Google Shape;19274;p940"/>
            <p:cNvGrpSpPr/>
            <p:nvPr/>
          </p:nvGrpSpPr>
          <p:grpSpPr>
            <a:xfrm>
              <a:off x="7191542" y="1"/>
              <a:ext cx="5000459" cy="1425992"/>
              <a:chOff x="7186272" y="0"/>
              <a:chExt cx="5005729" cy="1427495"/>
            </a:xfrm>
          </p:grpSpPr>
          <p:sp>
            <p:nvSpPr>
              <p:cNvPr id="19275" name="Google Shape;19275;p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6" name="Google Shape;19276;p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9277"/>
        <p:cNvGrpSpPr/>
        <p:nvPr/>
      </p:nvGrpSpPr>
      <p:grpSpPr>
        <a:xfrm>
          <a:off x="0" y="0"/>
          <a:ext cx="0" cy="0"/>
          <a:chOff x="0" y="0"/>
          <a:chExt cx="0" cy="0"/>
        </a:xfrm>
      </p:grpSpPr>
      <p:sp>
        <p:nvSpPr>
          <p:cNvPr id="19278" name="Google Shape;19278;p9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79" name="Google Shape;19279;p9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80" name="Google Shape;19280;p9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281" name="Google Shape;19281;p901"/>
          <p:cNvSpPr>
            <a:spLocks noGrp="1"/>
          </p:cNvSpPr>
          <p:nvPr>
            <p:ph type="pic" idx="2"/>
          </p:nvPr>
        </p:nvSpPr>
        <p:spPr>
          <a:xfrm>
            <a:off x="7118684" y="233915"/>
            <a:ext cx="5073316" cy="5943600"/>
          </a:xfrm>
          <a:prstGeom prst="rect">
            <a:avLst/>
          </a:prstGeom>
          <a:noFill/>
          <a:ln>
            <a:noFill/>
          </a:ln>
        </p:spPr>
      </p:sp>
      <p:grpSp>
        <p:nvGrpSpPr>
          <p:cNvPr id="19282" name="Google Shape;19282;p901"/>
          <p:cNvGrpSpPr/>
          <p:nvPr/>
        </p:nvGrpSpPr>
        <p:grpSpPr>
          <a:xfrm>
            <a:off x="0" y="5020348"/>
            <a:ext cx="12192000" cy="1837653"/>
            <a:chOff x="0" y="5020348"/>
            <a:chExt cx="12192000" cy="1837653"/>
          </a:xfrm>
        </p:grpSpPr>
        <p:sp>
          <p:nvSpPr>
            <p:cNvPr id="19283" name="Google Shape;19283;p9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4" name="Google Shape;19284;p9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85" name="Google Shape;19285;p9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9286"/>
        <p:cNvGrpSpPr/>
        <p:nvPr/>
      </p:nvGrpSpPr>
      <p:grpSpPr>
        <a:xfrm>
          <a:off x="0" y="0"/>
          <a:ext cx="0" cy="0"/>
          <a:chOff x="0" y="0"/>
          <a:chExt cx="0" cy="0"/>
        </a:xfrm>
      </p:grpSpPr>
      <p:grpSp>
        <p:nvGrpSpPr>
          <p:cNvPr id="19287" name="Google Shape;19287;p375"/>
          <p:cNvGrpSpPr/>
          <p:nvPr/>
        </p:nvGrpSpPr>
        <p:grpSpPr>
          <a:xfrm>
            <a:off x="0" y="5020347"/>
            <a:ext cx="12192000" cy="1837653"/>
            <a:chOff x="0" y="5020347"/>
            <a:chExt cx="12192000" cy="1837653"/>
          </a:xfrm>
        </p:grpSpPr>
        <p:sp>
          <p:nvSpPr>
            <p:cNvPr id="19288" name="Google Shape;19288;p3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9" name="Google Shape;19289;p3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0" name="Google Shape;19290;p3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91" name="Google Shape;19291;p3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292" name="Google Shape;19292;p3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93" name="Google Shape;19293;p3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9294"/>
        <p:cNvGrpSpPr/>
        <p:nvPr/>
      </p:nvGrpSpPr>
      <p:grpSpPr>
        <a:xfrm>
          <a:off x="0" y="0"/>
          <a:ext cx="0" cy="0"/>
          <a:chOff x="0" y="0"/>
          <a:chExt cx="0" cy="0"/>
        </a:xfrm>
      </p:grpSpPr>
      <p:sp>
        <p:nvSpPr>
          <p:cNvPr id="19295" name="Google Shape;19295;p13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296" name="Google Shape;19296;p13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297" name="Google Shape;19297;p1340"/>
          <p:cNvGrpSpPr/>
          <p:nvPr/>
        </p:nvGrpSpPr>
        <p:grpSpPr>
          <a:xfrm>
            <a:off x="0" y="5379426"/>
            <a:ext cx="2807368" cy="753891"/>
            <a:chOff x="0" y="5379426"/>
            <a:chExt cx="2807368" cy="753891"/>
          </a:xfrm>
        </p:grpSpPr>
        <p:sp>
          <p:nvSpPr>
            <p:cNvPr id="19298" name="Google Shape;19298;p13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9" name="Google Shape;19299;p13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300" name="Google Shape;19300;p1340"/>
          <p:cNvSpPr>
            <a:spLocks noGrp="1"/>
          </p:cNvSpPr>
          <p:nvPr>
            <p:ph type="pic" idx="2"/>
          </p:nvPr>
        </p:nvSpPr>
        <p:spPr>
          <a:xfrm>
            <a:off x="2807368" y="457202"/>
            <a:ext cx="8915400" cy="5943598"/>
          </a:xfrm>
          <a:prstGeom prst="rect">
            <a:avLst/>
          </a:prstGeom>
          <a:noFill/>
          <a:ln>
            <a:noFill/>
          </a:ln>
        </p:spPr>
      </p:sp>
      <p:pic>
        <p:nvPicPr>
          <p:cNvPr id="19301" name="Google Shape;19301;p13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9302"/>
        <p:cNvGrpSpPr/>
        <p:nvPr/>
      </p:nvGrpSpPr>
      <p:grpSpPr>
        <a:xfrm>
          <a:off x="0" y="0"/>
          <a:ext cx="0" cy="0"/>
          <a:chOff x="0" y="0"/>
          <a:chExt cx="0" cy="0"/>
        </a:xfrm>
      </p:grpSpPr>
      <p:sp>
        <p:nvSpPr>
          <p:cNvPr id="19303" name="Google Shape;19303;p13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04" name="Google Shape;19304;p13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05" name="Google Shape;19305;p13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6" name="Google Shape;19306;p1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07" name="Google Shape;19307;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08" name="Google Shape;19308;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09" name="Google Shape;19309;p1341"/>
          <p:cNvGrpSpPr/>
          <p:nvPr/>
        </p:nvGrpSpPr>
        <p:grpSpPr>
          <a:xfrm>
            <a:off x="7191542" y="1"/>
            <a:ext cx="5000459" cy="1425992"/>
            <a:chOff x="7191542" y="1"/>
            <a:chExt cx="5000459" cy="1425992"/>
          </a:xfrm>
        </p:grpSpPr>
        <p:pic>
          <p:nvPicPr>
            <p:cNvPr id="19310" name="Google Shape;19310;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11" name="Google Shape;19311;p1341"/>
            <p:cNvGrpSpPr/>
            <p:nvPr/>
          </p:nvGrpSpPr>
          <p:grpSpPr>
            <a:xfrm>
              <a:off x="7191542" y="1"/>
              <a:ext cx="5000459" cy="1425992"/>
              <a:chOff x="7186272" y="0"/>
              <a:chExt cx="5005729" cy="1427495"/>
            </a:xfrm>
          </p:grpSpPr>
          <p:sp>
            <p:nvSpPr>
              <p:cNvPr id="19312" name="Google Shape;19312;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3" name="Google Shape;19313;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14" name="Google Shape;19314;p13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9315"/>
        <p:cNvGrpSpPr/>
        <p:nvPr/>
      </p:nvGrpSpPr>
      <p:grpSpPr>
        <a:xfrm>
          <a:off x="0" y="0"/>
          <a:ext cx="0" cy="0"/>
          <a:chOff x="0" y="0"/>
          <a:chExt cx="0" cy="0"/>
        </a:xfrm>
      </p:grpSpPr>
      <p:sp>
        <p:nvSpPr>
          <p:cNvPr id="19316" name="Google Shape;19316;p13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17" name="Google Shape;19317;p13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18" name="Google Shape;19318;p13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9" name="Google Shape;19319;p1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20" name="Google Shape;19320;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21" name="Google Shape;19321;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22" name="Google Shape;19322;p1342"/>
          <p:cNvGrpSpPr/>
          <p:nvPr/>
        </p:nvGrpSpPr>
        <p:grpSpPr>
          <a:xfrm>
            <a:off x="7191542" y="1"/>
            <a:ext cx="5000459" cy="1425992"/>
            <a:chOff x="7191542" y="1"/>
            <a:chExt cx="5000459" cy="1425992"/>
          </a:xfrm>
        </p:grpSpPr>
        <p:pic>
          <p:nvPicPr>
            <p:cNvPr id="19323" name="Google Shape;19323;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24" name="Google Shape;19324;p1342"/>
            <p:cNvGrpSpPr/>
            <p:nvPr/>
          </p:nvGrpSpPr>
          <p:grpSpPr>
            <a:xfrm>
              <a:off x="7191542" y="1"/>
              <a:ext cx="5000459" cy="1425992"/>
              <a:chOff x="7186272" y="0"/>
              <a:chExt cx="5005729" cy="1427495"/>
            </a:xfrm>
          </p:grpSpPr>
          <p:sp>
            <p:nvSpPr>
              <p:cNvPr id="19325" name="Google Shape;19325;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6" name="Google Shape;19326;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27" name="Google Shape;19327;p13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13"/>
        <p:cNvGrpSpPr/>
        <p:nvPr/>
      </p:nvGrpSpPr>
      <p:grpSpPr>
        <a:xfrm>
          <a:off x="0" y="0"/>
          <a:ext cx="0" cy="0"/>
          <a:chOff x="0" y="0"/>
          <a:chExt cx="0" cy="0"/>
        </a:xfrm>
      </p:grpSpPr>
      <p:sp>
        <p:nvSpPr>
          <p:cNvPr id="814" name="Google Shape;814;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5" name="Google Shape;815;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 name="Google Shape;816;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7" name="Google Shape;817;p136"/>
          <p:cNvSpPr>
            <a:spLocks noGrp="1"/>
          </p:cNvSpPr>
          <p:nvPr>
            <p:ph type="pic" idx="2"/>
          </p:nvPr>
        </p:nvSpPr>
        <p:spPr>
          <a:xfrm>
            <a:off x="7118684" y="233915"/>
            <a:ext cx="5073316" cy="5943600"/>
          </a:xfrm>
          <a:prstGeom prst="rect">
            <a:avLst/>
          </a:prstGeom>
          <a:noFill/>
          <a:ln>
            <a:noFill/>
          </a:ln>
        </p:spPr>
      </p:sp>
      <p:grpSp>
        <p:nvGrpSpPr>
          <p:cNvPr id="818" name="Google Shape;818;p136"/>
          <p:cNvGrpSpPr/>
          <p:nvPr/>
        </p:nvGrpSpPr>
        <p:grpSpPr>
          <a:xfrm>
            <a:off x="0" y="5020348"/>
            <a:ext cx="12192000" cy="1837653"/>
            <a:chOff x="0" y="5020348"/>
            <a:chExt cx="12192000" cy="1837653"/>
          </a:xfrm>
        </p:grpSpPr>
        <p:sp>
          <p:nvSpPr>
            <p:cNvPr id="819" name="Google Shape;819;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1" name="Google Shape;821;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9328"/>
        <p:cNvGrpSpPr/>
        <p:nvPr/>
      </p:nvGrpSpPr>
      <p:grpSpPr>
        <a:xfrm>
          <a:off x="0" y="0"/>
          <a:ext cx="0" cy="0"/>
          <a:chOff x="0" y="0"/>
          <a:chExt cx="0" cy="0"/>
        </a:xfrm>
      </p:grpSpPr>
      <p:grpSp>
        <p:nvGrpSpPr>
          <p:cNvPr id="19329" name="Google Shape;19329;p1343"/>
          <p:cNvGrpSpPr/>
          <p:nvPr/>
        </p:nvGrpSpPr>
        <p:grpSpPr>
          <a:xfrm>
            <a:off x="7191542" y="1"/>
            <a:ext cx="5000459" cy="1425992"/>
            <a:chOff x="7191542" y="1"/>
            <a:chExt cx="5000459" cy="1425992"/>
          </a:xfrm>
        </p:grpSpPr>
        <p:pic>
          <p:nvPicPr>
            <p:cNvPr id="19330" name="Google Shape;19330;p1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31" name="Google Shape;19331;p1343"/>
            <p:cNvGrpSpPr/>
            <p:nvPr/>
          </p:nvGrpSpPr>
          <p:grpSpPr>
            <a:xfrm>
              <a:off x="7191542" y="1"/>
              <a:ext cx="5000459" cy="1425992"/>
              <a:chOff x="7186272" y="0"/>
              <a:chExt cx="5005729" cy="1427495"/>
            </a:xfrm>
          </p:grpSpPr>
          <p:sp>
            <p:nvSpPr>
              <p:cNvPr id="19332" name="Google Shape;19332;p1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3" name="Google Shape;19333;p1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34" name="Google Shape;19334;p1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35" name="Google Shape;19335;p13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36" name="Google Shape;19336;p1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37" name="Google Shape;19337;p1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38" name="Google Shape;19338;p1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9339"/>
        <p:cNvGrpSpPr/>
        <p:nvPr/>
      </p:nvGrpSpPr>
      <p:grpSpPr>
        <a:xfrm>
          <a:off x="0" y="0"/>
          <a:ext cx="0" cy="0"/>
          <a:chOff x="0" y="0"/>
          <a:chExt cx="0" cy="0"/>
        </a:xfrm>
      </p:grpSpPr>
      <p:sp>
        <p:nvSpPr>
          <p:cNvPr id="19340" name="Google Shape;19340;p13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41" name="Google Shape;19341;p13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342" name="Google Shape;19342;p1344"/>
          <p:cNvGrpSpPr/>
          <p:nvPr/>
        </p:nvGrpSpPr>
        <p:grpSpPr>
          <a:xfrm>
            <a:off x="7191542" y="1"/>
            <a:ext cx="5000459" cy="1425992"/>
            <a:chOff x="7191542" y="1"/>
            <a:chExt cx="5000459" cy="1425992"/>
          </a:xfrm>
        </p:grpSpPr>
        <p:pic>
          <p:nvPicPr>
            <p:cNvPr id="19343" name="Google Shape;19343;p13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44" name="Google Shape;19344;p1344"/>
            <p:cNvGrpSpPr/>
            <p:nvPr/>
          </p:nvGrpSpPr>
          <p:grpSpPr>
            <a:xfrm>
              <a:off x="7191542" y="1"/>
              <a:ext cx="5000459" cy="1425992"/>
              <a:chOff x="7186272" y="0"/>
              <a:chExt cx="5005729" cy="1427495"/>
            </a:xfrm>
          </p:grpSpPr>
          <p:sp>
            <p:nvSpPr>
              <p:cNvPr id="19345" name="Google Shape;19345;p13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6" name="Google Shape;19346;p13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47" name="Google Shape;19347;p13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8" name="Google Shape;19348;p13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49" name="Google Shape;19349;p13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50" name="Google Shape;19350;p13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9351"/>
        <p:cNvGrpSpPr/>
        <p:nvPr/>
      </p:nvGrpSpPr>
      <p:grpSpPr>
        <a:xfrm>
          <a:off x="0" y="0"/>
          <a:ext cx="0" cy="0"/>
          <a:chOff x="0" y="0"/>
          <a:chExt cx="0" cy="0"/>
        </a:xfrm>
      </p:grpSpPr>
      <p:grpSp>
        <p:nvGrpSpPr>
          <p:cNvPr id="19352" name="Google Shape;19352;p1345"/>
          <p:cNvGrpSpPr/>
          <p:nvPr/>
        </p:nvGrpSpPr>
        <p:grpSpPr>
          <a:xfrm>
            <a:off x="7191542" y="1"/>
            <a:ext cx="5000459" cy="1425992"/>
            <a:chOff x="7191542" y="1"/>
            <a:chExt cx="5000459" cy="1425992"/>
          </a:xfrm>
        </p:grpSpPr>
        <p:pic>
          <p:nvPicPr>
            <p:cNvPr id="19353" name="Google Shape;19353;p1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54" name="Google Shape;19354;p1345"/>
            <p:cNvGrpSpPr/>
            <p:nvPr/>
          </p:nvGrpSpPr>
          <p:grpSpPr>
            <a:xfrm>
              <a:off x="7191542" y="1"/>
              <a:ext cx="5000459" cy="1425992"/>
              <a:chOff x="7186272" y="0"/>
              <a:chExt cx="5005729" cy="1427495"/>
            </a:xfrm>
          </p:grpSpPr>
          <p:sp>
            <p:nvSpPr>
              <p:cNvPr id="19355" name="Google Shape;19355;p1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6" name="Google Shape;19356;p1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57" name="Google Shape;19357;p1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58" name="Google Shape;19358;p13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9" name="Google Shape;19359;p13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0" name="Google Shape;19360;p13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61" name="Google Shape;19361;p13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2" name="Google Shape;19362;p1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63" name="Google Shape;19363;p1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4" name="Google Shape;19364;p1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9365"/>
        <p:cNvGrpSpPr/>
        <p:nvPr/>
      </p:nvGrpSpPr>
      <p:grpSpPr>
        <a:xfrm>
          <a:off x="0" y="0"/>
          <a:ext cx="0" cy="0"/>
          <a:chOff x="0" y="0"/>
          <a:chExt cx="0" cy="0"/>
        </a:xfrm>
      </p:grpSpPr>
      <p:grpSp>
        <p:nvGrpSpPr>
          <p:cNvPr id="19366" name="Google Shape;19366;p1346"/>
          <p:cNvGrpSpPr/>
          <p:nvPr/>
        </p:nvGrpSpPr>
        <p:grpSpPr>
          <a:xfrm>
            <a:off x="7191542" y="1"/>
            <a:ext cx="5000459" cy="1425992"/>
            <a:chOff x="7191542" y="1"/>
            <a:chExt cx="5000459" cy="1425992"/>
          </a:xfrm>
        </p:grpSpPr>
        <p:pic>
          <p:nvPicPr>
            <p:cNvPr id="19367" name="Google Shape;19367;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68" name="Google Shape;19368;p1346"/>
            <p:cNvGrpSpPr/>
            <p:nvPr/>
          </p:nvGrpSpPr>
          <p:grpSpPr>
            <a:xfrm>
              <a:off x="7191542" y="1"/>
              <a:ext cx="5000459" cy="1425992"/>
              <a:chOff x="7186272" y="0"/>
              <a:chExt cx="5005729" cy="1427495"/>
            </a:xfrm>
          </p:grpSpPr>
          <p:sp>
            <p:nvSpPr>
              <p:cNvPr id="19369" name="Google Shape;19369;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0" name="Google Shape;19370;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71" name="Google Shape;19371;p13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72" name="Google Shape;19372;p1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73" name="Google Shape;19373;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74" name="Google Shape;19374;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9375"/>
        <p:cNvGrpSpPr/>
        <p:nvPr/>
      </p:nvGrpSpPr>
      <p:grpSpPr>
        <a:xfrm>
          <a:off x="0" y="0"/>
          <a:ext cx="0" cy="0"/>
          <a:chOff x="0" y="0"/>
          <a:chExt cx="0" cy="0"/>
        </a:xfrm>
      </p:grpSpPr>
      <p:grpSp>
        <p:nvGrpSpPr>
          <p:cNvPr id="19376" name="Google Shape;19376;p382"/>
          <p:cNvGrpSpPr/>
          <p:nvPr/>
        </p:nvGrpSpPr>
        <p:grpSpPr>
          <a:xfrm>
            <a:off x="0" y="0"/>
            <a:ext cx="12192000" cy="2148830"/>
            <a:chOff x="0" y="0"/>
            <a:chExt cx="12192000" cy="2148830"/>
          </a:xfrm>
        </p:grpSpPr>
        <p:sp>
          <p:nvSpPr>
            <p:cNvPr id="19377" name="Google Shape;19377;p3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8" name="Google Shape;19378;p3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379" name="Google Shape;19379;p3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80" name="Google Shape;19380;p3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1" name="Google Shape;19381;p3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82" name="Google Shape;19382;p3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383" name="Google Shape;19383;p3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9384"/>
        <p:cNvGrpSpPr/>
        <p:nvPr/>
      </p:nvGrpSpPr>
      <p:grpSpPr>
        <a:xfrm>
          <a:off x="0" y="0"/>
          <a:ext cx="0" cy="0"/>
          <a:chOff x="0" y="0"/>
          <a:chExt cx="0" cy="0"/>
        </a:xfrm>
      </p:grpSpPr>
      <p:sp>
        <p:nvSpPr>
          <p:cNvPr id="19385" name="Google Shape;19385;p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86" name="Google Shape;19386;p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7" name="Google Shape;19387;p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88" name="Google Shape;19388;p383"/>
          <p:cNvGrpSpPr/>
          <p:nvPr/>
        </p:nvGrpSpPr>
        <p:grpSpPr>
          <a:xfrm>
            <a:off x="7191542" y="1"/>
            <a:ext cx="5000459" cy="1425992"/>
            <a:chOff x="7191542" y="1"/>
            <a:chExt cx="5000459" cy="1425992"/>
          </a:xfrm>
        </p:grpSpPr>
        <p:pic>
          <p:nvPicPr>
            <p:cNvPr id="19389" name="Google Shape;19389;p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90" name="Google Shape;19390;p383"/>
            <p:cNvGrpSpPr/>
            <p:nvPr/>
          </p:nvGrpSpPr>
          <p:grpSpPr>
            <a:xfrm>
              <a:off x="7191542" y="1"/>
              <a:ext cx="5000459" cy="1425992"/>
              <a:chOff x="7186272" y="0"/>
              <a:chExt cx="5005729" cy="1427495"/>
            </a:xfrm>
          </p:grpSpPr>
          <p:sp>
            <p:nvSpPr>
              <p:cNvPr id="19391" name="Google Shape;19391;p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2" name="Google Shape;19392;p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9393"/>
        <p:cNvGrpSpPr/>
        <p:nvPr/>
      </p:nvGrpSpPr>
      <p:grpSpPr>
        <a:xfrm>
          <a:off x="0" y="0"/>
          <a:ext cx="0" cy="0"/>
          <a:chOff x="0" y="0"/>
          <a:chExt cx="0" cy="0"/>
        </a:xfrm>
      </p:grpSpPr>
      <p:sp>
        <p:nvSpPr>
          <p:cNvPr id="19394" name="Google Shape;19394;p7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95" name="Google Shape;19395;p7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96" name="Google Shape;19396;p7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397" name="Google Shape;19397;p786"/>
          <p:cNvSpPr>
            <a:spLocks noGrp="1"/>
          </p:cNvSpPr>
          <p:nvPr>
            <p:ph type="pic" idx="2"/>
          </p:nvPr>
        </p:nvSpPr>
        <p:spPr>
          <a:xfrm>
            <a:off x="7118684" y="233915"/>
            <a:ext cx="5073316" cy="5943600"/>
          </a:xfrm>
          <a:prstGeom prst="rect">
            <a:avLst/>
          </a:prstGeom>
          <a:noFill/>
          <a:ln>
            <a:noFill/>
          </a:ln>
        </p:spPr>
      </p:sp>
      <p:grpSp>
        <p:nvGrpSpPr>
          <p:cNvPr id="19398" name="Google Shape;19398;p786"/>
          <p:cNvGrpSpPr/>
          <p:nvPr/>
        </p:nvGrpSpPr>
        <p:grpSpPr>
          <a:xfrm>
            <a:off x="0" y="5020348"/>
            <a:ext cx="12192000" cy="1837653"/>
            <a:chOff x="0" y="5020348"/>
            <a:chExt cx="12192000" cy="1837653"/>
          </a:xfrm>
        </p:grpSpPr>
        <p:sp>
          <p:nvSpPr>
            <p:cNvPr id="19399" name="Google Shape;19399;p7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0" name="Google Shape;19400;p7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1" name="Google Shape;19401;p7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9402"/>
        <p:cNvGrpSpPr/>
        <p:nvPr/>
      </p:nvGrpSpPr>
      <p:grpSpPr>
        <a:xfrm>
          <a:off x="0" y="0"/>
          <a:ext cx="0" cy="0"/>
          <a:chOff x="0" y="0"/>
          <a:chExt cx="0" cy="0"/>
        </a:xfrm>
      </p:grpSpPr>
      <p:grpSp>
        <p:nvGrpSpPr>
          <p:cNvPr id="19403" name="Google Shape;19403;p748"/>
          <p:cNvGrpSpPr/>
          <p:nvPr/>
        </p:nvGrpSpPr>
        <p:grpSpPr>
          <a:xfrm>
            <a:off x="0" y="5020347"/>
            <a:ext cx="12192000" cy="1837653"/>
            <a:chOff x="0" y="5020347"/>
            <a:chExt cx="12192000" cy="1837653"/>
          </a:xfrm>
        </p:grpSpPr>
        <p:sp>
          <p:nvSpPr>
            <p:cNvPr id="19404" name="Google Shape;19404;p7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5" name="Google Shape;19405;p7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6" name="Google Shape;19406;p7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7" name="Google Shape;19407;p7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408" name="Google Shape;19408;p7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09" name="Google Shape;19409;p7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9410"/>
        <p:cNvGrpSpPr/>
        <p:nvPr/>
      </p:nvGrpSpPr>
      <p:grpSpPr>
        <a:xfrm>
          <a:off x="0" y="0"/>
          <a:ext cx="0" cy="0"/>
          <a:chOff x="0" y="0"/>
          <a:chExt cx="0" cy="0"/>
        </a:xfrm>
      </p:grpSpPr>
      <p:sp>
        <p:nvSpPr>
          <p:cNvPr id="19411" name="Google Shape;19411;p4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12" name="Google Shape;19412;p4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13" name="Google Shape;19413;p4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14" name="Google Shape;19414;p4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15" name="Google Shape;19415;p4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16" name="Google Shape;19416;p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17" name="Google Shape;19417;p451"/>
          <p:cNvGrpSpPr/>
          <p:nvPr/>
        </p:nvGrpSpPr>
        <p:grpSpPr>
          <a:xfrm>
            <a:off x="7191542" y="1"/>
            <a:ext cx="5000459" cy="1425992"/>
            <a:chOff x="7191542" y="1"/>
            <a:chExt cx="5000459" cy="1425992"/>
          </a:xfrm>
        </p:grpSpPr>
        <p:pic>
          <p:nvPicPr>
            <p:cNvPr id="19418" name="Google Shape;19418;p4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19" name="Google Shape;19419;p451"/>
            <p:cNvGrpSpPr/>
            <p:nvPr/>
          </p:nvGrpSpPr>
          <p:grpSpPr>
            <a:xfrm>
              <a:off x="7191542" y="1"/>
              <a:ext cx="5000459" cy="1425992"/>
              <a:chOff x="7186272" y="0"/>
              <a:chExt cx="5005729" cy="1427495"/>
            </a:xfrm>
          </p:grpSpPr>
          <p:sp>
            <p:nvSpPr>
              <p:cNvPr id="19420" name="Google Shape;19420;p4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1" name="Google Shape;19421;p4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422" name="Google Shape;19422;p4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9423"/>
        <p:cNvGrpSpPr/>
        <p:nvPr/>
      </p:nvGrpSpPr>
      <p:grpSpPr>
        <a:xfrm>
          <a:off x="0" y="0"/>
          <a:ext cx="0" cy="0"/>
          <a:chOff x="0" y="0"/>
          <a:chExt cx="0" cy="0"/>
        </a:xfrm>
      </p:grpSpPr>
      <p:grpSp>
        <p:nvGrpSpPr>
          <p:cNvPr id="19424" name="Google Shape;19424;p452"/>
          <p:cNvGrpSpPr/>
          <p:nvPr/>
        </p:nvGrpSpPr>
        <p:grpSpPr>
          <a:xfrm>
            <a:off x="7191542" y="1"/>
            <a:ext cx="5000459" cy="1425992"/>
            <a:chOff x="7191542" y="1"/>
            <a:chExt cx="5000459" cy="1425992"/>
          </a:xfrm>
        </p:grpSpPr>
        <p:pic>
          <p:nvPicPr>
            <p:cNvPr id="19425" name="Google Shape;19425;p4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26" name="Google Shape;19426;p452"/>
            <p:cNvGrpSpPr/>
            <p:nvPr/>
          </p:nvGrpSpPr>
          <p:grpSpPr>
            <a:xfrm>
              <a:off x="7191542" y="1"/>
              <a:ext cx="5000459" cy="1425992"/>
              <a:chOff x="7186272" y="0"/>
              <a:chExt cx="5005729" cy="1427495"/>
            </a:xfrm>
          </p:grpSpPr>
          <p:sp>
            <p:nvSpPr>
              <p:cNvPr id="19427" name="Google Shape;19427;p4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8" name="Google Shape;19428;p4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29" name="Google Shape;19429;p4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0" name="Google Shape;19430;p4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1" name="Google Shape;19431;p4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32" name="Google Shape;19432;p4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33" name="Google Shape;19433;p4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22"/>
        <p:cNvGrpSpPr/>
        <p:nvPr/>
      </p:nvGrpSpPr>
      <p:grpSpPr>
        <a:xfrm>
          <a:off x="0" y="0"/>
          <a:ext cx="0" cy="0"/>
          <a:chOff x="0" y="0"/>
          <a:chExt cx="0" cy="0"/>
        </a:xfrm>
      </p:grpSpPr>
      <p:grpSp>
        <p:nvGrpSpPr>
          <p:cNvPr id="823" name="Google Shape;823;p137"/>
          <p:cNvGrpSpPr/>
          <p:nvPr/>
        </p:nvGrpSpPr>
        <p:grpSpPr>
          <a:xfrm>
            <a:off x="0" y="5020347"/>
            <a:ext cx="12192000" cy="1837653"/>
            <a:chOff x="0" y="5020347"/>
            <a:chExt cx="12192000" cy="1837653"/>
          </a:xfrm>
        </p:grpSpPr>
        <p:sp>
          <p:nvSpPr>
            <p:cNvPr id="824" name="Google Shape;824;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5" name="Google Shape;825;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6" name="Google Shape;826;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7" name="Google Shape;827;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8" name="Google Shape;828;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9" name="Google Shape;829;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9434"/>
        <p:cNvGrpSpPr/>
        <p:nvPr/>
      </p:nvGrpSpPr>
      <p:grpSpPr>
        <a:xfrm>
          <a:off x="0" y="0"/>
          <a:ext cx="0" cy="0"/>
          <a:chOff x="0" y="0"/>
          <a:chExt cx="0" cy="0"/>
        </a:xfrm>
      </p:grpSpPr>
      <p:sp>
        <p:nvSpPr>
          <p:cNvPr id="19435" name="Google Shape;19435;p4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6" name="Google Shape;19436;p4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437" name="Google Shape;19437;p453"/>
          <p:cNvGrpSpPr/>
          <p:nvPr/>
        </p:nvGrpSpPr>
        <p:grpSpPr>
          <a:xfrm>
            <a:off x="7191542" y="1"/>
            <a:ext cx="5000459" cy="1425992"/>
            <a:chOff x="7191542" y="1"/>
            <a:chExt cx="5000459" cy="1425992"/>
          </a:xfrm>
        </p:grpSpPr>
        <p:pic>
          <p:nvPicPr>
            <p:cNvPr id="19438" name="Google Shape;19438;p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39" name="Google Shape;19439;p453"/>
            <p:cNvGrpSpPr/>
            <p:nvPr/>
          </p:nvGrpSpPr>
          <p:grpSpPr>
            <a:xfrm>
              <a:off x="7191542" y="1"/>
              <a:ext cx="5000459" cy="1425992"/>
              <a:chOff x="7186272" y="0"/>
              <a:chExt cx="5005729" cy="1427495"/>
            </a:xfrm>
          </p:grpSpPr>
          <p:sp>
            <p:nvSpPr>
              <p:cNvPr id="19440" name="Google Shape;19440;p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1" name="Google Shape;19441;p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42" name="Google Shape;19442;p4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3" name="Google Shape;19443;p4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44" name="Google Shape;19444;p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5" name="Google Shape;19445;p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9446"/>
        <p:cNvGrpSpPr/>
        <p:nvPr/>
      </p:nvGrpSpPr>
      <p:grpSpPr>
        <a:xfrm>
          <a:off x="0" y="0"/>
          <a:ext cx="0" cy="0"/>
          <a:chOff x="0" y="0"/>
          <a:chExt cx="0" cy="0"/>
        </a:xfrm>
      </p:grpSpPr>
      <p:grpSp>
        <p:nvGrpSpPr>
          <p:cNvPr id="19447" name="Google Shape;19447;p454"/>
          <p:cNvGrpSpPr/>
          <p:nvPr/>
        </p:nvGrpSpPr>
        <p:grpSpPr>
          <a:xfrm>
            <a:off x="7191542" y="1"/>
            <a:ext cx="5000459" cy="1425992"/>
            <a:chOff x="7191542" y="1"/>
            <a:chExt cx="5000459" cy="1425992"/>
          </a:xfrm>
        </p:grpSpPr>
        <p:pic>
          <p:nvPicPr>
            <p:cNvPr id="19448" name="Google Shape;19448;p4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49" name="Google Shape;19449;p454"/>
            <p:cNvGrpSpPr/>
            <p:nvPr/>
          </p:nvGrpSpPr>
          <p:grpSpPr>
            <a:xfrm>
              <a:off x="7191542" y="1"/>
              <a:ext cx="5000459" cy="1425992"/>
              <a:chOff x="7186272" y="0"/>
              <a:chExt cx="5005729" cy="1427495"/>
            </a:xfrm>
          </p:grpSpPr>
          <p:sp>
            <p:nvSpPr>
              <p:cNvPr id="19450" name="Google Shape;19450;p4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1" name="Google Shape;19451;p4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52" name="Google Shape;19452;p4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3" name="Google Shape;19453;p4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4" name="Google Shape;19454;p4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5" name="Google Shape;19455;p4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6" name="Google Shape;19456;p4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7" name="Google Shape;19457;p4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58" name="Google Shape;19458;p4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59" name="Google Shape;19459;p4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9460"/>
        <p:cNvGrpSpPr/>
        <p:nvPr/>
      </p:nvGrpSpPr>
      <p:grpSpPr>
        <a:xfrm>
          <a:off x="0" y="0"/>
          <a:ext cx="0" cy="0"/>
          <a:chOff x="0" y="0"/>
          <a:chExt cx="0" cy="0"/>
        </a:xfrm>
      </p:grpSpPr>
      <p:sp>
        <p:nvSpPr>
          <p:cNvPr id="19461" name="Google Shape;19461;p7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462" name="Google Shape;19462;p7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463" name="Google Shape;19463;p753"/>
          <p:cNvGrpSpPr/>
          <p:nvPr/>
        </p:nvGrpSpPr>
        <p:grpSpPr>
          <a:xfrm>
            <a:off x="0" y="5379426"/>
            <a:ext cx="2807368" cy="753891"/>
            <a:chOff x="0" y="5379426"/>
            <a:chExt cx="2807368" cy="753891"/>
          </a:xfrm>
        </p:grpSpPr>
        <p:sp>
          <p:nvSpPr>
            <p:cNvPr id="19464" name="Google Shape;19464;p7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65" name="Google Shape;19465;p7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466" name="Google Shape;19466;p753"/>
          <p:cNvSpPr>
            <a:spLocks noGrp="1"/>
          </p:cNvSpPr>
          <p:nvPr>
            <p:ph type="pic" idx="2"/>
          </p:nvPr>
        </p:nvSpPr>
        <p:spPr>
          <a:xfrm>
            <a:off x="2807368" y="457202"/>
            <a:ext cx="8915400" cy="5943598"/>
          </a:xfrm>
          <a:prstGeom prst="rect">
            <a:avLst/>
          </a:prstGeom>
          <a:noFill/>
          <a:ln>
            <a:noFill/>
          </a:ln>
        </p:spPr>
      </p:sp>
      <p:pic>
        <p:nvPicPr>
          <p:cNvPr id="19467" name="Google Shape;19467;p7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9468"/>
        <p:cNvGrpSpPr/>
        <p:nvPr/>
      </p:nvGrpSpPr>
      <p:grpSpPr>
        <a:xfrm>
          <a:off x="0" y="0"/>
          <a:ext cx="0" cy="0"/>
          <a:chOff x="0" y="0"/>
          <a:chExt cx="0" cy="0"/>
        </a:xfrm>
      </p:grpSpPr>
      <p:grpSp>
        <p:nvGrpSpPr>
          <p:cNvPr id="19469" name="Google Shape;19469;p754"/>
          <p:cNvGrpSpPr/>
          <p:nvPr/>
        </p:nvGrpSpPr>
        <p:grpSpPr>
          <a:xfrm>
            <a:off x="0" y="0"/>
            <a:ext cx="12192000" cy="2148830"/>
            <a:chOff x="0" y="0"/>
            <a:chExt cx="12192000" cy="2148830"/>
          </a:xfrm>
        </p:grpSpPr>
        <p:sp>
          <p:nvSpPr>
            <p:cNvPr id="19470" name="Google Shape;19470;p7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1" name="Google Shape;19471;p7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72" name="Google Shape;19472;p7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73" name="Google Shape;19473;p7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74" name="Google Shape;19474;p7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475" name="Google Shape;19475;p7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76" name="Google Shape;19476;p7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9477"/>
        <p:cNvGrpSpPr/>
        <p:nvPr/>
      </p:nvGrpSpPr>
      <p:grpSpPr>
        <a:xfrm>
          <a:off x="0" y="0"/>
          <a:ext cx="0" cy="0"/>
          <a:chOff x="0" y="0"/>
          <a:chExt cx="0" cy="0"/>
        </a:xfrm>
      </p:grpSpPr>
      <p:sp>
        <p:nvSpPr>
          <p:cNvPr id="19478" name="Google Shape;19478;p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79" name="Google Shape;19479;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0" name="Google Shape;19480;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81" name="Google Shape;19481;p785"/>
          <p:cNvGrpSpPr/>
          <p:nvPr/>
        </p:nvGrpSpPr>
        <p:grpSpPr>
          <a:xfrm>
            <a:off x="7191542" y="1"/>
            <a:ext cx="5000459" cy="1425992"/>
            <a:chOff x="7191542" y="1"/>
            <a:chExt cx="5000459" cy="1425992"/>
          </a:xfrm>
        </p:grpSpPr>
        <p:pic>
          <p:nvPicPr>
            <p:cNvPr id="19482" name="Google Shape;19482;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3" name="Google Shape;19483;p785"/>
            <p:cNvGrpSpPr/>
            <p:nvPr/>
          </p:nvGrpSpPr>
          <p:grpSpPr>
            <a:xfrm>
              <a:off x="7191542" y="1"/>
              <a:ext cx="5000459" cy="1425992"/>
              <a:chOff x="7186272" y="0"/>
              <a:chExt cx="5005729" cy="1427495"/>
            </a:xfrm>
          </p:grpSpPr>
          <p:sp>
            <p:nvSpPr>
              <p:cNvPr id="19484" name="Google Shape;19484;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5" name="Google Shape;19485;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9486"/>
        <p:cNvGrpSpPr/>
        <p:nvPr/>
      </p:nvGrpSpPr>
      <p:grpSpPr>
        <a:xfrm>
          <a:off x="0" y="0"/>
          <a:ext cx="0" cy="0"/>
          <a:chOff x="0" y="0"/>
          <a:chExt cx="0" cy="0"/>
        </a:xfrm>
      </p:grpSpPr>
      <p:grpSp>
        <p:nvGrpSpPr>
          <p:cNvPr id="19487" name="Google Shape;19487;p756"/>
          <p:cNvGrpSpPr/>
          <p:nvPr/>
        </p:nvGrpSpPr>
        <p:grpSpPr>
          <a:xfrm>
            <a:off x="7191542" y="1"/>
            <a:ext cx="5000459" cy="1425992"/>
            <a:chOff x="7191542" y="1"/>
            <a:chExt cx="5000459" cy="1425992"/>
          </a:xfrm>
        </p:grpSpPr>
        <p:pic>
          <p:nvPicPr>
            <p:cNvPr id="19488" name="Google Shape;19488;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9" name="Google Shape;19489;p756"/>
            <p:cNvGrpSpPr/>
            <p:nvPr/>
          </p:nvGrpSpPr>
          <p:grpSpPr>
            <a:xfrm>
              <a:off x="7191542" y="1"/>
              <a:ext cx="5000459" cy="1425992"/>
              <a:chOff x="7186272" y="0"/>
              <a:chExt cx="5005729" cy="1427495"/>
            </a:xfrm>
          </p:grpSpPr>
          <p:sp>
            <p:nvSpPr>
              <p:cNvPr id="19490" name="Google Shape;19490;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1" name="Google Shape;19491;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92" name="Google Shape;19492;p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3" name="Google Shape;19493;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94" name="Google Shape;19494;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95" name="Google Shape;19495;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9496"/>
        <p:cNvGrpSpPr/>
        <p:nvPr/>
      </p:nvGrpSpPr>
      <p:grpSpPr>
        <a:xfrm>
          <a:off x="0" y="0"/>
          <a:ext cx="0" cy="0"/>
          <a:chOff x="0" y="0"/>
          <a:chExt cx="0" cy="0"/>
        </a:xfrm>
      </p:grpSpPr>
      <p:sp>
        <p:nvSpPr>
          <p:cNvPr id="19497" name="Google Shape;19497;p13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98" name="Google Shape;19498;p13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9" name="Google Shape;19499;p13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500" name="Google Shape;19500;p1348"/>
          <p:cNvSpPr>
            <a:spLocks noGrp="1"/>
          </p:cNvSpPr>
          <p:nvPr>
            <p:ph type="pic" idx="2"/>
          </p:nvPr>
        </p:nvSpPr>
        <p:spPr>
          <a:xfrm>
            <a:off x="7118684" y="233915"/>
            <a:ext cx="5073316" cy="5943600"/>
          </a:xfrm>
          <a:prstGeom prst="rect">
            <a:avLst/>
          </a:prstGeom>
          <a:noFill/>
          <a:ln>
            <a:noFill/>
          </a:ln>
        </p:spPr>
      </p:sp>
      <p:grpSp>
        <p:nvGrpSpPr>
          <p:cNvPr id="19501" name="Google Shape;19501;p1348"/>
          <p:cNvGrpSpPr/>
          <p:nvPr/>
        </p:nvGrpSpPr>
        <p:grpSpPr>
          <a:xfrm>
            <a:off x="0" y="5020348"/>
            <a:ext cx="12192000" cy="1837653"/>
            <a:chOff x="0" y="5020348"/>
            <a:chExt cx="12192000" cy="1837653"/>
          </a:xfrm>
        </p:grpSpPr>
        <p:sp>
          <p:nvSpPr>
            <p:cNvPr id="19502" name="Google Shape;19502;p13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3" name="Google Shape;19503;p13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04" name="Google Shape;19504;p13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9505"/>
        <p:cNvGrpSpPr/>
        <p:nvPr/>
      </p:nvGrpSpPr>
      <p:grpSpPr>
        <a:xfrm>
          <a:off x="0" y="0"/>
          <a:ext cx="0" cy="0"/>
          <a:chOff x="0" y="0"/>
          <a:chExt cx="0" cy="0"/>
        </a:xfrm>
      </p:grpSpPr>
      <p:grpSp>
        <p:nvGrpSpPr>
          <p:cNvPr id="19506" name="Google Shape;19506;p1349"/>
          <p:cNvGrpSpPr/>
          <p:nvPr/>
        </p:nvGrpSpPr>
        <p:grpSpPr>
          <a:xfrm>
            <a:off x="0" y="5020347"/>
            <a:ext cx="12192000" cy="1837653"/>
            <a:chOff x="0" y="5020347"/>
            <a:chExt cx="12192000" cy="1837653"/>
          </a:xfrm>
        </p:grpSpPr>
        <p:sp>
          <p:nvSpPr>
            <p:cNvPr id="19507" name="Google Shape;19507;p13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8" name="Google Shape;19508;p13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9" name="Google Shape;19509;p13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10" name="Google Shape;19510;p13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511" name="Google Shape;19511;p13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2" name="Google Shape;19512;p13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9513"/>
        <p:cNvGrpSpPr/>
        <p:nvPr/>
      </p:nvGrpSpPr>
      <p:grpSpPr>
        <a:xfrm>
          <a:off x="0" y="0"/>
          <a:ext cx="0" cy="0"/>
          <a:chOff x="0" y="0"/>
          <a:chExt cx="0" cy="0"/>
        </a:xfrm>
      </p:grpSpPr>
      <p:sp>
        <p:nvSpPr>
          <p:cNvPr id="19514" name="Google Shape;19514;p13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15" name="Google Shape;19515;p13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6" name="Google Shape;19516;p13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17" name="Google Shape;19517;p1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18" name="Google Shape;19518;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19" name="Google Shape;19519;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20" name="Google Shape;19520;p1350"/>
          <p:cNvGrpSpPr/>
          <p:nvPr/>
        </p:nvGrpSpPr>
        <p:grpSpPr>
          <a:xfrm>
            <a:off x="7191542" y="1"/>
            <a:ext cx="5000459" cy="1425992"/>
            <a:chOff x="7191542" y="1"/>
            <a:chExt cx="5000459" cy="1425992"/>
          </a:xfrm>
        </p:grpSpPr>
        <p:pic>
          <p:nvPicPr>
            <p:cNvPr id="19521" name="Google Shape;19521;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2" name="Google Shape;19522;p1350"/>
            <p:cNvGrpSpPr/>
            <p:nvPr/>
          </p:nvGrpSpPr>
          <p:grpSpPr>
            <a:xfrm>
              <a:off x="7191542" y="1"/>
              <a:ext cx="5000459" cy="1425992"/>
              <a:chOff x="7186272" y="0"/>
              <a:chExt cx="5005729" cy="1427495"/>
            </a:xfrm>
          </p:grpSpPr>
          <p:sp>
            <p:nvSpPr>
              <p:cNvPr id="19523" name="Google Shape;19523;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4" name="Google Shape;19524;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25" name="Google Shape;19525;p13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9526"/>
        <p:cNvGrpSpPr/>
        <p:nvPr/>
      </p:nvGrpSpPr>
      <p:grpSpPr>
        <a:xfrm>
          <a:off x="0" y="0"/>
          <a:ext cx="0" cy="0"/>
          <a:chOff x="0" y="0"/>
          <a:chExt cx="0" cy="0"/>
        </a:xfrm>
      </p:grpSpPr>
      <p:grpSp>
        <p:nvGrpSpPr>
          <p:cNvPr id="19527" name="Google Shape;19527;p1351"/>
          <p:cNvGrpSpPr/>
          <p:nvPr/>
        </p:nvGrpSpPr>
        <p:grpSpPr>
          <a:xfrm>
            <a:off x="7191542" y="1"/>
            <a:ext cx="5000459" cy="1425992"/>
            <a:chOff x="7191542" y="1"/>
            <a:chExt cx="5000459" cy="1425992"/>
          </a:xfrm>
        </p:grpSpPr>
        <p:pic>
          <p:nvPicPr>
            <p:cNvPr id="19528" name="Google Shape;19528;p1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9" name="Google Shape;19529;p1351"/>
            <p:cNvGrpSpPr/>
            <p:nvPr/>
          </p:nvGrpSpPr>
          <p:grpSpPr>
            <a:xfrm>
              <a:off x="7191542" y="1"/>
              <a:ext cx="5000459" cy="1425992"/>
              <a:chOff x="7186272" y="0"/>
              <a:chExt cx="5005729" cy="1427495"/>
            </a:xfrm>
          </p:grpSpPr>
          <p:sp>
            <p:nvSpPr>
              <p:cNvPr id="19530" name="Google Shape;19530;p1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1" name="Google Shape;19531;p1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32" name="Google Shape;19532;p13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3" name="Google Shape;19533;p13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34" name="Google Shape;19534;p1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35" name="Google Shape;19535;p1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36" name="Google Shape;19536;p1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80"/>
        <p:cNvGrpSpPr/>
        <p:nvPr/>
      </p:nvGrpSpPr>
      <p:grpSpPr>
        <a:xfrm>
          <a:off x="0" y="0"/>
          <a:ext cx="0" cy="0"/>
          <a:chOff x="0" y="0"/>
          <a:chExt cx="0" cy="0"/>
        </a:xfrm>
      </p:grpSpPr>
      <p:grpSp>
        <p:nvGrpSpPr>
          <p:cNvPr id="81" name="Google Shape;81;p58"/>
          <p:cNvGrpSpPr/>
          <p:nvPr/>
        </p:nvGrpSpPr>
        <p:grpSpPr>
          <a:xfrm>
            <a:off x="7191542" y="1"/>
            <a:ext cx="5000459" cy="1425992"/>
            <a:chOff x="7191542" y="1"/>
            <a:chExt cx="5000459" cy="1425992"/>
          </a:xfrm>
        </p:grpSpPr>
        <p:pic>
          <p:nvPicPr>
            <p:cNvPr id="82" name="Google Shape;82;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58"/>
            <p:cNvGrpSpPr/>
            <p:nvPr/>
          </p:nvGrpSpPr>
          <p:grpSpPr>
            <a:xfrm>
              <a:off x="7191542" y="1"/>
              <a:ext cx="5000459" cy="1425992"/>
              <a:chOff x="7186272" y="0"/>
              <a:chExt cx="5005729" cy="1427495"/>
            </a:xfrm>
          </p:grpSpPr>
          <p:sp>
            <p:nvSpPr>
              <p:cNvPr id="84" name="Google Shape;84;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 name="Google Shape;85;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 name="Google Shape;8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 name="Google Shape;87;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30"/>
        <p:cNvGrpSpPr/>
        <p:nvPr/>
      </p:nvGrpSpPr>
      <p:grpSpPr>
        <a:xfrm>
          <a:off x="0" y="0"/>
          <a:ext cx="0" cy="0"/>
          <a:chOff x="0" y="0"/>
          <a:chExt cx="0" cy="0"/>
        </a:xfrm>
      </p:grpSpPr>
      <p:sp>
        <p:nvSpPr>
          <p:cNvPr id="831" name="Google Shape;831;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 name="Google Shape;832;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 name="Google Shape;833;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 name="Google Shape;834;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 name="Google Shape;835;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6" name="Google Shape;836;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37" name="Google Shape;837;p138"/>
          <p:cNvGrpSpPr/>
          <p:nvPr/>
        </p:nvGrpSpPr>
        <p:grpSpPr>
          <a:xfrm>
            <a:off x="7191542" y="1"/>
            <a:ext cx="5000459" cy="1425992"/>
            <a:chOff x="7191542" y="1"/>
            <a:chExt cx="5000459" cy="1425992"/>
          </a:xfrm>
        </p:grpSpPr>
        <p:pic>
          <p:nvPicPr>
            <p:cNvPr id="838" name="Google Shape;8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9" name="Google Shape;839;p138"/>
            <p:cNvGrpSpPr/>
            <p:nvPr/>
          </p:nvGrpSpPr>
          <p:grpSpPr>
            <a:xfrm>
              <a:off x="7191542" y="1"/>
              <a:ext cx="5000459" cy="1425992"/>
              <a:chOff x="7186272" y="0"/>
              <a:chExt cx="5005729" cy="1427495"/>
            </a:xfrm>
          </p:grpSpPr>
          <p:sp>
            <p:nvSpPr>
              <p:cNvPr id="840" name="Google Shape;8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1" name="Google Shape;8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2" name="Google Shape;842;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9537"/>
        <p:cNvGrpSpPr/>
        <p:nvPr/>
      </p:nvGrpSpPr>
      <p:grpSpPr>
        <a:xfrm>
          <a:off x="0" y="0"/>
          <a:ext cx="0" cy="0"/>
          <a:chOff x="0" y="0"/>
          <a:chExt cx="0" cy="0"/>
        </a:xfrm>
      </p:grpSpPr>
      <p:sp>
        <p:nvSpPr>
          <p:cNvPr id="19538" name="Google Shape;19538;p13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9" name="Google Shape;19539;p13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540" name="Google Shape;19540;p1352"/>
          <p:cNvGrpSpPr/>
          <p:nvPr/>
        </p:nvGrpSpPr>
        <p:grpSpPr>
          <a:xfrm>
            <a:off x="7191542" y="1"/>
            <a:ext cx="5000459" cy="1425992"/>
            <a:chOff x="7191542" y="1"/>
            <a:chExt cx="5000459" cy="1425992"/>
          </a:xfrm>
        </p:grpSpPr>
        <p:pic>
          <p:nvPicPr>
            <p:cNvPr id="19541" name="Google Shape;19541;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42" name="Google Shape;19542;p1352"/>
            <p:cNvGrpSpPr/>
            <p:nvPr/>
          </p:nvGrpSpPr>
          <p:grpSpPr>
            <a:xfrm>
              <a:off x="7191542" y="1"/>
              <a:ext cx="5000459" cy="1425992"/>
              <a:chOff x="7186272" y="0"/>
              <a:chExt cx="5005729" cy="1427495"/>
            </a:xfrm>
          </p:grpSpPr>
          <p:sp>
            <p:nvSpPr>
              <p:cNvPr id="19543" name="Google Shape;19543;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4" name="Google Shape;19544;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45" name="Google Shape;19545;p13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6" name="Google Shape;19546;p13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47" name="Google Shape;19547;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48" name="Google Shape;19548;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9549"/>
        <p:cNvGrpSpPr/>
        <p:nvPr/>
      </p:nvGrpSpPr>
      <p:grpSpPr>
        <a:xfrm>
          <a:off x="0" y="0"/>
          <a:ext cx="0" cy="0"/>
          <a:chOff x="0" y="0"/>
          <a:chExt cx="0" cy="0"/>
        </a:xfrm>
      </p:grpSpPr>
      <p:grpSp>
        <p:nvGrpSpPr>
          <p:cNvPr id="19550" name="Google Shape;19550;p1353"/>
          <p:cNvGrpSpPr/>
          <p:nvPr/>
        </p:nvGrpSpPr>
        <p:grpSpPr>
          <a:xfrm>
            <a:off x="7191542" y="1"/>
            <a:ext cx="5000459" cy="1425992"/>
            <a:chOff x="7191542" y="1"/>
            <a:chExt cx="5000459" cy="1425992"/>
          </a:xfrm>
        </p:grpSpPr>
        <p:pic>
          <p:nvPicPr>
            <p:cNvPr id="19551" name="Google Shape;19551;p1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52" name="Google Shape;19552;p1353"/>
            <p:cNvGrpSpPr/>
            <p:nvPr/>
          </p:nvGrpSpPr>
          <p:grpSpPr>
            <a:xfrm>
              <a:off x="7191542" y="1"/>
              <a:ext cx="5000459" cy="1425992"/>
              <a:chOff x="7186272" y="0"/>
              <a:chExt cx="5005729" cy="1427495"/>
            </a:xfrm>
          </p:grpSpPr>
          <p:sp>
            <p:nvSpPr>
              <p:cNvPr id="19553" name="Google Shape;19553;p1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4" name="Google Shape;19554;p1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55" name="Google Shape;19555;p13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56" name="Google Shape;19556;p13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7" name="Google Shape;19557;p13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8" name="Google Shape;19558;p13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9" name="Google Shape;19559;p13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60" name="Google Shape;19560;p1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61" name="Google Shape;19561;p1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2" name="Google Shape;19562;p1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9563"/>
        <p:cNvGrpSpPr/>
        <p:nvPr/>
      </p:nvGrpSpPr>
      <p:grpSpPr>
        <a:xfrm>
          <a:off x="0" y="0"/>
          <a:ext cx="0" cy="0"/>
          <a:chOff x="0" y="0"/>
          <a:chExt cx="0" cy="0"/>
        </a:xfrm>
      </p:grpSpPr>
      <p:sp>
        <p:nvSpPr>
          <p:cNvPr id="19564" name="Google Shape;19564;p13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565" name="Google Shape;19565;p13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566" name="Google Shape;19566;p1354"/>
          <p:cNvGrpSpPr/>
          <p:nvPr/>
        </p:nvGrpSpPr>
        <p:grpSpPr>
          <a:xfrm>
            <a:off x="0" y="5379426"/>
            <a:ext cx="2807368" cy="753891"/>
            <a:chOff x="0" y="5379426"/>
            <a:chExt cx="2807368" cy="753891"/>
          </a:xfrm>
        </p:grpSpPr>
        <p:sp>
          <p:nvSpPr>
            <p:cNvPr id="19567" name="Google Shape;19567;p13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68" name="Google Shape;19568;p13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569" name="Google Shape;19569;p1354"/>
          <p:cNvSpPr>
            <a:spLocks noGrp="1"/>
          </p:cNvSpPr>
          <p:nvPr>
            <p:ph type="pic" idx="2"/>
          </p:nvPr>
        </p:nvSpPr>
        <p:spPr>
          <a:xfrm>
            <a:off x="2807368" y="457202"/>
            <a:ext cx="8915400" cy="5943598"/>
          </a:xfrm>
          <a:prstGeom prst="rect">
            <a:avLst/>
          </a:prstGeom>
          <a:noFill/>
          <a:ln>
            <a:noFill/>
          </a:ln>
        </p:spPr>
      </p:sp>
      <p:pic>
        <p:nvPicPr>
          <p:cNvPr id="19570" name="Google Shape;19570;p13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9571"/>
        <p:cNvGrpSpPr/>
        <p:nvPr/>
      </p:nvGrpSpPr>
      <p:grpSpPr>
        <a:xfrm>
          <a:off x="0" y="0"/>
          <a:ext cx="0" cy="0"/>
          <a:chOff x="0" y="0"/>
          <a:chExt cx="0" cy="0"/>
        </a:xfrm>
      </p:grpSpPr>
      <p:sp>
        <p:nvSpPr>
          <p:cNvPr id="19572" name="Google Shape;19572;p13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73" name="Google Shape;19573;p13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74" name="Google Shape;19574;p13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75" name="Google Shape;19575;p1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76" name="Google Shape;19576;p1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77" name="Google Shape;19577;p1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78" name="Google Shape;19578;p1355"/>
          <p:cNvGrpSpPr/>
          <p:nvPr/>
        </p:nvGrpSpPr>
        <p:grpSpPr>
          <a:xfrm>
            <a:off x="7191542" y="1"/>
            <a:ext cx="5000459" cy="1425992"/>
            <a:chOff x="7191542" y="1"/>
            <a:chExt cx="5000459" cy="1425992"/>
          </a:xfrm>
        </p:grpSpPr>
        <p:pic>
          <p:nvPicPr>
            <p:cNvPr id="19579" name="Google Shape;19579;p1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80" name="Google Shape;19580;p1355"/>
            <p:cNvGrpSpPr/>
            <p:nvPr/>
          </p:nvGrpSpPr>
          <p:grpSpPr>
            <a:xfrm>
              <a:off x="7191542" y="1"/>
              <a:ext cx="5000459" cy="1425992"/>
              <a:chOff x="7186272" y="0"/>
              <a:chExt cx="5005729" cy="1427495"/>
            </a:xfrm>
          </p:grpSpPr>
          <p:sp>
            <p:nvSpPr>
              <p:cNvPr id="19581" name="Google Shape;19581;p1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2" name="Google Shape;19582;p1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83" name="Google Shape;19583;p13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9584"/>
        <p:cNvGrpSpPr/>
        <p:nvPr/>
      </p:nvGrpSpPr>
      <p:grpSpPr>
        <a:xfrm>
          <a:off x="0" y="0"/>
          <a:ext cx="0" cy="0"/>
          <a:chOff x="0" y="0"/>
          <a:chExt cx="0" cy="0"/>
        </a:xfrm>
      </p:grpSpPr>
      <p:grpSp>
        <p:nvGrpSpPr>
          <p:cNvPr id="19585" name="Google Shape;19585;p1356"/>
          <p:cNvGrpSpPr/>
          <p:nvPr/>
        </p:nvGrpSpPr>
        <p:grpSpPr>
          <a:xfrm>
            <a:off x="0" y="0"/>
            <a:ext cx="12192000" cy="2148830"/>
            <a:chOff x="0" y="0"/>
            <a:chExt cx="12192000" cy="2148830"/>
          </a:xfrm>
        </p:grpSpPr>
        <p:sp>
          <p:nvSpPr>
            <p:cNvPr id="19586" name="Google Shape;19586;p13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7" name="Google Shape;19587;p13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88" name="Google Shape;19588;p13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89" name="Google Shape;19589;p13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0" name="Google Shape;19590;p13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91" name="Google Shape;19591;p13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592" name="Google Shape;19592;p13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9593"/>
        <p:cNvGrpSpPr/>
        <p:nvPr/>
      </p:nvGrpSpPr>
      <p:grpSpPr>
        <a:xfrm>
          <a:off x="0" y="0"/>
          <a:ext cx="0" cy="0"/>
          <a:chOff x="0" y="0"/>
          <a:chExt cx="0" cy="0"/>
        </a:xfrm>
      </p:grpSpPr>
      <p:sp>
        <p:nvSpPr>
          <p:cNvPr id="19594" name="Google Shape;19594;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95" name="Google Shape;19595;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96" name="Google Shape;19596;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97" name="Google Shape;19597;p1357"/>
          <p:cNvGrpSpPr/>
          <p:nvPr/>
        </p:nvGrpSpPr>
        <p:grpSpPr>
          <a:xfrm>
            <a:off x="7191542" y="1"/>
            <a:ext cx="5000459" cy="1425992"/>
            <a:chOff x="7191542" y="1"/>
            <a:chExt cx="5000459" cy="1425992"/>
          </a:xfrm>
        </p:grpSpPr>
        <p:pic>
          <p:nvPicPr>
            <p:cNvPr id="19598" name="Google Shape;19598;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9" name="Google Shape;19599;p1357"/>
            <p:cNvGrpSpPr/>
            <p:nvPr/>
          </p:nvGrpSpPr>
          <p:grpSpPr>
            <a:xfrm>
              <a:off x="7191542" y="1"/>
              <a:ext cx="5000459" cy="1425992"/>
              <a:chOff x="7186272" y="0"/>
              <a:chExt cx="5005729" cy="1427495"/>
            </a:xfrm>
          </p:grpSpPr>
          <p:sp>
            <p:nvSpPr>
              <p:cNvPr id="19600" name="Google Shape;19600;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1" name="Google Shape;19601;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9602"/>
        <p:cNvGrpSpPr/>
        <p:nvPr/>
      </p:nvGrpSpPr>
      <p:grpSpPr>
        <a:xfrm>
          <a:off x="0" y="0"/>
          <a:ext cx="0" cy="0"/>
          <a:chOff x="0" y="0"/>
          <a:chExt cx="0" cy="0"/>
        </a:xfrm>
      </p:grpSpPr>
      <p:grpSp>
        <p:nvGrpSpPr>
          <p:cNvPr id="19603" name="Google Shape;19603;p1358"/>
          <p:cNvGrpSpPr/>
          <p:nvPr/>
        </p:nvGrpSpPr>
        <p:grpSpPr>
          <a:xfrm>
            <a:off x="7191542" y="1"/>
            <a:ext cx="5000459" cy="1425992"/>
            <a:chOff x="7191542" y="1"/>
            <a:chExt cx="5000459" cy="1425992"/>
          </a:xfrm>
        </p:grpSpPr>
        <p:pic>
          <p:nvPicPr>
            <p:cNvPr id="19604" name="Google Shape;19604;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05" name="Google Shape;19605;p1358"/>
            <p:cNvGrpSpPr/>
            <p:nvPr/>
          </p:nvGrpSpPr>
          <p:grpSpPr>
            <a:xfrm>
              <a:off x="7191542" y="1"/>
              <a:ext cx="5000459" cy="1425992"/>
              <a:chOff x="7186272" y="0"/>
              <a:chExt cx="5005729" cy="1427495"/>
            </a:xfrm>
          </p:grpSpPr>
          <p:sp>
            <p:nvSpPr>
              <p:cNvPr id="19606" name="Google Shape;19606;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7" name="Google Shape;19607;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08" name="Google Shape;19608;p13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09" name="Google Shape;19609;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10" name="Google Shape;19610;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1" name="Google Shape;19611;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9612"/>
        <p:cNvGrpSpPr/>
        <p:nvPr/>
      </p:nvGrpSpPr>
      <p:grpSpPr>
        <a:xfrm>
          <a:off x="0" y="0"/>
          <a:ext cx="0" cy="0"/>
          <a:chOff x="0" y="0"/>
          <a:chExt cx="0" cy="0"/>
        </a:xfrm>
      </p:grpSpPr>
      <p:sp>
        <p:nvSpPr>
          <p:cNvPr id="19613" name="Google Shape;19613;p13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4" name="Google Shape;19614;p13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15" name="Google Shape;19615;p13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616" name="Google Shape;19616;p1359"/>
          <p:cNvSpPr>
            <a:spLocks noGrp="1"/>
          </p:cNvSpPr>
          <p:nvPr>
            <p:ph type="pic" idx="2"/>
          </p:nvPr>
        </p:nvSpPr>
        <p:spPr>
          <a:xfrm>
            <a:off x="7118684" y="233915"/>
            <a:ext cx="5073316" cy="5943600"/>
          </a:xfrm>
          <a:prstGeom prst="rect">
            <a:avLst/>
          </a:prstGeom>
          <a:noFill/>
          <a:ln>
            <a:noFill/>
          </a:ln>
        </p:spPr>
      </p:sp>
      <p:grpSp>
        <p:nvGrpSpPr>
          <p:cNvPr id="19617" name="Google Shape;19617;p1359"/>
          <p:cNvGrpSpPr/>
          <p:nvPr/>
        </p:nvGrpSpPr>
        <p:grpSpPr>
          <a:xfrm>
            <a:off x="0" y="5020348"/>
            <a:ext cx="12192000" cy="1837653"/>
            <a:chOff x="0" y="5020348"/>
            <a:chExt cx="12192000" cy="1837653"/>
          </a:xfrm>
        </p:grpSpPr>
        <p:sp>
          <p:nvSpPr>
            <p:cNvPr id="19618" name="Google Shape;19618;p13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9" name="Google Shape;19619;p13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0" name="Google Shape;19620;p13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9621"/>
        <p:cNvGrpSpPr/>
        <p:nvPr/>
      </p:nvGrpSpPr>
      <p:grpSpPr>
        <a:xfrm>
          <a:off x="0" y="0"/>
          <a:ext cx="0" cy="0"/>
          <a:chOff x="0" y="0"/>
          <a:chExt cx="0" cy="0"/>
        </a:xfrm>
      </p:grpSpPr>
      <p:grpSp>
        <p:nvGrpSpPr>
          <p:cNvPr id="19622" name="Google Shape;19622;p1360"/>
          <p:cNvGrpSpPr/>
          <p:nvPr/>
        </p:nvGrpSpPr>
        <p:grpSpPr>
          <a:xfrm>
            <a:off x="0" y="5020347"/>
            <a:ext cx="12192000" cy="1837653"/>
            <a:chOff x="0" y="5020347"/>
            <a:chExt cx="12192000" cy="1837653"/>
          </a:xfrm>
        </p:grpSpPr>
        <p:sp>
          <p:nvSpPr>
            <p:cNvPr id="19623" name="Google Shape;19623;p13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4" name="Google Shape;19624;p13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5" name="Google Shape;19625;p13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6" name="Google Shape;19626;p13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627" name="Google Shape;19627;p13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28" name="Google Shape;19628;p13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9629"/>
        <p:cNvGrpSpPr/>
        <p:nvPr/>
      </p:nvGrpSpPr>
      <p:grpSpPr>
        <a:xfrm>
          <a:off x="0" y="0"/>
          <a:ext cx="0" cy="0"/>
          <a:chOff x="0" y="0"/>
          <a:chExt cx="0" cy="0"/>
        </a:xfrm>
      </p:grpSpPr>
      <p:sp>
        <p:nvSpPr>
          <p:cNvPr id="19630" name="Google Shape;19630;p13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631" name="Google Shape;19631;p13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632" name="Google Shape;19632;p1361"/>
          <p:cNvGrpSpPr/>
          <p:nvPr/>
        </p:nvGrpSpPr>
        <p:grpSpPr>
          <a:xfrm>
            <a:off x="0" y="5379426"/>
            <a:ext cx="2807368" cy="753891"/>
            <a:chOff x="0" y="5379426"/>
            <a:chExt cx="2807368" cy="753891"/>
          </a:xfrm>
        </p:grpSpPr>
        <p:sp>
          <p:nvSpPr>
            <p:cNvPr id="19633" name="Google Shape;19633;p13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4" name="Google Shape;19634;p13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635" name="Google Shape;19635;p1361"/>
          <p:cNvSpPr>
            <a:spLocks noGrp="1"/>
          </p:cNvSpPr>
          <p:nvPr>
            <p:ph type="pic" idx="2"/>
          </p:nvPr>
        </p:nvSpPr>
        <p:spPr>
          <a:xfrm>
            <a:off x="2807368" y="457202"/>
            <a:ext cx="8915400" cy="5943598"/>
          </a:xfrm>
          <a:prstGeom prst="rect">
            <a:avLst/>
          </a:prstGeom>
          <a:noFill/>
          <a:ln>
            <a:noFill/>
          </a:ln>
        </p:spPr>
      </p:sp>
      <p:pic>
        <p:nvPicPr>
          <p:cNvPr id="19636" name="Google Shape;19636;p13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43"/>
        <p:cNvGrpSpPr/>
        <p:nvPr/>
      </p:nvGrpSpPr>
      <p:grpSpPr>
        <a:xfrm>
          <a:off x="0" y="0"/>
          <a:ext cx="0" cy="0"/>
          <a:chOff x="0" y="0"/>
          <a:chExt cx="0" cy="0"/>
        </a:xfrm>
      </p:grpSpPr>
      <p:grpSp>
        <p:nvGrpSpPr>
          <p:cNvPr id="844" name="Google Shape;844;p139"/>
          <p:cNvGrpSpPr/>
          <p:nvPr/>
        </p:nvGrpSpPr>
        <p:grpSpPr>
          <a:xfrm>
            <a:off x="7191542" y="1"/>
            <a:ext cx="5000459" cy="1425992"/>
            <a:chOff x="7191542" y="1"/>
            <a:chExt cx="5000459" cy="1425992"/>
          </a:xfrm>
        </p:grpSpPr>
        <p:pic>
          <p:nvPicPr>
            <p:cNvPr id="845" name="Google Shape;845;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 name="Google Shape;846;p139"/>
            <p:cNvGrpSpPr/>
            <p:nvPr/>
          </p:nvGrpSpPr>
          <p:grpSpPr>
            <a:xfrm>
              <a:off x="7191542" y="1"/>
              <a:ext cx="5000459" cy="1425992"/>
              <a:chOff x="7186272" y="0"/>
              <a:chExt cx="5005729" cy="1427495"/>
            </a:xfrm>
          </p:grpSpPr>
          <p:sp>
            <p:nvSpPr>
              <p:cNvPr id="847" name="Google Shape;847;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 name="Google Shape;848;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9" name="Google Shape;849;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9637"/>
        <p:cNvGrpSpPr/>
        <p:nvPr/>
      </p:nvGrpSpPr>
      <p:grpSpPr>
        <a:xfrm>
          <a:off x="0" y="0"/>
          <a:ext cx="0" cy="0"/>
          <a:chOff x="0" y="0"/>
          <a:chExt cx="0" cy="0"/>
        </a:xfrm>
      </p:grpSpPr>
      <p:sp>
        <p:nvSpPr>
          <p:cNvPr id="19638" name="Google Shape;19638;p13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9" name="Google Shape;19639;p13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0" name="Google Shape;19640;p13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41" name="Google Shape;19641;p13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42" name="Google Shape;19642;p13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43" name="Google Shape;19643;p13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44" name="Google Shape;19644;p1362"/>
          <p:cNvGrpSpPr/>
          <p:nvPr/>
        </p:nvGrpSpPr>
        <p:grpSpPr>
          <a:xfrm>
            <a:off x="7191542" y="1"/>
            <a:ext cx="5000459" cy="1425992"/>
            <a:chOff x="7191542" y="1"/>
            <a:chExt cx="5000459" cy="1425992"/>
          </a:xfrm>
        </p:grpSpPr>
        <p:pic>
          <p:nvPicPr>
            <p:cNvPr id="19645" name="Google Shape;19645;p13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46" name="Google Shape;19646;p1362"/>
            <p:cNvGrpSpPr/>
            <p:nvPr/>
          </p:nvGrpSpPr>
          <p:grpSpPr>
            <a:xfrm>
              <a:off x="7191542" y="1"/>
              <a:ext cx="5000459" cy="1425992"/>
              <a:chOff x="7186272" y="0"/>
              <a:chExt cx="5005729" cy="1427495"/>
            </a:xfrm>
          </p:grpSpPr>
          <p:sp>
            <p:nvSpPr>
              <p:cNvPr id="19647" name="Google Shape;19647;p13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8" name="Google Shape;19648;p13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49" name="Google Shape;19649;p13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9650"/>
        <p:cNvGrpSpPr/>
        <p:nvPr/>
      </p:nvGrpSpPr>
      <p:grpSpPr>
        <a:xfrm>
          <a:off x="0" y="0"/>
          <a:ext cx="0" cy="0"/>
          <a:chOff x="0" y="0"/>
          <a:chExt cx="0" cy="0"/>
        </a:xfrm>
      </p:grpSpPr>
      <p:sp>
        <p:nvSpPr>
          <p:cNvPr id="19651" name="Google Shape;19651;p13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52" name="Google Shape;19652;p13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53" name="Google Shape;19653;p13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54" name="Google Shape;19654;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55" name="Google Shape;19655;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56" name="Google Shape;19656;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57" name="Google Shape;19657;p1363"/>
          <p:cNvGrpSpPr/>
          <p:nvPr/>
        </p:nvGrpSpPr>
        <p:grpSpPr>
          <a:xfrm>
            <a:off x="7191542" y="1"/>
            <a:ext cx="5000459" cy="1425992"/>
            <a:chOff x="7191542" y="1"/>
            <a:chExt cx="5000459" cy="1425992"/>
          </a:xfrm>
        </p:grpSpPr>
        <p:pic>
          <p:nvPicPr>
            <p:cNvPr id="19658" name="Google Shape;19658;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9" name="Google Shape;19659;p1363"/>
            <p:cNvGrpSpPr/>
            <p:nvPr/>
          </p:nvGrpSpPr>
          <p:grpSpPr>
            <a:xfrm>
              <a:off x="7191542" y="1"/>
              <a:ext cx="5000459" cy="1425992"/>
              <a:chOff x="7186272" y="0"/>
              <a:chExt cx="5005729" cy="1427495"/>
            </a:xfrm>
          </p:grpSpPr>
          <p:sp>
            <p:nvSpPr>
              <p:cNvPr id="19660" name="Google Shape;19660;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1" name="Google Shape;19661;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62" name="Google Shape;19662;p13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9663"/>
        <p:cNvGrpSpPr/>
        <p:nvPr/>
      </p:nvGrpSpPr>
      <p:grpSpPr>
        <a:xfrm>
          <a:off x="0" y="0"/>
          <a:ext cx="0" cy="0"/>
          <a:chOff x="0" y="0"/>
          <a:chExt cx="0" cy="0"/>
        </a:xfrm>
      </p:grpSpPr>
      <p:grpSp>
        <p:nvGrpSpPr>
          <p:cNvPr id="19664" name="Google Shape;19664;p910"/>
          <p:cNvGrpSpPr/>
          <p:nvPr/>
        </p:nvGrpSpPr>
        <p:grpSpPr>
          <a:xfrm>
            <a:off x="7191542" y="1"/>
            <a:ext cx="5000459" cy="1425992"/>
            <a:chOff x="7191542" y="1"/>
            <a:chExt cx="5000459" cy="1425992"/>
          </a:xfrm>
        </p:grpSpPr>
        <p:pic>
          <p:nvPicPr>
            <p:cNvPr id="19665" name="Google Shape;19665;p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66" name="Google Shape;19666;p910"/>
            <p:cNvGrpSpPr/>
            <p:nvPr/>
          </p:nvGrpSpPr>
          <p:grpSpPr>
            <a:xfrm>
              <a:off x="7191542" y="1"/>
              <a:ext cx="5000459" cy="1425992"/>
              <a:chOff x="7186272" y="0"/>
              <a:chExt cx="5005729" cy="1427495"/>
            </a:xfrm>
          </p:grpSpPr>
          <p:sp>
            <p:nvSpPr>
              <p:cNvPr id="19667" name="Google Shape;19667;p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8" name="Google Shape;19668;p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69" name="Google Shape;19669;p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0" name="Google Shape;19670;p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71" name="Google Shape;19671;p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72" name="Google Shape;19672;p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73" name="Google Shape;19673;p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9674"/>
        <p:cNvGrpSpPr/>
        <p:nvPr/>
      </p:nvGrpSpPr>
      <p:grpSpPr>
        <a:xfrm>
          <a:off x="0" y="0"/>
          <a:ext cx="0" cy="0"/>
          <a:chOff x="0" y="0"/>
          <a:chExt cx="0" cy="0"/>
        </a:xfrm>
      </p:grpSpPr>
      <p:sp>
        <p:nvSpPr>
          <p:cNvPr id="19675" name="Google Shape;19675;p9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6" name="Google Shape;19676;p9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677" name="Google Shape;19677;p911"/>
          <p:cNvGrpSpPr/>
          <p:nvPr/>
        </p:nvGrpSpPr>
        <p:grpSpPr>
          <a:xfrm>
            <a:off x="7191542" y="1"/>
            <a:ext cx="5000459" cy="1425992"/>
            <a:chOff x="7191542" y="1"/>
            <a:chExt cx="5000459" cy="1425992"/>
          </a:xfrm>
        </p:grpSpPr>
        <p:pic>
          <p:nvPicPr>
            <p:cNvPr id="19678" name="Google Shape;19678;p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79" name="Google Shape;19679;p911"/>
            <p:cNvGrpSpPr/>
            <p:nvPr/>
          </p:nvGrpSpPr>
          <p:grpSpPr>
            <a:xfrm>
              <a:off x="7191542" y="1"/>
              <a:ext cx="5000459" cy="1425992"/>
              <a:chOff x="7186272" y="0"/>
              <a:chExt cx="5005729" cy="1427495"/>
            </a:xfrm>
          </p:grpSpPr>
          <p:sp>
            <p:nvSpPr>
              <p:cNvPr id="19680" name="Google Shape;19680;p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1" name="Google Shape;19681;p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82" name="Google Shape;19682;p9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83" name="Google Shape;19683;p9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84" name="Google Shape;19684;p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85" name="Google Shape;19685;p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9686"/>
        <p:cNvGrpSpPr/>
        <p:nvPr/>
      </p:nvGrpSpPr>
      <p:grpSpPr>
        <a:xfrm>
          <a:off x="0" y="0"/>
          <a:ext cx="0" cy="0"/>
          <a:chOff x="0" y="0"/>
          <a:chExt cx="0" cy="0"/>
        </a:xfrm>
      </p:grpSpPr>
      <p:grpSp>
        <p:nvGrpSpPr>
          <p:cNvPr id="19687" name="Google Shape;19687;p1364"/>
          <p:cNvGrpSpPr/>
          <p:nvPr/>
        </p:nvGrpSpPr>
        <p:grpSpPr>
          <a:xfrm>
            <a:off x="7191542" y="1"/>
            <a:ext cx="5000459" cy="1425992"/>
            <a:chOff x="7191542" y="1"/>
            <a:chExt cx="5000459" cy="1425992"/>
          </a:xfrm>
        </p:grpSpPr>
        <p:pic>
          <p:nvPicPr>
            <p:cNvPr id="19688" name="Google Shape;19688;p1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89" name="Google Shape;19689;p1364"/>
            <p:cNvGrpSpPr/>
            <p:nvPr/>
          </p:nvGrpSpPr>
          <p:grpSpPr>
            <a:xfrm>
              <a:off x="7191542" y="1"/>
              <a:ext cx="5000459" cy="1425992"/>
              <a:chOff x="7186272" y="0"/>
              <a:chExt cx="5005729" cy="1427495"/>
            </a:xfrm>
          </p:grpSpPr>
          <p:sp>
            <p:nvSpPr>
              <p:cNvPr id="19690" name="Google Shape;19690;p1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1" name="Google Shape;19691;p1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92" name="Google Shape;19692;p13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93" name="Google Shape;19693;p13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4" name="Google Shape;19694;p13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5" name="Google Shape;19695;p13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6" name="Google Shape;19696;p13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7" name="Google Shape;19697;p1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98" name="Google Shape;19698;p1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99" name="Google Shape;19699;p1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9700"/>
        <p:cNvGrpSpPr/>
        <p:nvPr/>
      </p:nvGrpSpPr>
      <p:grpSpPr>
        <a:xfrm>
          <a:off x="0" y="0"/>
          <a:ext cx="0" cy="0"/>
          <a:chOff x="0" y="0"/>
          <a:chExt cx="0" cy="0"/>
        </a:xfrm>
      </p:grpSpPr>
      <p:grpSp>
        <p:nvGrpSpPr>
          <p:cNvPr id="19701" name="Google Shape;19701;p913"/>
          <p:cNvGrpSpPr/>
          <p:nvPr/>
        </p:nvGrpSpPr>
        <p:grpSpPr>
          <a:xfrm>
            <a:off x="7191542" y="1"/>
            <a:ext cx="5000459" cy="1425992"/>
            <a:chOff x="7191542" y="1"/>
            <a:chExt cx="5000459" cy="1425992"/>
          </a:xfrm>
        </p:grpSpPr>
        <p:pic>
          <p:nvPicPr>
            <p:cNvPr id="19702" name="Google Shape;19702;p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03" name="Google Shape;19703;p913"/>
            <p:cNvGrpSpPr/>
            <p:nvPr/>
          </p:nvGrpSpPr>
          <p:grpSpPr>
            <a:xfrm>
              <a:off x="7191542" y="1"/>
              <a:ext cx="5000459" cy="1425992"/>
              <a:chOff x="7186272" y="0"/>
              <a:chExt cx="5005729" cy="1427495"/>
            </a:xfrm>
          </p:grpSpPr>
          <p:sp>
            <p:nvSpPr>
              <p:cNvPr id="19704" name="Google Shape;19704;p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5" name="Google Shape;19705;p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06" name="Google Shape;19706;p9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07" name="Google Shape;19707;p9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08" name="Google Shape;19708;p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09" name="Google Shape;19709;p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9710"/>
        <p:cNvGrpSpPr/>
        <p:nvPr/>
      </p:nvGrpSpPr>
      <p:grpSpPr>
        <a:xfrm>
          <a:off x="0" y="0"/>
          <a:ext cx="0" cy="0"/>
          <a:chOff x="0" y="0"/>
          <a:chExt cx="0" cy="0"/>
        </a:xfrm>
      </p:grpSpPr>
      <p:grpSp>
        <p:nvGrpSpPr>
          <p:cNvPr id="19711" name="Google Shape;19711;p914"/>
          <p:cNvGrpSpPr/>
          <p:nvPr/>
        </p:nvGrpSpPr>
        <p:grpSpPr>
          <a:xfrm>
            <a:off x="0" y="0"/>
            <a:ext cx="12192000" cy="2148830"/>
            <a:chOff x="0" y="0"/>
            <a:chExt cx="12192000" cy="2148830"/>
          </a:xfrm>
        </p:grpSpPr>
        <p:sp>
          <p:nvSpPr>
            <p:cNvPr id="19712" name="Google Shape;19712;p9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3" name="Google Shape;19713;p9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714" name="Google Shape;19714;p9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15" name="Google Shape;19715;p9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16" name="Google Shape;19716;p9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717" name="Google Shape;19717;p9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718" name="Google Shape;19718;p9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9719"/>
        <p:cNvGrpSpPr/>
        <p:nvPr/>
      </p:nvGrpSpPr>
      <p:grpSpPr>
        <a:xfrm>
          <a:off x="0" y="0"/>
          <a:ext cx="0" cy="0"/>
          <a:chOff x="0" y="0"/>
          <a:chExt cx="0" cy="0"/>
        </a:xfrm>
      </p:grpSpPr>
      <p:sp>
        <p:nvSpPr>
          <p:cNvPr id="19720" name="Google Shape;19720;p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21" name="Google Shape;19721;p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22" name="Google Shape;19722;p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23" name="Google Shape;19723;p915"/>
          <p:cNvGrpSpPr/>
          <p:nvPr/>
        </p:nvGrpSpPr>
        <p:grpSpPr>
          <a:xfrm>
            <a:off x="7191542" y="1"/>
            <a:ext cx="5000459" cy="1425992"/>
            <a:chOff x="7191542" y="1"/>
            <a:chExt cx="5000459" cy="1425992"/>
          </a:xfrm>
        </p:grpSpPr>
        <p:pic>
          <p:nvPicPr>
            <p:cNvPr id="19724" name="Google Shape;19724;p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25" name="Google Shape;19725;p915"/>
            <p:cNvGrpSpPr/>
            <p:nvPr/>
          </p:nvGrpSpPr>
          <p:grpSpPr>
            <a:xfrm>
              <a:off x="7191542" y="1"/>
              <a:ext cx="5000459" cy="1425992"/>
              <a:chOff x="7186272" y="0"/>
              <a:chExt cx="5005729" cy="1427495"/>
            </a:xfrm>
          </p:grpSpPr>
          <p:sp>
            <p:nvSpPr>
              <p:cNvPr id="19726" name="Google Shape;19726;p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7" name="Google Shape;19727;p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9728"/>
        <p:cNvGrpSpPr/>
        <p:nvPr/>
      </p:nvGrpSpPr>
      <p:grpSpPr>
        <a:xfrm>
          <a:off x="0" y="0"/>
          <a:ext cx="0" cy="0"/>
          <a:chOff x="0" y="0"/>
          <a:chExt cx="0" cy="0"/>
        </a:xfrm>
      </p:grpSpPr>
      <p:sp>
        <p:nvSpPr>
          <p:cNvPr id="19729" name="Google Shape;19729;p136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0" name="Google Shape;19730;p136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731" name="Google Shape;19731;p1365"/>
          <p:cNvGrpSpPr/>
          <p:nvPr/>
        </p:nvGrpSpPr>
        <p:grpSpPr>
          <a:xfrm flipH="1">
            <a:off x="-1" y="1"/>
            <a:ext cx="6418725" cy="1509822"/>
            <a:chOff x="7522541" y="1"/>
            <a:chExt cx="4669459" cy="1098357"/>
          </a:xfrm>
        </p:grpSpPr>
        <p:sp>
          <p:nvSpPr>
            <p:cNvPr id="19732" name="Google Shape;19732;p136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3" name="Google Shape;19733;p136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9734" name="Google Shape;19734;p13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9735"/>
        <p:cNvGrpSpPr/>
        <p:nvPr/>
      </p:nvGrpSpPr>
      <p:grpSpPr>
        <a:xfrm>
          <a:off x="0" y="0"/>
          <a:ext cx="0" cy="0"/>
          <a:chOff x="0" y="0"/>
          <a:chExt cx="0" cy="0"/>
        </a:xfrm>
      </p:grpSpPr>
      <p:grpSp>
        <p:nvGrpSpPr>
          <p:cNvPr id="19736" name="Google Shape;19736;p899"/>
          <p:cNvGrpSpPr/>
          <p:nvPr/>
        </p:nvGrpSpPr>
        <p:grpSpPr>
          <a:xfrm>
            <a:off x="0" y="5020347"/>
            <a:ext cx="12192000" cy="1837653"/>
            <a:chOff x="0" y="5020347"/>
            <a:chExt cx="12192000" cy="1837653"/>
          </a:xfrm>
        </p:grpSpPr>
        <p:sp>
          <p:nvSpPr>
            <p:cNvPr id="19737" name="Google Shape;19737;p8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8" name="Google Shape;19738;p8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9" name="Google Shape;19739;p8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40" name="Google Shape;19740;p8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741" name="Google Shape;19741;p8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42" name="Google Shape;19742;p8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54"/>
        <p:cNvGrpSpPr/>
        <p:nvPr/>
      </p:nvGrpSpPr>
      <p:grpSpPr>
        <a:xfrm>
          <a:off x="0" y="0"/>
          <a:ext cx="0" cy="0"/>
          <a:chOff x="0" y="0"/>
          <a:chExt cx="0" cy="0"/>
        </a:xfrm>
      </p:grpSpPr>
      <p:sp>
        <p:nvSpPr>
          <p:cNvPr id="855" name="Google Shape;855;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 name="Google Shape;856;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7" name="Google Shape;857;p140"/>
          <p:cNvGrpSpPr/>
          <p:nvPr/>
        </p:nvGrpSpPr>
        <p:grpSpPr>
          <a:xfrm>
            <a:off x="7191542" y="1"/>
            <a:ext cx="5000459" cy="1425992"/>
            <a:chOff x="7191542" y="1"/>
            <a:chExt cx="5000459" cy="1425992"/>
          </a:xfrm>
        </p:grpSpPr>
        <p:pic>
          <p:nvPicPr>
            <p:cNvPr id="858" name="Google Shape;858;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9" name="Google Shape;859;p140"/>
            <p:cNvGrpSpPr/>
            <p:nvPr/>
          </p:nvGrpSpPr>
          <p:grpSpPr>
            <a:xfrm>
              <a:off x="7191542" y="1"/>
              <a:ext cx="5000459" cy="1425992"/>
              <a:chOff x="7186272" y="0"/>
              <a:chExt cx="5005729" cy="1427495"/>
            </a:xfrm>
          </p:grpSpPr>
          <p:sp>
            <p:nvSpPr>
              <p:cNvPr id="860" name="Google Shape;860;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1" name="Google Shape;861;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2" name="Google Shape;862;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 name="Google Shape;863;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4" name="Google Shape;864;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5" name="Google Shape;865;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9743"/>
        <p:cNvGrpSpPr/>
        <p:nvPr/>
      </p:nvGrpSpPr>
      <p:grpSpPr>
        <a:xfrm>
          <a:off x="0" y="0"/>
          <a:ext cx="0" cy="0"/>
          <a:chOff x="0" y="0"/>
          <a:chExt cx="0" cy="0"/>
        </a:xfrm>
      </p:grpSpPr>
      <p:sp>
        <p:nvSpPr>
          <p:cNvPr id="19744" name="Google Shape;19744;p8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745" name="Google Shape;19745;p8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746" name="Google Shape;19746;p898"/>
          <p:cNvGrpSpPr/>
          <p:nvPr/>
        </p:nvGrpSpPr>
        <p:grpSpPr>
          <a:xfrm>
            <a:off x="0" y="5379426"/>
            <a:ext cx="2807368" cy="753891"/>
            <a:chOff x="0" y="5379426"/>
            <a:chExt cx="2807368" cy="753891"/>
          </a:xfrm>
        </p:grpSpPr>
        <p:sp>
          <p:nvSpPr>
            <p:cNvPr id="19747" name="Google Shape;19747;p8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48" name="Google Shape;19748;p8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749" name="Google Shape;19749;p898"/>
          <p:cNvSpPr>
            <a:spLocks noGrp="1"/>
          </p:cNvSpPr>
          <p:nvPr>
            <p:ph type="pic" idx="2"/>
          </p:nvPr>
        </p:nvSpPr>
        <p:spPr>
          <a:xfrm>
            <a:off x="2807368" y="457202"/>
            <a:ext cx="8915400" cy="5943598"/>
          </a:xfrm>
          <a:prstGeom prst="rect">
            <a:avLst/>
          </a:prstGeom>
          <a:noFill/>
          <a:ln>
            <a:noFill/>
          </a:ln>
        </p:spPr>
      </p:sp>
      <p:pic>
        <p:nvPicPr>
          <p:cNvPr id="19750" name="Google Shape;19750;p8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9751"/>
        <p:cNvGrpSpPr/>
        <p:nvPr/>
      </p:nvGrpSpPr>
      <p:grpSpPr>
        <a:xfrm>
          <a:off x="0" y="0"/>
          <a:ext cx="0" cy="0"/>
          <a:chOff x="0" y="0"/>
          <a:chExt cx="0" cy="0"/>
        </a:xfrm>
      </p:grpSpPr>
      <p:sp>
        <p:nvSpPr>
          <p:cNvPr id="19752" name="Google Shape;19752;p9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3" name="Google Shape;19753;p9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4" name="Google Shape;19754;p9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55" name="Google Shape;19755;p900"/>
          <p:cNvSpPr>
            <a:spLocks noGrp="1"/>
          </p:cNvSpPr>
          <p:nvPr>
            <p:ph type="pic" idx="2"/>
          </p:nvPr>
        </p:nvSpPr>
        <p:spPr>
          <a:xfrm>
            <a:off x="7118684" y="233915"/>
            <a:ext cx="5073316" cy="5943600"/>
          </a:xfrm>
          <a:prstGeom prst="rect">
            <a:avLst/>
          </a:prstGeom>
          <a:noFill/>
          <a:ln>
            <a:noFill/>
          </a:ln>
        </p:spPr>
      </p:sp>
      <p:grpSp>
        <p:nvGrpSpPr>
          <p:cNvPr id="19756" name="Google Shape;19756;p900"/>
          <p:cNvGrpSpPr/>
          <p:nvPr/>
        </p:nvGrpSpPr>
        <p:grpSpPr>
          <a:xfrm>
            <a:off x="0" y="5020348"/>
            <a:ext cx="12192000" cy="1837653"/>
            <a:chOff x="0" y="5020348"/>
            <a:chExt cx="12192000" cy="1837653"/>
          </a:xfrm>
        </p:grpSpPr>
        <p:sp>
          <p:nvSpPr>
            <p:cNvPr id="19757" name="Google Shape;19757;p9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8" name="Google Shape;19758;p9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59" name="Google Shape;19759;p9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9760"/>
        <p:cNvGrpSpPr/>
        <p:nvPr/>
      </p:nvGrpSpPr>
      <p:grpSpPr>
        <a:xfrm>
          <a:off x="0" y="0"/>
          <a:ext cx="0" cy="0"/>
          <a:chOff x="0" y="0"/>
          <a:chExt cx="0" cy="0"/>
        </a:xfrm>
      </p:grpSpPr>
      <p:grpSp>
        <p:nvGrpSpPr>
          <p:cNvPr id="19761" name="Google Shape;19761;p1366"/>
          <p:cNvGrpSpPr/>
          <p:nvPr/>
        </p:nvGrpSpPr>
        <p:grpSpPr>
          <a:xfrm>
            <a:off x="7191542" y="1"/>
            <a:ext cx="5000459" cy="1425992"/>
            <a:chOff x="7191542" y="1"/>
            <a:chExt cx="5000459" cy="1425992"/>
          </a:xfrm>
        </p:grpSpPr>
        <p:pic>
          <p:nvPicPr>
            <p:cNvPr id="19762" name="Google Shape;19762;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63" name="Google Shape;19763;p1366"/>
            <p:cNvGrpSpPr/>
            <p:nvPr/>
          </p:nvGrpSpPr>
          <p:grpSpPr>
            <a:xfrm>
              <a:off x="7191542" y="1"/>
              <a:ext cx="5000459" cy="1425992"/>
              <a:chOff x="7186272" y="0"/>
              <a:chExt cx="5005729" cy="1427495"/>
            </a:xfrm>
          </p:grpSpPr>
          <p:sp>
            <p:nvSpPr>
              <p:cNvPr id="19764" name="Google Shape;19764;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5" name="Google Shape;19765;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66" name="Google Shape;19766;p1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67" name="Google Shape;19767;p13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68" name="Google Shape;19768;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69" name="Google Shape;19769;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70" name="Google Shape;19770;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9771"/>
        <p:cNvGrpSpPr/>
        <p:nvPr/>
      </p:nvGrpSpPr>
      <p:grpSpPr>
        <a:xfrm>
          <a:off x="0" y="0"/>
          <a:ext cx="0" cy="0"/>
          <a:chOff x="0" y="0"/>
          <a:chExt cx="0" cy="0"/>
        </a:xfrm>
      </p:grpSpPr>
      <p:sp>
        <p:nvSpPr>
          <p:cNvPr id="19772" name="Google Shape;19772;p1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3" name="Google Shape;19773;p13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774" name="Google Shape;19774;p1367"/>
          <p:cNvGrpSpPr/>
          <p:nvPr/>
        </p:nvGrpSpPr>
        <p:grpSpPr>
          <a:xfrm>
            <a:off x="7191542" y="1"/>
            <a:ext cx="5000459" cy="1425992"/>
            <a:chOff x="7191542" y="1"/>
            <a:chExt cx="5000459" cy="1425992"/>
          </a:xfrm>
        </p:grpSpPr>
        <p:pic>
          <p:nvPicPr>
            <p:cNvPr id="19775" name="Google Shape;19775;p1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76" name="Google Shape;19776;p1367"/>
            <p:cNvGrpSpPr/>
            <p:nvPr/>
          </p:nvGrpSpPr>
          <p:grpSpPr>
            <a:xfrm>
              <a:off x="7191542" y="1"/>
              <a:ext cx="5000459" cy="1425992"/>
              <a:chOff x="7186272" y="0"/>
              <a:chExt cx="5005729" cy="1427495"/>
            </a:xfrm>
          </p:grpSpPr>
          <p:sp>
            <p:nvSpPr>
              <p:cNvPr id="19777" name="Google Shape;19777;p1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8" name="Google Shape;19778;p1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79" name="Google Shape;19779;p13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0" name="Google Shape;19780;p13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81" name="Google Shape;19781;p1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82" name="Google Shape;19782;p1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9783"/>
        <p:cNvGrpSpPr/>
        <p:nvPr/>
      </p:nvGrpSpPr>
      <p:grpSpPr>
        <a:xfrm>
          <a:off x="0" y="0"/>
          <a:ext cx="0" cy="0"/>
          <a:chOff x="0" y="0"/>
          <a:chExt cx="0" cy="0"/>
        </a:xfrm>
      </p:grpSpPr>
      <p:grpSp>
        <p:nvGrpSpPr>
          <p:cNvPr id="19784" name="Google Shape;19784;p1368"/>
          <p:cNvGrpSpPr/>
          <p:nvPr/>
        </p:nvGrpSpPr>
        <p:grpSpPr>
          <a:xfrm>
            <a:off x="7191542" y="1"/>
            <a:ext cx="5000459" cy="1425992"/>
            <a:chOff x="7191542" y="1"/>
            <a:chExt cx="5000459" cy="1425992"/>
          </a:xfrm>
        </p:grpSpPr>
        <p:pic>
          <p:nvPicPr>
            <p:cNvPr id="19785" name="Google Shape;19785;p1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6" name="Google Shape;19786;p1368"/>
            <p:cNvGrpSpPr/>
            <p:nvPr/>
          </p:nvGrpSpPr>
          <p:grpSpPr>
            <a:xfrm>
              <a:off x="7191542" y="1"/>
              <a:ext cx="5000459" cy="1425992"/>
              <a:chOff x="7186272" y="0"/>
              <a:chExt cx="5005729" cy="1427495"/>
            </a:xfrm>
          </p:grpSpPr>
          <p:sp>
            <p:nvSpPr>
              <p:cNvPr id="19787" name="Google Shape;19787;p1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8" name="Google Shape;19788;p1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89" name="Google Shape;19789;p13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90" name="Google Shape;19790;p13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1" name="Google Shape;19791;p13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2" name="Google Shape;19792;p13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3" name="Google Shape;19793;p13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4" name="Google Shape;19794;p1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95" name="Google Shape;19795;p1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96" name="Google Shape;19796;p1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9797"/>
        <p:cNvGrpSpPr/>
        <p:nvPr/>
      </p:nvGrpSpPr>
      <p:grpSpPr>
        <a:xfrm>
          <a:off x="0" y="0"/>
          <a:ext cx="0" cy="0"/>
          <a:chOff x="0" y="0"/>
          <a:chExt cx="0" cy="0"/>
        </a:xfrm>
      </p:grpSpPr>
      <p:sp>
        <p:nvSpPr>
          <p:cNvPr id="19798" name="Google Shape;19798;p13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99" name="Google Shape;19799;p13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00" name="Google Shape;19800;p13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01" name="Google Shape;19801;p1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02" name="Google Shape;19802;p1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03" name="Google Shape;19803;p1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04" name="Google Shape;19804;p1369"/>
          <p:cNvGrpSpPr/>
          <p:nvPr/>
        </p:nvGrpSpPr>
        <p:grpSpPr>
          <a:xfrm>
            <a:off x="7191542" y="1"/>
            <a:ext cx="5000459" cy="1425992"/>
            <a:chOff x="7191542" y="1"/>
            <a:chExt cx="5000459" cy="1425992"/>
          </a:xfrm>
        </p:grpSpPr>
        <p:pic>
          <p:nvPicPr>
            <p:cNvPr id="19805" name="Google Shape;19805;p1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06" name="Google Shape;19806;p1369"/>
            <p:cNvGrpSpPr/>
            <p:nvPr/>
          </p:nvGrpSpPr>
          <p:grpSpPr>
            <a:xfrm>
              <a:off x="7191542" y="1"/>
              <a:ext cx="5000459" cy="1425992"/>
              <a:chOff x="7186272" y="0"/>
              <a:chExt cx="5005729" cy="1427495"/>
            </a:xfrm>
          </p:grpSpPr>
          <p:sp>
            <p:nvSpPr>
              <p:cNvPr id="19807" name="Google Shape;19807;p1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8" name="Google Shape;19808;p1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09" name="Google Shape;19809;p13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9810"/>
        <p:cNvGrpSpPr/>
        <p:nvPr/>
      </p:nvGrpSpPr>
      <p:grpSpPr>
        <a:xfrm>
          <a:off x="0" y="0"/>
          <a:ext cx="0" cy="0"/>
          <a:chOff x="0" y="0"/>
          <a:chExt cx="0" cy="0"/>
        </a:xfrm>
      </p:grpSpPr>
      <p:grpSp>
        <p:nvGrpSpPr>
          <p:cNvPr id="19811" name="Google Shape;19811;p1370"/>
          <p:cNvGrpSpPr/>
          <p:nvPr/>
        </p:nvGrpSpPr>
        <p:grpSpPr>
          <a:xfrm>
            <a:off x="0" y="0"/>
            <a:ext cx="12192000" cy="2148830"/>
            <a:chOff x="0" y="0"/>
            <a:chExt cx="12192000" cy="2148830"/>
          </a:xfrm>
        </p:grpSpPr>
        <p:sp>
          <p:nvSpPr>
            <p:cNvPr id="19812" name="Google Shape;19812;p1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3" name="Google Shape;19813;p1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814" name="Google Shape;19814;p13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15" name="Google Shape;19815;p13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16" name="Google Shape;19816;p1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17" name="Google Shape;19817;p13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818" name="Google Shape;19818;p1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9819"/>
        <p:cNvGrpSpPr/>
        <p:nvPr/>
      </p:nvGrpSpPr>
      <p:grpSpPr>
        <a:xfrm>
          <a:off x="0" y="0"/>
          <a:ext cx="0" cy="0"/>
          <a:chOff x="0" y="0"/>
          <a:chExt cx="0" cy="0"/>
        </a:xfrm>
      </p:grpSpPr>
      <p:grpSp>
        <p:nvGrpSpPr>
          <p:cNvPr id="19820" name="Google Shape;19820;p1371"/>
          <p:cNvGrpSpPr/>
          <p:nvPr/>
        </p:nvGrpSpPr>
        <p:grpSpPr>
          <a:xfrm>
            <a:off x="7191542" y="1"/>
            <a:ext cx="5000459" cy="1425992"/>
            <a:chOff x="7191542" y="1"/>
            <a:chExt cx="5000459" cy="1425992"/>
          </a:xfrm>
        </p:grpSpPr>
        <p:pic>
          <p:nvPicPr>
            <p:cNvPr id="19821" name="Google Shape;19821;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22" name="Google Shape;19822;p1371"/>
            <p:cNvGrpSpPr/>
            <p:nvPr/>
          </p:nvGrpSpPr>
          <p:grpSpPr>
            <a:xfrm>
              <a:off x="7191542" y="1"/>
              <a:ext cx="5000459" cy="1425992"/>
              <a:chOff x="7186272" y="0"/>
              <a:chExt cx="5005729" cy="1427495"/>
            </a:xfrm>
          </p:grpSpPr>
          <p:sp>
            <p:nvSpPr>
              <p:cNvPr id="19823" name="Google Shape;19823;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4" name="Google Shape;19824;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825" name="Google Shape;19825;p1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6" name="Google Shape;19826;p1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27" name="Google Shape;19827;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28" name="Google Shape;19828;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9829"/>
        <p:cNvGrpSpPr/>
        <p:nvPr/>
      </p:nvGrpSpPr>
      <p:grpSpPr>
        <a:xfrm>
          <a:off x="0" y="0"/>
          <a:ext cx="0" cy="0"/>
          <a:chOff x="0" y="0"/>
          <a:chExt cx="0" cy="0"/>
        </a:xfrm>
      </p:grpSpPr>
      <p:sp>
        <p:nvSpPr>
          <p:cNvPr id="19830" name="Google Shape;19830;p13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31" name="Google Shape;19831;p13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32" name="Google Shape;19832;p13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3" name="Google Shape;19833;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34" name="Google Shape;19834;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35" name="Google Shape;19835;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36" name="Google Shape;19836;p1372"/>
          <p:cNvGrpSpPr/>
          <p:nvPr/>
        </p:nvGrpSpPr>
        <p:grpSpPr>
          <a:xfrm>
            <a:off x="7191542" y="1"/>
            <a:ext cx="5000459" cy="1425992"/>
            <a:chOff x="7191542" y="1"/>
            <a:chExt cx="5000459" cy="1425992"/>
          </a:xfrm>
        </p:grpSpPr>
        <p:pic>
          <p:nvPicPr>
            <p:cNvPr id="19837" name="Google Shape;19837;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38" name="Google Shape;19838;p1372"/>
            <p:cNvGrpSpPr/>
            <p:nvPr/>
          </p:nvGrpSpPr>
          <p:grpSpPr>
            <a:xfrm>
              <a:off x="7191542" y="1"/>
              <a:ext cx="5000459" cy="1425992"/>
              <a:chOff x="7186272" y="0"/>
              <a:chExt cx="5005729" cy="1427495"/>
            </a:xfrm>
          </p:grpSpPr>
          <p:sp>
            <p:nvSpPr>
              <p:cNvPr id="19839" name="Google Shape;19839;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0" name="Google Shape;19840;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41" name="Google Shape;19841;p13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9842"/>
        <p:cNvGrpSpPr/>
        <p:nvPr/>
      </p:nvGrpSpPr>
      <p:grpSpPr>
        <a:xfrm>
          <a:off x="0" y="0"/>
          <a:ext cx="0" cy="0"/>
          <a:chOff x="0" y="0"/>
          <a:chExt cx="0" cy="0"/>
        </a:xfrm>
      </p:grpSpPr>
      <p:sp>
        <p:nvSpPr>
          <p:cNvPr id="19843" name="Google Shape;19843;p1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44" name="Google Shape;19844;p1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5" name="Google Shape;19845;p1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46" name="Google Shape;19846;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47" name="Google Shape;19847;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48" name="Google Shape;19848;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49" name="Google Shape;19849;p1373"/>
          <p:cNvGrpSpPr/>
          <p:nvPr/>
        </p:nvGrpSpPr>
        <p:grpSpPr>
          <a:xfrm>
            <a:off x="7191542" y="1"/>
            <a:ext cx="5000459" cy="1425992"/>
            <a:chOff x="7191542" y="1"/>
            <a:chExt cx="5000459" cy="1425992"/>
          </a:xfrm>
        </p:grpSpPr>
        <p:pic>
          <p:nvPicPr>
            <p:cNvPr id="19850" name="Google Shape;19850;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51" name="Google Shape;19851;p1373"/>
            <p:cNvGrpSpPr/>
            <p:nvPr/>
          </p:nvGrpSpPr>
          <p:grpSpPr>
            <a:xfrm>
              <a:off x="7191542" y="1"/>
              <a:ext cx="5000459" cy="1425992"/>
              <a:chOff x="7186272" y="0"/>
              <a:chExt cx="5005729" cy="1427495"/>
            </a:xfrm>
          </p:grpSpPr>
          <p:sp>
            <p:nvSpPr>
              <p:cNvPr id="19852" name="Google Shape;19852;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3" name="Google Shape;19853;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54" name="Google Shape;19854;p13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66"/>
        <p:cNvGrpSpPr/>
        <p:nvPr/>
      </p:nvGrpSpPr>
      <p:grpSpPr>
        <a:xfrm>
          <a:off x="0" y="0"/>
          <a:ext cx="0" cy="0"/>
          <a:chOff x="0" y="0"/>
          <a:chExt cx="0" cy="0"/>
        </a:xfrm>
      </p:grpSpPr>
      <p:grpSp>
        <p:nvGrpSpPr>
          <p:cNvPr id="867" name="Google Shape;867;p141"/>
          <p:cNvGrpSpPr/>
          <p:nvPr/>
        </p:nvGrpSpPr>
        <p:grpSpPr>
          <a:xfrm>
            <a:off x="7191542" y="1"/>
            <a:ext cx="5000459" cy="1425992"/>
            <a:chOff x="7191542" y="1"/>
            <a:chExt cx="5000459" cy="1425992"/>
          </a:xfrm>
        </p:grpSpPr>
        <p:pic>
          <p:nvPicPr>
            <p:cNvPr id="868" name="Google Shape;868;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9" name="Google Shape;869;p141"/>
            <p:cNvGrpSpPr/>
            <p:nvPr/>
          </p:nvGrpSpPr>
          <p:grpSpPr>
            <a:xfrm>
              <a:off x="7191542" y="1"/>
              <a:ext cx="5000459" cy="1425992"/>
              <a:chOff x="7186272" y="0"/>
              <a:chExt cx="5005729" cy="1427495"/>
            </a:xfrm>
          </p:grpSpPr>
          <p:sp>
            <p:nvSpPr>
              <p:cNvPr id="870" name="Google Shape;870;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1" name="Google Shape;871;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2" name="Google Shape;872;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 name="Google Shape;873;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4" name="Google Shape;874;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 name="Google Shape;875;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6" name="Google Shape;876;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7" name="Google Shape;877;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8" name="Google Shape;878;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9" name="Google Shape;879;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9855"/>
        <p:cNvGrpSpPr/>
        <p:nvPr/>
      </p:nvGrpSpPr>
      <p:grpSpPr>
        <a:xfrm>
          <a:off x="0" y="0"/>
          <a:ext cx="0" cy="0"/>
          <a:chOff x="0" y="0"/>
          <a:chExt cx="0" cy="0"/>
        </a:xfrm>
      </p:grpSpPr>
      <p:sp>
        <p:nvSpPr>
          <p:cNvPr id="19856" name="Google Shape;19856;p13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7" name="Google Shape;19857;p13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58" name="Google Shape;19858;p13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859" name="Google Shape;19859;p13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60" name="Google Shape;19860;p13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861" name="Google Shape;19861;p13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2" name="Google Shape;19862;p13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3" name="Google Shape;19863;p13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864" name="Google Shape;19864;p13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5" name="Google Shape;19865;p13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9866" name="Google Shape;19866;p13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9867"/>
        <p:cNvGrpSpPr/>
        <p:nvPr/>
      </p:nvGrpSpPr>
      <p:grpSpPr>
        <a:xfrm>
          <a:off x="0" y="0"/>
          <a:ext cx="0" cy="0"/>
          <a:chOff x="0" y="0"/>
          <a:chExt cx="0" cy="0"/>
        </a:xfrm>
      </p:grpSpPr>
      <p:sp>
        <p:nvSpPr>
          <p:cNvPr id="19868" name="Google Shape;19868;p13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69" name="Google Shape;19869;p13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70" name="Google Shape;19870;p13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1" name="Google Shape;19871;p1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72" name="Google Shape;19872;p1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73" name="Google Shape;19873;p1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74" name="Google Shape;19874;p1375"/>
          <p:cNvGrpSpPr/>
          <p:nvPr/>
        </p:nvGrpSpPr>
        <p:grpSpPr>
          <a:xfrm>
            <a:off x="7191542" y="1"/>
            <a:ext cx="5000459" cy="1425992"/>
            <a:chOff x="7191542" y="1"/>
            <a:chExt cx="5000459" cy="1425992"/>
          </a:xfrm>
        </p:grpSpPr>
        <p:pic>
          <p:nvPicPr>
            <p:cNvPr id="19875" name="Google Shape;19875;p1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76" name="Google Shape;19876;p1375"/>
            <p:cNvGrpSpPr/>
            <p:nvPr/>
          </p:nvGrpSpPr>
          <p:grpSpPr>
            <a:xfrm>
              <a:off x="7191542" y="1"/>
              <a:ext cx="5000459" cy="1425992"/>
              <a:chOff x="7186272" y="0"/>
              <a:chExt cx="5005729" cy="1427495"/>
            </a:xfrm>
          </p:grpSpPr>
          <p:sp>
            <p:nvSpPr>
              <p:cNvPr id="19877" name="Google Shape;19877;p1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8" name="Google Shape;19878;p1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79" name="Google Shape;19879;p13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9880"/>
        <p:cNvGrpSpPr/>
        <p:nvPr/>
      </p:nvGrpSpPr>
      <p:grpSpPr>
        <a:xfrm>
          <a:off x="0" y="0"/>
          <a:ext cx="0" cy="0"/>
          <a:chOff x="0" y="0"/>
          <a:chExt cx="0" cy="0"/>
        </a:xfrm>
      </p:grpSpPr>
      <p:sp>
        <p:nvSpPr>
          <p:cNvPr id="19881" name="Google Shape;19881;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82" name="Google Shape;19882;p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83" name="Google Shape;19883;p3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84" name="Google Shape;19884;p354"/>
          <p:cNvGrpSpPr/>
          <p:nvPr/>
        </p:nvGrpSpPr>
        <p:grpSpPr>
          <a:xfrm>
            <a:off x="7191542" y="1"/>
            <a:ext cx="5000459" cy="1425992"/>
            <a:chOff x="7191542" y="1"/>
            <a:chExt cx="5000459" cy="1425992"/>
          </a:xfrm>
        </p:grpSpPr>
        <p:pic>
          <p:nvPicPr>
            <p:cNvPr id="19885" name="Google Shape;19885;p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6" name="Google Shape;19886;p354"/>
            <p:cNvGrpSpPr/>
            <p:nvPr/>
          </p:nvGrpSpPr>
          <p:grpSpPr>
            <a:xfrm>
              <a:off x="7191542" y="1"/>
              <a:ext cx="5000459" cy="1425992"/>
              <a:chOff x="7186272" y="0"/>
              <a:chExt cx="5005729" cy="1427495"/>
            </a:xfrm>
          </p:grpSpPr>
          <p:sp>
            <p:nvSpPr>
              <p:cNvPr id="19887" name="Google Shape;19887;p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8" name="Google Shape;19888;p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9889"/>
        <p:cNvGrpSpPr/>
        <p:nvPr/>
      </p:nvGrpSpPr>
      <p:grpSpPr>
        <a:xfrm>
          <a:off x="0" y="0"/>
          <a:ext cx="0" cy="0"/>
          <a:chOff x="0" y="0"/>
          <a:chExt cx="0" cy="0"/>
        </a:xfrm>
      </p:grpSpPr>
      <p:sp>
        <p:nvSpPr>
          <p:cNvPr id="19890" name="Google Shape;19890;p13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91" name="Google Shape;19891;p13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92" name="Google Shape;19892;p13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93" name="Google Shape;19893;p1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94" name="Google Shape;19894;p1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95" name="Google Shape;19895;p1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96" name="Google Shape;19896;p1376"/>
          <p:cNvGrpSpPr/>
          <p:nvPr/>
        </p:nvGrpSpPr>
        <p:grpSpPr>
          <a:xfrm>
            <a:off x="7191542" y="1"/>
            <a:ext cx="5000459" cy="1425992"/>
            <a:chOff x="7191542" y="1"/>
            <a:chExt cx="5000459" cy="1425992"/>
          </a:xfrm>
        </p:grpSpPr>
        <p:pic>
          <p:nvPicPr>
            <p:cNvPr id="19897" name="Google Shape;19897;p1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98" name="Google Shape;19898;p1376"/>
            <p:cNvGrpSpPr/>
            <p:nvPr/>
          </p:nvGrpSpPr>
          <p:grpSpPr>
            <a:xfrm>
              <a:off x="7191542" y="1"/>
              <a:ext cx="5000459" cy="1425992"/>
              <a:chOff x="7186272" y="0"/>
              <a:chExt cx="5005729" cy="1427495"/>
            </a:xfrm>
          </p:grpSpPr>
          <p:sp>
            <p:nvSpPr>
              <p:cNvPr id="19899" name="Google Shape;19899;p1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0" name="Google Shape;19900;p1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01" name="Google Shape;19901;p13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9902"/>
        <p:cNvGrpSpPr/>
        <p:nvPr/>
      </p:nvGrpSpPr>
      <p:grpSpPr>
        <a:xfrm>
          <a:off x="0" y="0"/>
          <a:ext cx="0" cy="0"/>
          <a:chOff x="0" y="0"/>
          <a:chExt cx="0" cy="0"/>
        </a:xfrm>
      </p:grpSpPr>
      <p:sp>
        <p:nvSpPr>
          <p:cNvPr id="19903" name="Google Shape;19903;p1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04" name="Google Shape;19904;p1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05" name="Google Shape;19905;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06" name="Google Shape;19906;p1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07" name="Google Shape;19907;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08" name="Google Shape;19908;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09" name="Google Shape;19909;p1377"/>
          <p:cNvGrpSpPr/>
          <p:nvPr/>
        </p:nvGrpSpPr>
        <p:grpSpPr>
          <a:xfrm>
            <a:off x="7191542" y="1"/>
            <a:ext cx="5000459" cy="1425992"/>
            <a:chOff x="7191542" y="1"/>
            <a:chExt cx="5000459" cy="1425992"/>
          </a:xfrm>
        </p:grpSpPr>
        <p:pic>
          <p:nvPicPr>
            <p:cNvPr id="19910" name="Google Shape;19910;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11" name="Google Shape;19911;p1377"/>
            <p:cNvGrpSpPr/>
            <p:nvPr/>
          </p:nvGrpSpPr>
          <p:grpSpPr>
            <a:xfrm>
              <a:off x="7191542" y="1"/>
              <a:ext cx="5000459" cy="1425992"/>
              <a:chOff x="7186272" y="0"/>
              <a:chExt cx="5005729" cy="1427495"/>
            </a:xfrm>
          </p:grpSpPr>
          <p:sp>
            <p:nvSpPr>
              <p:cNvPr id="19912" name="Google Shape;19912;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3" name="Google Shape;19913;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14" name="Google Shape;19914;p1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915"/>
        <p:cNvGrpSpPr/>
        <p:nvPr/>
      </p:nvGrpSpPr>
      <p:grpSpPr>
        <a:xfrm>
          <a:off x="0" y="0"/>
          <a:ext cx="0" cy="0"/>
          <a:chOff x="0" y="0"/>
          <a:chExt cx="0" cy="0"/>
        </a:xfrm>
      </p:grpSpPr>
      <p:sp>
        <p:nvSpPr>
          <p:cNvPr id="19916" name="Google Shape;19916;p1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17" name="Google Shape;19917;p1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18" name="Google Shape;19918;p1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19" name="Google Shape;19919;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20" name="Google Shape;19920;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21" name="Google Shape;19921;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22" name="Google Shape;19922;p1114"/>
          <p:cNvGrpSpPr/>
          <p:nvPr/>
        </p:nvGrpSpPr>
        <p:grpSpPr>
          <a:xfrm>
            <a:off x="7191542" y="1"/>
            <a:ext cx="5000459" cy="1425992"/>
            <a:chOff x="7191542" y="1"/>
            <a:chExt cx="5000459" cy="1425992"/>
          </a:xfrm>
        </p:grpSpPr>
        <p:pic>
          <p:nvPicPr>
            <p:cNvPr id="19923" name="Google Shape;19923;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24" name="Google Shape;19924;p1114"/>
            <p:cNvGrpSpPr/>
            <p:nvPr/>
          </p:nvGrpSpPr>
          <p:grpSpPr>
            <a:xfrm>
              <a:off x="7191542" y="1"/>
              <a:ext cx="5000459" cy="1425992"/>
              <a:chOff x="7186272" y="0"/>
              <a:chExt cx="5005729" cy="1427495"/>
            </a:xfrm>
          </p:grpSpPr>
          <p:sp>
            <p:nvSpPr>
              <p:cNvPr id="19925" name="Google Shape;19925;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6" name="Google Shape;19926;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27" name="Google Shape;19927;p11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9928"/>
        <p:cNvGrpSpPr/>
        <p:nvPr/>
      </p:nvGrpSpPr>
      <p:grpSpPr>
        <a:xfrm>
          <a:off x="0" y="0"/>
          <a:ext cx="0" cy="0"/>
          <a:chOff x="0" y="0"/>
          <a:chExt cx="0" cy="0"/>
        </a:xfrm>
      </p:grpSpPr>
      <p:sp>
        <p:nvSpPr>
          <p:cNvPr id="19929" name="Google Shape;19929;p13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30" name="Google Shape;19930;p13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31" name="Google Shape;19931;p13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2" name="Google Shape;19932;p13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33" name="Google Shape;19933;p13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34" name="Google Shape;19934;p13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35" name="Google Shape;19935;p1378"/>
          <p:cNvGrpSpPr/>
          <p:nvPr/>
        </p:nvGrpSpPr>
        <p:grpSpPr>
          <a:xfrm>
            <a:off x="7191542" y="1"/>
            <a:ext cx="5000459" cy="1425992"/>
            <a:chOff x="7191542" y="1"/>
            <a:chExt cx="5000459" cy="1425992"/>
          </a:xfrm>
        </p:grpSpPr>
        <p:pic>
          <p:nvPicPr>
            <p:cNvPr id="19936" name="Google Shape;19936;p13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37" name="Google Shape;19937;p1378"/>
            <p:cNvGrpSpPr/>
            <p:nvPr/>
          </p:nvGrpSpPr>
          <p:grpSpPr>
            <a:xfrm>
              <a:off x="7191542" y="1"/>
              <a:ext cx="5000459" cy="1425992"/>
              <a:chOff x="7186272" y="0"/>
              <a:chExt cx="5005729" cy="1427495"/>
            </a:xfrm>
          </p:grpSpPr>
          <p:sp>
            <p:nvSpPr>
              <p:cNvPr id="19938" name="Google Shape;19938;p13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9" name="Google Shape;19939;p13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40" name="Google Shape;19940;p13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9941"/>
        <p:cNvGrpSpPr/>
        <p:nvPr/>
      </p:nvGrpSpPr>
      <p:grpSpPr>
        <a:xfrm>
          <a:off x="0" y="0"/>
          <a:ext cx="0" cy="0"/>
          <a:chOff x="0" y="0"/>
          <a:chExt cx="0" cy="0"/>
        </a:xfrm>
      </p:grpSpPr>
      <p:sp>
        <p:nvSpPr>
          <p:cNvPr id="19942" name="Google Shape;19942;p77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3" name="Google Shape;19943;p77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4" name="Google Shape;19944;p77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945" name="Google Shape;19945;p779"/>
          <p:cNvSpPr>
            <a:spLocks noGrp="1"/>
          </p:cNvSpPr>
          <p:nvPr>
            <p:ph type="pic" idx="2"/>
          </p:nvPr>
        </p:nvSpPr>
        <p:spPr>
          <a:xfrm>
            <a:off x="7118684" y="233915"/>
            <a:ext cx="5073316" cy="5943600"/>
          </a:xfrm>
          <a:prstGeom prst="rect">
            <a:avLst/>
          </a:prstGeom>
          <a:noFill/>
          <a:ln>
            <a:noFill/>
          </a:ln>
        </p:spPr>
      </p:sp>
      <p:grpSp>
        <p:nvGrpSpPr>
          <p:cNvPr id="19946" name="Google Shape;19946;p779"/>
          <p:cNvGrpSpPr/>
          <p:nvPr/>
        </p:nvGrpSpPr>
        <p:grpSpPr>
          <a:xfrm>
            <a:off x="0" y="5020348"/>
            <a:ext cx="12192000" cy="1837653"/>
            <a:chOff x="0" y="5020348"/>
            <a:chExt cx="12192000" cy="1837653"/>
          </a:xfrm>
        </p:grpSpPr>
        <p:sp>
          <p:nvSpPr>
            <p:cNvPr id="19947" name="Google Shape;19947;p7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8" name="Google Shape;19948;p7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49" name="Google Shape;19949;p7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9950"/>
        <p:cNvGrpSpPr/>
        <p:nvPr/>
      </p:nvGrpSpPr>
      <p:grpSpPr>
        <a:xfrm>
          <a:off x="0" y="0"/>
          <a:ext cx="0" cy="0"/>
          <a:chOff x="0" y="0"/>
          <a:chExt cx="0" cy="0"/>
        </a:xfrm>
      </p:grpSpPr>
      <p:grpSp>
        <p:nvGrpSpPr>
          <p:cNvPr id="19951" name="Google Shape;19951;p816"/>
          <p:cNvGrpSpPr/>
          <p:nvPr/>
        </p:nvGrpSpPr>
        <p:grpSpPr>
          <a:xfrm>
            <a:off x="0" y="5020347"/>
            <a:ext cx="12192000" cy="1837653"/>
            <a:chOff x="0" y="5020347"/>
            <a:chExt cx="12192000" cy="1837653"/>
          </a:xfrm>
        </p:grpSpPr>
        <p:sp>
          <p:nvSpPr>
            <p:cNvPr id="19952" name="Google Shape;19952;p8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3" name="Google Shape;19953;p8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4" name="Google Shape;19954;p8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55" name="Google Shape;19955;p8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956" name="Google Shape;19956;p8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57" name="Google Shape;19957;p8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9958"/>
        <p:cNvGrpSpPr/>
        <p:nvPr/>
      </p:nvGrpSpPr>
      <p:grpSpPr>
        <a:xfrm>
          <a:off x="0" y="0"/>
          <a:ext cx="0" cy="0"/>
          <a:chOff x="0" y="0"/>
          <a:chExt cx="0" cy="0"/>
        </a:xfrm>
      </p:grpSpPr>
      <p:sp>
        <p:nvSpPr>
          <p:cNvPr id="19959" name="Google Shape;19959;p7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960" name="Google Shape;19960;p7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61" name="Google Shape;19961;p783"/>
          <p:cNvGrpSpPr/>
          <p:nvPr/>
        </p:nvGrpSpPr>
        <p:grpSpPr>
          <a:xfrm>
            <a:off x="0" y="5379426"/>
            <a:ext cx="2807368" cy="753891"/>
            <a:chOff x="0" y="5379426"/>
            <a:chExt cx="2807368" cy="753891"/>
          </a:xfrm>
        </p:grpSpPr>
        <p:sp>
          <p:nvSpPr>
            <p:cNvPr id="19962" name="Google Shape;19962;p7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3" name="Google Shape;19963;p7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964" name="Google Shape;19964;p783"/>
          <p:cNvSpPr>
            <a:spLocks noGrp="1"/>
          </p:cNvSpPr>
          <p:nvPr>
            <p:ph type="pic" idx="2"/>
          </p:nvPr>
        </p:nvSpPr>
        <p:spPr>
          <a:xfrm>
            <a:off x="2807368" y="457202"/>
            <a:ext cx="8915400" cy="5943598"/>
          </a:xfrm>
          <a:prstGeom prst="rect">
            <a:avLst/>
          </a:prstGeom>
          <a:noFill/>
          <a:ln>
            <a:noFill/>
          </a:ln>
        </p:spPr>
      </p:sp>
      <p:pic>
        <p:nvPicPr>
          <p:cNvPr id="19965" name="Google Shape;19965;p7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80"/>
        <p:cNvGrpSpPr/>
        <p:nvPr/>
      </p:nvGrpSpPr>
      <p:grpSpPr>
        <a:xfrm>
          <a:off x="0" y="0"/>
          <a:ext cx="0" cy="0"/>
          <a:chOff x="0" y="0"/>
          <a:chExt cx="0" cy="0"/>
        </a:xfrm>
      </p:grpSpPr>
      <p:sp>
        <p:nvSpPr>
          <p:cNvPr id="881" name="Google Shape;881;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2" name="Google Shape;882;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3" name="Google Shape;883;p142"/>
          <p:cNvGrpSpPr/>
          <p:nvPr/>
        </p:nvGrpSpPr>
        <p:grpSpPr>
          <a:xfrm>
            <a:off x="0" y="5379426"/>
            <a:ext cx="2807368" cy="753891"/>
            <a:chOff x="0" y="5379426"/>
            <a:chExt cx="2807368" cy="753891"/>
          </a:xfrm>
        </p:grpSpPr>
        <p:sp>
          <p:nvSpPr>
            <p:cNvPr id="884" name="Google Shape;884;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 name="Google Shape;885;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86" name="Google Shape;886;p142"/>
          <p:cNvSpPr>
            <a:spLocks noGrp="1"/>
          </p:cNvSpPr>
          <p:nvPr>
            <p:ph type="pic" idx="2"/>
          </p:nvPr>
        </p:nvSpPr>
        <p:spPr>
          <a:xfrm>
            <a:off x="2807368" y="457202"/>
            <a:ext cx="8915400" cy="5943598"/>
          </a:xfrm>
          <a:prstGeom prst="rect">
            <a:avLst/>
          </a:prstGeom>
          <a:noFill/>
          <a:ln>
            <a:noFill/>
          </a:ln>
        </p:spPr>
      </p:sp>
      <p:pic>
        <p:nvPicPr>
          <p:cNvPr id="887" name="Google Shape;887;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9966"/>
        <p:cNvGrpSpPr/>
        <p:nvPr/>
      </p:nvGrpSpPr>
      <p:grpSpPr>
        <a:xfrm>
          <a:off x="0" y="0"/>
          <a:ext cx="0" cy="0"/>
          <a:chOff x="0" y="0"/>
          <a:chExt cx="0" cy="0"/>
        </a:xfrm>
      </p:grpSpPr>
      <p:sp>
        <p:nvSpPr>
          <p:cNvPr id="19967" name="Google Shape;19967;p13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8" name="Google Shape;19968;p13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9" name="Google Shape;19969;p1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70" name="Google Shape;19970;p1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71" name="Google Shape;19971;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72" name="Google Shape;19972;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73" name="Google Shape;19973;p1379"/>
          <p:cNvGrpSpPr/>
          <p:nvPr/>
        </p:nvGrpSpPr>
        <p:grpSpPr>
          <a:xfrm>
            <a:off x="7191542" y="1"/>
            <a:ext cx="5000459" cy="1425992"/>
            <a:chOff x="7191542" y="1"/>
            <a:chExt cx="5000459" cy="1425992"/>
          </a:xfrm>
        </p:grpSpPr>
        <p:pic>
          <p:nvPicPr>
            <p:cNvPr id="19974" name="Google Shape;19974;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75" name="Google Shape;19975;p1379"/>
            <p:cNvGrpSpPr/>
            <p:nvPr/>
          </p:nvGrpSpPr>
          <p:grpSpPr>
            <a:xfrm>
              <a:off x="7191542" y="1"/>
              <a:ext cx="5000459" cy="1425992"/>
              <a:chOff x="7186272" y="0"/>
              <a:chExt cx="5005729" cy="1427495"/>
            </a:xfrm>
          </p:grpSpPr>
          <p:sp>
            <p:nvSpPr>
              <p:cNvPr id="19976" name="Google Shape;19976;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7" name="Google Shape;19977;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78" name="Google Shape;19978;p13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9979"/>
        <p:cNvGrpSpPr/>
        <p:nvPr/>
      </p:nvGrpSpPr>
      <p:grpSpPr>
        <a:xfrm>
          <a:off x="0" y="0"/>
          <a:ext cx="0" cy="0"/>
          <a:chOff x="0" y="0"/>
          <a:chExt cx="0" cy="0"/>
        </a:xfrm>
      </p:grpSpPr>
      <p:grpSp>
        <p:nvGrpSpPr>
          <p:cNvPr id="19980" name="Google Shape;19980;p793"/>
          <p:cNvGrpSpPr/>
          <p:nvPr/>
        </p:nvGrpSpPr>
        <p:grpSpPr>
          <a:xfrm>
            <a:off x="7191542" y="1"/>
            <a:ext cx="5000459" cy="1425992"/>
            <a:chOff x="7191542" y="1"/>
            <a:chExt cx="5000459" cy="1425992"/>
          </a:xfrm>
        </p:grpSpPr>
        <p:pic>
          <p:nvPicPr>
            <p:cNvPr id="19981" name="Google Shape;19981;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2" name="Google Shape;19982;p793"/>
            <p:cNvGrpSpPr/>
            <p:nvPr/>
          </p:nvGrpSpPr>
          <p:grpSpPr>
            <a:xfrm>
              <a:off x="7191542" y="1"/>
              <a:ext cx="5000459" cy="1425992"/>
              <a:chOff x="7186272" y="0"/>
              <a:chExt cx="5005729" cy="1427495"/>
            </a:xfrm>
          </p:grpSpPr>
          <p:sp>
            <p:nvSpPr>
              <p:cNvPr id="19983" name="Google Shape;19983;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4" name="Google Shape;19984;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85" name="Google Shape;19985;p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86" name="Google Shape;19986;p7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87" name="Google Shape;19987;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88" name="Google Shape;19988;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89" name="Google Shape;19989;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9990"/>
        <p:cNvGrpSpPr/>
        <p:nvPr/>
      </p:nvGrpSpPr>
      <p:grpSpPr>
        <a:xfrm>
          <a:off x="0" y="0"/>
          <a:ext cx="0" cy="0"/>
          <a:chOff x="0" y="0"/>
          <a:chExt cx="0" cy="0"/>
        </a:xfrm>
      </p:grpSpPr>
      <p:sp>
        <p:nvSpPr>
          <p:cNvPr id="19991" name="Google Shape;19991;p8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92" name="Google Shape;19992;p81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993" name="Google Shape;19993;p810"/>
          <p:cNvGrpSpPr/>
          <p:nvPr/>
        </p:nvGrpSpPr>
        <p:grpSpPr>
          <a:xfrm>
            <a:off x="7191542" y="1"/>
            <a:ext cx="5000459" cy="1425992"/>
            <a:chOff x="7191542" y="1"/>
            <a:chExt cx="5000459" cy="1425992"/>
          </a:xfrm>
        </p:grpSpPr>
        <p:pic>
          <p:nvPicPr>
            <p:cNvPr id="19994" name="Google Shape;19994;p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95" name="Google Shape;19995;p810"/>
            <p:cNvGrpSpPr/>
            <p:nvPr/>
          </p:nvGrpSpPr>
          <p:grpSpPr>
            <a:xfrm>
              <a:off x="7191542" y="1"/>
              <a:ext cx="5000459" cy="1425992"/>
              <a:chOff x="7186272" y="0"/>
              <a:chExt cx="5005729" cy="1427495"/>
            </a:xfrm>
          </p:grpSpPr>
          <p:sp>
            <p:nvSpPr>
              <p:cNvPr id="19996" name="Google Shape;19996;p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7" name="Google Shape;19997;p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98" name="Google Shape;19998;p81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9" name="Google Shape;19999;p81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00" name="Google Shape;20000;p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01" name="Google Shape;20001;p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20002"/>
        <p:cNvGrpSpPr/>
        <p:nvPr/>
      </p:nvGrpSpPr>
      <p:grpSpPr>
        <a:xfrm>
          <a:off x="0" y="0"/>
          <a:ext cx="0" cy="0"/>
          <a:chOff x="0" y="0"/>
          <a:chExt cx="0" cy="0"/>
        </a:xfrm>
      </p:grpSpPr>
      <p:grpSp>
        <p:nvGrpSpPr>
          <p:cNvPr id="20003" name="Google Shape;20003;p126"/>
          <p:cNvGrpSpPr/>
          <p:nvPr/>
        </p:nvGrpSpPr>
        <p:grpSpPr>
          <a:xfrm>
            <a:off x="7191542" y="1"/>
            <a:ext cx="5000459" cy="1425992"/>
            <a:chOff x="7191542" y="1"/>
            <a:chExt cx="5000459" cy="1425992"/>
          </a:xfrm>
        </p:grpSpPr>
        <p:pic>
          <p:nvPicPr>
            <p:cNvPr id="20004" name="Google Shape;20004;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05" name="Google Shape;20005;p126"/>
            <p:cNvGrpSpPr/>
            <p:nvPr/>
          </p:nvGrpSpPr>
          <p:grpSpPr>
            <a:xfrm>
              <a:off x="7191542" y="1"/>
              <a:ext cx="5000459" cy="1425992"/>
              <a:chOff x="7186272" y="0"/>
              <a:chExt cx="5005729" cy="1427495"/>
            </a:xfrm>
          </p:grpSpPr>
          <p:sp>
            <p:nvSpPr>
              <p:cNvPr id="20006" name="Google Shape;20006;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7" name="Google Shape;20007;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08" name="Google Shape;20008;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09" name="Google Shape;20009;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0" name="Google Shape;20010;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1" name="Google Shape;20011;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2" name="Google Shape;20012;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3" name="Google Shape;20013;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14" name="Google Shape;20014;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5" name="Google Shape;20015;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20016"/>
        <p:cNvGrpSpPr/>
        <p:nvPr/>
      </p:nvGrpSpPr>
      <p:grpSpPr>
        <a:xfrm>
          <a:off x="0" y="0"/>
          <a:ext cx="0" cy="0"/>
          <a:chOff x="0" y="0"/>
          <a:chExt cx="0" cy="0"/>
        </a:xfrm>
      </p:grpSpPr>
      <p:grpSp>
        <p:nvGrpSpPr>
          <p:cNvPr id="20017" name="Google Shape;20017;p1380"/>
          <p:cNvGrpSpPr/>
          <p:nvPr/>
        </p:nvGrpSpPr>
        <p:grpSpPr>
          <a:xfrm>
            <a:off x="7191542" y="1"/>
            <a:ext cx="5000459" cy="1425992"/>
            <a:chOff x="7191542" y="1"/>
            <a:chExt cx="5000459" cy="1425992"/>
          </a:xfrm>
        </p:grpSpPr>
        <p:pic>
          <p:nvPicPr>
            <p:cNvPr id="20018" name="Google Shape;20018;p1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9" name="Google Shape;20019;p1380"/>
            <p:cNvGrpSpPr/>
            <p:nvPr/>
          </p:nvGrpSpPr>
          <p:grpSpPr>
            <a:xfrm>
              <a:off x="7191542" y="1"/>
              <a:ext cx="5000459" cy="1425992"/>
              <a:chOff x="7186272" y="0"/>
              <a:chExt cx="5005729" cy="1427495"/>
            </a:xfrm>
          </p:grpSpPr>
          <p:sp>
            <p:nvSpPr>
              <p:cNvPr id="20020" name="Google Shape;20020;p1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1" name="Google Shape;20021;p1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22" name="Google Shape;20022;p13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23" name="Google Shape;20023;p1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24" name="Google Shape;20024;p1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25" name="Google Shape;20025;p1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20026"/>
        <p:cNvGrpSpPr/>
        <p:nvPr/>
      </p:nvGrpSpPr>
      <p:grpSpPr>
        <a:xfrm>
          <a:off x="0" y="0"/>
          <a:ext cx="0" cy="0"/>
          <a:chOff x="0" y="0"/>
          <a:chExt cx="0" cy="0"/>
        </a:xfrm>
      </p:grpSpPr>
      <p:grpSp>
        <p:nvGrpSpPr>
          <p:cNvPr id="20027" name="Google Shape;20027;p128"/>
          <p:cNvGrpSpPr/>
          <p:nvPr/>
        </p:nvGrpSpPr>
        <p:grpSpPr>
          <a:xfrm>
            <a:off x="0" y="0"/>
            <a:ext cx="12192000" cy="2148830"/>
            <a:chOff x="0" y="0"/>
            <a:chExt cx="12192000" cy="2148830"/>
          </a:xfrm>
        </p:grpSpPr>
        <p:sp>
          <p:nvSpPr>
            <p:cNvPr id="20028" name="Google Shape;20028;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9" name="Google Shape;20029;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030" name="Google Shape;20030;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31" name="Google Shape;20031;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32" name="Google Shape;20032;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033" name="Google Shape;20033;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034" name="Google Shape;20034;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20035"/>
        <p:cNvGrpSpPr/>
        <p:nvPr/>
      </p:nvGrpSpPr>
      <p:grpSpPr>
        <a:xfrm>
          <a:off x="0" y="0"/>
          <a:ext cx="0" cy="0"/>
          <a:chOff x="0" y="0"/>
          <a:chExt cx="0" cy="0"/>
        </a:xfrm>
      </p:grpSpPr>
      <p:sp>
        <p:nvSpPr>
          <p:cNvPr id="20036" name="Google Shape;20036;p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37" name="Google Shape;20037;p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38" name="Google Shape;20038;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39" name="Google Shape;20039;p781"/>
          <p:cNvGrpSpPr/>
          <p:nvPr/>
        </p:nvGrpSpPr>
        <p:grpSpPr>
          <a:xfrm>
            <a:off x="7191542" y="1"/>
            <a:ext cx="5000459" cy="1425992"/>
            <a:chOff x="7191542" y="1"/>
            <a:chExt cx="5000459" cy="1425992"/>
          </a:xfrm>
        </p:grpSpPr>
        <p:pic>
          <p:nvPicPr>
            <p:cNvPr id="20040" name="Google Shape;20040;p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1" name="Google Shape;20041;p781"/>
            <p:cNvGrpSpPr/>
            <p:nvPr/>
          </p:nvGrpSpPr>
          <p:grpSpPr>
            <a:xfrm>
              <a:off x="7191542" y="1"/>
              <a:ext cx="5000459" cy="1425992"/>
              <a:chOff x="7186272" y="0"/>
              <a:chExt cx="5005729" cy="1427495"/>
            </a:xfrm>
          </p:grpSpPr>
          <p:sp>
            <p:nvSpPr>
              <p:cNvPr id="20042" name="Google Shape;20042;p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3" name="Google Shape;20043;p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20044"/>
        <p:cNvGrpSpPr/>
        <p:nvPr/>
      </p:nvGrpSpPr>
      <p:grpSpPr>
        <a:xfrm>
          <a:off x="0" y="0"/>
          <a:ext cx="0" cy="0"/>
          <a:chOff x="0" y="0"/>
          <a:chExt cx="0" cy="0"/>
        </a:xfrm>
      </p:grpSpPr>
      <p:sp>
        <p:nvSpPr>
          <p:cNvPr id="20045" name="Google Shape;20045;p13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46" name="Google Shape;20046;p13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47" name="Google Shape;20047;p13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048" name="Google Shape;20048;p1381"/>
          <p:cNvSpPr>
            <a:spLocks noGrp="1"/>
          </p:cNvSpPr>
          <p:nvPr>
            <p:ph type="pic" idx="2"/>
          </p:nvPr>
        </p:nvSpPr>
        <p:spPr>
          <a:xfrm>
            <a:off x="7118684" y="233915"/>
            <a:ext cx="5073316" cy="5943600"/>
          </a:xfrm>
          <a:prstGeom prst="rect">
            <a:avLst/>
          </a:prstGeom>
          <a:noFill/>
          <a:ln>
            <a:noFill/>
          </a:ln>
        </p:spPr>
      </p:sp>
      <p:grpSp>
        <p:nvGrpSpPr>
          <p:cNvPr id="20049" name="Google Shape;20049;p1381"/>
          <p:cNvGrpSpPr/>
          <p:nvPr/>
        </p:nvGrpSpPr>
        <p:grpSpPr>
          <a:xfrm>
            <a:off x="0" y="5020348"/>
            <a:ext cx="12192000" cy="1837653"/>
            <a:chOff x="0" y="5020348"/>
            <a:chExt cx="12192000" cy="1837653"/>
          </a:xfrm>
        </p:grpSpPr>
        <p:sp>
          <p:nvSpPr>
            <p:cNvPr id="20050" name="Google Shape;20050;p1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1" name="Google Shape;20051;p13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2" name="Google Shape;20052;p1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20053"/>
        <p:cNvGrpSpPr/>
        <p:nvPr/>
      </p:nvGrpSpPr>
      <p:grpSpPr>
        <a:xfrm>
          <a:off x="0" y="0"/>
          <a:ext cx="0" cy="0"/>
          <a:chOff x="0" y="0"/>
          <a:chExt cx="0" cy="0"/>
        </a:xfrm>
      </p:grpSpPr>
      <p:grpSp>
        <p:nvGrpSpPr>
          <p:cNvPr id="20054" name="Google Shape;20054;p123"/>
          <p:cNvGrpSpPr/>
          <p:nvPr/>
        </p:nvGrpSpPr>
        <p:grpSpPr>
          <a:xfrm>
            <a:off x="0" y="5020347"/>
            <a:ext cx="12192000" cy="1837653"/>
            <a:chOff x="0" y="5020347"/>
            <a:chExt cx="12192000" cy="1837653"/>
          </a:xfrm>
        </p:grpSpPr>
        <p:sp>
          <p:nvSpPr>
            <p:cNvPr id="20055" name="Google Shape;20055;p12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6" name="Google Shape;20056;p1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7" name="Google Shape;20057;p12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8" name="Google Shape;20058;p1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059" name="Google Shape;20059;p12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60" name="Google Shape;20060;p12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20061"/>
        <p:cNvGrpSpPr/>
        <p:nvPr/>
      </p:nvGrpSpPr>
      <p:grpSpPr>
        <a:xfrm>
          <a:off x="0" y="0"/>
          <a:ext cx="0" cy="0"/>
          <a:chOff x="0" y="0"/>
          <a:chExt cx="0" cy="0"/>
        </a:xfrm>
      </p:grpSpPr>
      <p:sp>
        <p:nvSpPr>
          <p:cNvPr id="20062" name="Google Shape;20062;p1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63" name="Google Shape;20063;p1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64" name="Google Shape;20064;p1382"/>
          <p:cNvGrpSpPr/>
          <p:nvPr/>
        </p:nvGrpSpPr>
        <p:grpSpPr>
          <a:xfrm>
            <a:off x="0" y="5379426"/>
            <a:ext cx="2807368" cy="753891"/>
            <a:chOff x="0" y="5379426"/>
            <a:chExt cx="2807368" cy="753891"/>
          </a:xfrm>
        </p:grpSpPr>
        <p:sp>
          <p:nvSpPr>
            <p:cNvPr id="20065" name="Google Shape;20065;p1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66" name="Google Shape;20066;p1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067" name="Google Shape;20067;p1382"/>
          <p:cNvSpPr>
            <a:spLocks noGrp="1"/>
          </p:cNvSpPr>
          <p:nvPr>
            <p:ph type="pic" idx="2"/>
          </p:nvPr>
        </p:nvSpPr>
        <p:spPr>
          <a:xfrm>
            <a:off x="2807368" y="457202"/>
            <a:ext cx="8915400" cy="5943598"/>
          </a:xfrm>
          <a:prstGeom prst="rect">
            <a:avLst/>
          </a:prstGeom>
          <a:noFill/>
          <a:ln>
            <a:noFill/>
          </a:ln>
        </p:spPr>
      </p:sp>
      <p:pic>
        <p:nvPicPr>
          <p:cNvPr id="20068" name="Google Shape;20068;p1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88"/>
        <p:cNvGrpSpPr/>
        <p:nvPr/>
      </p:nvGrpSpPr>
      <p:grpSpPr>
        <a:xfrm>
          <a:off x="0" y="0"/>
          <a:ext cx="0" cy="0"/>
          <a:chOff x="0" y="0"/>
          <a:chExt cx="0" cy="0"/>
        </a:xfrm>
      </p:grpSpPr>
      <p:sp>
        <p:nvSpPr>
          <p:cNvPr id="889" name="Google Shape;889;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0" name="Google Shape;890;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 name="Google Shape;891;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 name="Google Shape;892;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3" name="Google Shape;893;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4" name="Google Shape;894;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5" name="Google Shape;895;p143"/>
          <p:cNvGrpSpPr/>
          <p:nvPr/>
        </p:nvGrpSpPr>
        <p:grpSpPr>
          <a:xfrm>
            <a:off x="7191542" y="1"/>
            <a:ext cx="5000459" cy="1425992"/>
            <a:chOff x="7191542" y="1"/>
            <a:chExt cx="5000459" cy="1425992"/>
          </a:xfrm>
        </p:grpSpPr>
        <p:pic>
          <p:nvPicPr>
            <p:cNvPr id="896" name="Google Shape;896;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3"/>
            <p:cNvGrpSpPr/>
            <p:nvPr/>
          </p:nvGrpSpPr>
          <p:grpSpPr>
            <a:xfrm>
              <a:off x="7191542" y="1"/>
              <a:ext cx="5000459" cy="1425992"/>
              <a:chOff x="7186272" y="0"/>
              <a:chExt cx="5005729" cy="1427495"/>
            </a:xfrm>
          </p:grpSpPr>
          <p:sp>
            <p:nvSpPr>
              <p:cNvPr id="898" name="Google Shape;898;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 name="Google Shape;899;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0" name="Google Shape;900;p1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20069"/>
        <p:cNvGrpSpPr/>
        <p:nvPr/>
      </p:nvGrpSpPr>
      <p:grpSpPr>
        <a:xfrm>
          <a:off x="0" y="0"/>
          <a:ext cx="0" cy="0"/>
          <a:chOff x="0" y="0"/>
          <a:chExt cx="0" cy="0"/>
        </a:xfrm>
      </p:grpSpPr>
      <p:sp>
        <p:nvSpPr>
          <p:cNvPr id="20070" name="Google Shape;20070;p13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71" name="Google Shape;20071;p13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72" name="Google Shape;20072;p1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3" name="Google Shape;20073;p1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74" name="Google Shape;20074;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75" name="Google Shape;20075;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76" name="Google Shape;20076;p1383"/>
          <p:cNvGrpSpPr/>
          <p:nvPr/>
        </p:nvGrpSpPr>
        <p:grpSpPr>
          <a:xfrm>
            <a:off x="7191542" y="1"/>
            <a:ext cx="5000459" cy="1425992"/>
            <a:chOff x="7191542" y="1"/>
            <a:chExt cx="5000459" cy="1425992"/>
          </a:xfrm>
        </p:grpSpPr>
        <p:pic>
          <p:nvPicPr>
            <p:cNvPr id="20077" name="Google Shape;20077;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78" name="Google Shape;20078;p1383"/>
            <p:cNvGrpSpPr/>
            <p:nvPr/>
          </p:nvGrpSpPr>
          <p:grpSpPr>
            <a:xfrm>
              <a:off x="7191542" y="1"/>
              <a:ext cx="5000459" cy="1425992"/>
              <a:chOff x="7186272" y="0"/>
              <a:chExt cx="5005729" cy="1427495"/>
            </a:xfrm>
          </p:grpSpPr>
          <p:sp>
            <p:nvSpPr>
              <p:cNvPr id="20079" name="Google Shape;20079;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0" name="Google Shape;20080;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081" name="Google Shape;20081;p13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20082"/>
        <p:cNvGrpSpPr/>
        <p:nvPr/>
      </p:nvGrpSpPr>
      <p:grpSpPr>
        <a:xfrm>
          <a:off x="0" y="0"/>
          <a:ext cx="0" cy="0"/>
          <a:chOff x="0" y="0"/>
          <a:chExt cx="0" cy="0"/>
        </a:xfrm>
      </p:grpSpPr>
      <p:grpSp>
        <p:nvGrpSpPr>
          <p:cNvPr id="20083" name="Google Shape;20083;p124"/>
          <p:cNvGrpSpPr/>
          <p:nvPr/>
        </p:nvGrpSpPr>
        <p:grpSpPr>
          <a:xfrm>
            <a:off x="7191542" y="1"/>
            <a:ext cx="5000459" cy="1425992"/>
            <a:chOff x="7191542" y="1"/>
            <a:chExt cx="5000459" cy="1425992"/>
          </a:xfrm>
        </p:grpSpPr>
        <p:pic>
          <p:nvPicPr>
            <p:cNvPr id="20084" name="Google Shape;20084;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85" name="Google Shape;20085;p124"/>
            <p:cNvGrpSpPr/>
            <p:nvPr/>
          </p:nvGrpSpPr>
          <p:grpSpPr>
            <a:xfrm>
              <a:off x="7191542" y="1"/>
              <a:ext cx="5000459" cy="1425992"/>
              <a:chOff x="7186272" y="0"/>
              <a:chExt cx="5005729" cy="1427495"/>
            </a:xfrm>
          </p:grpSpPr>
          <p:sp>
            <p:nvSpPr>
              <p:cNvPr id="20086" name="Google Shape;20086;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7" name="Google Shape;20087;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88" name="Google Shape;20088;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89" name="Google Shape;20089;p1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90" name="Google Shape;20090;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91" name="Google Shape;20091;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92" name="Google Shape;20092;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20093"/>
        <p:cNvGrpSpPr/>
        <p:nvPr/>
      </p:nvGrpSpPr>
      <p:grpSpPr>
        <a:xfrm>
          <a:off x="0" y="0"/>
          <a:ext cx="0" cy="0"/>
          <a:chOff x="0" y="0"/>
          <a:chExt cx="0" cy="0"/>
        </a:xfrm>
      </p:grpSpPr>
      <p:sp>
        <p:nvSpPr>
          <p:cNvPr id="20094" name="Google Shape;20094;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95" name="Google Shape;20095;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096" name="Google Shape;20096;p125"/>
          <p:cNvGrpSpPr/>
          <p:nvPr/>
        </p:nvGrpSpPr>
        <p:grpSpPr>
          <a:xfrm>
            <a:off x="7191542" y="1"/>
            <a:ext cx="5000459" cy="1425992"/>
            <a:chOff x="7191542" y="1"/>
            <a:chExt cx="5000459" cy="1425992"/>
          </a:xfrm>
        </p:grpSpPr>
        <p:pic>
          <p:nvPicPr>
            <p:cNvPr id="20097" name="Google Shape;20097;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98" name="Google Shape;20098;p125"/>
            <p:cNvGrpSpPr/>
            <p:nvPr/>
          </p:nvGrpSpPr>
          <p:grpSpPr>
            <a:xfrm>
              <a:off x="7191542" y="1"/>
              <a:ext cx="5000459" cy="1425992"/>
              <a:chOff x="7186272" y="0"/>
              <a:chExt cx="5005729" cy="1427495"/>
            </a:xfrm>
          </p:grpSpPr>
          <p:sp>
            <p:nvSpPr>
              <p:cNvPr id="20099" name="Google Shape;20099;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0" name="Google Shape;20100;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01" name="Google Shape;20101;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02" name="Google Shape;20102;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03" name="Google Shape;20103;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04" name="Google Shape;20104;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20105"/>
        <p:cNvGrpSpPr/>
        <p:nvPr/>
      </p:nvGrpSpPr>
      <p:grpSpPr>
        <a:xfrm>
          <a:off x="0" y="0"/>
          <a:ext cx="0" cy="0"/>
          <a:chOff x="0" y="0"/>
          <a:chExt cx="0" cy="0"/>
        </a:xfrm>
      </p:grpSpPr>
      <p:grpSp>
        <p:nvGrpSpPr>
          <p:cNvPr id="20106" name="Google Shape;20106;p948"/>
          <p:cNvGrpSpPr/>
          <p:nvPr/>
        </p:nvGrpSpPr>
        <p:grpSpPr>
          <a:xfrm>
            <a:off x="7191542" y="1"/>
            <a:ext cx="5000459" cy="1425992"/>
            <a:chOff x="7191542" y="1"/>
            <a:chExt cx="5000459" cy="1425992"/>
          </a:xfrm>
        </p:grpSpPr>
        <p:pic>
          <p:nvPicPr>
            <p:cNvPr id="20107" name="Google Shape;20107;p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08" name="Google Shape;20108;p948"/>
            <p:cNvGrpSpPr/>
            <p:nvPr/>
          </p:nvGrpSpPr>
          <p:grpSpPr>
            <a:xfrm>
              <a:off x="7191542" y="1"/>
              <a:ext cx="5000459" cy="1425992"/>
              <a:chOff x="7186272" y="0"/>
              <a:chExt cx="5005729" cy="1427495"/>
            </a:xfrm>
          </p:grpSpPr>
          <p:sp>
            <p:nvSpPr>
              <p:cNvPr id="20109" name="Google Shape;20109;p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0" name="Google Shape;20110;p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11" name="Google Shape;20111;p9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12" name="Google Shape;20112;p9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3" name="Google Shape;20113;p9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4" name="Google Shape;20114;p9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5" name="Google Shape;20115;p9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6" name="Google Shape;20116;p9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17" name="Google Shape;20117;p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18" name="Google Shape;20118;p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20119"/>
        <p:cNvGrpSpPr/>
        <p:nvPr/>
      </p:nvGrpSpPr>
      <p:grpSpPr>
        <a:xfrm>
          <a:off x="0" y="0"/>
          <a:ext cx="0" cy="0"/>
          <a:chOff x="0" y="0"/>
          <a:chExt cx="0" cy="0"/>
        </a:xfrm>
      </p:grpSpPr>
      <p:grpSp>
        <p:nvGrpSpPr>
          <p:cNvPr id="20120" name="Google Shape;20120;p949"/>
          <p:cNvGrpSpPr/>
          <p:nvPr/>
        </p:nvGrpSpPr>
        <p:grpSpPr>
          <a:xfrm>
            <a:off x="7191542" y="1"/>
            <a:ext cx="5000459" cy="1425992"/>
            <a:chOff x="7191542" y="1"/>
            <a:chExt cx="5000459" cy="1425992"/>
          </a:xfrm>
        </p:grpSpPr>
        <p:pic>
          <p:nvPicPr>
            <p:cNvPr id="20121" name="Google Shape;20121;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22" name="Google Shape;20122;p949"/>
            <p:cNvGrpSpPr/>
            <p:nvPr/>
          </p:nvGrpSpPr>
          <p:grpSpPr>
            <a:xfrm>
              <a:off x="7191542" y="1"/>
              <a:ext cx="5000459" cy="1425992"/>
              <a:chOff x="7186272" y="0"/>
              <a:chExt cx="5005729" cy="1427495"/>
            </a:xfrm>
          </p:grpSpPr>
          <p:sp>
            <p:nvSpPr>
              <p:cNvPr id="20123" name="Google Shape;20123;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4" name="Google Shape;20124;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25" name="Google Shape;20125;p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6" name="Google Shape;20126;p9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27" name="Google Shape;20127;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28" name="Google Shape;20128;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20129"/>
        <p:cNvGrpSpPr/>
        <p:nvPr/>
      </p:nvGrpSpPr>
      <p:grpSpPr>
        <a:xfrm>
          <a:off x="0" y="0"/>
          <a:ext cx="0" cy="0"/>
          <a:chOff x="0" y="0"/>
          <a:chExt cx="0" cy="0"/>
        </a:xfrm>
      </p:grpSpPr>
      <p:grpSp>
        <p:nvGrpSpPr>
          <p:cNvPr id="20130" name="Google Shape;20130;p950"/>
          <p:cNvGrpSpPr/>
          <p:nvPr/>
        </p:nvGrpSpPr>
        <p:grpSpPr>
          <a:xfrm>
            <a:off x="0" y="0"/>
            <a:ext cx="12192000" cy="2148830"/>
            <a:chOff x="0" y="0"/>
            <a:chExt cx="12192000" cy="2148830"/>
          </a:xfrm>
        </p:grpSpPr>
        <p:sp>
          <p:nvSpPr>
            <p:cNvPr id="20131" name="Google Shape;20131;p9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2" name="Google Shape;20132;p9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133" name="Google Shape;20133;p9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34" name="Google Shape;20134;p9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35" name="Google Shape;20135;p9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36" name="Google Shape;20136;p9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137" name="Google Shape;20137;p9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20138"/>
        <p:cNvGrpSpPr/>
        <p:nvPr/>
      </p:nvGrpSpPr>
      <p:grpSpPr>
        <a:xfrm>
          <a:off x="0" y="0"/>
          <a:ext cx="0" cy="0"/>
          <a:chOff x="0" y="0"/>
          <a:chExt cx="0" cy="0"/>
        </a:xfrm>
      </p:grpSpPr>
      <p:sp>
        <p:nvSpPr>
          <p:cNvPr id="20139" name="Google Shape;20139;p1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40" name="Google Shape;20140;p1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1" name="Google Shape;20141;p1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42" name="Google Shape;20142;p1384"/>
          <p:cNvGrpSpPr/>
          <p:nvPr/>
        </p:nvGrpSpPr>
        <p:grpSpPr>
          <a:xfrm>
            <a:off x="7191542" y="1"/>
            <a:ext cx="5000459" cy="1425992"/>
            <a:chOff x="7191542" y="1"/>
            <a:chExt cx="5000459" cy="1425992"/>
          </a:xfrm>
        </p:grpSpPr>
        <p:pic>
          <p:nvPicPr>
            <p:cNvPr id="20143" name="Google Shape;20143;p1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44" name="Google Shape;20144;p1384"/>
            <p:cNvGrpSpPr/>
            <p:nvPr/>
          </p:nvGrpSpPr>
          <p:grpSpPr>
            <a:xfrm>
              <a:off x="7191542" y="1"/>
              <a:ext cx="5000459" cy="1425992"/>
              <a:chOff x="7186272" y="0"/>
              <a:chExt cx="5005729" cy="1427495"/>
            </a:xfrm>
          </p:grpSpPr>
          <p:sp>
            <p:nvSpPr>
              <p:cNvPr id="20145" name="Google Shape;20145;p1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6" name="Google Shape;20146;p1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20147"/>
        <p:cNvGrpSpPr/>
        <p:nvPr/>
      </p:nvGrpSpPr>
      <p:grpSpPr>
        <a:xfrm>
          <a:off x="0" y="0"/>
          <a:ext cx="0" cy="0"/>
          <a:chOff x="0" y="0"/>
          <a:chExt cx="0" cy="0"/>
        </a:xfrm>
      </p:grpSpPr>
      <p:sp>
        <p:nvSpPr>
          <p:cNvPr id="20148" name="Google Shape;20148;p13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49" name="Google Shape;20149;p13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50" name="Google Shape;20150;p13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51" name="Google Shape;20151;p13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52" name="Google Shape;20152;p1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53" name="Google Shape;20153;p1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54" name="Google Shape;20154;p1385"/>
          <p:cNvGrpSpPr/>
          <p:nvPr/>
        </p:nvGrpSpPr>
        <p:grpSpPr>
          <a:xfrm>
            <a:off x="7191542" y="1"/>
            <a:ext cx="5000459" cy="1425992"/>
            <a:chOff x="7191542" y="1"/>
            <a:chExt cx="5000459" cy="1425992"/>
          </a:xfrm>
        </p:grpSpPr>
        <p:pic>
          <p:nvPicPr>
            <p:cNvPr id="20155" name="Google Shape;20155;p1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56" name="Google Shape;20156;p1385"/>
            <p:cNvGrpSpPr/>
            <p:nvPr/>
          </p:nvGrpSpPr>
          <p:grpSpPr>
            <a:xfrm>
              <a:off x="7191542" y="1"/>
              <a:ext cx="5000459" cy="1425992"/>
              <a:chOff x="7186272" y="0"/>
              <a:chExt cx="5005729" cy="1427495"/>
            </a:xfrm>
          </p:grpSpPr>
          <p:sp>
            <p:nvSpPr>
              <p:cNvPr id="20157" name="Google Shape;20157;p1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8" name="Google Shape;20158;p1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59" name="Google Shape;20159;p13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20160"/>
        <p:cNvGrpSpPr/>
        <p:nvPr/>
      </p:nvGrpSpPr>
      <p:grpSpPr>
        <a:xfrm>
          <a:off x="0" y="0"/>
          <a:ext cx="0" cy="0"/>
          <a:chOff x="0" y="0"/>
          <a:chExt cx="0" cy="0"/>
        </a:xfrm>
      </p:grpSpPr>
      <p:sp>
        <p:nvSpPr>
          <p:cNvPr id="20161" name="Google Shape;20161;p13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62" name="Google Shape;20162;p13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63" name="Google Shape;20163;p1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64" name="Google Shape;20164;p1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65" name="Google Shape;20165;p1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66" name="Google Shape;20166;p1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67" name="Google Shape;20167;p1386"/>
          <p:cNvGrpSpPr/>
          <p:nvPr/>
        </p:nvGrpSpPr>
        <p:grpSpPr>
          <a:xfrm>
            <a:off x="7191542" y="1"/>
            <a:ext cx="5000459" cy="1425992"/>
            <a:chOff x="7191542" y="1"/>
            <a:chExt cx="5000459" cy="1425992"/>
          </a:xfrm>
        </p:grpSpPr>
        <p:pic>
          <p:nvPicPr>
            <p:cNvPr id="20168" name="Google Shape;20168;p1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69" name="Google Shape;20169;p1386"/>
            <p:cNvGrpSpPr/>
            <p:nvPr/>
          </p:nvGrpSpPr>
          <p:grpSpPr>
            <a:xfrm>
              <a:off x="7191542" y="1"/>
              <a:ext cx="5000459" cy="1425992"/>
              <a:chOff x="7186272" y="0"/>
              <a:chExt cx="5005729" cy="1427495"/>
            </a:xfrm>
          </p:grpSpPr>
          <p:sp>
            <p:nvSpPr>
              <p:cNvPr id="20170" name="Google Shape;20170;p1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1" name="Google Shape;20171;p1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72" name="Google Shape;20172;p13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0173"/>
        <p:cNvGrpSpPr/>
        <p:nvPr/>
      </p:nvGrpSpPr>
      <p:grpSpPr>
        <a:xfrm>
          <a:off x="0" y="0"/>
          <a:ext cx="0" cy="0"/>
          <a:chOff x="0" y="0"/>
          <a:chExt cx="0" cy="0"/>
        </a:xfrm>
      </p:grpSpPr>
      <p:sp>
        <p:nvSpPr>
          <p:cNvPr id="20174" name="Google Shape;20174;p13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75" name="Google Shape;20175;p13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76" name="Google Shape;20176;p13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7" name="Google Shape;20177;p1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78" name="Google Shape;20178;p1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79" name="Google Shape;20179;p1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80" name="Google Shape;20180;p1387"/>
          <p:cNvGrpSpPr/>
          <p:nvPr/>
        </p:nvGrpSpPr>
        <p:grpSpPr>
          <a:xfrm>
            <a:off x="7191542" y="1"/>
            <a:ext cx="5000459" cy="1425992"/>
            <a:chOff x="7191542" y="1"/>
            <a:chExt cx="5000459" cy="1425992"/>
          </a:xfrm>
        </p:grpSpPr>
        <p:pic>
          <p:nvPicPr>
            <p:cNvPr id="20181" name="Google Shape;20181;p1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82" name="Google Shape;20182;p1387"/>
            <p:cNvGrpSpPr/>
            <p:nvPr/>
          </p:nvGrpSpPr>
          <p:grpSpPr>
            <a:xfrm>
              <a:off x="7191542" y="1"/>
              <a:ext cx="5000459" cy="1425992"/>
              <a:chOff x="7186272" y="0"/>
              <a:chExt cx="5005729" cy="1427495"/>
            </a:xfrm>
          </p:grpSpPr>
          <p:sp>
            <p:nvSpPr>
              <p:cNvPr id="20183" name="Google Shape;20183;p1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4" name="Google Shape;20184;p1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85" name="Google Shape;20185;p13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01"/>
        <p:cNvGrpSpPr/>
        <p:nvPr/>
      </p:nvGrpSpPr>
      <p:grpSpPr>
        <a:xfrm>
          <a:off x="0" y="0"/>
          <a:ext cx="0" cy="0"/>
          <a:chOff x="0" y="0"/>
          <a:chExt cx="0" cy="0"/>
        </a:xfrm>
      </p:grpSpPr>
      <p:grpSp>
        <p:nvGrpSpPr>
          <p:cNvPr id="902" name="Google Shape;902;p144"/>
          <p:cNvGrpSpPr/>
          <p:nvPr/>
        </p:nvGrpSpPr>
        <p:grpSpPr>
          <a:xfrm>
            <a:off x="0" y="0"/>
            <a:ext cx="12192000" cy="2148830"/>
            <a:chOff x="0" y="0"/>
            <a:chExt cx="12192000" cy="2148830"/>
          </a:xfrm>
        </p:grpSpPr>
        <p:sp>
          <p:nvSpPr>
            <p:cNvPr id="903" name="Google Shape;903;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 name="Google Shape;904;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05" name="Google Shape;905;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 name="Google Shape;906;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7" name="Google Shape;907;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8" name="Google Shape;908;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9" name="Google Shape;909;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20186"/>
        <p:cNvGrpSpPr/>
        <p:nvPr/>
      </p:nvGrpSpPr>
      <p:grpSpPr>
        <a:xfrm>
          <a:off x="0" y="0"/>
          <a:ext cx="0" cy="0"/>
          <a:chOff x="0" y="0"/>
          <a:chExt cx="0" cy="0"/>
        </a:xfrm>
      </p:grpSpPr>
      <p:sp>
        <p:nvSpPr>
          <p:cNvPr id="20187" name="Google Shape;20187;p8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88" name="Google Shape;20188;p8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89" name="Google Shape;20189;p8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90" name="Google Shape;20190;p883"/>
          <p:cNvSpPr>
            <a:spLocks noGrp="1"/>
          </p:cNvSpPr>
          <p:nvPr>
            <p:ph type="pic" idx="2"/>
          </p:nvPr>
        </p:nvSpPr>
        <p:spPr>
          <a:xfrm>
            <a:off x="7118684" y="233915"/>
            <a:ext cx="5073316" cy="5943600"/>
          </a:xfrm>
          <a:prstGeom prst="rect">
            <a:avLst/>
          </a:prstGeom>
          <a:noFill/>
          <a:ln>
            <a:noFill/>
          </a:ln>
        </p:spPr>
      </p:sp>
      <p:grpSp>
        <p:nvGrpSpPr>
          <p:cNvPr id="20191" name="Google Shape;20191;p883"/>
          <p:cNvGrpSpPr/>
          <p:nvPr/>
        </p:nvGrpSpPr>
        <p:grpSpPr>
          <a:xfrm>
            <a:off x="0" y="5020348"/>
            <a:ext cx="12192000" cy="1837653"/>
            <a:chOff x="0" y="5020348"/>
            <a:chExt cx="12192000" cy="1837653"/>
          </a:xfrm>
        </p:grpSpPr>
        <p:sp>
          <p:nvSpPr>
            <p:cNvPr id="20192" name="Google Shape;20192;p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3" name="Google Shape;20193;p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194" name="Google Shape;20194;p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20195"/>
        <p:cNvGrpSpPr/>
        <p:nvPr/>
      </p:nvGrpSpPr>
      <p:grpSpPr>
        <a:xfrm>
          <a:off x="0" y="0"/>
          <a:ext cx="0" cy="0"/>
          <a:chOff x="0" y="0"/>
          <a:chExt cx="0" cy="0"/>
        </a:xfrm>
      </p:grpSpPr>
      <p:grpSp>
        <p:nvGrpSpPr>
          <p:cNvPr id="20196" name="Google Shape;20196;p884"/>
          <p:cNvGrpSpPr/>
          <p:nvPr/>
        </p:nvGrpSpPr>
        <p:grpSpPr>
          <a:xfrm>
            <a:off x="0" y="5020347"/>
            <a:ext cx="12192000" cy="1837653"/>
            <a:chOff x="0" y="5020347"/>
            <a:chExt cx="12192000" cy="1837653"/>
          </a:xfrm>
        </p:grpSpPr>
        <p:sp>
          <p:nvSpPr>
            <p:cNvPr id="20197" name="Google Shape;20197;p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8" name="Google Shape;20198;p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9" name="Google Shape;20199;p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200" name="Google Shape;20200;p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201" name="Google Shape;20201;p8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2" name="Google Shape;20202;p8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20203"/>
        <p:cNvGrpSpPr/>
        <p:nvPr/>
      </p:nvGrpSpPr>
      <p:grpSpPr>
        <a:xfrm>
          <a:off x="0" y="0"/>
          <a:ext cx="0" cy="0"/>
          <a:chOff x="0" y="0"/>
          <a:chExt cx="0" cy="0"/>
        </a:xfrm>
      </p:grpSpPr>
      <p:sp>
        <p:nvSpPr>
          <p:cNvPr id="20204" name="Google Shape;20204;p8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205" name="Google Shape;20205;p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206" name="Google Shape;20206;p885"/>
          <p:cNvGrpSpPr/>
          <p:nvPr/>
        </p:nvGrpSpPr>
        <p:grpSpPr>
          <a:xfrm>
            <a:off x="0" y="5379426"/>
            <a:ext cx="2807368" cy="753891"/>
            <a:chOff x="0" y="5379426"/>
            <a:chExt cx="2807368" cy="753891"/>
          </a:xfrm>
        </p:grpSpPr>
        <p:sp>
          <p:nvSpPr>
            <p:cNvPr id="20207" name="Google Shape;20207;p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08" name="Google Shape;20208;p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209" name="Google Shape;20209;p885"/>
          <p:cNvSpPr>
            <a:spLocks noGrp="1"/>
          </p:cNvSpPr>
          <p:nvPr>
            <p:ph type="pic" idx="2"/>
          </p:nvPr>
        </p:nvSpPr>
        <p:spPr>
          <a:xfrm>
            <a:off x="2807368" y="457202"/>
            <a:ext cx="8915400" cy="5943598"/>
          </a:xfrm>
          <a:prstGeom prst="rect">
            <a:avLst/>
          </a:prstGeom>
          <a:noFill/>
          <a:ln>
            <a:noFill/>
          </a:ln>
        </p:spPr>
      </p:sp>
      <p:pic>
        <p:nvPicPr>
          <p:cNvPr id="20210" name="Google Shape;20210;p8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20211"/>
        <p:cNvGrpSpPr/>
        <p:nvPr/>
      </p:nvGrpSpPr>
      <p:grpSpPr>
        <a:xfrm>
          <a:off x="0" y="0"/>
          <a:ext cx="0" cy="0"/>
          <a:chOff x="0" y="0"/>
          <a:chExt cx="0" cy="0"/>
        </a:xfrm>
      </p:grpSpPr>
      <p:sp>
        <p:nvSpPr>
          <p:cNvPr id="20212" name="Google Shape;20212;p13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13" name="Google Shape;20213;p13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4" name="Google Shape;20214;p13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5" name="Google Shape;20215;p1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16" name="Google Shape;20216;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17" name="Google Shape;20217;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18" name="Google Shape;20218;p1388"/>
          <p:cNvGrpSpPr/>
          <p:nvPr/>
        </p:nvGrpSpPr>
        <p:grpSpPr>
          <a:xfrm>
            <a:off x="7191542" y="1"/>
            <a:ext cx="5000459" cy="1425992"/>
            <a:chOff x="7191542" y="1"/>
            <a:chExt cx="5000459" cy="1425992"/>
          </a:xfrm>
        </p:grpSpPr>
        <p:pic>
          <p:nvPicPr>
            <p:cNvPr id="20219" name="Google Shape;20219;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20" name="Google Shape;20220;p1388"/>
            <p:cNvGrpSpPr/>
            <p:nvPr/>
          </p:nvGrpSpPr>
          <p:grpSpPr>
            <a:xfrm>
              <a:off x="7191542" y="1"/>
              <a:ext cx="5000459" cy="1425992"/>
              <a:chOff x="7186272" y="0"/>
              <a:chExt cx="5005729" cy="1427495"/>
            </a:xfrm>
          </p:grpSpPr>
          <p:sp>
            <p:nvSpPr>
              <p:cNvPr id="20221" name="Google Shape;20221;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2" name="Google Shape;20222;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23" name="Google Shape;20223;p13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20224"/>
        <p:cNvGrpSpPr/>
        <p:nvPr/>
      </p:nvGrpSpPr>
      <p:grpSpPr>
        <a:xfrm>
          <a:off x="0" y="0"/>
          <a:ext cx="0" cy="0"/>
          <a:chOff x="0" y="0"/>
          <a:chExt cx="0" cy="0"/>
        </a:xfrm>
      </p:grpSpPr>
      <p:sp>
        <p:nvSpPr>
          <p:cNvPr id="20225" name="Google Shape;20225;p1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26" name="Google Shape;20226;p1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7" name="Google Shape;20227;p1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8" name="Google Shape;20228;p1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29" name="Google Shape;20229;p1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30" name="Google Shape;20230;p1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31" name="Google Shape;20231;p1389"/>
          <p:cNvGrpSpPr/>
          <p:nvPr/>
        </p:nvGrpSpPr>
        <p:grpSpPr>
          <a:xfrm>
            <a:off x="7191542" y="1"/>
            <a:ext cx="5000459" cy="1425992"/>
            <a:chOff x="7191542" y="1"/>
            <a:chExt cx="5000459" cy="1425992"/>
          </a:xfrm>
        </p:grpSpPr>
        <p:pic>
          <p:nvPicPr>
            <p:cNvPr id="20232" name="Google Shape;20232;p1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33" name="Google Shape;20233;p1389"/>
            <p:cNvGrpSpPr/>
            <p:nvPr/>
          </p:nvGrpSpPr>
          <p:grpSpPr>
            <a:xfrm>
              <a:off x="7191542" y="1"/>
              <a:ext cx="5000459" cy="1425992"/>
              <a:chOff x="7186272" y="0"/>
              <a:chExt cx="5005729" cy="1427495"/>
            </a:xfrm>
          </p:grpSpPr>
          <p:sp>
            <p:nvSpPr>
              <p:cNvPr id="20234" name="Google Shape;20234;p1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5" name="Google Shape;20235;p1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36" name="Google Shape;20236;p13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20237"/>
        <p:cNvGrpSpPr/>
        <p:nvPr/>
      </p:nvGrpSpPr>
      <p:grpSpPr>
        <a:xfrm>
          <a:off x="0" y="0"/>
          <a:ext cx="0" cy="0"/>
          <a:chOff x="0" y="0"/>
          <a:chExt cx="0" cy="0"/>
        </a:xfrm>
      </p:grpSpPr>
      <p:grpSp>
        <p:nvGrpSpPr>
          <p:cNvPr id="20238" name="Google Shape;20238;p887"/>
          <p:cNvGrpSpPr/>
          <p:nvPr/>
        </p:nvGrpSpPr>
        <p:grpSpPr>
          <a:xfrm>
            <a:off x="7191542" y="1"/>
            <a:ext cx="5000459" cy="1425992"/>
            <a:chOff x="7191542" y="1"/>
            <a:chExt cx="5000459" cy="1425992"/>
          </a:xfrm>
        </p:grpSpPr>
        <p:pic>
          <p:nvPicPr>
            <p:cNvPr id="20239" name="Google Shape;20239;p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0" name="Google Shape;20240;p887"/>
            <p:cNvGrpSpPr/>
            <p:nvPr/>
          </p:nvGrpSpPr>
          <p:grpSpPr>
            <a:xfrm>
              <a:off x="7191542" y="1"/>
              <a:ext cx="5000459" cy="1425992"/>
              <a:chOff x="7186272" y="0"/>
              <a:chExt cx="5005729" cy="1427495"/>
            </a:xfrm>
          </p:grpSpPr>
          <p:sp>
            <p:nvSpPr>
              <p:cNvPr id="20241" name="Google Shape;20241;p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2" name="Google Shape;20242;p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43" name="Google Shape;20243;p8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4" name="Google Shape;20244;p8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45" name="Google Shape;20245;p8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46" name="Google Shape;20246;p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47" name="Google Shape;20247;p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20248"/>
        <p:cNvGrpSpPr/>
        <p:nvPr/>
      </p:nvGrpSpPr>
      <p:grpSpPr>
        <a:xfrm>
          <a:off x="0" y="0"/>
          <a:ext cx="0" cy="0"/>
          <a:chOff x="0" y="0"/>
          <a:chExt cx="0" cy="0"/>
        </a:xfrm>
      </p:grpSpPr>
      <p:sp>
        <p:nvSpPr>
          <p:cNvPr id="20249" name="Google Shape;20249;p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0" name="Google Shape;20250;p8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251" name="Google Shape;20251;p888"/>
          <p:cNvGrpSpPr/>
          <p:nvPr/>
        </p:nvGrpSpPr>
        <p:grpSpPr>
          <a:xfrm>
            <a:off x="7191542" y="1"/>
            <a:ext cx="5000459" cy="1425992"/>
            <a:chOff x="7191542" y="1"/>
            <a:chExt cx="5000459" cy="1425992"/>
          </a:xfrm>
        </p:grpSpPr>
        <p:pic>
          <p:nvPicPr>
            <p:cNvPr id="20252" name="Google Shape;20252;p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53" name="Google Shape;20253;p888"/>
            <p:cNvGrpSpPr/>
            <p:nvPr/>
          </p:nvGrpSpPr>
          <p:grpSpPr>
            <a:xfrm>
              <a:off x="7191542" y="1"/>
              <a:ext cx="5000459" cy="1425992"/>
              <a:chOff x="7186272" y="0"/>
              <a:chExt cx="5005729" cy="1427495"/>
            </a:xfrm>
          </p:grpSpPr>
          <p:sp>
            <p:nvSpPr>
              <p:cNvPr id="20254" name="Google Shape;20254;p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5" name="Google Shape;20255;p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56" name="Google Shape;20256;p8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7" name="Google Shape;20257;p8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58" name="Google Shape;20258;p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59" name="Google Shape;20259;p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20260"/>
        <p:cNvGrpSpPr/>
        <p:nvPr/>
      </p:nvGrpSpPr>
      <p:grpSpPr>
        <a:xfrm>
          <a:off x="0" y="0"/>
          <a:ext cx="0" cy="0"/>
          <a:chOff x="0" y="0"/>
          <a:chExt cx="0" cy="0"/>
        </a:xfrm>
      </p:grpSpPr>
      <p:grpSp>
        <p:nvGrpSpPr>
          <p:cNvPr id="20261" name="Google Shape;20261;p889"/>
          <p:cNvGrpSpPr/>
          <p:nvPr/>
        </p:nvGrpSpPr>
        <p:grpSpPr>
          <a:xfrm>
            <a:off x="7191542" y="1"/>
            <a:ext cx="5000459" cy="1425992"/>
            <a:chOff x="7191542" y="1"/>
            <a:chExt cx="5000459" cy="1425992"/>
          </a:xfrm>
        </p:grpSpPr>
        <p:pic>
          <p:nvPicPr>
            <p:cNvPr id="20262" name="Google Shape;20262;p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63" name="Google Shape;20263;p889"/>
            <p:cNvGrpSpPr/>
            <p:nvPr/>
          </p:nvGrpSpPr>
          <p:grpSpPr>
            <a:xfrm>
              <a:off x="7191542" y="1"/>
              <a:ext cx="5000459" cy="1425992"/>
              <a:chOff x="7186272" y="0"/>
              <a:chExt cx="5005729" cy="1427495"/>
            </a:xfrm>
          </p:grpSpPr>
          <p:sp>
            <p:nvSpPr>
              <p:cNvPr id="20264" name="Google Shape;20264;p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5" name="Google Shape;20265;p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66" name="Google Shape;20266;p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67" name="Google Shape;20267;p8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68" name="Google Shape;20268;p8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69" name="Google Shape;20269;p8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70" name="Google Shape;20270;p8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71" name="Google Shape;20271;p8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72" name="Google Shape;20272;p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73" name="Google Shape;20273;p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20274"/>
        <p:cNvGrpSpPr/>
        <p:nvPr/>
      </p:nvGrpSpPr>
      <p:grpSpPr>
        <a:xfrm>
          <a:off x="0" y="0"/>
          <a:ext cx="0" cy="0"/>
          <a:chOff x="0" y="0"/>
          <a:chExt cx="0" cy="0"/>
        </a:xfrm>
      </p:grpSpPr>
      <p:grpSp>
        <p:nvGrpSpPr>
          <p:cNvPr id="20275" name="Google Shape;20275;p890"/>
          <p:cNvGrpSpPr/>
          <p:nvPr/>
        </p:nvGrpSpPr>
        <p:grpSpPr>
          <a:xfrm>
            <a:off x="7191542" y="1"/>
            <a:ext cx="5000459" cy="1425992"/>
            <a:chOff x="7191542" y="1"/>
            <a:chExt cx="5000459" cy="1425992"/>
          </a:xfrm>
        </p:grpSpPr>
        <p:pic>
          <p:nvPicPr>
            <p:cNvPr id="20276" name="Google Shape;20276;p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77" name="Google Shape;20277;p890"/>
            <p:cNvGrpSpPr/>
            <p:nvPr/>
          </p:nvGrpSpPr>
          <p:grpSpPr>
            <a:xfrm>
              <a:off x="7191542" y="1"/>
              <a:ext cx="5000459" cy="1425992"/>
              <a:chOff x="7186272" y="0"/>
              <a:chExt cx="5005729" cy="1427495"/>
            </a:xfrm>
          </p:grpSpPr>
          <p:sp>
            <p:nvSpPr>
              <p:cNvPr id="20278" name="Google Shape;20278;p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9" name="Google Shape;20279;p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80" name="Google Shape;20280;p8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81" name="Google Shape;20281;p8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82" name="Google Shape;20282;p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83" name="Google Shape;20283;p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20284"/>
        <p:cNvGrpSpPr/>
        <p:nvPr/>
      </p:nvGrpSpPr>
      <p:grpSpPr>
        <a:xfrm>
          <a:off x="0" y="0"/>
          <a:ext cx="0" cy="0"/>
          <a:chOff x="0" y="0"/>
          <a:chExt cx="0" cy="0"/>
        </a:xfrm>
      </p:grpSpPr>
      <p:grpSp>
        <p:nvGrpSpPr>
          <p:cNvPr id="20285" name="Google Shape;20285;p891"/>
          <p:cNvGrpSpPr/>
          <p:nvPr/>
        </p:nvGrpSpPr>
        <p:grpSpPr>
          <a:xfrm>
            <a:off x="0" y="0"/>
            <a:ext cx="12192000" cy="2148830"/>
            <a:chOff x="0" y="0"/>
            <a:chExt cx="12192000" cy="2148830"/>
          </a:xfrm>
        </p:grpSpPr>
        <p:sp>
          <p:nvSpPr>
            <p:cNvPr id="20286" name="Google Shape;20286;p8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7" name="Google Shape;20287;p8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88" name="Google Shape;20288;p8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89" name="Google Shape;20289;p8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0" name="Google Shape;20290;p8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291" name="Google Shape;20291;p89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292" name="Google Shape;20292;p89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10"/>
        <p:cNvGrpSpPr/>
        <p:nvPr/>
      </p:nvGrpSpPr>
      <p:grpSpPr>
        <a:xfrm>
          <a:off x="0" y="0"/>
          <a:ext cx="0" cy="0"/>
          <a:chOff x="0" y="0"/>
          <a:chExt cx="0" cy="0"/>
        </a:xfrm>
      </p:grpSpPr>
      <p:sp>
        <p:nvSpPr>
          <p:cNvPr id="911" name="Google Shape;911;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 name="Google Shape;912;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3" name="Google Shape;913;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14" name="Google Shape;914;p145"/>
          <p:cNvGrpSpPr/>
          <p:nvPr/>
        </p:nvGrpSpPr>
        <p:grpSpPr>
          <a:xfrm>
            <a:off x="7191542" y="1"/>
            <a:ext cx="5000459" cy="1425992"/>
            <a:chOff x="7191542" y="1"/>
            <a:chExt cx="5000459" cy="1425992"/>
          </a:xfrm>
        </p:grpSpPr>
        <p:pic>
          <p:nvPicPr>
            <p:cNvPr id="915" name="Google Shape;915;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 name="Google Shape;916;p145"/>
            <p:cNvGrpSpPr/>
            <p:nvPr/>
          </p:nvGrpSpPr>
          <p:grpSpPr>
            <a:xfrm>
              <a:off x="7191542" y="1"/>
              <a:ext cx="5000459" cy="1425992"/>
              <a:chOff x="7186272" y="0"/>
              <a:chExt cx="5005729" cy="1427495"/>
            </a:xfrm>
          </p:grpSpPr>
          <p:sp>
            <p:nvSpPr>
              <p:cNvPr id="917" name="Google Shape;917;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8" name="Google Shape;918;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20293"/>
        <p:cNvGrpSpPr/>
        <p:nvPr/>
      </p:nvGrpSpPr>
      <p:grpSpPr>
        <a:xfrm>
          <a:off x="0" y="0"/>
          <a:ext cx="0" cy="0"/>
          <a:chOff x="0" y="0"/>
          <a:chExt cx="0" cy="0"/>
        </a:xfrm>
      </p:grpSpPr>
      <p:sp>
        <p:nvSpPr>
          <p:cNvPr id="20294" name="Google Shape;20294;p8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95" name="Google Shape;20295;p8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96" name="Google Shape;20296;p8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97" name="Google Shape;20297;p892"/>
          <p:cNvGrpSpPr/>
          <p:nvPr/>
        </p:nvGrpSpPr>
        <p:grpSpPr>
          <a:xfrm>
            <a:off x="7191542" y="1"/>
            <a:ext cx="5000459" cy="1425992"/>
            <a:chOff x="7191542" y="1"/>
            <a:chExt cx="5000459" cy="1425992"/>
          </a:xfrm>
        </p:grpSpPr>
        <p:pic>
          <p:nvPicPr>
            <p:cNvPr id="20298" name="Google Shape;20298;p8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99" name="Google Shape;20299;p892"/>
            <p:cNvGrpSpPr/>
            <p:nvPr/>
          </p:nvGrpSpPr>
          <p:grpSpPr>
            <a:xfrm>
              <a:off x="7191542" y="1"/>
              <a:ext cx="5000459" cy="1425992"/>
              <a:chOff x="7186272" y="0"/>
              <a:chExt cx="5005729" cy="1427495"/>
            </a:xfrm>
          </p:grpSpPr>
          <p:sp>
            <p:nvSpPr>
              <p:cNvPr id="20300" name="Google Shape;20300;p8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1" name="Google Shape;20301;p8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20302"/>
        <p:cNvGrpSpPr/>
        <p:nvPr/>
      </p:nvGrpSpPr>
      <p:grpSpPr>
        <a:xfrm>
          <a:off x="0" y="0"/>
          <a:ext cx="0" cy="0"/>
          <a:chOff x="0" y="0"/>
          <a:chExt cx="0" cy="0"/>
        </a:xfrm>
      </p:grpSpPr>
      <p:sp>
        <p:nvSpPr>
          <p:cNvPr id="20303" name="Google Shape;20303;p13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4" name="Google Shape;20304;p13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05" name="Google Shape;20305;p13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306" name="Google Shape;20306;p1390"/>
          <p:cNvSpPr>
            <a:spLocks noGrp="1"/>
          </p:cNvSpPr>
          <p:nvPr>
            <p:ph type="pic" idx="2"/>
          </p:nvPr>
        </p:nvSpPr>
        <p:spPr>
          <a:xfrm>
            <a:off x="7118684" y="233915"/>
            <a:ext cx="5073316" cy="5943600"/>
          </a:xfrm>
          <a:prstGeom prst="rect">
            <a:avLst/>
          </a:prstGeom>
          <a:noFill/>
          <a:ln>
            <a:noFill/>
          </a:ln>
        </p:spPr>
      </p:sp>
      <p:grpSp>
        <p:nvGrpSpPr>
          <p:cNvPr id="20307" name="Google Shape;20307;p1390"/>
          <p:cNvGrpSpPr/>
          <p:nvPr/>
        </p:nvGrpSpPr>
        <p:grpSpPr>
          <a:xfrm>
            <a:off x="0" y="5020348"/>
            <a:ext cx="12192000" cy="1837653"/>
            <a:chOff x="0" y="5020348"/>
            <a:chExt cx="12192000" cy="1837653"/>
          </a:xfrm>
        </p:grpSpPr>
        <p:sp>
          <p:nvSpPr>
            <p:cNvPr id="20308" name="Google Shape;20308;p13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9" name="Google Shape;20309;p13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0" name="Google Shape;20310;p13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20311"/>
        <p:cNvGrpSpPr/>
        <p:nvPr/>
      </p:nvGrpSpPr>
      <p:grpSpPr>
        <a:xfrm>
          <a:off x="0" y="0"/>
          <a:ext cx="0" cy="0"/>
          <a:chOff x="0" y="0"/>
          <a:chExt cx="0" cy="0"/>
        </a:xfrm>
      </p:grpSpPr>
      <p:grpSp>
        <p:nvGrpSpPr>
          <p:cNvPr id="20312" name="Google Shape;20312;p1391"/>
          <p:cNvGrpSpPr/>
          <p:nvPr/>
        </p:nvGrpSpPr>
        <p:grpSpPr>
          <a:xfrm>
            <a:off x="0" y="5020347"/>
            <a:ext cx="12192000" cy="1837653"/>
            <a:chOff x="0" y="5020347"/>
            <a:chExt cx="12192000" cy="1837653"/>
          </a:xfrm>
        </p:grpSpPr>
        <p:sp>
          <p:nvSpPr>
            <p:cNvPr id="20313" name="Google Shape;20313;p13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4" name="Google Shape;20314;p13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5" name="Google Shape;20315;p13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6" name="Google Shape;20316;p13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317" name="Google Shape;20317;p13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18" name="Google Shape;20318;p13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20319"/>
        <p:cNvGrpSpPr/>
        <p:nvPr/>
      </p:nvGrpSpPr>
      <p:grpSpPr>
        <a:xfrm>
          <a:off x="0" y="0"/>
          <a:ext cx="0" cy="0"/>
          <a:chOff x="0" y="0"/>
          <a:chExt cx="0" cy="0"/>
        </a:xfrm>
      </p:grpSpPr>
      <p:sp>
        <p:nvSpPr>
          <p:cNvPr id="20320" name="Google Shape;20320;p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321" name="Google Shape;20321;p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322" name="Google Shape;20322;p912"/>
          <p:cNvGrpSpPr/>
          <p:nvPr/>
        </p:nvGrpSpPr>
        <p:grpSpPr>
          <a:xfrm>
            <a:off x="0" y="5379426"/>
            <a:ext cx="2807368" cy="753891"/>
            <a:chOff x="0" y="5379426"/>
            <a:chExt cx="2807368" cy="753891"/>
          </a:xfrm>
        </p:grpSpPr>
        <p:sp>
          <p:nvSpPr>
            <p:cNvPr id="20323" name="Google Shape;20323;p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4" name="Google Shape;20324;p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325" name="Google Shape;20325;p912"/>
          <p:cNvSpPr>
            <a:spLocks noGrp="1"/>
          </p:cNvSpPr>
          <p:nvPr>
            <p:ph type="pic" idx="2"/>
          </p:nvPr>
        </p:nvSpPr>
        <p:spPr>
          <a:xfrm>
            <a:off x="2807368" y="457202"/>
            <a:ext cx="8915400" cy="5943598"/>
          </a:xfrm>
          <a:prstGeom prst="rect">
            <a:avLst/>
          </a:prstGeom>
          <a:noFill/>
          <a:ln>
            <a:noFill/>
          </a:ln>
        </p:spPr>
      </p:sp>
      <p:pic>
        <p:nvPicPr>
          <p:cNvPr id="20326" name="Google Shape;20326;p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20327"/>
        <p:cNvGrpSpPr/>
        <p:nvPr/>
      </p:nvGrpSpPr>
      <p:grpSpPr>
        <a:xfrm>
          <a:off x="0" y="0"/>
          <a:ext cx="0" cy="0"/>
          <a:chOff x="0" y="0"/>
          <a:chExt cx="0" cy="0"/>
        </a:xfrm>
      </p:grpSpPr>
      <p:sp>
        <p:nvSpPr>
          <p:cNvPr id="20328" name="Google Shape;20328;p13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9" name="Google Shape;20329;p13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30" name="Google Shape;20330;p13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31" name="Google Shape;20331;p1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32" name="Google Shape;20332;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33" name="Google Shape;20333;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334" name="Google Shape;20334;p1392"/>
          <p:cNvGrpSpPr/>
          <p:nvPr/>
        </p:nvGrpSpPr>
        <p:grpSpPr>
          <a:xfrm>
            <a:off x="7191542" y="1"/>
            <a:ext cx="5000459" cy="1425992"/>
            <a:chOff x="7191542" y="1"/>
            <a:chExt cx="5000459" cy="1425992"/>
          </a:xfrm>
        </p:grpSpPr>
        <p:pic>
          <p:nvPicPr>
            <p:cNvPr id="20335" name="Google Shape;20335;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36" name="Google Shape;20336;p1392"/>
            <p:cNvGrpSpPr/>
            <p:nvPr/>
          </p:nvGrpSpPr>
          <p:grpSpPr>
            <a:xfrm>
              <a:off x="7191542" y="1"/>
              <a:ext cx="5000459" cy="1425992"/>
              <a:chOff x="7186272" y="0"/>
              <a:chExt cx="5005729" cy="1427495"/>
            </a:xfrm>
          </p:grpSpPr>
          <p:sp>
            <p:nvSpPr>
              <p:cNvPr id="20337" name="Google Shape;20337;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8" name="Google Shape;20338;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339" name="Google Shape;20339;p13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20340"/>
        <p:cNvGrpSpPr/>
        <p:nvPr/>
      </p:nvGrpSpPr>
      <p:grpSpPr>
        <a:xfrm>
          <a:off x="0" y="0"/>
          <a:ext cx="0" cy="0"/>
          <a:chOff x="0" y="0"/>
          <a:chExt cx="0" cy="0"/>
        </a:xfrm>
      </p:grpSpPr>
      <p:grpSp>
        <p:nvGrpSpPr>
          <p:cNvPr id="20341" name="Google Shape;20341;p1393"/>
          <p:cNvGrpSpPr/>
          <p:nvPr/>
        </p:nvGrpSpPr>
        <p:grpSpPr>
          <a:xfrm>
            <a:off x="7191542" y="1"/>
            <a:ext cx="5000459" cy="1425992"/>
            <a:chOff x="7191542" y="1"/>
            <a:chExt cx="5000459" cy="1425992"/>
          </a:xfrm>
        </p:grpSpPr>
        <p:pic>
          <p:nvPicPr>
            <p:cNvPr id="20342" name="Google Shape;20342;p1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43" name="Google Shape;20343;p1393"/>
            <p:cNvGrpSpPr/>
            <p:nvPr/>
          </p:nvGrpSpPr>
          <p:grpSpPr>
            <a:xfrm>
              <a:off x="7191542" y="1"/>
              <a:ext cx="5000459" cy="1425992"/>
              <a:chOff x="7186272" y="0"/>
              <a:chExt cx="5005729" cy="1427495"/>
            </a:xfrm>
          </p:grpSpPr>
          <p:sp>
            <p:nvSpPr>
              <p:cNvPr id="20344" name="Google Shape;20344;p1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5" name="Google Shape;20345;p1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46" name="Google Shape;20346;p1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47" name="Google Shape;20347;p13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48" name="Google Shape;20348;p1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49" name="Google Shape;20349;p1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50" name="Google Shape;20350;p1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20351"/>
        <p:cNvGrpSpPr/>
        <p:nvPr/>
      </p:nvGrpSpPr>
      <p:grpSpPr>
        <a:xfrm>
          <a:off x="0" y="0"/>
          <a:ext cx="0" cy="0"/>
          <a:chOff x="0" y="0"/>
          <a:chExt cx="0" cy="0"/>
        </a:xfrm>
      </p:grpSpPr>
      <p:sp>
        <p:nvSpPr>
          <p:cNvPr id="20352" name="Google Shape;20352;p13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53" name="Google Shape;20353;p13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4" name="Google Shape;20354;p1394"/>
          <p:cNvGrpSpPr/>
          <p:nvPr/>
        </p:nvGrpSpPr>
        <p:grpSpPr>
          <a:xfrm>
            <a:off x="7191542" y="1"/>
            <a:ext cx="5000459" cy="1425992"/>
            <a:chOff x="7191542" y="1"/>
            <a:chExt cx="5000459" cy="1425992"/>
          </a:xfrm>
        </p:grpSpPr>
        <p:pic>
          <p:nvPicPr>
            <p:cNvPr id="20355" name="Google Shape;20355;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56" name="Google Shape;20356;p1394"/>
            <p:cNvGrpSpPr/>
            <p:nvPr/>
          </p:nvGrpSpPr>
          <p:grpSpPr>
            <a:xfrm>
              <a:off x="7191542" y="1"/>
              <a:ext cx="5000459" cy="1425992"/>
              <a:chOff x="7186272" y="0"/>
              <a:chExt cx="5005729" cy="1427495"/>
            </a:xfrm>
          </p:grpSpPr>
          <p:sp>
            <p:nvSpPr>
              <p:cNvPr id="20357" name="Google Shape;20357;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8" name="Google Shape;20358;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59" name="Google Shape;20359;p13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60" name="Google Shape;20360;p13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61" name="Google Shape;20361;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62" name="Google Shape;20362;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20363"/>
        <p:cNvGrpSpPr/>
        <p:nvPr/>
      </p:nvGrpSpPr>
      <p:grpSpPr>
        <a:xfrm>
          <a:off x="0" y="0"/>
          <a:ext cx="0" cy="0"/>
          <a:chOff x="0" y="0"/>
          <a:chExt cx="0" cy="0"/>
        </a:xfrm>
      </p:grpSpPr>
      <p:grpSp>
        <p:nvGrpSpPr>
          <p:cNvPr id="20364" name="Google Shape;20364;p1395"/>
          <p:cNvGrpSpPr/>
          <p:nvPr/>
        </p:nvGrpSpPr>
        <p:grpSpPr>
          <a:xfrm>
            <a:off x="7191542" y="1"/>
            <a:ext cx="5000459" cy="1425992"/>
            <a:chOff x="7191542" y="1"/>
            <a:chExt cx="5000459" cy="1425992"/>
          </a:xfrm>
        </p:grpSpPr>
        <p:pic>
          <p:nvPicPr>
            <p:cNvPr id="20365" name="Google Shape;20365;p13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66" name="Google Shape;20366;p1395"/>
            <p:cNvGrpSpPr/>
            <p:nvPr/>
          </p:nvGrpSpPr>
          <p:grpSpPr>
            <a:xfrm>
              <a:off x="7191542" y="1"/>
              <a:ext cx="5000459" cy="1425992"/>
              <a:chOff x="7186272" y="0"/>
              <a:chExt cx="5005729" cy="1427495"/>
            </a:xfrm>
          </p:grpSpPr>
          <p:sp>
            <p:nvSpPr>
              <p:cNvPr id="20367" name="Google Shape;20367;p13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8" name="Google Shape;20368;p13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69" name="Google Shape;20369;p13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70" name="Google Shape;20370;p13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1" name="Google Shape;20371;p13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2" name="Google Shape;20372;p13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3" name="Google Shape;20373;p13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4" name="Google Shape;20374;p13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75" name="Google Shape;20375;p13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76" name="Google Shape;20376;p13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20377"/>
        <p:cNvGrpSpPr/>
        <p:nvPr/>
      </p:nvGrpSpPr>
      <p:grpSpPr>
        <a:xfrm>
          <a:off x="0" y="0"/>
          <a:ext cx="0" cy="0"/>
          <a:chOff x="0" y="0"/>
          <a:chExt cx="0" cy="0"/>
        </a:xfrm>
      </p:grpSpPr>
      <p:grpSp>
        <p:nvGrpSpPr>
          <p:cNvPr id="20378" name="Google Shape;20378;p1396"/>
          <p:cNvGrpSpPr/>
          <p:nvPr/>
        </p:nvGrpSpPr>
        <p:grpSpPr>
          <a:xfrm>
            <a:off x="7191542" y="1"/>
            <a:ext cx="5000459" cy="1425992"/>
            <a:chOff x="7191542" y="1"/>
            <a:chExt cx="5000459" cy="1425992"/>
          </a:xfrm>
        </p:grpSpPr>
        <p:pic>
          <p:nvPicPr>
            <p:cNvPr id="20379" name="Google Shape;20379;p13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80" name="Google Shape;20380;p1396"/>
            <p:cNvGrpSpPr/>
            <p:nvPr/>
          </p:nvGrpSpPr>
          <p:grpSpPr>
            <a:xfrm>
              <a:off x="7191542" y="1"/>
              <a:ext cx="5000459" cy="1425992"/>
              <a:chOff x="7186272" y="0"/>
              <a:chExt cx="5005729" cy="1427495"/>
            </a:xfrm>
          </p:grpSpPr>
          <p:sp>
            <p:nvSpPr>
              <p:cNvPr id="20381" name="Google Shape;20381;p13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2" name="Google Shape;20382;p13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83" name="Google Shape;20383;p13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84" name="Google Shape;20384;p13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85" name="Google Shape;20385;p13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86" name="Google Shape;20386;p13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20387"/>
        <p:cNvGrpSpPr/>
        <p:nvPr/>
      </p:nvGrpSpPr>
      <p:grpSpPr>
        <a:xfrm>
          <a:off x="0" y="0"/>
          <a:ext cx="0" cy="0"/>
          <a:chOff x="0" y="0"/>
          <a:chExt cx="0" cy="0"/>
        </a:xfrm>
      </p:grpSpPr>
      <p:grpSp>
        <p:nvGrpSpPr>
          <p:cNvPr id="20388" name="Google Shape;20388;p1397"/>
          <p:cNvGrpSpPr/>
          <p:nvPr/>
        </p:nvGrpSpPr>
        <p:grpSpPr>
          <a:xfrm>
            <a:off x="0" y="0"/>
            <a:ext cx="12192000" cy="2148830"/>
            <a:chOff x="0" y="0"/>
            <a:chExt cx="12192000" cy="2148830"/>
          </a:xfrm>
        </p:grpSpPr>
        <p:sp>
          <p:nvSpPr>
            <p:cNvPr id="20389" name="Google Shape;20389;p13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0" name="Google Shape;20390;p13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91" name="Google Shape;20391;p13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92" name="Google Shape;20392;p13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93" name="Google Shape;20393;p13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394" name="Google Shape;20394;p13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395" name="Google Shape;20395;p13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19"/>
        <p:cNvGrpSpPr/>
        <p:nvPr/>
      </p:nvGrpSpPr>
      <p:grpSpPr>
        <a:xfrm>
          <a:off x="0" y="0"/>
          <a:ext cx="0" cy="0"/>
          <a:chOff x="0" y="0"/>
          <a:chExt cx="0" cy="0"/>
        </a:xfrm>
      </p:grpSpPr>
      <p:grpSp>
        <p:nvGrpSpPr>
          <p:cNvPr id="920" name="Google Shape;920;p146"/>
          <p:cNvGrpSpPr/>
          <p:nvPr/>
        </p:nvGrpSpPr>
        <p:grpSpPr>
          <a:xfrm>
            <a:off x="7191542" y="1"/>
            <a:ext cx="5000459" cy="1425992"/>
            <a:chOff x="7191542" y="1"/>
            <a:chExt cx="5000459" cy="1425992"/>
          </a:xfrm>
        </p:grpSpPr>
        <p:pic>
          <p:nvPicPr>
            <p:cNvPr id="921" name="Google Shape;921;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 name="Google Shape;922;p146"/>
            <p:cNvGrpSpPr/>
            <p:nvPr/>
          </p:nvGrpSpPr>
          <p:grpSpPr>
            <a:xfrm>
              <a:off x="7191542" y="1"/>
              <a:ext cx="5000459" cy="1425992"/>
              <a:chOff x="7186272" y="0"/>
              <a:chExt cx="5005729" cy="1427495"/>
            </a:xfrm>
          </p:grpSpPr>
          <p:sp>
            <p:nvSpPr>
              <p:cNvPr id="923" name="Google Shape;923;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4" name="Google Shape;924;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5" name="Google Shape;925;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 name="Google Shape;926;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7" name="Google Shape;927;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8" name="Google Shape;928;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20396"/>
        <p:cNvGrpSpPr/>
        <p:nvPr/>
      </p:nvGrpSpPr>
      <p:grpSpPr>
        <a:xfrm>
          <a:off x="0" y="0"/>
          <a:ext cx="0" cy="0"/>
          <a:chOff x="0" y="0"/>
          <a:chExt cx="0" cy="0"/>
        </a:xfrm>
      </p:grpSpPr>
      <p:sp>
        <p:nvSpPr>
          <p:cNvPr id="20397" name="Google Shape;20397;p1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98" name="Google Shape;20398;p1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99" name="Google Shape;20399;p1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00" name="Google Shape;20400;p1398"/>
          <p:cNvGrpSpPr/>
          <p:nvPr/>
        </p:nvGrpSpPr>
        <p:grpSpPr>
          <a:xfrm>
            <a:off x="7191542" y="1"/>
            <a:ext cx="5000459" cy="1425992"/>
            <a:chOff x="7191542" y="1"/>
            <a:chExt cx="5000459" cy="1425992"/>
          </a:xfrm>
        </p:grpSpPr>
        <p:pic>
          <p:nvPicPr>
            <p:cNvPr id="20401" name="Google Shape;20401;p1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02" name="Google Shape;20402;p1398"/>
            <p:cNvGrpSpPr/>
            <p:nvPr/>
          </p:nvGrpSpPr>
          <p:grpSpPr>
            <a:xfrm>
              <a:off x="7191542" y="1"/>
              <a:ext cx="5000459" cy="1425992"/>
              <a:chOff x="7186272" y="0"/>
              <a:chExt cx="5005729" cy="1427495"/>
            </a:xfrm>
          </p:grpSpPr>
          <p:sp>
            <p:nvSpPr>
              <p:cNvPr id="20403" name="Google Shape;20403;p1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4" name="Google Shape;20404;p1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20405"/>
        <p:cNvGrpSpPr/>
        <p:nvPr/>
      </p:nvGrpSpPr>
      <p:grpSpPr>
        <a:xfrm>
          <a:off x="0" y="0"/>
          <a:ext cx="0" cy="0"/>
          <a:chOff x="0" y="0"/>
          <a:chExt cx="0" cy="0"/>
        </a:xfrm>
      </p:grpSpPr>
      <p:sp>
        <p:nvSpPr>
          <p:cNvPr id="20406" name="Google Shape;20406;p1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07" name="Google Shape;20407;p1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08" name="Google Shape;20408;p1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09" name="Google Shape;20409;p1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10" name="Google Shape;20410;p1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11" name="Google Shape;20411;p1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12" name="Google Shape;20412;p1118"/>
          <p:cNvGrpSpPr/>
          <p:nvPr/>
        </p:nvGrpSpPr>
        <p:grpSpPr>
          <a:xfrm>
            <a:off x="7191542" y="1"/>
            <a:ext cx="5000459" cy="1425992"/>
            <a:chOff x="7191542" y="1"/>
            <a:chExt cx="5000459" cy="1425992"/>
          </a:xfrm>
        </p:grpSpPr>
        <p:pic>
          <p:nvPicPr>
            <p:cNvPr id="20413" name="Google Shape;20413;p1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14" name="Google Shape;20414;p1118"/>
            <p:cNvGrpSpPr/>
            <p:nvPr/>
          </p:nvGrpSpPr>
          <p:grpSpPr>
            <a:xfrm>
              <a:off x="7191542" y="1"/>
              <a:ext cx="5000459" cy="1425992"/>
              <a:chOff x="7186272" y="0"/>
              <a:chExt cx="5005729" cy="1427495"/>
            </a:xfrm>
          </p:grpSpPr>
          <p:sp>
            <p:nvSpPr>
              <p:cNvPr id="20415" name="Google Shape;20415;p1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6" name="Google Shape;20416;p1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17" name="Google Shape;20417;p11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20418"/>
        <p:cNvGrpSpPr/>
        <p:nvPr/>
      </p:nvGrpSpPr>
      <p:grpSpPr>
        <a:xfrm>
          <a:off x="0" y="0"/>
          <a:ext cx="0" cy="0"/>
          <a:chOff x="0" y="0"/>
          <a:chExt cx="0" cy="0"/>
        </a:xfrm>
      </p:grpSpPr>
      <p:sp>
        <p:nvSpPr>
          <p:cNvPr id="20419" name="Google Shape;20419;p77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0" name="Google Shape;20420;p77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1" name="Google Shape;20421;p77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0422" name="Google Shape;20422;p77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3" name="Google Shape;20423;p77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0424" name="Google Shape;20424;p77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5" name="Google Shape;20425;p77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6" name="Google Shape;20426;p77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427" name="Google Shape;20427;p77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8" name="Google Shape;20428;p77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29" name="Google Shape;20429;p77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20430"/>
        <p:cNvGrpSpPr/>
        <p:nvPr/>
      </p:nvGrpSpPr>
      <p:grpSpPr>
        <a:xfrm>
          <a:off x="0" y="0"/>
          <a:ext cx="0" cy="0"/>
          <a:chOff x="0" y="0"/>
          <a:chExt cx="0" cy="0"/>
        </a:xfrm>
      </p:grpSpPr>
      <p:sp>
        <p:nvSpPr>
          <p:cNvPr id="20431" name="Google Shape;20431;p1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32" name="Google Shape;20432;p1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33" name="Google Shape;20433;p1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34" name="Google Shape;20434;p1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35" name="Google Shape;20435;p1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6" name="Google Shape;20436;p1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37" name="Google Shape;20437;p1399"/>
          <p:cNvGrpSpPr/>
          <p:nvPr/>
        </p:nvGrpSpPr>
        <p:grpSpPr>
          <a:xfrm>
            <a:off x="7191542" y="1"/>
            <a:ext cx="5000459" cy="1425992"/>
            <a:chOff x="7191542" y="1"/>
            <a:chExt cx="5000459" cy="1425992"/>
          </a:xfrm>
        </p:grpSpPr>
        <p:pic>
          <p:nvPicPr>
            <p:cNvPr id="20438" name="Google Shape;20438;p1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39" name="Google Shape;20439;p1399"/>
            <p:cNvGrpSpPr/>
            <p:nvPr/>
          </p:nvGrpSpPr>
          <p:grpSpPr>
            <a:xfrm>
              <a:off x="7191542" y="1"/>
              <a:ext cx="5000459" cy="1425992"/>
              <a:chOff x="7186272" y="0"/>
              <a:chExt cx="5005729" cy="1427495"/>
            </a:xfrm>
          </p:grpSpPr>
          <p:sp>
            <p:nvSpPr>
              <p:cNvPr id="20440" name="Google Shape;20440;p1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1" name="Google Shape;20441;p1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42" name="Google Shape;20442;p13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0443"/>
        <p:cNvGrpSpPr/>
        <p:nvPr/>
      </p:nvGrpSpPr>
      <p:grpSpPr>
        <a:xfrm>
          <a:off x="0" y="0"/>
          <a:ext cx="0" cy="0"/>
          <a:chOff x="0" y="0"/>
          <a:chExt cx="0" cy="0"/>
        </a:xfrm>
      </p:grpSpPr>
      <p:sp>
        <p:nvSpPr>
          <p:cNvPr id="20444" name="Google Shape;20444;p14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45" name="Google Shape;20445;p14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46" name="Google Shape;20446;p1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47" name="Google Shape;20447;p1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48" name="Google Shape;20448;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49" name="Google Shape;20449;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50" name="Google Shape;20450;p1400"/>
          <p:cNvGrpSpPr/>
          <p:nvPr/>
        </p:nvGrpSpPr>
        <p:grpSpPr>
          <a:xfrm>
            <a:off x="7191542" y="1"/>
            <a:ext cx="5000459" cy="1425992"/>
            <a:chOff x="7191542" y="1"/>
            <a:chExt cx="5000459" cy="1425992"/>
          </a:xfrm>
        </p:grpSpPr>
        <p:pic>
          <p:nvPicPr>
            <p:cNvPr id="20451" name="Google Shape;20451;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52" name="Google Shape;20452;p1400"/>
            <p:cNvGrpSpPr/>
            <p:nvPr/>
          </p:nvGrpSpPr>
          <p:grpSpPr>
            <a:xfrm>
              <a:off x="7191542" y="1"/>
              <a:ext cx="5000459" cy="1425992"/>
              <a:chOff x="7186272" y="0"/>
              <a:chExt cx="5005729" cy="1427495"/>
            </a:xfrm>
          </p:grpSpPr>
          <p:sp>
            <p:nvSpPr>
              <p:cNvPr id="20453" name="Google Shape;20453;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4" name="Google Shape;20454;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55" name="Google Shape;20455;p14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0456"/>
        <p:cNvGrpSpPr/>
        <p:nvPr/>
      </p:nvGrpSpPr>
      <p:grpSpPr>
        <a:xfrm>
          <a:off x="0" y="0"/>
          <a:ext cx="0" cy="0"/>
          <a:chOff x="0" y="0"/>
          <a:chExt cx="0" cy="0"/>
        </a:xfrm>
      </p:grpSpPr>
      <p:sp>
        <p:nvSpPr>
          <p:cNvPr id="20457" name="Google Shape;20457;p33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58" name="Google Shape;20458;p33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459" name="Google Shape;20459;p3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0" name="Google Shape;20460;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1" name="Google Shape;20461;p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20462"/>
        <p:cNvGrpSpPr/>
        <p:nvPr/>
      </p:nvGrpSpPr>
      <p:grpSpPr>
        <a:xfrm>
          <a:off x="0" y="0"/>
          <a:ext cx="0" cy="0"/>
          <a:chOff x="0" y="0"/>
          <a:chExt cx="0" cy="0"/>
        </a:xfrm>
      </p:grpSpPr>
      <p:sp>
        <p:nvSpPr>
          <p:cNvPr id="20463" name="Google Shape;20463;p27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4" name="Google Shape;20464;p27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5" name="Google Shape;20465;p2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6" name="Google Shape;20466;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7" name="Google Shape;20467;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68" name="Google Shape;20468;p27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69" name="Google Shape;20469;p27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0" name="Google Shape;20470;p27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71" name="Google Shape;20471;p27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20472"/>
        <p:cNvGrpSpPr/>
        <p:nvPr/>
      </p:nvGrpSpPr>
      <p:grpSpPr>
        <a:xfrm>
          <a:off x="0" y="0"/>
          <a:ext cx="0" cy="0"/>
          <a:chOff x="0" y="0"/>
          <a:chExt cx="0" cy="0"/>
        </a:xfrm>
      </p:grpSpPr>
      <p:sp>
        <p:nvSpPr>
          <p:cNvPr id="20473" name="Google Shape;20473;p3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4" name="Google Shape;20474;p3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5" name="Google Shape;20475;p3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76" name="Google Shape;20476;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7" name="Google Shape;20477;p3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78" name="Google Shape;20478;p3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9" name="Google Shape;20479;p3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80" name="Google Shape;20480;p3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1" name="Google Shape;20481;p3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20482"/>
        <p:cNvGrpSpPr/>
        <p:nvPr/>
      </p:nvGrpSpPr>
      <p:grpSpPr>
        <a:xfrm>
          <a:off x="0" y="0"/>
          <a:ext cx="0" cy="0"/>
          <a:chOff x="0" y="0"/>
          <a:chExt cx="0" cy="0"/>
        </a:xfrm>
      </p:grpSpPr>
      <p:sp>
        <p:nvSpPr>
          <p:cNvPr id="20483" name="Google Shape;20483;p3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84" name="Google Shape;20484;p3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5" name="Google Shape;20485;p3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6" name="Google Shape;20486;p3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7" name="Google Shape;20487;p3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20488"/>
        <p:cNvGrpSpPr/>
        <p:nvPr/>
      </p:nvGrpSpPr>
      <p:grpSpPr>
        <a:xfrm>
          <a:off x="0" y="0"/>
          <a:ext cx="0" cy="0"/>
          <a:chOff x="0" y="0"/>
          <a:chExt cx="0" cy="0"/>
        </a:xfrm>
      </p:grpSpPr>
      <p:sp>
        <p:nvSpPr>
          <p:cNvPr id="20489" name="Google Shape;20489;p3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490" name="Google Shape;20490;p3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20491" name="Google Shape;20491;p3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2" name="Google Shape;20492;p3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93" name="Google Shape;20493;p3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29"/>
        <p:cNvGrpSpPr/>
        <p:nvPr/>
      </p:nvGrpSpPr>
      <p:grpSpPr>
        <a:xfrm>
          <a:off x="0" y="0"/>
          <a:ext cx="0" cy="0"/>
          <a:chOff x="0" y="0"/>
          <a:chExt cx="0" cy="0"/>
        </a:xfrm>
      </p:grpSpPr>
      <p:sp>
        <p:nvSpPr>
          <p:cNvPr id="930" name="Google Shape;930;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 name="Google Shape;931;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 name="Google Shape;932;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3" name="Google Shape;933;p147"/>
          <p:cNvSpPr>
            <a:spLocks noGrp="1"/>
          </p:cNvSpPr>
          <p:nvPr>
            <p:ph type="pic" idx="2"/>
          </p:nvPr>
        </p:nvSpPr>
        <p:spPr>
          <a:xfrm>
            <a:off x="7118684" y="233915"/>
            <a:ext cx="5073316" cy="5943600"/>
          </a:xfrm>
          <a:prstGeom prst="rect">
            <a:avLst/>
          </a:prstGeom>
          <a:noFill/>
          <a:ln>
            <a:noFill/>
          </a:ln>
        </p:spPr>
      </p:sp>
      <p:grpSp>
        <p:nvGrpSpPr>
          <p:cNvPr id="934" name="Google Shape;934;p147"/>
          <p:cNvGrpSpPr/>
          <p:nvPr/>
        </p:nvGrpSpPr>
        <p:grpSpPr>
          <a:xfrm>
            <a:off x="0" y="5020348"/>
            <a:ext cx="12192000" cy="1837653"/>
            <a:chOff x="0" y="5020348"/>
            <a:chExt cx="12192000" cy="1837653"/>
          </a:xfrm>
        </p:grpSpPr>
        <p:sp>
          <p:nvSpPr>
            <p:cNvPr id="935" name="Google Shape;935;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7" name="Google Shape;937;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20494"/>
        <p:cNvGrpSpPr/>
        <p:nvPr/>
      </p:nvGrpSpPr>
      <p:grpSpPr>
        <a:xfrm>
          <a:off x="0" y="0"/>
          <a:ext cx="0" cy="0"/>
          <a:chOff x="0" y="0"/>
          <a:chExt cx="0" cy="0"/>
        </a:xfrm>
      </p:grpSpPr>
      <p:sp>
        <p:nvSpPr>
          <p:cNvPr id="20495" name="Google Shape;20495;p3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6" name="Google Shape;20496;p3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7" name="Google Shape;20497;p3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8" name="Google Shape;20498;p3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9" name="Google Shape;20499;p3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00" name="Google Shape;20500;p3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20501"/>
        <p:cNvGrpSpPr/>
        <p:nvPr/>
      </p:nvGrpSpPr>
      <p:grpSpPr>
        <a:xfrm>
          <a:off x="0" y="0"/>
          <a:ext cx="0" cy="0"/>
          <a:chOff x="0" y="0"/>
          <a:chExt cx="0" cy="0"/>
        </a:xfrm>
      </p:grpSpPr>
      <p:sp>
        <p:nvSpPr>
          <p:cNvPr id="20502" name="Google Shape;20502;p3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3" name="Google Shape;20503;p3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4" name="Google Shape;20504;p3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05" name="Google Shape;20505;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6" name="Google Shape;20506;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07" name="Google Shape;20507;p3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8" name="Google Shape;20508;p3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9" name="Google Shape;20509;p3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0" name="Google Shape;20510;p3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20511"/>
        <p:cNvGrpSpPr/>
        <p:nvPr/>
      </p:nvGrpSpPr>
      <p:grpSpPr>
        <a:xfrm>
          <a:off x="0" y="0"/>
          <a:ext cx="0" cy="0"/>
          <a:chOff x="0" y="0"/>
          <a:chExt cx="0" cy="0"/>
        </a:xfrm>
      </p:grpSpPr>
      <p:sp>
        <p:nvSpPr>
          <p:cNvPr id="20512" name="Google Shape;20512;p3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13" name="Google Shape;20513;p3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4" name="Google Shape;20514;p3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5" name="Google Shape;20515;p3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6" name="Google Shape;20516;p3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20517"/>
        <p:cNvGrpSpPr/>
        <p:nvPr/>
      </p:nvGrpSpPr>
      <p:grpSpPr>
        <a:xfrm>
          <a:off x="0" y="0"/>
          <a:ext cx="0" cy="0"/>
          <a:chOff x="0" y="0"/>
          <a:chExt cx="0" cy="0"/>
        </a:xfrm>
      </p:grpSpPr>
      <p:sp>
        <p:nvSpPr>
          <p:cNvPr id="20518" name="Google Shape;20518;p3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19" name="Google Shape;20519;p3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20" name="Google Shape;20520;p3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1" name="Google Shape;20521;p3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2" name="Google Shape;20522;p3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20523"/>
        <p:cNvGrpSpPr/>
        <p:nvPr/>
      </p:nvGrpSpPr>
      <p:grpSpPr>
        <a:xfrm>
          <a:off x="0" y="0"/>
          <a:ext cx="0" cy="0"/>
          <a:chOff x="0" y="0"/>
          <a:chExt cx="0" cy="0"/>
        </a:xfrm>
      </p:grpSpPr>
      <p:sp>
        <p:nvSpPr>
          <p:cNvPr id="20524" name="Google Shape;20524;p3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5" name="Google Shape;20525;p3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6" name="Google Shape;20526;p3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7" name="Google Shape;20527;p3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8" name="Google Shape;20528;p3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29" name="Google Shape;20529;p3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20530"/>
        <p:cNvGrpSpPr/>
        <p:nvPr/>
      </p:nvGrpSpPr>
      <p:grpSpPr>
        <a:xfrm>
          <a:off x="0" y="0"/>
          <a:ext cx="0" cy="0"/>
          <a:chOff x="0" y="0"/>
          <a:chExt cx="0" cy="0"/>
        </a:xfrm>
      </p:grpSpPr>
      <p:sp>
        <p:nvSpPr>
          <p:cNvPr id="20531" name="Google Shape;20531;p14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2" name="Google Shape;20532;p14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3" name="Google Shape;20533;p14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34" name="Google Shape;20534;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5" name="Google Shape;20535;p14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36" name="Google Shape;20536;p14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7" name="Google Shape;20537;p14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8" name="Google Shape;20538;p14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39" name="Google Shape;20539;p14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20540"/>
        <p:cNvGrpSpPr/>
        <p:nvPr/>
      </p:nvGrpSpPr>
      <p:grpSpPr>
        <a:xfrm>
          <a:off x="0" y="0"/>
          <a:ext cx="0" cy="0"/>
          <a:chOff x="0" y="0"/>
          <a:chExt cx="0" cy="0"/>
        </a:xfrm>
      </p:grpSpPr>
      <p:sp>
        <p:nvSpPr>
          <p:cNvPr id="20541" name="Google Shape;20541;p140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42" name="Google Shape;20542;p140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3" name="Google Shape;20543;p140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44" name="Google Shape;20544;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5" name="Google Shape;20545;p1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46" name="Google Shape;20546;p140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7" name="Google Shape;20547;p140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8" name="Google Shape;20548;p140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49" name="Google Shape;20549;p140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20550"/>
        <p:cNvGrpSpPr/>
        <p:nvPr/>
      </p:nvGrpSpPr>
      <p:grpSpPr>
        <a:xfrm>
          <a:off x="0" y="0"/>
          <a:ext cx="0" cy="0"/>
          <a:chOff x="0" y="0"/>
          <a:chExt cx="0" cy="0"/>
        </a:xfrm>
      </p:grpSpPr>
      <p:sp>
        <p:nvSpPr>
          <p:cNvPr id="20551" name="Google Shape;20551;p14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2" name="Google Shape;20552;p14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3" name="Google Shape;20553;p14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54" name="Google Shape;20554;p1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5" name="Google Shape;20555;p14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56" name="Google Shape;20556;p14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7" name="Google Shape;20557;p14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8" name="Google Shape;20558;p14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59" name="Google Shape;20559;p14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20560"/>
        <p:cNvGrpSpPr/>
        <p:nvPr/>
      </p:nvGrpSpPr>
      <p:grpSpPr>
        <a:xfrm>
          <a:off x="0" y="0"/>
          <a:ext cx="0" cy="0"/>
          <a:chOff x="0" y="0"/>
          <a:chExt cx="0" cy="0"/>
        </a:xfrm>
      </p:grpSpPr>
      <p:sp>
        <p:nvSpPr>
          <p:cNvPr id="20561" name="Google Shape;20561;p14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62" name="Google Shape;20562;p14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3" name="Google Shape;20563;p14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4" name="Google Shape;20564;p14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65" name="Google Shape;20565;p14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20566"/>
        <p:cNvGrpSpPr/>
        <p:nvPr/>
      </p:nvGrpSpPr>
      <p:grpSpPr>
        <a:xfrm>
          <a:off x="0" y="0"/>
          <a:ext cx="0" cy="0"/>
          <a:chOff x="0" y="0"/>
          <a:chExt cx="0" cy="0"/>
        </a:xfrm>
      </p:grpSpPr>
      <p:sp>
        <p:nvSpPr>
          <p:cNvPr id="20567" name="Google Shape;20567;p14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68" name="Google Shape;20568;p14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69" name="Google Shape;20569;p14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0" name="Google Shape;20570;p14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71" name="Google Shape;20571;p14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91"/>
        <p:cNvGrpSpPr/>
        <p:nvPr/>
      </p:nvGrpSpPr>
      <p:grpSpPr>
        <a:xfrm>
          <a:off x="0" y="0"/>
          <a:ext cx="0" cy="0"/>
          <a:chOff x="0" y="0"/>
          <a:chExt cx="0" cy="0"/>
        </a:xfrm>
      </p:grpSpPr>
      <p:grpSp>
        <p:nvGrpSpPr>
          <p:cNvPr id="92" name="Google Shape;92;p59"/>
          <p:cNvGrpSpPr/>
          <p:nvPr/>
        </p:nvGrpSpPr>
        <p:grpSpPr>
          <a:xfrm>
            <a:off x="7191542" y="1"/>
            <a:ext cx="5000459" cy="1425992"/>
            <a:chOff x="7191542" y="1"/>
            <a:chExt cx="5000459" cy="1425992"/>
          </a:xfrm>
        </p:grpSpPr>
        <p:pic>
          <p:nvPicPr>
            <p:cNvPr id="93" name="Google Shape;9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 name="Google Shape;94;p59"/>
            <p:cNvGrpSpPr/>
            <p:nvPr/>
          </p:nvGrpSpPr>
          <p:grpSpPr>
            <a:xfrm>
              <a:off x="7191542" y="1"/>
              <a:ext cx="5000459" cy="1425992"/>
              <a:chOff x="7186272" y="0"/>
              <a:chExt cx="5005729" cy="1427495"/>
            </a:xfrm>
          </p:grpSpPr>
          <p:sp>
            <p:nvSpPr>
              <p:cNvPr id="95" name="Google Shape;9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 name="Google Shape;9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 name="Google Shape;9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 name="Google Shape;98;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 name="Google Shape;99;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 name="Google Shape;100;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 name="Google Shape;101;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38"/>
        <p:cNvGrpSpPr/>
        <p:nvPr/>
      </p:nvGrpSpPr>
      <p:grpSpPr>
        <a:xfrm>
          <a:off x="0" y="0"/>
          <a:ext cx="0" cy="0"/>
          <a:chOff x="0" y="0"/>
          <a:chExt cx="0" cy="0"/>
        </a:xfrm>
      </p:grpSpPr>
      <p:grpSp>
        <p:nvGrpSpPr>
          <p:cNvPr id="939" name="Google Shape;939;p365"/>
          <p:cNvGrpSpPr/>
          <p:nvPr/>
        </p:nvGrpSpPr>
        <p:grpSpPr>
          <a:xfrm>
            <a:off x="0" y="5020347"/>
            <a:ext cx="12192000" cy="1837653"/>
            <a:chOff x="0" y="5020347"/>
            <a:chExt cx="12192000" cy="1837653"/>
          </a:xfrm>
        </p:grpSpPr>
        <p:sp>
          <p:nvSpPr>
            <p:cNvPr id="940" name="Google Shape;940;p3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1" name="Google Shape;941;p3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2" name="Google Shape;942;p3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3" name="Google Shape;943;p3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44" name="Google Shape;944;p3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5" name="Google Shape;945;p3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20572"/>
        <p:cNvGrpSpPr/>
        <p:nvPr/>
      </p:nvGrpSpPr>
      <p:grpSpPr>
        <a:xfrm>
          <a:off x="0" y="0"/>
          <a:ext cx="0" cy="0"/>
          <a:chOff x="0" y="0"/>
          <a:chExt cx="0" cy="0"/>
        </a:xfrm>
      </p:grpSpPr>
      <p:sp>
        <p:nvSpPr>
          <p:cNvPr id="20573" name="Google Shape;20573;p14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4" name="Google Shape;20574;p14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5" name="Google Shape;20575;p14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6" name="Google Shape;20576;p14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7" name="Google Shape;20577;p14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78" name="Google Shape;20578;p14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20579"/>
        <p:cNvGrpSpPr/>
        <p:nvPr/>
      </p:nvGrpSpPr>
      <p:grpSpPr>
        <a:xfrm>
          <a:off x="0" y="0"/>
          <a:ext cx="0" cy="0"/>
          <a:chOff x="0" y="0"/>
          <a:chExt cx="0" cy="0"/>
        </a:xfrm>
      </p:grpSpPr>
      <p:sp>
        <p:nvSpPr>
          <p:cNvPr id="20580" name="Google Shape;20580;p14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81" name="Google Shape;20581;p14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2" name="Google Shape;20582;p14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83" name="Google Shape;20583;p1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4" name="Google Shape;20584;p1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85" name="Google Shape;20585;p14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6" name="Google Shape;20586;p14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7" name="Google Shape;20587;p14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88" name="Google Shape;20588;p14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20589"/>
        <p:cNvGrpSpPr/>
        <p:nvPr/>
      </p:nvGrpSpPr>
      <p:grpSpPr>
        <a:xfrm>
          <a:off x="0" y="0"/>
          <a:ext cx="0" cy="0"/>
          <a:chOff x="0" y="0"/>
          <a:chExt cx="0" cy="0"/>
        </a:xfrm>
      </p:grpSpPr>
      <p:sp>
        <p:nvSpPr>
          <p:cNvPr id="20590" name="Google Shape;20590;p14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91" name="Google Shape;20591;p14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2" name="Google Shape;20592;p14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3" name="Google Shape;20593;p14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94" name="Google Shape;20594;p14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20595"/>
        <p:cNvGrpSpPr/>
        <p:nvPr/>
      </p:nvGrpSpPr>
      <p:grpSpPr>
        <a:xfrm>
          <a:off x="0" y="0"/>
          <a:ext cx="0" cy="0"/>
          <a:chOff x="0" y="0"/>
          <a:chExt cx="0" cy="0"/>
        </a:xfrm>
      </p:grpSpPr>
      <p:sp>
        <p:nvSpPr>
          <p:cNvPr id="20596" name="Google Shape;20596;p14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97" name="Google Shape;20597;p14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98" name="Google Shape;20598;p14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9" name="Google Shape;20599;p14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00" name="Google Shape;20600;p14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20601"/>
        <p:cNvGrpSpPr/>
        <p:nvPr/>
      </p:nvGrpSpPr>
      <p:grpSpPr>
        <a:xfrm>
          <a:off x="0" y="0"/>
          <a:ext cx="0" cy="0"/>
          <a:chOff x="0" y="0"/>
          <a:chExt cx="0" cy="0"/>
        </a:xfrm>
      </p:grpSpPr>
      <p:sp>
        <p:nvSpPr>
          <p:cNvPr id="20602" name="Google Shape;20602;p14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3" name="Google Shape;20603;p14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4" name="Google Shape;20604;p14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5" name="Google Shape;20605;p14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6" name="Google Shape;20606;p14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07" name="Google Shape;20607;p14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608"/>
        <p:cNvGrpSpPr/>
        <p:nvPr/>
      </p:nvGrpSpPr>
      <p:grpSpPr>
        <a:xfrm>
          <a:off x="0" y="0"/>
          <a:ext cx="0" cy="0"/>
          <a:chOff x="0" y="0"/>
          <a:chExt cx="0" cy="0"/>
        </a:xfrm>
      </p:grpSpPr>
      <p:sp>
        <p:nvSpPr>
          <p:cNvPr id="20609" name="Google Shape;20609;p9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10" name="Google Shape;20610;p9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1" name="Google Shape;20611;p9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612" name="Google Shape;20612;p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3" name="Google Shape;20613;p9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614" name="Google Shape;20614;p9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5" name="Google Shape;20615;p9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6" name="Google Shape;20616;p9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17" name="Google Shape;20617;p9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20618"/>
        <p:cNvGrpSpPr/>
        <p:nvPr/>
      </p:nvGrpSpPr>
      <p:grpSpPr>
        <a:xfrm>
          <a:off x="0" y="0"/>
          <a:ext cx="0" cy="0"/>
          <a:chOff x="0" y="0"/>
          <a:chExt cx="0" cy="0"/>
        </a:xfrm>
      </p:grpSpPr>
      <p:sp>
        <p:nvSpPr>
          <p:cNvPr id="20619" name="Google Shape;20619;p14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0" name="Google Shape;20620;p14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1" name="Google Shape;20621;p14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2" name="Google Shape;20622;p14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23" name="Google Shape;20623;p141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20624"/>
        <p:cNvGrpSpPr/>
        <p:nvPr/>
      </p:nvGrpSpPr>
      <p:grpSpPr>
        <a:xfrm>
          <a:off x="0" y="0"/>
          <a:ext cx="0" cy="0"/>
          <a:chOff x="0" y="0"/>
          <a:chExt cx="0" cy="0"/>
        </a:xfrm>
      </p:grpSpPr>
      <p:sp>
        <p:nvSpPr>
          <p:cNvPr id="20625" name="Google Shape;20625;p14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26" name="Google Shape;20626;p141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27" name="Google Shape;20627;p14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8" name="Google Shape;20628;p14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9" name="Google Shape;20629;p14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630"/>
        <p:cNvGrpSpPr/>
        <p:nvPr/>
      </p:nvGrpSpPr>
      <p:grpSpPr>
        <a:xfrm>
          <a:off x="0" y="0"/>
          <a:ext cx="0" cy="0"/>
          <a:chOff x="0" y="0"/>
          <a:chExt cx="0" cy="0"/>
        </a:xfrm>
      </p:grpSpPr>
      <p:sp>
        <p:nvSpPr>
          <p:cNvPr id="20631" name="Google Shape;20631;p14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2" name="Google Shape;20632;p14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3" name="Google Shape;20633;p14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4" name="Google Shape;20634;p14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5" name="Google Shape;20635;p14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36" name="Google Shape;20636;p14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637"/>
        <p:cNvGrpSpPr/>
        <p:nvPr/>
      </p:nvGrpSpPr>
      <p:grpSpPr>
        <a:xfrm>
          <a:off x="0" y="0"/>
          <a:ext cx="0" cy="0"/>
          <a:chOff x="0" y="0"/>
          <a:chExt cx="0" cy="0"/>
        </a:xfrm>
      </p:grpSpPr>
      <p:sp>
        <p:nvSpPr>
          <p:cNvPr id="20638" name="Google Shape;20638;p8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39" name="Google Shape;20639;p8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0" name="Google Shape;20640;p8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1" name="Google Shape;20641;p8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42" name="Google Shape;20642;p8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46"/>
        <p:cNvGrpSpPr/>
        <p:nvPr/>
      </p:nvGrpSpPr>
      <p:grpSpPr>
        <a:xfrm>
          <a:off x="0" y="0"/>
          <a:ext cx="0" cy="0"/>
          <a:chOff x="0" y="0"/>
          <a:chExt cx="0" cy="0"/>
        </a:xfrm>
      </p:grpSpPr>
      <p:sp>
        <p:nvSpPr>
          <p:cNvPr id="947" name="Google Shape;947;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8" name="Google Shape;948;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9" name="Google Shape;949;p149"/>
          <p:cNvGrpSpPr/>
          <p:nvPr/>
        </p:nvGrpSpPr>
        <p:grpSpPr>
          <a:xfrm>
            <a:off x="0" y="5379426"/>
            <a:ext cx="2807368" cy="753891"/>
            <a:chOff x="0" y="5379426"/>
            <a:chExt cx="2807368" cy="753891"/>
          </a:xfrm>
        </p:grpSpPr>
        <p:sp>
          <p:nvSpPr>
            <p:cNvPr id="950" name="Google Shape;950;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52" name="Google Shape;952;p149"/>
          <p:cNvSpPr>
            <a:spLocks noGrp="1"/>
          </p:cNvSpPr>
          <p:nvPr>
            <p:ph type="pic" idx="2"/>
          </p:nvPr>
        </p:nvSpPr>
        <p:spPr>
          <a:xfrm>
            <a:off x="2807368" y="457202"/>
            <a:ext cx="8915400" cy="5943598"/>
          </a:xfrm>
          <a:prstGeom prst="rect">
            <a:avLst/>
          </a:prstGeom>
          <a:noFill/>
          <a:ln>
            <a:noFill/>
          </a:ln>
        </p:spPr>
      </p:sp>
      <p:pic>
        <p:nvPicPr>
          <p:cNvPr id="953" name="Google Shape;953;p1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643"/>
        <p:cNvGrpSpPr/>
        <p:nvPr/>
      </p:nvGrpSpPr>
      <p:grpSpPr>
        <a:xfrm>
          <a:off x="0" y="0"/>
          <a:ext cx="0" cy="0"/>
          <a:chOff x="0" y="0"/>
          <a:chExt cx="0" cy="0"/>
        </a:xfrm>
      </p:grpSpPr>
      <p:sp>
        <p:nvSpPr>
          <p:cNvPr id="20644" name="Google Shape;20644;p8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45" name="Google Shape;20645;p8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46" name="Google Shape;20646;p8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7" name="Google Shape;20647;p8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48" name="Google Shape;20648;p8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649"/>
        <p:cNvGrpSpPr/>
        <p:nvPr/>
      </p:nvGrpSpPr>
      <p:grpSpPr>
        <a:xfrm>
          <a:off x="0" y="0"/>
          <a:ext cx="0" cy="0"/>
          <a:chOff x="0" y="0"/>
          <a:chExt cx="0" cy="0"/>
        </a:xfrm>
      </p:grpSpPr>
      <p:sp>
        <p:nvSpPr>
          <p:cNvPr id="20650" name="Google Shape;20650;p8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1" name="Google Shape;20651;p8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2" name="Google Shape;20652;p8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3" name="Google Shape;20653;p8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4" name="Google Shape;20654;p8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55" name="Google Shape;20655;p8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656"/>
        <p:cNvGrpSpPr/>
        <p:nvPr/>
      </p:nvGrpSpPr>
      <p:grpSpPr>
        <a:xfrm>
          <a:off x="0" y="0"/>
          <a:ext cx="0" cy="0"/>
          <a:chOff x="0" y="0"/>
          <a:chExt cx="0" cy="0"/>
        </a:xfrm>
      </p:grpSpPr>
      <p:sp>
        <p:nvSpPr>
          <p:cNvPr id="20657" name="Google Shape;20657;p10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8" name="Google Shape;20658;p10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9" name="Google Shape;20659;p10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0" name="Google Shape;20660;p10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61" name="Google Shape;20661;p10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62"/>
        <p:cNvGrpSpPr/>
        <p:nvPr/>
      </p:nvGrpSpPr>
      <p:grpSpPr>
        <a:xfrm>
          <a:off x="0" y="0"/>
          <a:ext cx="0" cy="0"/>
          <a:chOff x="0" y="0"/>
          <a:chExt cx="0" cy="0"/>
        </a:xfrm>
      </p:grpSpPr>
      <p:sp>
        <p:nvSpPr>
          <p:cNvPr id="20663" name="Google Shape;20663;p10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64" name="Google Shape;20664;p10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65" name="Google Shape;20665;p10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6" name="Google Shape;20666;p10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67" name="Google Shape;20667;p10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668"/>
        <p:cNvGrpSpPr/>
        <p:nvPr/>
      </p:nvGrpSpPr>
      <p:grpSpPr>
        <a:xfrm>
          <a:off x="0" y="0"/>
          <a:ext cx="0" cy="0"/>
          <a:chOff x="0" y="0"/>
          <a:chExt cx="0" cy="0"/>
        </a:xfrm>
      </p:grpSpPr>
      <p:sp>
        <p:nvSpPr>
          <p:cNvPr id="20669" name="Google Shape;20669;p3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0" name="Google Shape;20670;p3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1" name="Google Shape;20671;p3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2" name="Google Shape;20672;p3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3" name="Google Shape;20673;p3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74" name="Google Shape;20674;p3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20675"/>
        <p:cNvGrpSpPr/>
        <p:nvPr/>
      </p:nvGrpSpPr>
      <p:grpSpPr>
        <a:xfrm>
          <a:off x="0" y="0"/>
          <a:ext cx="0" cy="0"/>
          <a:chOff x="0" y="0"/>
          <a:chExt cx="0" cy="0"/>
        </a:xfrm>
      </p:grpSpPr>
      <p:sp>
        <p:nvSpPr>
          <p:cNvPr id="20676" name="Google Shape;20676;p10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77" name="Google Shape;20677;p10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78" name="Google Shape;20678;p10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679" name="Google Shape;20679;p1025"/>
          <p:cNvSpPr>
            <a:spLocks noGrp="1"/>
          </p:cNvSpPr>
          <p:nvPr>
            <p:ph type="pic" idx="2"/>
          </p:nvPr>
        </p:nvSpPr>
        <p:spPr>
          <a:xfrm>
            <a:off x="7118684" y="233915"/>
            <a:ext cx="5073316" cy="5943600"/>
          </a:xfrm>
          <a:prstGeom prst="rect">
            <a:avLst/>
          </a:prstGeom>
          <a:noFill/>
          <a:ln>
            <a:noFill/>
          </a:ln>
        </p:spPr>
      </p:sp>
      <p:grpSp>
        <p:nvGrpSpPr>
          <p:cNvPr id="20680" name="Google Shape;20680;p1025"/>
          <p:cNvGrpSpPr/>
          <p:nvPr/>
        </p:nvGrpSpPr>
        <p:grpSpPr>
          <a:xfrm>
            <a:off x="0" y="5020348"/>
            <a:ext cx="12192000" cy="1837653"/>
            <a:chOff x="0" y="5020348"/>
            <a:chExt cx="12192000" cy="1837653"/>
          </a:xfrm>
        </p:grpSpPr>
        <p:sp>
          <p:nvSpPr>
            <p:cNvPr id="20681" name="Google Shape;20681;p1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2" name="Google Shape;20682;p10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3" name="Google Shape;20683;p1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20684"/>
        <p:cNvGrpSpPr/>
        <p:nvPr/>
      </p:nvGrpSpPr>
      <p:grpSpPr>
        <a:xfrm>
          <a:off x="0" y="0"/>
          <a:ext cx="0" cy="0"/>
          <a:chOff x="0" y="0"/>
          <a:chExt cx="0" cy="0"/>
        </a:xfrm>
      </p:grpSpPr>
      <p:grpSp>
        <p:nvGrpSpPr>
          <p:cNvPr id="20685" name="Google Shape;20685;p1026"/>
          <p:cNvGrpSpPr/>
          <p:nvPr/>
        </p:nvGrpSpPr>
        <p:grpSpPr>
          <a:xfrm>
            <a:off x="0" y="5020347"/>
            <a:ext cx="12192000" cy="1837653"/>
            <a:chOff x="0" y="5020347"/>
            <a:chExt cx="12192000" cy="1837653"/>
          </a:xfrm>
        </p:grpSpPr>
        <p:sp>
          <p:nvSpPr>
            <p:cNvPr id="20686" name="Google Shape;20686;p10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7" name="Google Shape;20687;p10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8" name="Google Shape;20688;p10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9" name="Google Shape;20689;p10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90" name="Google Shape;20690;p10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91" name="Google Shape;20691;p10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20692"/>
        <p:cNvGrpSpPr/>
        <p:nvPr/>
      </p:nvGrpSpPr>
      <p:grpSpPr>
        <a:xfrm>
          <a:off x="0" y="0"/>
          <a:ext cx="0" cy="0"/>
          <a:chOff x="0" y="0"/>
          <a:chExt cx="0" cy="0"/>
        </a:xfrm>
      </p:grpSpPr>
      <p:sp>
        <p:nvSpPr>
          <p:cNvPr id="20693" name="Google Shape;20693;p8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94" name="Google Shape;20694;p8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5" name="Google Shape;20695;p808"/>
          <p:cNvGrpSpPr/>
          <p:nvPr/>
        </p:nvGrpSpPr>
        <p:grpSpPr>
          <a:xfrm>
            <a:off x="0" y="5379426"/>
            <a:ext cx="2807368" cy="753891"/>
            <a:chOff x="0" y="5379426"/>
            <a:chExt cx="2807368" cy="753891"/>
          </a:xfrm>
        </p:grpSpPr>
        <p:sp>
          <p:nvSpPr>
            <p:cNvPr id="20696" name="Google Shape;20696;p8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97" name="Google Shape;20697;p8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698" name="Google Shape;20698;p808"/>
          <p:cNvSpPr>
            <a:spLocks noGrp="1"/>
          </p:cNvSpPr>
          <p:nvPr>
            <p:ph type="pic" idx="2"/>
          </p:nvPr>
        </p:nvSpPr>
        <p:spPr>
          <a:xfrm>
            <a:off x="2807368" y="457202"/>
            <a:ext cx="8915400" cy="5943598"/>
          </a:xfrm>
          <a:prstGeom prst="rect">
            <a:avLst/>
          </a:prstGeom>
          <a:noFill/>
          <a:ln>
            <a:noFill/>
          </a:ln>
        </p:spPr>
      </p:sp>
      <p:pic>
        <p:nvPicPr>
          <p:cNvPr id="20699" name="Google Shape;20699;p8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20700"/>
        <p:cNvGrpSpPr/>
        <p:nvPr/>
      </p:nvGrpSpPr>
      <p:grpSpPr>
        <a:xfrm>
          <a:off x="0" y="0"/>
          <a:ext cx="0" cy="0"/>
          <a:chOff x="0" y="0"/>
          <a:chExt cx="0" cy="0"/>
        </a:xfrm>
      </p:grpSpPr>
      <p:sp>
        <p:nvSpPr>
          <p:cNvPr id="20701" name="Google Shape;20701;p1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02" name="Google Shape;20702;p1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03" name="Google Shape;20703;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04" name="Google Shape;20704;p1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05" name="Google Shape;20705;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06" name="Google Shape;20706;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07" name="Google Shape;20707;p1414"/>
          <p:cNvGrpSpPr/>
          <p:nvPr/>
        </p:nvGrpSpPr>
        <p:grpSpPr>
          <a:xfrm>
            <a:off x="7191542" y="1"/>
            <a:ext cx="5000459" cy="1425992"/>
            <a:chOff x="7191542" y="1"/>
            <a:chExt cx="5000459" cy="1425992"/>
          </a:xfrm>
        </p:grpSpPr>
        <p:pic>
          <p:nvPicPr>
            <p:cNvPr id="20708" name="Google Shape;20708;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09" name="Google Shape;20709;p1414"/>
            <p:cNvGrpSpPr/>
            <p:nvPr/>
          </p:nvGrpSpPr>
          <p:grpSpPr>
            <a:xfrm>
              <a:off x="7191542" y="1"/>
              <a:ext cx="5000459" cy="1425992"/>
              <a:chOff x="7186272" y="0"/>
              <a:chExt cx="5005729" cy="1427495"/>
            </a:xfrm>
          </p:grpSpPr>
          <p:sp>
            <p:nvSpPr>
              <p:cNvPr id="20710" name="Google Shape;20710;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1" name="Google Shape;20711;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712" name="Google Shape;20712;p1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20713"/>
        <p:cNvGrpSpPr/>
        <p:nvPr/>
      </p:nvGrpSpPr>
      <p:grpSpPr>
        <a:xfrm>
          <a:off x="0" y="0"/>
          <a:ext cx="0" cy="0"/>
          <a:chOff x="0" y="0"/>
          <a:chExt cx="0" cy="0"/>
        </a:xfrm>
      </p:grpSpPr>
      <p:grpSp>
        <p:nvGrpSpPr>
          <p:cNvPr id="20714" name="Google Shape;20714;p1028"/>
          <p:cNvGrpSpPr/>
          <p:nvPr/>
        </p:nvGrpSpPr>
        <p:grpSpPr>
          <a:xfrm>
            <a:off x="7191542" y="1"/>
            <a:ext cx="5000459" cy="1425992"/>
            <a:chOff x="7191542" y="1"/>
            <a:chExt cx="5000459" cy="1425992"/>
          </a:xfrm>
        </p:grpSpPr>
        <p:pic>
          <p:nvPicPr>
            <p:cNvPr id="20715" name="Google Shape;20715;p1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16" name="Google Shape;20716;p1028"/>
            <p:cNvGrpSpPr/>
            <p:nvPr/>
          </p:nvGrpSpPr>
          <p:grpSpPr>
            <a:xfrm>
              <a:off x="7191542" y="1"/>
              <a:ext cx="5000459" cy="1425992"/>
              <a:chOff x="7186272" y="0"/>
              <a:chExt cx="5005729" cy="1427495"/>
            </a:xfrm>
          </p:grpSpPr>
          <p:sp>
            <p:nvSpPr>
              <p:cNvPr id="20717" name="Google Shape;20717;p1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8" name="Google Shape;20718;p1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19" name="Google Shape;20719;p10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0" name="Google Shape;20720;p10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21" name="Google Shape;20721;p10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22" name="Google Shape;20722;p1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23" name="Google Shape;20723;p1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54"/>
        <p:cNvGrpSpPr/>
        <p:nvPr/>
      </p:nvGrpSpPr>
      <p:grpSpPr>
        <a:xfrm>
          <a:off x="0" y="0"/>
          <a:ext cx="0" cy="0"/>
          <a:chOff x="0" y="0"/>
          <a:chExt cx="0" cy="0"/>
        </a:xfrm>
      </p:grpSpPr>
      <p:sp>
        <p:nvSpPr>
          <p:cNvPr id="955" name="Google Shape;955;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6" name="Google Shape;956;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 name="Google Shape;957;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8" name="Google Shape;958;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9" name="Google Shape;959;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 name="Google Shape;960;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1" name="Google Shape;961;p150"/>
          <p:cNvGrpSpPr/>
          <p:nvPr/>
        </p:nvGrpSpPr>
        <p:grpSpPr>
          <a:xfrm>
            <a:off x="7191542" y="1"/>
            <a:ext cx="5000459" cy="1425992"/>
            <a:chOff x="7191542" y="1"/>
            <a:chExt cx="5000459" cy="1425992"/>
          </a:xfrm>
        </p:grpSpPr>
        <p:pic>
          <p:nvPicPr>
            <p:cNvPr id="962" name="Google Shape;962;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 name="Google Shape;963;p150"/>
            <p:cNvGrpSpPr/>
            <p:nvPr/>
          </p:nvGrpSpPr>
          <p:grpSpPr>
            <a:xfrm>
              <a:off x="7191542" y="1"/>
              <a:ext cx="5000459" cy="1425992"/>
              <a:chOff x="7186272" y="0"/>
              <a:chExt cx="5005729" cy="1427495"/>
            </a:xfrm>
          </p:grpSpPr>
          <p:sp>
            <p:nvSpPr>
              <p:cNvPr id="964" name="Google Shape;964;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5" name="Google Shape;965;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6" name="Google Shape;966;p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20724"/>
        <p:cNvGrpSpPr/>
        <p:nvPr/>
      </p:nvGrpSpPr>
      <p:grpSpPr>
        <a:xfrm>
          <a:off x="0" y="0"/>
          <a:ext cx="0" cy="0"/>
          <a:chOff x="0" y="0"/>
          <a:chExt cx="0" cy="0"/>
        </a:xfrm>
      </p:grpSpPr>
      <p:sp>
        <p:nvSpPr>
          <p:cNvPr id="20725" name="Google Shape;20725;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6" name="Google Shape;20726;p81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727" name="Google Shape;20727;p815"/>
          <p:cNvGrpSpPr/>
          <p:nvPr/>
        </p:nvGrpSpPr>
        <p:grpSpPr>
          <a:xfrm>
            <a:off x="7191542" y="1"/>
            <a:ext cx="5000459" cy="1425992"/>
            <a:chOff x="7191542" y="1"/>
            <a:chExt cx="5000459" cy="1425992"/>
          </a:xfrm>
        </p:grpSpPr>
        <p:pic>
          <p:nvPicPr>
            <p:cNvPr id="20728" name="Google Shape;20728;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29" name="Google Shape;20729;p815"/>
            <p:cNvGrpSpPr/>
            <p:nvPr/>
          </p:nvGrpSpPr>
          <p:grpSpPr>
            <a:xfrm>
              <a:off x="7191542" y="1"/>
              <a:ext cx="5000459" cy="1425992"/>
              <a:chOff x="7186272" y="0"/>
              <a:chExt cx="5005729" cy="1427495"/>
            </a:xfrm>
          </p:grpSpPr>
          <p:sp>
            <p:nvSpPr>
              <p:cNvPr id="20730" name="Google Shape;20730;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1" name="Google Shape;20731;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32" name="Google Shape;20732;p81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33" name="Google Shape;20733;p81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34" name="Google Shape;20734;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35" name="Google Shape;20735;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20736"/>
        <p:cNvGrpSpPr/>
        <p:nvPr/>
      </p:nvGrpSpPr>
      <p:grpSpPr>
        <a:xfrm>
          <a:off x="0" y="0"/>
          <a:ext cx="0" cy="0"/>
          <a:chOff x="0" y="0"/>
          <a:chExt cx="0" cy="0"/>
        </a:xfrm>
      </p:grpSpPr>
      <p:grpSp>
        <p:nvGrpSpPr>
          <p:cNvPr id="20737" name="Google Shape;20737;p1029"/>
          <p:cNvGrpSpPr/>
          <p:nvPr/>
        </p:nvGrpSpPr>
        <p:grpSpPr>
          <a:xfrm>
            <a:off x="7191542" y="1"/>
            <a:ext cx="5000459" cy="1425992"/>
            <a:chOff x="7191542" y="1"/>
            <a:chExt cx="5000459" cy="1425992"/>
          </a:xfrm>
        </p:grpSpPr>
        <p:pic>
          <p:nvPicPr>
            <p:cNvPr id="20738" name="Google Shape;20738;p10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39" name="Google Shape;20739;p1029"/>
            <p:cNvGrpSpPr/>
            <p:nvPr/>
          </p:nvGrpSpPr>
          <p:grpSpPr>
            <a:xfrm>
              <a:off x="7191542" y="1"/>
              <a:ext cx="5000459" cy="1425992"/>
              <a:chOff x="7186272" y="0"/>
              <a:chExt cx="5005729" cy="1427495"/>
            </a:xfrm>
          </p:grpSpPr>
          <p:sp>
            <p:nvSpPr>
              <p:cNvPr id="20740" name="Google Shape;20740;p10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1" name="Google Shape;20741;p10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42" name="Google Shape;20742;p10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43" name="Google Shape;20743;p102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4" name="Google Shape;20744;p102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5" name="Google Shape;20745;p10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6" name="Google Shape;20746;p10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7" name="Google Shape;20747;p10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48" name="Google Shape;20748;p10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49" name="Google Shape;20749;p1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20750"/>
        <p:cNvGrpSpPr/>
        <p:nvPr/>
      </p:nvGrpSpPr>
      <p:grpSpPr>
        <a:xfrm>
          <a:off x="0" y="0"/>
          <a:ext cx="0" cy="0"/>
          <a:chOff x="0" y="0"/>
          <a:chExt cx="0" cy="0"/>
        </a:xfrm>
      </p:grpSpPr>
      <p:grpSp>
        <p:nvGrpSpPr>
          <p:cNvPr id="20751" name="Google Shape;20751;p1030"/>
          <p:cNvGrpSpPr/>
          <p:nvPr/>
        </p:nvGrpSpPr>
        <p:grpSpPr>
          <a:xfrm>
            <a:off x="7191542" y="1"/>
            <a:ext cx="5000459" cy="1425992"/>
            <a:chOff x="7191542" y="1"/>
            <a:chExt cx="5000459" cy="1425992"/>
          </a:xfrm>
        </p:grpSpPr>
        <p:pic>
          <p:nvPicPr>
            <p:cNvPr id="20752" name="Google Shape;20752;p1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53" name="Google Shape;20753;p1030"/>
            <p:cNvGrpSpPr/>
            <p:nvPr/>
          </p:nvGrpSpPr>
          <p:grpSpPr>
            <a:xfrm>
              <a:off x="7191542" y="1"/>
              <a:ext cx="5000459" cy="1425992"/>
              <a:chOff x="7186272" y="0"/>
              <a:chExt cx="5005729" cy="1427495"/>
            </a:xfrm>
          </p:grpSpPr>
          <p:sp>
            <p:nvSpPr>
              <p:cNvPr id="20754" name="Google Shape;20754;p1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5" name="Google Shape;20755;p1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56" name="Google Shape;20756;p1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57" name="Google Shape;20757;p10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58" name="Google Shape;20758;p1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59" name="Google Shape;20759;p1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20760"/>
        <p:cNvGrpSpPr/>
        <p:nvPr/>
      </p:nvGrpSpPr>
      <p:grpSpPr>
        <a:xfrm>
          <a:off x="0" y="0"/>
          <a:ext cx="0" cy="0"/>
          <a:chOff x="0" y="0"/>
          <a:chExt cx="0" cy="0"/>
        </a:xfrm>
      </p:grpSpPr>
      <p:grpSp>
        <p:nvGrpSpPr>
          <p:cNvPr id="20761" name="Google Shape;20761;p1031"/>
          <p:cNvGrpSpPr/>
          <p:nvPr/>
        </p:nvGrpSpPr>
        <p:grpSpPr>
          <a:xfrm>
            <a:off x="0" y="0"/>
            <a:ext cx="12192000" cy="2148830"/>
            <a:chOff x="0" y="0"/>
            <a:chExt cx="12192000" cy="2148830"/>
          </a:xfrm>
        </p:grpSpPr>
        <p:sp>
          <p:nvSpPr>
            <p:cNvPr id="20762" name="Google Shape;20762;p10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3" name="Google Shape;20763;p10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4" name="Google Shape;20764;p103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65" name="Google Shape;20765;p103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66" name="Google Shape;20766;p103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767" name="Google Shape;20767;p103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8" name="Google Shape;20768;p103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20769"/>
        <p:cNvGrpSpPr/>
        <p:nvPr/>
      </p:nvGrpSpPr>
      <p:grpSpPr>
        <a:xfrm>
          <a:off x="0" y="0"/>
          <a:ext cx="0" cy="0"/>
          <a:chOff x="0" y="0"/>
          <a:chExt cx="0" cy="0"/>
        </a:xfrm>
      </p:grpSpPr>
      <p:sp>
        <p:nvSpPr>
          <p:cNvPr id="20770" name="Google Shape;20770;p10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71" name="Google Shape;20771;p1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72" name="Google Shape;20772;p1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73" name="Google Shape;20773;p1032"/>
          <p:cNvGrpSpPr/>
          <p:nvPr/>
        </p:nvGrpSpPr>
        <p:grpSpPr>
          <a:xfrm>
            <a:off x="7191542" y="1"/>
            <a:ext cx="5000459" cy="1425992"/>
            <a:chOff x="7191542" y="1"/>
            <a:chExt cx="5000459" cy="1425992"/>
          </a:xfrm>
        </p:grpSpPr>
        <p:pic>
          <p:nvPicPr>
            <p:cNvPr id="20774" name="Google Shape;20774;p1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75" name="Google Shape;20775;p1032"/>
            <p:cNvGrpSpPr/>
            <p:nvPr/>
          </p:nvGrpSpPr>
          <p:grpSpPr>
            <a:xfrm>
              <a:off x="7191542" y="1"/>
              <a:ext cx="5000459" cy="1425992"/>
              <a:chOff x="7186272" y="0"/>
              <a:chExt cx="5005729" cy="1427495"/>
            </a:xfrm>
          </p:grpSpPr>
          <p:sp>
            <p:nvSpPr>
              <p:cNvPr id="20776" name="Google Shape;20776;p1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7" name="Google Shape;20777;p1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20778"/>
        <p:cNvGrpSpPr/>
        <p:nvPr/>
      </p:nvGrpSpPr>
      <p:grpSpPr>
        <a:xfrm>
          <a:off x="0" y="0"/>
          <a:ext cx="0" cy="0"/>
          <a:chOff x="0" y="0"/>
          <a:chExt cx="0" cy="0"/>
        </a:xfrm>
      </p:grpSpPr>
      <p:sp>
        <p:nvSpPr>
          <p:cNvPr id="20779" name="Google Shape;20779;p14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0" name="Google Shape;20780;p14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81" name="Google Shape;20781;p14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782" name="Google Shape;20782;p1415"/>
          <p:cNvSpPr>
            <a:spLocks noGrp="1"/>
          </p:cNvSpPr>
          <p:nvPr>
            <p:ph type="pic" idx="2"/>
          </p:nvPr>
        </p:nvSpPr>
        <p:spPr>
          <a:xfrm>
            <a:off x="7118684" y="233915"/>
            <a:ext cx="5073316" cy="5943600"/>
          </a:xfrm>
          <a:prstGeom prst="rect">
            <a:avLst/>
          </a:prstGeom>
          <a:noFill/>
          <a:ln>
            <a:noFill/>
          </a:ln>
        </p:spPr>
      </p:sp>
      <p:grpSp>
        <p:nvGrpSpPr>
          <p:cNvPr id="20783" name="Google Shape;20783;p1415"/>
          <p:cNvGrpSpPr/>
          <p:nvPr/>
        </p:nvGrpSpPr>
        <p:grpSpPr>
          <a:xfrm>
            <a:off x="0" y="5020348"/>
            <a:ext cx="12192000" cy="1837653"/>
            <a:chOff x="0" y="5020348"/>
            <a:chExt cx="12192000" cy="1837653"/>
          </a:xfrm>
        </p:grpSpPr>
        <p:sp>
          <p:nvSpPr>
            <p:cNvPr id="20784" name="Google Shape;20784;p14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5" name="Google Shape;20785;p14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86" name="Google Shape;20786;p14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20787"/>
        <p:cNvGrpSpPr/>
        <p:nvPr/>
      </p:nvGrpSpPr>
      <p:grpSpPr>
        <a:xfrm>
          <a:off x="0" y="0"/>
          <a:ext cx="0" cy="0"/>
          <a:chOff x="0" y="0"/>
          <a:chExt cx="0" cy="0"/>
        </a:xfrm>
      </p:grpSpPr>
      <p:grpSp>
        <p:nvGrpSpPr>
          <p:cNvPr id="20788" name="Google Shape;20788;p1416"/>
          <p:cNvGrpSpPr/>
          <p:nvPr/>
        </p:nvGrpSpPr>
        <p:grpSpPr>
          <a:xfrm>
            <a:off x="0" y="5020347"/>
            <a:ext cx="12192000" cy="1837653"/>
            <a:chOff x="0" y="5020347"/>
            <a:chExt cx="12192000" cy="1837653"/>
          </a:xfrm>
        </p:grpSpPr>
        <p:sp>
          <p:nvSpPr>
            <p:cNvPr id="20789" name="Google Shape;20789;p14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0" name="Google Shape;20790;p1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1" name="Google Shape;20791;p14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92" name="Google Shape;20792;p1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793" name="Google Shape;20793;p14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94" name="Google Shape;20794;p14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795"/>
        <p:cNvGrpSpPr/>
        <p:nvPr/>
      </p:nvGrpSpPr>
      <p:grpSpPr>
        <a:xfrm>
          <a:off x="0" y="0"/>
          <a:ext cx="0" cy="0"/>
          <a:chOff x="0" y="0"/>
          <a:chExt cx="0" cy="0"/>
        </a:xfrm>
      </p:grpSpPr>
      <p:sp>
        <p:nvSpPr>
          <p:cNvPr id="20796" name="Google Shape;20796;p14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797" name="Google Shape;20797;p14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798" name="Google Shape;20798;p1417"/>
          <p:cNvGrpSpPr/>
          <p:nvPr/>
        </p:nvGrpSpPr>
        <p:grpSpPr>
          <a:xfrm>
            <a:off x="0" y="5379426"/>
            <a:ext cx="2807368" cy="753891"/>
            <a:chOff x="0" y="5379426"/>
            <a:chExt cx="2807368" cy="753891"/>
          </a:xfrm>
        </p:grpSpPr>
        <p:sp>
          <p:nvSpPr>
            <p:cNvPr id="20799" name="Google Shape;20799;p14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0" name="Google Shape;20800;p14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801" name="Google Shape;20801;p1417"/>
          <p:cNvSpPr>
            <a:spLocks noGrp="1"/>
          </p:cNvSpPr>
          <p:nvPr>
            <p:ph type="pic" idx="2"/>
          </p:nvPr>
        </p:nvSpPr>
        <p:spPr>
          <a:xfrm>
            <a:off x="2807368" y="457202"/>
            <a:ext cx="8915400" cy="5943598"/>
          </a:xfrm>
          <a:prstGeom prst="rect">
            <a:avLst/>
          </a:prstGeom>
          <a:noFill/>
          <a:ln>
            <a:noFill/>
          </a:ln>
        </p:spPr>
      </p:sp>
      <p:pic>
        <p:nvPicPr>
          <p:cNvPr id="20802" name="Google Shape;20802;p14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20803"/>
        <p:cNvGrpSpPr/>
        <p:nvPr/>
      </p:nvGrpSpPr>
      <p:grpSpPr>
        <a:xfrm>
          <a:off x="0" y="0"/>
          <a:ext cx="0" cy="0"/>
          <a:chOff x="0" y="0"/>
          <a:chExt cx="0" cy="0"/>
        </a:xfrm>
      </p:grpSpPr>
      <p:sp>
        <p:nvSpPr>
          <p:cNvPr id="20804" name="Google Shape;20804;p14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5" name="Google Shape;20805;p14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06" name="Google Shape;20806;p14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07" name="Google Shape;20807;p1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08" name="Google Shape;20808;p1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9" name="Google Shape;20809;p1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0" name="Google Shape;20810;p1418"/>
          <p:cNvGrpSpPr/>
          <p:nvPr/>
        </p:nvGrpSpPr>
        <p:grpSpPr>
          <a:xfrm>
            <a:off x="7191542" y="1"/>
            <a:ext cx="5000459" cy="1425992"/>
            <a:chOff x="7191542" y="1"/>
            <a:chExt cx="5000459" cy="1425992"/>
          </a:xfrm>
        </p:grpSpPr>
        <p:pic>
          <p:nvPicPr>
            <p:cNvPr id="20811" name="Google Shape;20811;p1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2" name="Google Shape;20812;p1418"/>
            <p:cNvGrpSpPr/>
            <p:nvPr/>
          </p:nvGrpSpPr>
          <p:grpSpPr>
            <a:xfrm>
              <a:off x="7191542" y="1"/>
              <a:ext cx="5000459" cy="1425992"/>
              <a:chOff x="7186272" y="0"/>
              <a:chExt cx="5005729" cy="1427495"/>
            </a:xfrm>
          </p:grpSpPr>
          <p:sp>
            <p:nvSpPr>
              <p:cNvPr id="20813" name="Google Shape;20813;p1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4" name="Google Shape;20814;p1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815" name="Google Shape;20815;p14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20816"/>
        <p:cNvGrpSpPr/>
        <p:nvPr/>
      </p:nvGrpSpPr>
      <p:grpSpPr>
        <a:xfrm>
          <a:off x="0" y="0"/>
          <a:ext cx="0" cy="0"/>
          <a:chOff x="0" y="0"/>
          <a:chExt cx="0" cy="0"/>
        </a:xfrm>
      </p:grpSpPr>
      <p:grpSp>
        <p:nvGrpSpPr>
          <p:cNvPr id="20817" name="Google Shape;20817;p1419"/>
          <p:cNvGrpSpPr/>
          <p:nvPr/>
        </p:nvGrpSpPr>
        <p:grpSpPr>
          <a:xfrm>
            <a:off x="7191542" y="1"/>
            <a:ext cx="5000459" cy="1425992"/>
            <a:chOff x="7191542" y="1"/>
            <a:chExt cx="5000459" cy="1425992"/>
          </a:xfrm>
        </p:grpSpPr>
        <p:pic>
          <p:nvPicPr>
            <p:cNvPr id="20818" name="Google Shape;20818;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9" name="Google Shape;20819;p1419"/>
            <p:cNvGrpSpPr/>
            <p:nvPr/>
          </p:nvGrpSpPr>
          <p:grpSpPr>
            <a:xfrm>
              <a:off x="7191542" y="1"/>
              <a:ext cx="5000459" cy="1425992"/>
              <a:chOff x="7186272" y="0"/>
              <a:chExt cx="5005729" cy="1427495"/>
            </a:xfrm>
          </p:grpSpPr>
          <p:sp>
            <p:nvSpPr>
              <p:cNvPr id="20820" name="Google Shape;20820;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1" name="Google Shape;20821;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22" name="Google Shape;20822;p1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3" name="Google Shape;20823;p14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24" name="Google Shape;20824;p1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25" name="Google Shape;20825;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26" name="Google Shape;20826;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67"/>
        <p:cNvGrpSpPr/>
        <p:nvPr/>
      </p:nvGrpSpPr>
      <p:grpSpPr>
        <a:xfrm>
          <a:off x="0" y="0"/>
          <a:ext cx="0" cy="0"/>
          <a:chOff x="0" y="0"/>
          <a:chExt cx="0" cy="0"/>
        </a:xfrm>
      </p:grpSpPr>
      <p:sp>
        <p:nvSpPr>
          <p:cNvPr id="968" name="Google Shape;968;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 name="Google Shape;969;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0" name="Google Shape;970;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1" name="Google Shape;971;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 name="Google Shape;972;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3" name="Google Shape;973;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4" name="Google Shape;974;p151"/>
          <p:cNvGrpSpPr/>
          <p:nvPr/>
        </p:nvGrpSpPr>
        <p:grpSpPr>
          <a:xfrm>
            <a:off x="7191542" y="1"/>
            <a:ext cx="5000459" cy="1425992"/>
            <a:chOff x="7191542" y="1"/>
            <a:chExt cx="5000459" cy="1425992"/>
          </a:xfrm>
        </p:grpSpPr>
        <p:pic>
          <p:nvPicPr>
            <p:cNvPr id="975" name="Google Shape;975;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6" name="Google Shape;976;p151"/>
            <p:cNvGrpSpPr/>
            <p:nvPr/>
          </p:nvGrpSpPr>
          <p:grpSpPr>
            <a:xfrm>
              <a:off x="7191542" y="1"/>
              <a:ext cx="5000459" cy="1425992"/>
              <a:chOff x="7186272" y="0"/>
              <a:chExt cx="5005729" cy="1427495"/>
            </a:xfrm>
          </p:grpSpPr>
          <p:sp>
            <p:nvSpPr>
              <p:cNvPr id="977" name="Google Shape;977;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8" name="Google Shape;978;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9" name="Google Shape;979;p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27"/>
        <p:cNvGrpSpPr/>
        <p:nvPr/>
      </p:nvGrpSpPr>
      <p:grpSpPr>
        <a:xfrm>
          <a:off x="0" y="0"/>
          <a:ext cx="0" cy="0"/>
          <a:chOff x="0" y="0"/>
          <a:chExt cx="0" cy="0"/>
        </a:xfrm>
      </p:grpSpPr>
      <p:sp>
        <p:nvSpPr>
          <p:cNvPr id="20828" name="Google Shape;20828;p14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9" name="Google Shape;20829;p142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30" name="Google Shape;20830;p1420"/>
          <p:cNvGrpSpPr/>
          <p:nvPr/>
        </p:nvGrpSpPr>
        <p:grpSpPr>
          <a:xfrm>
            <a:off x="7191542" y="1"/>
            <a:ext cx="5000459" cy="1425992"/>
            <a:chOff x="7191542" y="1"/>
            <a:chExt cx="5000459" cy="1425992"/>
          </a:xfrm>
        </p:grpSpPr>
        <p:pic>
          <p:nvPicPr>
            <p:cNvPr id="20831" name="Google Shape;20831;p1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2" name="Google Shape;20832;p1420"/>
            <p:cNvGrpSpPr/>
            <p:nvPr/>
          </p:nvGrpSpPr>
          <p:grpSpPr>
            <a:xfrm>
              <a:off x="7191542" y="1"/>
              <a:ext cx="5000459" cy="1425992"/>
              <a:chOff x="7186272" y="0"/>
              <a:chExt cx="5005729" cy="1427495"/>
            </a:xfrm>
          </p:grpSpPr>
          <p:sp>
            <p:nvSpPr>
              <p:cNvPr id="20833" name="Google Shape;20833;p1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4" name="Google Shape;20834;p1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35" name="Google Shape;20835;p142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36" name="Google Shape;20836;p142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37" name="Google Shape;20837;p1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38" name="Google Shape;20838;p1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839"/>
        <p:cNvGrpSpPr/>
        <p:nvPr/>
      </p:nvGrpSpPr>
      <p:grpSpPr>
        <a:xfrm>
          <a:off x="0" y="0"/>
          <a:ext cx="0" cy="0"/>
          <a:chOff x="0" y="0"/>
          <a:chExt cx="0" cy="0"/>
        </a:xfrm>
      </p:grpSpPr>
      <p:grpSp>
        <p:nvGrpSpPr>
          <p:cNvPr id="20840" name="Google Shape;20840;p1421"/>
          <p:cNvGrpSpPr/>
          <p:nvPr/>
        </p:nvGrpSpPr>
        <p:grpSpPr>
          <a:xfrm>
            <a:off x="7191542" y="1"/>
            <a:ext cx="5000459" cy="1425992"/>
            <a:chOff x="7191542" y="1"/>
            <a:chExt cx="5000459" cy="1425992"/>
          </a:xfrm>
        </p:grpSpPr>
        <p:pic>
          <p:nvPicPr>
            <p:cNvPr id="20841" name="Google Shape;20841;p1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42" name="Google Shape;20842;p1421"/>
            <p:cNvGrpSpPr/>
            <p:nvPr/>
          </p:nvGrpSpPr>
          <p:grpSpPr>
            <a:xfrm>
              <a:off x="7191542" y="1"/>
              <a:ext cx="5000459" cy="1425992"/>
              <a:chOff x="7186272" y="0"/>
              <a:chExt cx="5005729" cy="1427495"/>
            </a:xfrm>
          </p:grpSpPr>
          <p:sp>
            <p:nvSpPr>
              <p:cNvPr id="20843" name="Google Shape;20843;p1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4" name="Google Shape;20844;p1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45" name="Google Shape;20845;p14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46" name="Google Shape;20846;p142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7" name="Google Shape;20847;p142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48" name="Google Shape;20848;p14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9" name="Google Shape;20849;p14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50" name="Google Shape;20850;p1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51" name="Google Shape;20851;p1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52" name="Google Shape;20852;p1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0853"/>
        <p:cNvGrpSpPr/>
        <p:nvPr/>
      </p:nvGrpSpPr>
      <p:grpSpPr>
        <a:xfrm>
          <a:off x="0" y="0"/>
          <a:ext cx="0" cy="0"/>
          <a:chOff x="0" y="0"/>
          <a:chExt cx="0" cy="0"/>
        </a:xfrm>
      </p:grpSpPr>
      <p:grpSp>
        <p:nvGrpSpPr>
          <p:cNvPr id="20854" name="Google Shape;20854;p1422"/>
          <p:cNvGrpSpPr/>
          <p:nvPr/>
        </p:nvGrpSpPr>
        <p:grpSpPr>
          <a:xfrm>
            <a:off x="7191542" y="1"/>
            <a:ext cx="5000459" cy="1425992"/>
            <a:chOff x="7191542" y="1"/>
            <a:chExt cx="5000459" cy="1425992"/>
          </a:xfrm>
        </p:grpSpPr>
        <p:pic>
          <p:nvPicPr>
            <p:cNvPr id="20855" name="Google Shape;20855;p14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56" name="Google Shape;20856;p1422"/>
            <p:cNvGrpSpPr/>
            <p:nvPr/>
          </p:nvGrpSpPr>
          <p:grpSpPr>
            <a:xfrm>
              <a:off x="7191542" y="1"/>
              <a:ext cx="5000459" cy="1425992"/>
              <a:chOff x="7186272" y="0"/>
              <a:chExt cx="5005729" cy="1427495"/>
            </a:xfrm>
          </p:grpSpPr>
          <p:sp>
            <p:nvSpPr>
              <p:cNvPr id="20857" name="Google Shape;20857;p14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8" name="Google Shape;20858;p14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59" name="Google Shape;20859;p14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60" name="Google Shape;20860;p14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61" name="Google Shape;20861;p14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62" name="Google Shape;20862;p14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0863"/>
        <p:cNvGrpSpPr/>
        <p:nvPr/>
      </p:nvGrpSpPr>
      <p:grpSpPr>
        <a:xfrm>
          <a:off x="0" y="0"/>
          <a:ext cx="0" cy="0"/>
          <a:chOff x="0" y="0"/>
          <a:chExt cx="0" cy="0"/>
        </a:xfrm>
      </p:grpSpPr>
      <p:grpSp>
        <p:nvGrpSpPr>
          <p:cNvPr id="20864" name="Google Shape;20864;p1423"/>
          <p:cNvGrpSpPr/>
          <p:nvPr/>
        </p:nvGrpSpPr>
        <p:grpSpPr>
          <a:xfrm>
            <a:off x="0" y="0"/>
            <a:ext cx="12192000" cy="2148830"/>
            <a:chOff x="0" y="0"/>
            <a:chExt cx="12192000" cy="2148830"/>
          </a:xfrm>
        </p:grpSpPr>
        <p:sp>
          <p:nvSpPr>
            <p:cNvPr id="20865" name="Google Shape;20865;p14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6" name="Google Shape;20866;p14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867" name="Google Shape;20867;p142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68" name="Google Shape;20868;p142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69" name="Google Shape;20869;p14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870" name="Google Shape;20870;p142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871" name="Google Shape;20871;p14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20872"/>
        <p:cNvGrpSpPr/>
        <p:nvPr/>
      </p:nvGrpSpPr>
      <p:grpSpPr>
        <a:xfrm>
          <a:off x="0" y="0"/>
          <a:ext cx="0" cy="0"/>
          <a:chOff x="0" y="0"/>
          <a:chExt cx="0" cy="0"/>
        </a:xfrm>
      </p:grpSpPr>
      <p:sp>
        <p:nvSpPr>
          <p:cNvPr id="20873" name="Google Shape;20873;p1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74" name="Google Shape;20874;p1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75" name="Google Shape;20875;p1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76" name="Google Shape;20876;p1424"/>
          <p:cNvGrpSpPr/>
          <p:nvPr/>
        </p:nvGrpSpPr>
        <p:grpSpPr>
          <a:xfrm>
            <a:off x="7191542" y="1"/>
            <a:ext cx="5000459" cy="1425992"/>
            <a:chOff x="7191542" y="1"/>
            <a:chExt cx="5000459" cy="1425992"/>
          </a:xfrm>
        </p:grpSpPr>
        <p:pic>
          <p:nvPicPr>
            <p:cNvPr id="20877" name="Google Shape;20877;p1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78" name="Google Shape;20878;p1424"/>
            <p:cNvGrpSpPr/>
            <p:nvPr/>
          </p:nvGrpSpPr>
          <p:grpSpPr>
            <a:xfrm>
              <a:off x="7191542" y="1"/>
              <a:ext cx="5000459" cy="1425992"/>
              <a:chOff x="7186272" y="0"/>
              <a:chExt cx="5005729" cy="1427495"/>
            </a:xfrm>
          </p:grpSpPr>
          <p:sp>
            <p:nvSpPr>
              <p:cNvPr id="20879" name="Google Shape;20879;p1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0" name="Google Shape;20880;p1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0881"/>
        <p:cNvGrpSpPr/>
        <p:nvPr/>
      </p:nvGrpSpPr>
      <p:grpSpPr>
        <a:xfrm>
          <a:off x="0" y="0"/>
          <a:ext cx="0" cy="0"/>
          <a:chOff x="0" y="0"/>
          <a:chExt cx="0" cy="0"/>
        </a:xfrm>
      </p:grpSpPr>
      <p:sp>
        <p:nvSpPr>
          <p:cNvPr id="20882" name="Google Shape;20882;p28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3" name="Google Shape;20883;p28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0884" name="Google Shape;20884;p284"/>
          <p:cNvGrpSpPr/>
          <p:nvPr/>
        </p:nvGrpSpPr>
        <p:grpSpPr>
          <a:xfrm>
            <a:off x="0" y="0"/>
            <a:ext cx="1862667" cy="6629400"/>
            <a:chOff x="-15876" y="0"/>
            <a:chExt cx="1927803" cy="6858000"/>
          </a:xfrm>
        </p:grpSpPr>
        <p:sp>
          <p:nvSpPr>
            <p:cNvPr id="20885" name="Google Shape;20885;p28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6" name="Google Shape;20886;p28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0887" name="Google Shape;20887;p28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888" name="Google Shape;20888;p28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89" name="Google Shape;20889;p28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0" name="Google Shape;20890;p28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0891"/>
        <p:cNvGrpSpPr/>
        <p:nvPr/>
      </p:nvGrpSpPr>
      <p:grpSpPr>
        <a:xfrm>
          <a:off x="0" y="0"/>
          <a:ext cx="0" cy="0"/>
          <a:chOff x="0" y="0"/>
          <a:chExt cx="0" cy="0"/>
        </a:xfrm>
      </p:grpSpPr>
      <p:sp>
        <p:nvSpPr>
          <p:cNvPr id="20892" name="Google Shape;20892;p28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893" name="Google Shape;20893;p28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4" name="Google Shape;20894;p28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5" name="Google Shape;20895;p28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6" name="Google Shape;20896;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897" name="Google Shape;20897;p28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898"/>
        <p:cNvGrpSpPr/>
        <p:nvPr/>
      </p:nvGrpSpPr>
      <p:grpSpPr>
        <a:xfrm>
          <a:off x="0" y="0"/>
          <a:ext cx="0" cy="0"/>
          <a:chOff x="0" y="0"/>
          <a:chExt cx="0" cy="0"/>
        </a:xfrm>
      </p:grpSpPr>
      <p:grpSp>
        <p:nvGrpSpPr>
          <p:cNvPr id="20899" name="Google Shape;20899;p400"/>
          <p:cNvGrpSpPr/>
          <p:nvPr/>
        </p:nvGrpSpPr>
        <p:grpSpPr>
          <a:xfrm>
            <a:off x="7191542" y="1"/>
            <a:ext cx="5000459" cy="1425992"/>
            <a:chOff x="7191542" y="1"/>
            <a:chExt cx="5000459" cy="1425992"/>
          </a:xfrm>
        </p:grpSpPr>
        <p:pic>
          <p:nvPicPr>
            <p:cNvPr id="20900" name="Google Shape;20900;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01" name="Google Shape;20901;p400"/>
            <p:cNvGrpSpPr/>
            <p:nvPr/>
          </p:nvGrpSpPr>
          <p:grpSpPr>
            <a:xfrm>
              <a:off x="7191542" y="1"/>
              <a:ext cx="5000459" cy="1425992"/>
              <a:chOff x="7186272" y="0"/>
              <a:chExt cx="5005729" cy="1427495"/>
            </a:xfrm>
          </p:grpSpPr>
          <p:sp>
            <p:nvSpPr>
              <p:cNvPr id="20902" name="Google Shape;20902;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03" name="Google Shape;20903;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04" name="Google Shape;20904;p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05" name="Google Shape;20905;p4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06" name="Google Shape;20906;p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07" name="Google Shape;20907;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08" name="Google Shape;20908;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0909"/>
        <p:cNvGrpSpPr/>
        <p:nvPr/>
      </p:nvGrpSpPr>
      <p:grpSpPr>
        <a:xfrm>
          <a:off x="0" y="0"/>
          <a:ext cx="0" cy="0"/>
          <a:chOff x="0" y="0"/>
          <a:chExt cx="0" cy="0"/>
        </a:xfrm>
      </p:grpSpPr>
      <p:sp>
        <p:nvSpPr>
          <p:cNvPr id="20910" name="Google Shape;20910;p4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11" name="Google Shape;20911;p4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12" name="Google Shape;20912;p401"/>
          <p:cNvGrpSpPr/>
          <p:nvPr/>
        </p:nvGrpSpPr>
        <p:grpSpPr>
          <a:xfrm>
            <a:off x="0" y="5379426"/>
            <a:ext cx="2807368" cy="753891"/>
            <a:chOff x="0" y="5379426"/>
            <a:chExt cx="2807368" cy="753891"/>
          </a:xfrm>
        </p:grpSpPr>
        <p:sp>
          <p:nvSpPr>
            <p:cNvPr id="20913" name="Google Shape;20913;p4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14" name="Google Shape;20914;p4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15" name="Google Shape;20915;p401"/>
          <p:cNvSpPr>
            <a:spLocks noGrp="1"/>
          </p:cNvSpPr>
          <p:nvPr>
            <p:ph type="pic" idx="2"/>
          </p:nvPr>
        </p:nvSpPr>
        <p:spPr>
          <a:xfrm>
            <a:off x="2807368" y="457202"/>
            <a:ext cx="8915400" cy="5943598"/>
          </a:xfrm>
          <a:prstGeom prst="rect">
            <a:avLst/>
          </a:prstGeom>
          <a:noFill/>
          <a:ln>
            <a:noFill/>
          </a:ln>
        </p:spPr>
      </p:sp>
      <p:pic>
        <p:nvPicPr>
          <p:cNvPr id="20916" name="Google Shape;20916;p4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20917"/>
        <p:cNvGrpSpPr/>
        <p:nvPr/>
      </p:nvGrpSpPr>
      <p:grpSpPr>
        <a:xfrm>
          <a:off x="0" y="0"/>
          <a:ext cx="0" cy="0"/>
          <a:chOff x="0" y="0"/>
          <a:chExt cx="0" cy="0"/>
        </a:xfrm>
      </p:grpSpPr>
      <p:grpSp>
        <p:nvGrpSpPr>
          <p:cNvPr id="20918" name="Google Shape;20918;p1425"/>
          <p:cNvGrpSpPr/>
          <p:nvPr/>
        </p:nvGrpSpPr>
        <p:grpSpPr>
          <a:xfrm>
            <a:off x="7191542" y="1"/>
            <a:ext cx="5000459" cy="1425992"/>
            <a:chOff x="7191542" y="1"/>
            <a:chExt cx="5000459" cy="1425992"/>
          </a:xfrm>
        </p:grpSpPr>
        <p:pic>
          <p:nvPicPr>
            <p:cNvPr id="20919" name="Google Shape;20919;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0" name="Google Shape;20920;p1425"/>
            <p:cNvGrpSpPr/>
            <p:nvPr/>
          </p:nvGrpSpPr>
          <p:grpSpPr>
            <a:xfrm>
              <a:off x="7191542" y="1"/>
              <a:ext cx="5000459" cy="1425992"/>
              <a:chOff x="7186272" y="0"/>
              <a:chExt cx="5005729" cy="1427495"/>
            </a:xfrm>
          </p:grpSpPr>
          <p:sp>
            <p:nvSpPr>
              <p:cNvPr id="20921" name="Google Shape;20921;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22" name="Google Shape;20922;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23" name="Google Shape;20923;p14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24" name="Google Shape;20924;p14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25" name="Google Shape;20925;p14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26" name="Google Shape;20926;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27" name="Google Shape;20927;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980"/>
        <p:cNvGrpSpPr/>
        <p:nvPr/>
      </p:nvGrpSpPr>
      <p:grpSpPr>
        <a:xfrm>
          <a:off x="0" y="0"/>
          <a:ext cx="0" cy="0"/>
          <a:chOff x="0" y="0"/>
          <a:chExt cx="0" cy="0"/>
        </a:xfrm>
      </p:grpSpPr>
      <p:grpSp>
        <p:nvGrpSpPr>
          <p:cNvPr id="981" name="Google Shape;981;p152"/>
          <p:cNvGrpSpPr/>
          <p:nvPr/>
        </p:nvGrpSpPr>
        <p:grpSpPr>
          <a:xfrm>
            <a:off x="7191542" y="1"/>
            <a:ext cx="5000459" cy="1425992"/>
            <a:chOff x="7191542" y="1"/>
            <a:chExt cx="5000459" cy="1425992"/>
          </a:xfrm>
        </p:grpSpPr>
        <p:pic>
          <p:nvPicPr>
            <p:cNvPr id="982" name="Google Shape;982;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 name="Google Shape;983;p152"/>
            <p:cNvGrpSpPr/>
            <p:nvPr/>
          </p:nvGrpSpPr>
          <p:grpSpPr>
            <a:xfrm>
              <a:off x="7191542" y="1"/>
              <a:ext cx="5000459" cy="1425992"/>
              <a:chOff x="7186272" y="0"/>
              <a:chExt cx="5005729" cy="1427495"/>
            </a:xfrm>
          </p:grpSpPr>
          <p:sp>
            <p:nvSpPr>
              <p:cNvPr id="984" name="Google Shape;984;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5" name="Google Shape;985;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6" name="Google Shape;986;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7" name="Google Shape;987;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 name="Google Shape;988;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9" name="Google Shape;989;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 name="Google Shape;990;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0928"/>
        <p:cNvGrpSpPr/>
        <p:nvPr/>
      </p:nvGrpSpPr>
      <p:grpSpPr>
        <a:xfrm>
          <a:off x="0" y="0"/>
          <a:ext cx="0" cy="0"/>
          <a:chOff x="0" y="0"/>
          <a:chExt cx="0" cy="0"/>
        </a:xfrm>
      </p:grpSpPr>
      <p:sp>
        <p:nvSpPr>
          <p:cNvPr id="20929" name="Google Shape;20929;p142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30" name="Google Shape;20930;p14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31" name="Google Shape;20931;p1426"/>
          <p:cNvGrpSpPr/>
          <p:nvPr/>
        </p:nvGrpSpPr>
        <p:grpSpPr>
          <a:xfrm>
            <a:off x="0" y="5379426"/>
            <a:ext cx="2807368" cy="753891"/>
            <a:chOff x="0" y="5379426"/>
            <a:chExt cx="2807368" cy="753891"/>
          </a:xfrm>
        </p:grpSpPr>
        <p:sp>
          <p:nvSpPr>
            <p:cNvPr id="20932" name="Google Shape;20932;p14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33" name="Google Shape;20933;p14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34" name="Google Shape;20934;p1426"/>
          <p:cNvSpPr>
            <a:spLocks noGrp="1"/>
          </p:cNvSpPr>
          <p:nvPr>
            <p:ph type="pic" idx="2"/>
          </p:nvPr>
        </p:nvSpPr>
        <p:spPr>
          <a:xfrm>
            <a:off x="2807368" y="457202"/>
            <a:ext cx="8915400" cy="5943598"/>
          </a:xfrm>
          <a:prstGeom prst="rect">
            <a:avLst/>
          </a:prstGeom>
          <a:noFill/>
          <a:ln>
            <a:noFill/>
          </a:ln>
        </p:spPr>
      </p:sp>
      <p:pic>
        <p:nvPicPr>
          <p:cNvPr id="20935" name="Google Shape;20935;p142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0936"/>
        <p:cNvGrpSpPr/>
        <p:nvPr/>
      </p:nvGrpSpPr>
      <p:grpSpPr>
        <a:xfrm>
          <a:off x="0" y="0"/>
          <a:ext cx="0" cy="0"/>
          <a:chOff x="0" y="0"/>
          <a:chExt cx="0" cy="0"/>
        </a:xfrm>
      </p:grpSpPr>
      <p:pic>
        <p:nvPicPr>
          <p:cNvPr id="20937" name="Google Shape;20937;p1427"/>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0938" name="Google Shape;20938;p1427"/>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0939" name="Google Shape;20939;p1427"/>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40" name="Google Shape;20940;p142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20941"/>
        <p:cNvGrpSpPr/>
        <p:nvPr/>
      </p:nvGrpSpPr>
      <p:grpSpPr>
        <a:xfrm>
          <a:off x="0" y="0"/>
          <a:ext cx="0" cy="0"/>
          <a:chOff x="0" y="0"/>
          <a:chExt cx="0" cy="0"/>
        </a:xfrm>
      </p:grpSpPr>
      <p:pic>
        <p:nvPicPr>
          <p:cNvPr id="20942" name="Google Shape;20942;p142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0943" name="Google Shape;20943;p1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4" name="Google Shape;20944;p1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45" name="Google Shape;20945;p142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0946"/>
        <p:cNvGrpSpPr/>
        <p:nvPr/>
      </p:nvGrpSpPr>
      <p:grpSpPr>
        <a:xfrm>
          <a:off x="0" y="0"/>
          <a:ext cx="0" cy="0"/>
          <a:chOff x="0" y="0"/>
          <a:chExt cx="0" cy="0"/>
        </a:xfrm>
      </p:grpSpPr>
      <p:pic>
        <p:nvPicPr>
          <p:cNvPr id="20947" name="Google Shape;20947;p142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0948" name="Google Shape;20948;p142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9" name="Google Shape;20949;p14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50" name="Google Shape;20950;p142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0951"/>
        <p:cNvGrpSpPr/>
        <p:nvPr/>
      </p:nvGrpSpPr>
      <p:grpSpPr>
        <a:xfrm>
          <a:off x="0" y="0"/>
          <a:ext cx="0" cy="0"/>
          <a:chOff x="0" y="0"/>
          <a:chExt cx="0" cy="0"/>
        </a:xfrm>
      </p:grpSpPr>
      <p:pic>
        <p:nvPicPr>
          <p:cNvPr id="20952" name="Google Shape;20952;p143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0953" name="Google Shape;20953;p143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0954" name="Google Shape;20954;p143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55" name="Google Shape;20955;p143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0956"/>
        <p:cNvGrpSpPr/>
        <p:nvPr/>
      </p:nvGrpSpPr>
      <p:grpSpPr>
        <a:xfrm>
          <a:off x="0" y="0"/>
          <a:ext cx="0" cy="0"/>
          <a:chOff x="0" y="0"/>
          <a:chExt cx="0" cy="0"/>
        </a:xfrm>
      </p:grpSpPr>
      <p:pic>
        <p:nvPicPr>
          <p:cNvPr id="20957" name="Google Shape;20957;p1431"/>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0958" name="Google Shape;20958;p1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59" name="Google Shape;20959;p1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60" name="Google Shape;20960;p1431"/>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0961"/>
        <p:cNvGrpSpPr/>
        <p:nvPr/>
      </p:nvGrpSpPr>
      <p:grpSpPr>
        <a:xfrm>
          <a:off x="0" y="0"/>
          <a:ext cx="0" cy="0"/>
          <a:chOff x="0" y="0"/>
          <a:chExt cx="0" cy="0"/>
        </a:xfrm>
      </p:grpSpPr>
      <p:pic>
        <p:nvPicPr>
          <p:cNvPr id="20962" name="Google Shape;20962;p1432"/>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0963" name="Google Shape;20963;p1432"/>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64" name="Google Shape;20964;p1432"/>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5" name="Google Shape;20965;p1432"/>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0966"/>
        <p:cNvGrpSpPr/>
        <p:nvPr/>
      </p:nvGrpSpPr>
      <p:grpSpPr>
        <a:xfrm>
          <a:off x="0" y="0"/>
          <a:ext cx="0" cy="0"/>
          <a:chOff x="0" y="0"/>
          <a:chExt cx="0" cy="0"/>
        </a:xfrm>
      </p:grpSpPr>
      <p:pic>
        <p:nvPicPr>
          <p:cNvPr id="20967" name="Google Shape;20967;p1433"/>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0968" name="Google Shape;20968;p143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969"/>
        <p:cNvGrpSpPr/>
        <p:nvPr/>
      </p:nvGrpSpPr>
      <p:grpSpPr>
        <a:xfrm>
          <a:off x="0" y="0"/>
          <a:ext cx="0" cy="0"/>
          <a:chOff x="0" y="0"/>
          <a:chExt cx="0" cy="0"/>
        </a:xfrm>
      </p:grpSpPr>
      <p:sp>
        <p:nvSpPr>
          <p:cNvPr id="20970" name="Google Shape;20970;p14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71" name="Google Shape;20971;p14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2" name="Google Shape;20972;p14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973" name="Google Shape;20973;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4" name="Google Shape;20974;p1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75" name="Google Shape;20975;p14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6" name="Google Shape;20976;p14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7" name="Google Shape;20977;p14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78" name="Google Shape;20978;p14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0979"/>
        <p:cNvGrpSpPr/>
        <p:nvPr/>
      </p:nvGrpSpPr>
      <p:grpSpPr>
        <a:xfrm>
          <a:off x="0" y="0"/>
          <a:ext cx="0" cy="0"/>
          <a:chOff x="0" y="0"/>
          <a:chExt cx="0" cy="0"/>
        </a:xfrm>
      </p:grpSpPr>
      <p:sp>
        <p:nvSpPr>
          <p:cNvPr id="20980" name="Google Shape;20980;p4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81" name="Google Shape;20981;p4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2" name="Google Shape;20982;p4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3" name="Google Shape;20983;p4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84" name="Google Shape;20984;p4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991"/>
        <p:cNvGrpSpPr/>
        <p:nvPr/>
      </p:nvGrpSpPr>
      <p:grpSpPr>
        <a:xfrm>
          <a:off x="0" y="0"/>
          <a:ext cx="0" cy="0"/>
          <a:chOff x="0" y="0"/>
          <a:chExt cx="0" cy="0"/>
        </a:xfrm>
      </p:grpSpPr>
      <p:sp>
        <p:nvSpPr>
          <p:cNvPr id="992" name="Google Shape;992;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 name="Google Shape;993;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4" name="Google Shape;994;p153"/>
          <p:cNvGrpSpPr/>
          <p:nvPr/>
        </p:nvGrpSpPr>
        <p:grpSpPr>
          <a:xfrm>
            <a:off x="7191542" y="1"/>
            <a:ext cx="5000459" cy="1425992"/>
            <a:chOff x="7191542" y="1"/>
            <a:chExt cx="5000459" cy="1425992"/>
          </a:xfrm>
        </p:grpSpPr>
        <p:pic>
          <p:nvPicPr>
            <p:cNvPr id="995" name="Google Shape;995;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 name="Google Shape;996;p153"/>
            <p:cNvGrpSpPr/>
            <p:nvPr/>
          </p:nvGrpSpPr>
          <p:grpSpPr>
            <a:xfrm>
              <a:off x="7191542" y="1"/>
              <a:ext cx="5000459" cy="1425992"/>
              <a:chOff x="7186272" y="0"/>
              <a:chExt cx="5005729" cy="1427495"/>
            </a:xfrm>
          </p:grpSpPr>
          <p:sp>
            <p:nvSpPr>
              <p:cNvPr id="997" name="Google Shape;997;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8" name="Google Shape;998;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9" name="Google Shape;999;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0" name="Google Shape;1000;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1" name="Google Shape;1001;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 name="Google Shape;1002;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0985"/>
        <p:cNvGrpSpPr/>
        <p:nvPr/>
      </p:nvGrpSpPr>
      <p:grpSpPr>
        <a:xfrm>
          <a:off x="0" y="0"/>
          <a:ext cx="0" cy="0"/>
          <a:chOff x="0" y="0"/>
          <a:chExt cx="0" cy="0"/>
        </a:xfrm>
      </p:grpSpPr>
      <p:sp>
        <p:nvSpPr>
          <p:cNvPr id="20986" name="Google Shape;20986;p4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987" name="Google Shape;20987;p4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988" name="Google Shape;20988;p4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9" name="Google Shape;20989;p4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90" name="Google Shape;20990;p4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0991"/>
        <p:cNvGrpSpPr/>
        <p:nvPr/>
      </p:nvGrpSpPr>
      <p:grpSpPr>
        <a:xfrm>
          <a:off x="0" y="0"/>
          <a:ext cx="0" cy="0"/>
          <a:chOff x="0" y="0"/>
          <a:chExt cx="0" cy="0"/>
        </a:xfrm>
      </p:grpSpPr>
      <p:sp>
        <p:nvSpPr>
          <p:cNvPr id="20992" name="Google Shape;20992;p4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3" name="Google Shape;20993;p4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4" name="Google Shape;20994;p45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5" name="Google Shape;20995;p45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6" name="Google Shape;20996;p45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997" name="Google Shape;20997;p45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0998"/>
        <p:cNvGrpSpPr/>
        <p:nvPr/>
      </p:nvGrpSpPr>
      <p:grpSpPr>
        <a:xfrm>
          <a:off x="0" y="0"/>
          <a:ext cx="0" cy="0"/>
          <a:chOff x="0" y="0"/>
          <a:chExt cx="0" cy="0"/>
        </a:xfrm>
      </p:grpSpPr>
      <p:sp>
        <p:nvSpPr>
          <p:cNvPr id="20999" name="Google Shape;20999;p45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1000" name="Google Shape;21000;p45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1" name="Google Shape;21001;p45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2" name="Google Shape;21002;p45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3" name="Google Shape;21003;p4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004" name="Google Shape;21004;p45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005"/>
        <p:cNvGrpSpPr/>
        <p:nvPr/>
      </p:nvGrpSpPr>
      <p:grpSpPr>
        <a:xfrm>
          <a:off x="0" y="0"/>
          <a:ext cx="0" cy="0"/>
          <a:chOff x="0" y="0"/>
          <a:chExt cx="0" cy="0"/>
        </a:xfrm>
      </p:grpSpPr>
      <p:sp>
        <p:nvSpPr>
          <p:cNvPr id="21006" name="Google Shape;21006;p45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7" name="Google Shape;21007;p45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1008" name="Google Shape;21008;p4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09" name="Google Shape;21009;p4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0" name="Google Shape;21010;p4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1011"/>
        <p:cNvGrpSpPr/>
        <p:nvPr/>
      </p:nvGrpSpPr>
      <p:grpSpPr>
        <a:xfrm>
          <a:off x="0" y="0"/>
          <a:ext cx="0" cy="0"/>
          <a:chOff x="0" y="0"/>
          <a:chExt cx="0" cy="0"/>
        </a:xfrm>
      </p:grpSpPr>
      <p:sp>
        <p:nvSpPr>
          <p:cNvPr id="21012" name="Google Shape;21012;p143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3" name="Google Shape;21013;p143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1014" name="Google Shape;21014;p143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1015" name="Google Shape;21015;p14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16" name="Google Shape;21016;p1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7" name="Google Shape;21017;p1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1018"/>
        <p:cNvGrpSpPr/>
        <p:nvPr/>
      </p:nvGrpSpPr>
      <p:grpSpPr>
        <a:xfrm>
          <a:off x="0" y="0"/>
          <a:ext cx="0" cy="0"/>
          <a:chOff x="0" y="0"/>
          <a:chExt cx="0" cy="0"/>
        </a:xfrm>
      </p:grpSpPr>
      <p:sp>
        <p:nvSpPr>
          <p:cNvPr id="21019" name="Google Shape;21019;p14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20" name="Google Shape;21020;p14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1" name="Google Shape;21021;p14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22" name="Google Shape;21022;p14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3" name="Google Shape;21023;p14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24" name="Google Shape;21024;p14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25" name="Google Shape;21025;p14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26" name="Google Shape;21026;p14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27" name="Google Shape;21027;p14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1028"/>
        <p:cNvGrpSpPr/>
        <p:nvPr/>
      </p:nvGrpSpPr>
      <p:grpSpPr>
        <a:xfrm>
          <a:off x="0" y="0"/>
          <a:ext cx="0" cy="0"/>
          <a:chOff x="0" y="0"/>
          <a:chExt cx="0" cy="0"/>
        </a:xfrm>
      </p:grpSpPr>
      <p:grpSp>
        <p:nvGrpSpPr>
          <p:cNvPr id="21029" name="Google Shape;21029;p1439"/>
          <p:cNvGrpSpPr/>
          <p:nvPr/>
        </p:nvGrpSpPr>
        <p:grpSpPr>
          <a:xfrm>
            <a:off x="7191542" y="1"/>
            <a:ext cx="5000459" cy="1425992"/>
            <a:chOff x="7191542" y="1"/>
            <a:chExt cx="5000459" cy="1425992"/>
          </a:xfrm>
        </p:grpSpPr>
        <p:pic>
          <p:nvPicPr>
            <p:cNvPr id="21030" name="Google Shape;21030;p1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31" name="Google Shape;21031;p1439"/>
            <p:cNvGrpSpPr/>
            <p:nvPr/>
          </p:nvGrpSpPr>
          <p:grpSpPr>
            <a:xfrm>
              <a:off x="7191542" y="1"/>
              <a:ext cx="5000459" cy="1425992"/>
              <a:chOff x="7186272" y="0"/>
              <a:chExt cx="5005729" cy="1427495"/>
            </a:xfrm>
          </p:grpSpPr>
          <p:sp>
            <p:nvSpPr>
              <p:cNvPr id="21032" name="Google Shape;21032;p1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33" name="Google Shape;21033;p1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34" name="Google Shape;21034;p14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35" name="Google Shape;21035;p14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36" name="Google Shape;21036;p1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37" name="Google Shape;21037;p1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38" name="Google Shape;21038;p1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1039"/>
        <p:cNvGrpSpPr/>
        <p:nvPr/>
      </p:nvGrpSpPr>
      <p:grpSpPr>
        <a:xfrm>
          <a:off x="0" y="0"/>
          <a:ext cx="0" cy="0"/>
          <a:chOff x="0" y="0"/>
          <a:chExt cx="0" cy="0"/>
        </a:xfrm>
      </p:grpSpPr>
      <p:sp>
        <p:nvSpPr>
          <p:cNvPr id="21040" name="Google Shape;21040;p4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41" name="Google Shape;21041;p4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42" name="Google Shape;21042;p459"/>
          <p:cNvGrpSpPr/>
          <p:nvPr/>
        </p:nvGrpSpPr>
        <p:grpSpPr>
          <a:xfrm>
            <a:off x="0" y="5379426"/>
            <a:ext cx="2807368" cy="753891"/>
            <a:chOff x="0" y="5379426"/>
            <a:chExt cx="2807368" cy="753891"/>
          </a:xfrm>
        </p:grpSpPr>
        <p:sp>
          <p:nvSpPr>
            <p:cNvPr id="21043" name="Google Shape;21043;p4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44" name="Google Shape;21044;p4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045" name="Google Shape;21045;p459"/>
          <p:cNvSpPr>
            <a:spLocks noGrp="1"/>
          </p:cNvSpPr>
          <p:nvPr>
            <p:ph type="pic" idx="2"/>
          </p:nvPr>
        </p:nvSpPr>
        <p:spPr>
          <a:xfrm>
            <a:off x="2807368" y="457202"/>
            <a:ext cx="8915400" cy="5943598"/>
          </a:xfrm>
          <a:prstGeom prst="rect">
            <a:avLst/>
          </a:prstGeom>
          <a:noFill/>
          <a:ln>
            <a:noFill/>
          </a:ln>
        </p:spPr>
      </p:sp>
      <p:pic>
        <p:nvPicPr>
          <p:cNvPr id="21046" name="Google Shape;21046;p4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1047"/>
        <p:cNvGrpSpPr/>
        <p:nvPr/>
      </p:nvGrpSpPr>
      <p:grpSpPr>
        <a:xfrm>
          <a:off x="0" y="0"/>
          <a:ext cx="0" cy="0"/>
          <a:chOff x="0" y="0"/>
          <a:chExt cx="0" cy="0"/>
        </a:xfrm>
      </p:grpSpPr>
      <p:sp>
        <p:nvSpPr>
          <p:cNvPr id="21048" name="Google Shape;21048;p4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49" name="Google Shape;21049;p4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50" name="Google Shape;21050;p4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51" name="Google Shape;21051;p4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52" name="Google Shape;21052;p4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53" name="Google Shape;21053;p4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54" name="Google Shape;21054;p460"/>
          <p:cNvGrpSpPr/>
          <p:nvPr/>
        </p:nvGrpSpPr>
        <p:grpSpPr>
          <a:xfrm>
            <a:off x="7191542" y="1"/>
            <a:ext cx="5000459" cy="1425992"/>
            <a:chOff x="7191542" y="1"/>
            <a:chExt cx="5000459" cy="1425992"/>
          </a:xfrm>
        </p:grpSpPr>
        <p:pic>
          <p:nvPicPr>
            <p:cNvPr id="21055" name="Google Shape;21055;p4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56" name="Google Shape;21056;p460"/>
            <p:cNvGrpSpPr/>
            <p:nvPr/>
          </p:nvGrpSpPr>
          <p:grpSpPr>
            <a:xfrm>
              <a:off x="7191542" y="1"/>
              <a:ext cx="5000459" cy="1425992"/>
              <a:chOff x="7186272" y="0"/>
              <a:chExt cx="5005729" cy="1427495"/>
            </a:xfrm>
          </p:grpSpPr>
          <p:sp>
            <p:nvSpPr>
              <p:cNvPr id="21057" name="Google Shape;21057;p4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8" name="Google Shape;21058;p4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59" name="Google Shape;21059;p4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1060"/>
        <p:cNvGrpSpPr/>
        <p:nvPr/>
      </p:nvGrpSpPr>
      <p:grpSpPr>
        <a:xfrm>
          <a:off x="0" y="0"/>
          <a:ext cx="0" cy="0"/>
          <a:chOff x="0" y="0"/>
          <a:chExt cx="0" cy="0"/>
        </a:xfrm>
      </p:grpSpPr>
      <p:sp>
        <p:nvSpPr>
          <p:cNvPr id="21061" name="Google Shape;21061;p14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62" name="Google Shape;21062;p14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3" name="Google Shape;21063;p14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4" name="Google Shape;21064;p14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5" name="Google Shape;21065;p14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6" name="Google Shape;21066;p14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67" name="Google Shape;21067;p14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68" name="Google Shape;21068;p14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69" name="Google Shape;21069;p14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03"/>
        <p:cNvGrpSpPr/>
        <p:nvPr/>
      </p:nvGrpSpPr>
      <p:grpSpPr>
        <a:xfrm>
          <a:off x="0" y="0"/>
          <a:ext cx="0" cy="0"/>
          <a:chOff x="0" y="0"/>
          <a:chExt cx="0" cy="0"/>
        </a:xfrm>
      </p:grpSpPr>
      <p:grpSp>
        <p:nvGrpSpPr>
          <p:cNvPr id="1004" name="Google Shape;1004;p154"/>
          <p:cNvGrpSpPr/>
          <p:nvPr/>
        </p:nvGrpSpPr>
        <p:grpSpPr>
          <a:xfrm>
            <a:off x="7191542" y="1"/>
            <a:ext cx="5000459" cy="1425992"/>
            <a:chOff x="7191542" y="1"/>
            <a:chExt cx="5000459" cy="1425992"/>
          </a:xfrm>
        </p:grpSpPr>
        <p:pic>
          <p:nvPicPr>
            <p:cNvPr id="1005" name="Google Shape;1005;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 name="Google Shape;1006;p154"/>
            <p:cNvGrpSpPr/>
            <p:nvPr/>
          </p:nvGrpSpPr>
          <p:grpSpPr>
            <a:xfrm>
              <a:off x="7191542" y="1"/>
              <a:ext cx="5000459" cy="1425992"/>
              <a:chOff x="7186272" y="0"/>
              <a:chExt cx="5005729" cy="1427495"/>
            </a:xfrm>
          </p:grpSpPr>
          <p:sp>
            <p:nvSpPr>
              <p:cNvPr id="1007" name="Google Shape;1007;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8" name="Google Shape;1008;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09" name="Google Shape;1009;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0" name="Google Shape;1010;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1" name="Google Shape;1011;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 name="Google Shape;1012;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3" name="Google Shape;1013;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4" name="Google Shape;1014;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5" name="Google Shape;1015;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 name="Google Shape;1016;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1070"/>
        <p:cNvGrpSpPr/>
        <p:nvPr/>
      </p:nvGrpSpPr>
      <p:grpSpPr>
        <a:xfrm>
          <a:off x="0" y="0"/>
          <a:ext cx="0" cy="0"/>
          <a:chOff x="0" y="0"/>
          <a:chExt cx="0" cy="0"/>
        </a:xfrm>
      </p:grpSpPr>
      <p:sp>
        <p:nvSpPr>
          <p:cNvPr id="21071" name="Google Shape;21071;p144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72" name="Google Shape;21072;p144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3" name="Google Shape;21073;p144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74" name="Google Shape;21074;p144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5" name="Google Shape;21075;p144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76" name="Google Shape;21076;p144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77" name="Google Shape;21077;p144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78" name="Google Shape;21078;p144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79" name="Google Shape;21079;p144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80"/>
        <p:cNvGrpSpPr/>
        <p:nvPr/>
      </p:nvGrpSpPr>
      <p:grpSpPr>
        <a:xfrm>
          <a:off x="0" y="0"/>
          <a:ext cx="0" cy="0"/>
          <a:chOff x="0" y="0"/>
          <a:chExt cx="0" cy="0"/>
        </a:xfrm>
      </p:grpSpPr>
      <p:sp>
        <p:nvSpPr>
          <p:cNvPr id="21081" name="Google Shape;21081;p14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82" name="Google Shape;21082;p14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83" name="Google Shape;21083;p14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4" name="Google Shape;21084;p1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85" name="Google Shape;21085;p1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6" name="Google Shape;21086;p1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87" name="Google Shape;21087;p1444"/>
          <p:cNvGrpSpPr/>
          <p:nvPr/>
        </p:nvGrpSpPr>
        <p:grpSpPr>
          <a:xfrm>
            <a:off x="7191542" y="1"/>
            <a:ext cx="5000459" cy="1425992"/>
            <a:chOff x="7191542" y="1"/>
            <a:chExt cx="5000459" cy="1425992"/>
          </a:xfrm>
        </p:grpSpPr>
        <p:pic>
          <p:nvPicPr>
            <p:cNvPr id="21088" name="Google Shape;21088;p1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89" name="Google Shape;21089;p1444"/>
            <p:cNvGrpSpPr/>
            <p:nvPr/>
          </p:nvGrpSpPr>
          <p:grpSpPr>
            <a:xfrm>
              <a:off x="7191542" y="1"/>
              <a:ext cx="5000459" cy="1425992"/>
              <a:chOff x="7186272" y="0"/>
              <a:chExt cx="5005729" cy="1427495"/>
            </a:xfrm>
          </p:grpSpPr>
          <p:sp>
            <p:nvSpPr>
              <p:cNvPr id="21090" name="Google Shape;21090;p1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1" name="Google Shape;21091;p1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92" name="Google Shape;21092;p14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1093"/>
        <p:cNvGrpSpPr/>
        <p:nvPr/>
      </p:nvGrpSpPr>
      <p:grpSpPr>
        <a:xfrm>
          <a:off x="0" y="0"/>
          <a:ext cx="0" cy="0"/>
          <a:chOff x="0" y="0"/>
          <a:chExt cx="0" cy="0"/>
        </a:xfrm>
      </p:grpSpPr>
      <p:sp>
        <p:nvSpPr>
          <p:cNvPr id="21094" name="Google Shape;21094;p14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95" name="Google Shape;21095;p14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96" name="Google Shape;21096;p14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97" name="Google Shape;21097;p14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98" name="Google Shape;21098;p14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99" name="Google Shape;21099;p14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00" name="Google Shape;21100;p1445"/>
          <p:cNvGrpSpPr/>
          <p:nvPr/>
        </p:nvGrpSpPr>
        <p:grpSpPr>
          <a:xfrm>
            <a:off x="7191542" y="1"/>
            <a:ext cx="5000459" cy="1425992"/>
            <a:chOff x="7191542" y="1"/>
            <a:chExt cx="5000459" cy="1425992"/>
          </a:xfrm>
        </p:grpSpPr>
        <p:pic>
          <p:nvPicPr>
            <p:cNvPr id="21101" name="Google Shape;21101;p14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02" name="Google Shape;21102;p1445"/>
            <p:cNvGrpSpPr/>
            <p:nvPr/>
          </p:nvGrpSpPr>
          <p:grpSpPr>
            <a:xfrm>
              <a:off x="7191542" y="1"/>
              <a:ext cx="5000459" cy="1425992"/>
              <a:chOff x="7186272" y="0"/>
              <a:chExt cx="5005729" cy="1427495"/>
            </a:xfrm>
          </p:grpSpPr>
          <p:sp>
            <p:nvSpPr>
              <p:cNvPr id="21103" name="Google Shape;21103;p14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4" name="Google Shape;21104;p14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05" name="Google Shape;21105;p14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106"/>
        <p:cNvGrpSpPr/>
        <p:nvPr/>
      </p:nvGrpSpPr>
      <p:grpSpPr>
        <a:xfrm>
          <a:off x="0" y="0"/>
          <a:ext cx="0" cy="0"/>
          <a:chOff x="0" y="0"/>
          <a:chExt cx="0" cy="0"/>
        </a:xfrm>
      </p:grpSpPr>
      <p:sp>
        <p:nvSpPr>
          <p:cNvPr id="21107" name="Google Shape;21107;p9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08" name="Google Shape;21108;p9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09" name="Google Shape;21109;p9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10" name="Google Shape;21110;p9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11" name="Google Shape;21111;p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12" name="Google Shape;21112;p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13" name="Google Shape;21113;p902"/>
          <p:cNvGrpSpPr/>
          <p:nvPr/>
        </p:nvGrpSpPr>
        <p:grpSpPr>
          <a:xfrm>
            <a:off x="7191542" y="1"/>
            <a:ext cx="5000459" cy="1425992"/>
            <a:chOff x="7191542" y="1"/>
            <a:chExt cx="5000459" cy="1425992"/>
          </a:xfrm>
        </p:grpSpPr>
        <p:pic>
          <p:nvPicPr>
            <p:cNvPr id="21114" name="Google Shape;21114;p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5" name="Google Shape;21115;p902"/>
            <p:cNvGrpSpPr/>
            <p:nvPr/>
          </p:nvGrpSpPr>
          <p:grpSpPr>
            <a:xfrm>
              <a:off x="7191542" y="1"/>
              <a:ext cx="5000459" cy="1425992"/>
              <a:chOff x="7186272" y="0"/>
              <a:chExt cx="5005729" cy="1427495"/>
            </a:xfrm>
          </p:grpSpPr>
          <p:sp>
            <p:nvSpPr>
              <p:cNvPr id="21116" name="Google Shape;21116;p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7" name="Google Shape;21117;p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18" name="Google Shape;21118;p9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1119"/>
        <p:cNvGrpSpPr/>
        <p:nvPr/>
      </p:nvGrpSpPr>
      <p:grpSpPr>
        <a:xfrm>
          <a:off x="0" y="0"/>
          <a:ext cx="0" cy="0"/>
          <a:chOff x="0" y="0"/>
          <a:chExt cx="0" cy="0"/>
        </a:xfrm>
      </p:grpSpPr>
      <p:sp>
        <p:nvSpPr>
          <p:cNvPr id="21120" name="Google Shape;21120;p14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21" name="Google Shape;21121;p14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22" name="Google Shape;21122;p14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23" name="Google Shape;21123;p14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24" name="Google Shape;21124;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5" name="Google Shape;21125;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26" name="Google Shape;21126;p1446"/>
          <p:cNvGrpSpPr/>
          <p:nvPr/>
        </p:nvGrpSpPr>
        <p:grpSpPr>
          <a:xfrm>
            <a:off x="7191542" y="1"/>
            <a:ext cx="5000459" cy="1425992"/>
            <a:chOff x="7191542" y="1"/>
            <a:chExt cx="5000459" cy="1425992"/>
          </a:xfrm>
        </p:grpSpPr>
        <p:pic>
          <p:nvPicPr>
            <p:cNvPr id="21127" name="Google Shape;21127;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28" name="Google Shape;21128;p1446"/>
            <p:cNvGrpSpPr/>
            <p:nvPr/>
          </p:nvGrpSpPr>
          <p:grpSpPr>
            <a:xfrm>
              <a:off x="7191542" y="1"/>
              <a:ext cx="5000459" cy="1425992"/>
              <a:chOff x="7186272" y="0"/>
              <a:chExt cx="5005729" cy="1427495"/>
            </a:xfrm>
          </p:grpSpPr>
          <p:sp>
            <p:nvSpPr>
              <p:cNvPr id="21129" name="Google Shape;21129;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0" name="Google Shape;21130;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31" name="Google Shape;21131;p14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1132"/>
        <p:cNvGrpSpPr/>
        <p:nvPr/>
      </p:nvGrpSpPr>
      <p:grpSpPr>
        <a:xfrm>
          <a:off x="0" y="0"/>
          <a:ext cx="0" cy="0"/>
          <a:chOff x="0" y="0"/>
          <a:chExt cx="0" cy="0"/>
        </a:xfrm>
      </p:grpSpPr>
      <p:sp>
        <p:nvSpPr>
          <p:cNvPr id="21133" name="Google Shape;21133;p4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34" name="Google Shape;21134;p4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35" name="Google Shape;21135;p4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36" name="Google Shape;21136;p4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37" name="Google Shape;21137;p4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38" name="Google Shape;21138;p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39" name="Google Shape;21139;p461"/>
          <p:cNvGrpSpPr/>
          <p:nvPr/>
        </p:nvGrpSpPr>
        <p:grpSpPr>
          <a:xfrm>
            <a:off x="7191542" y="1"/>
            <a:ext cx="5000459" cy="1425992"/>
            <a:chOff x="7191542" y="1"/>
            <a:chExt cx="5000459" cy="1425992"/>
          </a:xfrm>
        </p:grpSpPr>
        <p:pic>
          <p:nvPicPr>
            <p:cNvPr id="21140" name="Google Shape;21140;p4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41" name="Google Shape;21141;p461"/>
            <p:cNvGrpSpPr/>
            <p:nvPr/>
          </p:nvGrpSpPr>
          <p:grpSpPr>
            <a:xfrm>
              <a:off x="7191542" y="1"/>
              <a:ext cx="5000459" cy="1425992"/>
              <a:chOff x="7186272" y="0"/>
              <a:chExt cx="5005729" cy="1427495"/>
            </a:xfrm>
          </p:grpSpPr>
          <p:sp>
            <p:nvSpPr>
              <p:cNvPr id="21142" name="Google Shape;21142;p4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3" name="Google Shape;21143;p4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44" name="Google Shape;21144;p4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83378057"/>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4677583"/>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0547599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628118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17"/>
        <p:cNvGrpSpPr/>
        <p:nvPr/>
      </p:nvGrpSpPr>
      <p:grpSpPr>
        <a:xfrm>
          <a:off x="0" y="0"/>
          <a:ext cx="0" cy="0"/>
          <a:chOff x="0" y="0"/>
          <a:chExt cx="0" cy="0"/>
        </a:xfrm>
      </p:grpSpPr>
      <p:grpSp>
        <p:nvGrpSpPr>
          <p:cNvPr id="1018" name="Google Shape;1018;p155"/>
          <p:cNvGrpSpPr/>
          <p:nvPr/>
        </p:nvGrpSpPr>
        <p:grpSpPr>
          <a:xfrm>
            <a:off x="7191542" y="1"/>
            <a:ext cx="5000459" cy="1425992"/>
            <a:chOff x="7191542" y="1"/>
            <a:chExt cx="5000459" cy="1425992"/>
          </a:xfrm>
        </p:grpSpPr>
        <p:pic>
          <p:nvPicPr>
            <p:cNvPr id="1019" name="Google Shape;1019;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 name="Google Shape;1020;p155"/>
            <p:cNvGrpSpPr/>
            <p:nvPr/>
          </p:nvGrpSpPr>
          <p:grpSpPr>
            <a:xfrm>
              <a:off x="7191542" y="1"/>
              <a:ext cx="5000459" cy="1425992"/>
              <a:chOff x="7186272" y="0"/>
              <a:chExt cx="5005729" cy="1427495"/>
            </a:xfrm>
          </p:grpSpPr>
          <p:sp>
            <p:nvSpPr>
              <p:cNvPr id="1021" name="Google Shape;1021;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2" name="Google Shape;1022;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3" name="Google Shape;102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4" name="Google Shape;1024;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5" name="Google Shape;1025;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6" name="Google Shape;1026;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0045028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58943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5890387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311808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775268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3169723"/>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9838048"/>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1767557"/>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10699563"/>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168879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27"/>
        <p:cNvGrpSpPr/>
        <p:nvPr/>
      </p:nvGrpSpPr>
      <p:grpSpPr>
        <a:xfrm>
          <a:off x="0" y="0"/>
          <a:ext cx="0" cy="0"/>
          <a:chOff x="0" y="0"/>
          <a:chExt cx="0" cy="0"/>
        </a:xfrm>
      </p:grpSpPr>
      <p:grpSp>
        <p:nvGrpSpPr>
          <p:cNvPr id="1028" name="Google Shape;1028;p156"/>
          <p:cNvGrpSpPr/>
          <p:nvPr/>
        </p:nvGrpSpPr>
        <p:grpSpPr>
          <a:xfrm>
            <a:off x="0" y="0"/>
            <a:ext cx="12192000" cy="2148830"/>
            <a:chOff x="0" y="0"/>
            <a:chExt cx="12192000" cy="2148830"/>
          </a:xfrm>
        </p:grpSpPr>
        <p:sp>
          <p:nvSpPr>
            <p:cNvPr id="1029" name="Google Shape;1029;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0" name="Google Shape;1030;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31" name="Google Shape;1031;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2" name="Google Shape;1032;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34" name="Google Shape;1034;p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5" name="Google Shape;1035;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7917847"/>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6573831"/>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88296975"/>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5427071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64307375"/>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718851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768684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4406592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6733466"/>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610691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36"/>
        <p:cNvGrpSpPr/>
        <p:nvPr/>
      </p:nvGrpSpPr>
      <p:grpSpPr>
        <a:xfrm>
          <a:off x="0" y="0"/>
          <a:ext cx="0" cy="0"/>
          <a:chOff x="0" y="0"/>
          <a:chExt cx="0" cy="0"/>
        </a:xfrm>
      </p:grpSpPr>
      <p:sp>
        <p:nvSpPr>
          <p:cNvPr id="1037" name="Google Shape;1037;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8" name="Google Shape;1038;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 name="Google Shape;1039;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0" name="Google Shape;1040;p157"/>
          <p:cNvGrpSpPr/>
          <p:nvPr/>
        </p:nvGrpSpPr>
        <p:grpSpPr>
          <a:xfrm>
            <a:off x="7191542" y="1"/>
            <a:ext cx="5000459" cy="1425992"/>
            <a:chOff x="7191542" y="1"/>
            <a:chExt cx="5000459" cy="1425992"/>
          </a:xfrm>
        </p:grpSpPr>
        <p:pic>
          <p:nvPicPr>
            <p:cNvPr id="1041" name="Google Shape;1041;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 name="Google Shape;1042;p157"/>
            <p:cNvGrpSpPr/>
            <p:nvPr/>
          </p:nvGrpSpPr>
          <p:grpSpPr>
            <a:xfrm>
              <a:off x="7191542" y="1"/>
              <a:ext cx="5000459" cy="1425992"/>
              <a:chOff x="7186272" y="0"/>
              <a:chExt cx="5005729" cy="1427495"/>
            </a:xfrm>
          </p:grpSpPr>
          <p:sp>
            <p:nvSpPr>
              <p:cNvPr id="1043" name="Google Shape;1043;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4" name="Google Shape;1044;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5494033"/>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57466916"/>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0665940"/>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4376629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8963308"/>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7401816"/>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4918891"/>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01091800"/>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1727784"/>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1203746"/>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71" Type="http://schemas.openxmlformats.org/officeDocument/2006/relationships/theme" Target="../theme/theme1.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387.xml"/><Relationship Id="rId299" Type="http://schemas.openxmlformats.org/officeDocument/2006/relationships/slideLayout" Target="../slideLayouts/slideLayout569.xml"/><Relationship Id="rId21" Type="http://schemas.openxmlformats.org/officeDocument/2006/relationships/slideLayout" Target="../slideLayouts/slideLayout291.xml"/><Relationship Id="rId63" Type="http://schemas.openxmlformats.org/officeDocument/2006/relationships/slideLayout" Target="../slideLayouts/slideLayout333.xml"/><Relationship Id="rId159" Type="http://schemas.openxmlformats.org/officeDocument/2006/relationships/slideLayout" Target="../slideLayouts/slideLayout429.xml"/><Relationship Id="rId324" Type="http://schemas.openxmlformats.org/officeDocument/2006/relationships/slideLayout" Target="../slideLayouts/slideLayout594.xml"/><Relationship Id="rId366" Type="http://schemas.openxmlformats.org/officeDocument/2006/relationships/slideLayout" Target="../slideLayouts/slideLayout636.xml"/><Relationship Id="rId170" Type="http://schemas.openxmlformats.org/officeDocument/2006/relationships/slideLayout" Target="../slideLayouts/slideLayout440.xml"/><Relationship Id="rId226" Type="http://schemas.openxmlformats.org/officeDocument/2006/relationships/slideLayout" Target="../slideLayouts/slideLayout496.xml"/><Relationship Id="rId433" Type="http://schemas.openxmlformats.org/officeDocument/2006/relationships/slideLayout" Target="../slideLayouts/slideLayout703.xml"/><Relationship Id="rId268" Type="http://schemas.openxmlformats.org/officeDocument/2006/relationships/slideLayout" Target="../slideLayouts/slideLayout538.xml"/><Relationship Id="rId32" Type="http://schemas.openxmlformats.org/officeDocument/2006/relationships/slideLayout" Target="../slideLayouts/slideLayout302.xml"/><Relationship Id="rId74" Type="http://schemas.openxmlformats.org/officeDocument/2006/relationships/slideLayout" Target="../slideLayouts/slideLayout344.xml"/><Relationship Id="rId128" Type="http://schemas.openxmlformats.org/officeDocument/2006/relationships/slideLayout" Target="../slideLayouts/slideLayout398.xml"/><Relationship Id="rId335" Type="http://schemas.openxmlformats.org/officeDocument/2006/relationships/slideLayout" Target="../slideLayouts/slideLayout605.xml"/><Relationship Id="rId377" Type="http://schemas.openxmlformats.org/officeDocument/2006/relationships/slideLayout" Target="../slideLayouts/slideLayout647.xml"/><Relationship Id="rId5" Type="http://schemas.openxmlformats.org/officeDocument/2006/relationships/slideLayout" Target="../slideLayouts/slideLayout275.xml"/><Relationship Id="rId181" Type="http://schemas.openxmlformats.org/officeDocument/2006/relationships/slideLayout" Target="../slideLayouts/slideLayout451.xml"/><Relationship Id="rId237" Type="http://schemas.openxmlformats.org/officeDocument/2006/relationships/slideLayout" Target="../slideLayouts/slideLayout507.xml"/><Relationship Id="rId402" Type="http://schemas.openxmlformats.org/officeDocument/2006/relationships/slideLayout" Target="../slideLayouts/slideLayout672.xml"/><Relationship Id="rId279" Type="http://schemas.openxmlformats.org/officeDocument/2006/relationships/slideLayout" Target="../slideLayouts/slideLayout549.xml"/><Relationship Id="rId444" Type="http://schemas.openxmlformats.org/officeDocument/2006/relationships/slideLayout" Target="../slideLayouts/slideLayout714.xml"/><Relationship Id="rId43" Type="http://schemas.openxmlformats.org/officeDocument/2006/relationships/slideLayout" Target="../slideLayouts/slideLayout313.xml"/><Relationship Id="rId139" Type="http://schemas.openxmlformats.org/officeDocument/2006/relationships/slideLayout" Target="../slideLayouts/slideLayout409.xml"/><Relationship Id="rId290" Type="http://schemas.openxmlformats.org/officeDocument/2006/relationships/slideLayout" Target="../slideLayouts/slideLayout560.xml"/><Relationship Id="rId304" Type="http://schemas.openxmlformats.org/officeDocument/2006/relationships/slideLayout" Target="../slideLayouts/slideLayout574.xml"/><Relationship Id="rId346" Type="http://schemas.openxmlformats.org/officeDocument/2006/relationships/slideLayout" Target="../slideLayouts/slideLayout616.xml"/><Relationship Id="rId388" Type="http://schemas.openxmlformats.org/officeDocument/2006/relationships/slideLayout" Target="../slideLayouts/slideLayout658.xml"/><Relationship Id="rId85" Type="http://schemas.openxmlformats.org/officeDocument/2006/relationships/slideLayout" Target="../slideLayouts/slideLayout355.xml"/><Relationship Id="rId150" Type="http://schemas.openxmlformats.org/officeDocument/2006/relationships/slideLayout" Target="../slideLayouts/slideLayout420.xml"/><Relationship Id="rId192" Type="http://schemas.openxmlformats.org/officeDocument/2006/relationships/slideLayout" Target="../slideLayouts/slideLayout462.xml"/><Relationship Id="rId206" Type="http://schemas.openxmlformats.org/officeDocument/2006/relationships/slideLayout" Target="../slideLayouts/slideLayout476.xml"/><Relationship Id="rId413" Type="http://schemas.openxmlformats.org/officeDocument/2006/relationships/slideLayout" Target="../slideLayouts/slideLayout683.xml"/><Relationship Id="rId248" Type="http://schemas.openxmlformats.org/officeDocument/2006/relationships/slideLayout" Target="../slideLayouts/slideLayout518.xml"/><Relationship Id="rId455" Type="http://schemas.openxmlformats.org/officeDocument/2006/relationships/slideLayout" Target="../slideLayouts/slideLayout725.xml"/><Relationship Id="rId12" Type="http://schemas.openxmlformats.org/officeDocument/2006/relationships/slideLayout" Target="../slideLayouts/slideLayout282.xml"/><Relationship Id="rId108" Type="http://schemas.openxmlformats.org/officeDocument/2006/relationships/slideLayout" Target="../slideLayouts/slideLayout378.xml"/><Relationship Id="rId315" Type="http://schemas.openxmlformats.org/officeDocument/2006/relationships/slideLayout" Target="../slideLayouts/slideLayout585.xml"/><Relationship Id="rId357" Type="http://schemas.openxmlformats.org/officeDocument/2006/relationships/slideLayout" Target="../slideLayouts/slideLayout627.xml"/><Relationship Id="rId54" Type="http://schemas.openxmlformats.org/officeDocument/2006/relationships/slideLayout" Target="../slideLayouts/slideLayout324.xml"/><Relationship Id="rId96" Type="http://schemas.openxmlformats.org/officeDocument/2006/relationships/slideLayout" Target="../slideLayouts/slideLayout366.xml"/><Relationship Id="rId161" Type="http://schemas.openxmlformats.org/officeDocument/2006/relationships/slideLayout" Target="../slideLayouts/slideLayout431.xml"/><Relationship Id="rId217" Type="http://schemas.openxmlformats.org/officeDocument/2006/relationships/slideLayout" Target="../slideLayouts/slideLayout487.xml"/><Relationship Id="rId399" Type="http://schemas.openxmlformats.org/officeDocument/2006/relationships/slideLayout" Target="../slideLayouts/slideLayout669.xml"/><Relationship Id="rId259" Type="http://schemas.openxmlformats.org/officeDocument/2006/relationships/slideLayout" Target="../slideLayouts/slideLayout529.xml"/><Relationship Id="rId424" Type="http://schemas.openxmlformats.org/officeDocument/2006/relationships/slideLayout" Target="../slideLayouts/slideLayout694.xml"/><Relationship Id="rId466" Type="http://schemas.openxmlformats.org/officeDocument/2006/relationships/theme" Target="../theme/theme2.xml"/><Relationship Id="rId23" Type="http://schemas.openxmlformats.org/officeDocument/2006/relationships/slideLayout" Target="../slideLayouts/slideLayout293.xml"/><Relationship Id="rId119" Type="http://schemas.openxmlformats.org/officeDocument/2006/relationships/slideLayout" Target="../slideLayouts/slideLayout389.xml"/><Relationship Id="rId270" Type="http://schemas.openxmlformats.org/officeDocument/2006/relationships/slideLayout" Target="../slideLayouts/slideLayout540.xml"/><Relationship Id="rId326" Type="http://schemas.openxmlformats.org/officeDocument/2006/relationships/slideLayout" Target="../slideLayouts/slideLayout596.xml"/><Relationship Id="rId65" Type="http://schemas.openxmlformats.org/officeDocument/2006/relationships/slideLayout" Target="../slideLayouts/slideLayout335.xml"/><Relationship Id="rId130" Type="http://schemas.openxmlformats.org/officeDocument/2006/relationships/slideLayout" Target="../slideLayouts/slideLayout400.xml"/><Relationship Id="rId368" Type="http://schemas.openxmlformats.org/officeDocument/2006/relationships/slideLayout" Target="../slideLayouts/slideLayout638.xml"/><Relationship Id="rId172" Type="http://schemas.openxmlformats.org/officeDocument/2006/relationships/slideLayout" Target="../slideLayouts/slideLayout442.xml"/><Relationship Id="rId228" Type="http://schemas.openxmlformats.org/officeDocument/2006/relationships/slideLayout" Target="../slideLayouts/slideLayout498.xml"/><Relationship Id="rId435" Type="http://schemas.openxmlformats.org/officeDocument/2006/relationships/slideLayout" Target="../slideLayouts/slideLayout705.xml"/><Relationship Id="rId281" Type="http://schemas.openxmlformats.org/officeDocument/2006/relationships/slideLayout" Target="../slideLayouts/slideLayout551.xml"/><Relationship Id="rId337" Type="http://schemas.openxmlformats.org/officeDocument/2006/relationships/slideLayout" Target="../slideLayouts/slideLayout607.xml"/><Relationship Id="rId34" Type="http://schemas.openxmlformats.org/officeDocument/2006/relationships/slideLayout" Target="../slideLayouts/slideLayout304.xml"/><Relationship Id="rId76" Type="http://schemas.openxmlformats.org/officeDocument/2006/relationships/slideLayout" Target="../slideLayouts/slideLayout346.xml"/><Relationship Id="rId141" Type="http://schemas.openxmlformats.org/officeDocument/2006/relationships/slideLayout" Target="../slideLayouts/slideLayout411.xml"/><Relationship Id="rId379" Type="http://schemas.openxmlformats.org/officeDocument/2006/relationships/slideLayout" Target="../slideLayouts/slideLayout649.xml"/><Relationship Id="rId7" Type="http://schemas.openxmlformats.org/officeDocument/2006/relationships/slideLayout" Target="../slideLayouts/slideLayout277.xml"/><Relationship Id="rId183" Type="http://schemas.openxmlformats.org/officeDocument/2006/relationships/slideLayout" Target="../slideLayouts/slideLayout453.xml"/><Relationship Id="rId239" Type="http://schemas.openxmlformats.org/officeDocument/2006/relationships/slideLayout" Target="../slideLayouts/slideLayout509.xml"/><Relationship Id="rId390" Type="http://schemas.openxmlformats.org/officeDocument/2006/relationships/slideLayout" Target="../slideLayouts/slideLayout660.xml"/><Relationship Id="rId404" Type="http://schemas.openxmlformats.org/officeDocument/2006/relationships/slideLayout" Target="../slideLayouts/slideLayout674.xml"/><Relationship Id="rId446" Type="http://schemas.openxmlformats.org/officeDocument/2006/relationships/slideLayout" Target="../slideLayouts/slideLayout716.xml"/><Relationship Id="rId250" Type="http://schemas.openxmlformats.org/officeDocument/2006/relationships/slideLayout" Target="../slideLayouts/slideLayout520.xml"/><Relationship Id="rId292" Type="http://schemas.openxmlformats.org/officeDocument/2006/relationships/slideLayout" Target="../slideLayouts/slideLayout562.xml"/><Relationship Id="rId306" Type="http://schemas.openxmlformats.org/officeDocument/2006/relationships/slideLayout" Target="../slideLayouts/slideLayout576.xml"/><Relationship Id="rId45" Type="http://schemas.openxmlformats.org/officeDocument/2006/relationships/slideLayout" Target="../slideLayouts/slideLayout315.xml"/><Relationship Id="rId87" Type="http://schemas.openxmlformats.org/officeDocument/2006/relationships/slideLayout" Target="../slideLayouts/slideLayout357.xml"/><Relationship Id="rId110" Type="http://schemas.openxmlformats.org/officeDocument/2006/relationships/slideLayout" Target="../slideLayouts/slideLayout380.xml"/><Relationship Id="rId348" Type="http://schemas.openxmlformats.org/officeDocument/2006/relationships/slideLayout" Target="../slideLayouts/slideLayout618.xml"/><Relationship Id="rId152" Type="http://schemas.openxmlformats.org/officeDocument/2006/relationships/slideLayout" Target="../slideLayouts/slideLayout422.xml"/><Relationship Id="rId194" Type="http://schemas.openxmlformats.org/officeDocument/2006/relationships/slideLayout" Target="../slideLayouts/slideLayout464.xml"/><Relationship Id="rId208" Type="http://schemas.openxmlformats.org/officeDocument/2006/relationships/slideLayout" Target="../slideLayouts/slideLayout478.xml"/><Relationship Id="rId415" Type="http://schemas.openxmlformats.org/officeDocument/2006/relationships/slideLayout" Target="../slideLayouts/slideLayout685.xml"/><Relationship Id="rId457" Type="http://schemas.openxmlformats.org/officeDocument/2006/relationships/slideLayout" Target="../slideLayouts/slideLayout727.xml"/><Relationship Id="rId261" Type="http://schemas.openxmlformats.org/officeDocument/2006/relationships/slideLayout" Target="../slideLayouts/slideLayout531.xml"/><Relationship Id="rId14" Type="http://schemas.openxmlformats.org/officeDocument/2006/relationships/slideLayout" Target="../slideLayouts/slideLayout284.xml"/><Relationship Id="rId56" Type="http://schemas.openxmlformats.org/officeDocument/2006/relationships/slideLayout" Target="../slideLayouts/slideLayout326.xml"/><Relationship Id="rId317" Type="http://schemas.openxmlformats.org/officeDocument/2006/relationships/slideLayout" Target="../slideLayouts/slideLayout587.xml"/><Relationship Id="rId359" Type="http://schemas.openxmlformats.org/officeDocument/2006/relationships/slideLayout" Target="../slideLayouts/slideLayout629.xml"/><Relationship Id="rId98" Type="http://schemas.openxmlformats.org/officeDocument/2006/relationships/slideLayout" Target="../slideLayouts/slideLayout368.xml"/><Relationship Id="rId121" Type="http://schemas.openxmlformats.org/officeDocument/2006/relationships/slideLayout" Target="../slideLayouts/slideLayout391.xml"/><Relationship Id="rId163" Type="http://schemas.openxmlformats.org/officeDocument/2006/relationships/slideLayout" Target="../slideLayouts/slideLayout433.xml"/><Relationship Id="rId219" Type="http://schemas.openxmlformats.org/officeDocument/2006/relationships/slideLayout" Target="../slideLayouts/slideLayout489.xml"/><Relationship Id="rId370" Type="http://schemas.openxmlformats.org/officeDocument/2006/relationships/slideLayout" Target="../slideLayouts/slideLayout640.xml"/><Relationship Id="rId426" Type="http://schemas.openxmlformats.org/officeDocument/2006/relationships/slideLayout" Target="../slideLayouts/slideLayout696.xml"/><Relationship Id="rId230" Type="http://schemas.openxmlformats.org/officeDocument/2006/relationships/slideLayout" Target="../slideLayouts/slideLayout500.xml"/><Relationship Id="rId25" Type="http://schemas.openxmlformats.org/officeDocument/2006/relationships/slideLayout" Target="../slideLayouts/slideLayout295.xml"/><Relationship Id="rId67" Type="http://schemas.openxmlformats.org/officeDocument/2006/relationships/slideLayout" Target="../slideLayouts/slideLayout337.xml"/><Relationship Id="rId272" Type="http://schemas.openxmlformats.org/officeDocument/2006/relationships/slideLayout" Target="../slideLayouts/slideLayout542.xml"/><Relationship Id="rId328" Type="http://schemas.openxmlformats.org/officeDocument/2006/relationships/slideLayout" Target="../slideLayouts/slideLayout598.xml"/><Relationship Id="rId132" Type="http://schemas.openxmlformats.org/officeDocument/2006/relationships/slideLayout" Target="../slideLayouts/slideLayout402.xml"/><Relationship Id="rId174" Type="http://schemas.openxmlformats.org/officeDocument/2006/relationships/slideLayout" Target="../slideLayouts/slideLayout444.xml"/><Relationship Id="rId381" Type="http://schemas.openxmlformats.org/officeDocument/2006/relationships/slideLayout" Target="../slideLayouts/slideLayout651.xml"/><Relationship Id="rId241" Type="http://schemas.openxmlformats.org/officeDocument/2006/relationships/slideLayout" Target="../slideLayouts/slideLayout511.xml"/><Relationship Id="rId437" Type="http://schemas.openxmlformats.org/officeDocument/2006/relationships/slideLayout" Target="../slideLayouts/slideLayout707.xml"/><Relationship Id="rId36" Type="http://schemas.openxmlformats.org/officeDocument/2006/relationships/slideLayout" Target="../slideLayouts/slideLayout306.xml"/><Relationship Id="rId283" Type="http://schemas.openxmlformats.org/officeDocument/2006/relationships/slideLayout" Target="../slideLayouts/slideLayout553.xml"/><Relationship Id="rId339" Type="http://schemas.openxmlformats.org/officeDocument/2006/relationships/slideLayout" Target="../slideLayouts/slideLayout609.xml"/><Relationship Id="rId78" Type="http://schemas.openxmlformats.org/officeDocument/2006/relationships/slideLayout" Target="../slideLayouts/slideLayout348.xml"/><Relationship Id="rId101" Type="http://schemas.openxmlformats.org/officeDocument/2006/relationships/slideLayout" Target="../slideLayouts/slideLayout371.xml"/><Relationship Id="rId143" Type="http://schemas.openxmlformats.org/officeDocument/2006/relationships/slideLayout" Target="../slideLayouts/slideLayout413.xml"/><Relationship Id="rId185" Type="http://schemas.openxmlformats.org/officeDocument/2006/relationships/slideLayout" Target="../slideLayouts/slideLayout455.xml"/><Relationship Id="rId350" Type="http://schemas.openxmlformats.org/officeDocument/2006/relationships/slideLayout" Target="../slideLayouts/slideLayout620.xml"/><Relationship Id="rId406" Type="http://schemas.openxmlformats.org/officeDocument/2006/relationships/slideLayout" Target="../slideLayouts/slideLayout676.xml"/><Relationship Id="rId9" Type="http://schemas.openxmlformats.org/officeDocument/2006/relationships/slideLayout" Target="../slideLayouts/slideLayout279.xml"/><Relationship Id="rId210" Type="http://schemas.openxmlformats.org/officeDocument/2006/relationships/slideLayout" Target="../slideLayouts/slideLayout480.xml"/><Relationship Id="rId392" Type="http://schemas.openxmlformats.org/officeDocument/2006/relationships/slideLayout" Target="../slideLayouts/slideLayout662.xml"/><Relationship Id="rId448" Type="http://schemas.openxmlformats.org/officeDocument/2006/relationships/slideLayout" Target="../slideLayouts/slideLayout718.xml"/><Relationship Id="rId252" Type="http://schemas.openxmlformats.org/officeDocument/2006/relationships/slideLayout" Target="../slideLayouts/slideLayout522.xml"/><Relationship Id="rId294" Type="http://schemas.openxmlformats.org/officeDocument/2006/relationships/slideLayout" Target="../slideLayouts/slideLayout564.xml"/><Relationship Id="rId308" Type="http://schemas.openxmlformats.org/officeDocument/2006/relationships/slideLayout" Target="../slideLayouts/slideLayout578.xml"/><Relationship Id="rId47" Type="http://schemas.openxmlformats.org/officeDocument/2006/relationships/slideLayout" Target="../slideLayouts/slideLayout317.xml"/><Relationship Id="rId89" Type="http://schemas.openxmlformats.org/officeDocument/2006/relationships/slideLayout" Target="../slideLayouts/slideLayout359.xml"/><Relationship Id="rId112" Type="http://schemas.openxmlformats.org/officeDocument/2006/relationships/slideLayout" Target="../slideLayouts/slideLayout382.xml"/><Relationship Id="rId154" Type="http://schemas.openxmlformats.org/officeDocument/2006/relationships/slideLayout" Target="../slideLayouts/slideLayout424.xml"/><Relationship Id="rId361" Type="http://schemas.openxmlformats.org/officeDocument/2006/relationships/slideLayout" Target="../slideLayouts/slideLayout631.xml"/><Relationship Id="rId196" Type="http://schemas.openxmlformats.org/officeDocument/2006/relationships/slideLayout" Target="../slideLayouts/slideLayout466.xml"/><Relationship Id="rId417" Type="http://schemas.openxmlformats.org/officeDocument/2006/relationships/slideLayout" Target="../slideLayouts/slideLayout687.xml"/><Relationship Id="rId459" Type="http://schemas.openxmlformats.org/officeDocument/2006/relationships/slideLayout" Target="../slideLayouts/slideLayout729.xml"/><Relationship Id="rId16" Type="http://schemas.openxmlformats.org/officeDocument/2006/relationships/slideLayout" Target="../slideLayouts/slideLayout286.xml"/><Relationship Id="rId221" Type="http://schemas.openxmlformats.org/officeDocument/2006/relationships/slideLayout" Target="../slideLayouts/slideLayout491.xml"/><Relationship Id="rId263" Type="http://schemas.openxmlformats.org/officeDocument/2006/relationships/slideLayout" Target="../slideLayouts/slideLayout533.xml"/><Relationship Id="rId319" Type="http://schemas.openxmlformats.org/officeDocument/2006/relationships/slideLayout" Target="../slideLayouts/slideLayout589.xml"/><Relationship Id="rId58" Type="http://schemas.openxmlformats.org/officeDocument/2006/relationships/slideLayout" Target="../slideLayouts/slideLayout328.xml"/><Relationship Id="rId123" Type="http://schemas.openxmlformats.org/officeDocument/2006/relationships/slideLayout" Target="../slideLayouts/slideLayout393.xml"/><Relationship Id="rId330" Type="http://schemas.openxmlformats.org/officeDocument/2006/relationships/slideLayout" Target="../slideLayouts/slideLayout600.xml"/><Relationship Id="rId165" Type="http://schemas.openxmlformats.org/officeDocument/2006/relationships/slideLayout" Target="../slideLayouts/slideLayout435.xml"/><Relationship Id="rId372" Type="http://schemas.openxmlformats.org/officeDocument/2006/relationships/slideLayout" Target="../slideLayouts/slideLayout642.xml"/><Relationship Id="rId428" Type="http://schemas.openxmlformats.org/officeDocument/2006/relationships/slideLayout" Target="../slideLayouts/slideLayout698.xml"/><Relationship Id="rId232" Type="http://schemas.openxmlformats.org/officeDocument/2006/relationships/slideLayout" Target="../slideLayouts/slideLayout502.xml"/><Relationship Id="rId274" Type="http://schemas.openxmlformats.org/officeDocument/2006/relationships/slideLayout" Target="../slideLayouts/slideLayout544.xml"/><Relationship Id="rId27" Type="http://schemas.openxmlformats.org/officeDocument/2006/relationships/slideLayout" Target="../slideLayouts/slideLayout297.xml"/><Relationship Id="rId69" Type="http://schemas.openxmlformats.org/officeDocument/2006/relationships/slideLayout" Target="../slideLayouts/slideLayout339.xml"/><Relationship Id="rId134" Type="http://schemas.openxmlformats.org/officeDocument/2006/relationships/slideLayout" Target="../slideLayouts/slideLayout404.xml"/><Relationship Id="rId80" Type="http://schemas.openxmlformats.org/officeDocument/2006/relationships/slideLayout" Target="../slideLayouts/slideLayout350.xml"/><Relationship Id="rId176" Type="http://schemas.openxmlformats.org/officeDocument/2006/relationships/slideLayout" Target="../slideLayouts/slideLayout446.xml"/><Relationship Id="rId341" Type="http://schemas.openxmlformats.org/officeDocument/2006/relationships/slideLayout" Target="../slideLayouts/slideLayout611.xml"/><Relationship Id="rId383" Type="http://schemas.openxmlformats.org/officeDocument/2006/relationships/slideLayout" Target="../slideLayouts/slideLayout653.xml"/><Relationship Id="rId439" Type="http://schemas.openxmlformats.org/officeDocument/2006/relationships/slideLayout" Target="../slideLayouts/slideLayout709.xml"/><Relationship Id="rId201" Type="http://schemas.openxmlformats.org/officeDocument/2006/relationships/slideLayout" Target="../slideLayouts/slideLayout471.xml"/><Relationship Id="rId243" Type="http://schemas.openxmlformats.org/officeDocument/2006/relationships/slideLayout" Target="../slideLayouts/slideLayout513.xml"/><Relationship Id="rId285" Type="http://schemas.openxmlformats.org/officeDocument/2006/relationships/slideLayout" Target="../slideLayouts/slideLayout555.xml"/><Relationship Id="rId450" Type="http://schemas.openxmlformats.org/officeDocument/2006/relationships/slideLayout" Target="../slideLayouts/slideLayout720.xml"/><Relationship Id="rId38" Type="http://schemas.openxmlformats.org/officeDocument/2006/relationships/slideLayout" Target="../slideLayouts/slideLayout308.xml"/><Relationship Id="rId103" Type="http://schemas.openxmlformats.org/officeDocument/2006/relationships/slideLayout" Target="../slideLayouts/slideLayout373.xml"/><Relationship Id="rId310" Type="http://schemas.openxmlformats.org/officeDocument/2006/relationships/slideLayout" Target="../slideLayouts/slideLayout580.xml"/><Relationship Id="rId91" Type="http://schemas.openxmlformats.org/officeDocument/2006/relationships/slideLayout" Target="../slideLayouts/slideLayout361.xml"/><Relationship Id="rId145" Type="http://schemas.openxmlformats.org/officeDocument/2006/relationships/slideLayout" Target="../slideLayouts/slideLayout415.xml"/><Relationship Id="rId187" Type="http://schemas.openxmlformats.org/officeDocument/2006/relationships/slideLayout" Target="../slideLayouts/slideLayout457.xml"/><Relationship Id="rId352" Type="http://schemas.openxmlformats.org/officeDocument/2006/relationships/slideLayout" Target="../slideLayouts/slideLayout622.xml"/><Relationship Id="rId394" Type="http://schemas.openxmlformats.org/officeDocument/2006/relationships/slideLayout" Target="../slideLayouts/slideLayout664.xml"/><Relationship Id="rId408" Type="http://schemas.openxmlformats.org/officeDocument/2006/relationships/slideLayout" Target="../slideLayouts/slideLayout678.xml"/><Relationship Id="rId212" Type="http://schemas.openxmlformats.org/officeDocument/2006/relationships/slideLayout" Target="../slideLayouts/slideLayout482.xml"/><Relationship Id="rId254" Type="http://schemas.openxmlformats.org/officeDocument/2006/relationships/slideLayout" Target="../slideLayouts/slideLayout524.xml"/><Relationship Id="rId49" Type="http://schemas.openxmlformats.org/officeDocument/2006/relationships/slideLayout" Target="../slideLayouts/slideLayout319.xml"/><Relationship Id="rId114" Type="http://schemas.openxmlformats.org/officeDocument/2006/relationships/slideLayout" Target="../slideLayouts/slideLayout384.xml"/><Relationship Id="rId296" Type="http://schemas.openxmlformats.org/officeDocument/2006/relationships/slideLayout" Target="../slideLayouts/slideLayout566.xml"/><Relationship Id="rId461" Type="http://schemas.openxmlformats.org/officeDocument/2006/relationships/slideLayout" Target="../slideLayouts/slideLayout731.xml"/><Relationship Id="rId60" Type="http://schemas.openxmlformats.org/officeDocument/2006/relationships/slideLayout" Target="../slideLayouts/slideLayout330.xml"/><Relationship Id="rId156" Type="http://schemas.openxmlformats.org/officeDocument/2006/relationships/slideLayout" Target="../slideLayouts/slideLayout426.xml"/><Relationship Id="rId198" Type="http://schemas.openxmlformats.org/officeDocument/2006/relationships/slideLayout" Target="../slideLayouts/slideLayout468.xml"/><Relationship Id="rId321" Type="http://schemas.openxmlformats.org/officeDocument/2006/relationships/slideLayout" Target="../slideLayouts/slideLayout591.xml"/><Relationship Id="rId363" Type="http://schemas.openxmlformats.org/officeDocument/2006/relationships/slideLayout" Target="../slideLayouts/slideLayout633.xml"/><Relationship Id="rId419" Type="http://schemas.openxmlformats.org/officeDocument/2006/relationships/slideLayout" Target="../slideLayouts/slideLayout689.xml"/><Relationship Id="rId223" Type="http://schemas.openxmlformats.org/officeDocument/2006/relationships/slideLayout" Target="../slideLayouts/slideLayout493.xml"/><Relationship Id="rId430" Type="http://schemas.openxmlformats.org/officeDocument/2006/relationships/slideLayout" Target="../slideLayouts/slideLayout700.xml"/><Relationship Id="rId18" Type="http://schemas.openxmlformats.org/officeDocument/2006/relationships/slideLayout" Target="../slideLayouts/slideLayout288.xml"/><Relationship Id="rId265" Type="http://schemas.openxmlformats.org/officeDocument/2006/relationships/slideLayout" Target="../slideLayouts/slideLayout535.xml"/><Relationship Id="rId125" Type="http://schemas.openxmlformats.org/officeDocument/2006/relationships/slideLayout" Target="../slideLayouts/slideLayout395.xml"/><Relationship Id="rId167" Type="http://schemas.openxmlformats.org/officeDocument/2006/relationships/slideLayout" Target="../slideLayouts/slideLayout437.xml"/><Relationship Id="rId332" Type="http://schemas.openxmlformats.org/officeDocument/2006/relationships/slideLayout" Target="../slideLayouts/slideLayout602.xml"/><Relationship Id="rId374" Type="http://schemas.openxmlformats.org/officeDocument/2006/relationships/slideLayout" Target="../slideLayouts/slideLayout644.xml"/><Relationship Id="rId71" Type="http://schemas.openxmlformats.org/officeDocument/2006/relationships/slideLayout" Target="../slideLayouts/slideLayout341.xml"/><Relationship Id="rId234" Type="http://schemas.openxmlformats.org/officeDocument/2006/relationships/slideLayout" Target="../slideLayouts/slideLayout504.xml"/><Relationship Id="rId2" Type="http://schemas.openxmlformats.org/officeDocument/2006/relationships/slideLayout" Target="../slideLayouts/slideLayout272.xml"/><Relationship Id="rId29" Type="http://schemas.openxmlformats.org/officeDocument/2006/relationships/slideLayout" Target="../slideLayouts/slideLayout299.xml"/><Relationship Id="rId276" Type="http://schemas.openxmlformats.org/officeDocument/2006/relationships/slideLayout" Target="../slideLayouts/slideLayout546.xml"/><Relationship Id="rId441" Type="http://schemas.openxmlformats.org/officeDocument/2006/relationships/slideLayout" Target="../slideLayouts/slideLayout711.xml"/><Relationship Id="rId40" Type="http://schemas.openxmlformats.org/officeDocument/2006/relationships/slideLayout" Target="../slideLayouts/slideLayout310.xml"/><Relationship Id="rId136" Type="http://schemas.openxmlformats.org/officeDocument/2006/relationships/slideLayout" Target="../slideLayouts/slideLayout406.xml"/><Relationship Id="rId178" Type="http://schemas.openxmlformats.org/officeDocument/2006/relationships/slideLayout" Target="../slideLayouts/slideLayout448.xml"/><Relationship Id="rId301" Type="http://schemas.openxmlformats.org/officeDocument/2006/relationships/slideLayout" Target="../slideLayouts/slideLayout571.xml"/><Relationship Id="rId343" Type="http://schemas.openxmlformats.org/officeDocument/2006/relationships/slideLayout" Target="../slideLayouts/slideLayout613.xml"/><Relationship Id="rId61" Type="http://schemas.openxmlformats.org/officeDocument/2006/relationships/slideLayout" Target="../slideLayouts/slideLayout331.xml"/><Relationship Id="rId82" Type="http://schemas.openxmlformats.org/officeDocument/2006/relationships/slideLayout" Target="../slideLayouts/slideLayout352.xml"/><Relationship Id="rId199" Type="http://schemas.openxmlformats.org/officeDocument/2006/relationships/slideLayout" Target="../slideLayouts/slideLayout469.xml"/><Relationship Id="rId203" Type="http://schemas.openxmlformats.org/officeDocument/2006/relationships/slideLayout" Target="../slideLayouts/slideLayout473.xml"/><Relationship Id="rId385" Type="http://schemas.openxmlformats.org/officeDocument/2006/relationships/slideLayout" Target="../slideLayouts/slideLayout655.xml"/><Relationship Id="rId19" Type="http://schemas.openxmlformats.org/officeDocument/2006/relationships/slideLayout" Target="../slideLayouts/slideLayout289.xml"/><Relationship Id="rId224" Type="http://schemas.openxmlformats.org/officeDocument/2006/relationships/slideLayout" Target="../slideLayouts/slideLayout494.xml"/><Relationship Id="rId245" Type="http://schemas.openxmlformats.org/officeDocument/2006/relationships/slideLayout" Target="../slideLayouts/slideLayout515.xml"/><Relationship Id="rId266" Type="http://schemas.openxmlformats.org/officeDocument/2006/relationships/slideLayout" Target="../slideLayouts/slideLayout536.xml"/><Relationship Id="rId287" Type="http://schemas.openxmlformats.org/officeDocument/2006/relationships/slideLayout" Target="../slideLayouts/slideLayout557.xml"/><Relationship Id="rId410" Type="http://schemas.openxmlformats.org/officeDocument/2006/relationships/slideLayout" Target="../slideLayouts/slideLayout680.xml"/><Relationship Id="rId431" Type="http://schemas.openxmlformats.org/officeDocument/2006/relationships/slideLayout" Target="../slideLayouts/slideLayout701.xml"/><Relationship Id="rId452" Type="http://schemas.openxmlformats.org/officeDocument/2006/relationships/slideLayout" Target="../slideLayouts/slideLayout722.xml"/><Relationship Id="rId30" Type="http://schemas.openxmlformats.org/officeDocument/2006/relationships/slideLayout" Target="../slideLayouts/slideLayout300.xml"/><Relationship Id="rId105" Type="http://schemas.openxmlformats.org/officeDocument/2006/relationships/slideLayout" Target="../slideLayouts/slideLayout375.xml"/><Relationship Id="rId126" Type="http://schemas.openxmlformats.org/officeDocument/2006/relationships/slideLayout" Target="../slideLayouts/slideLayout396.xml"/><Relationship Id="rId147" Type="http://schemas.openxmlformats.org/officeDocument/2006/relationships/slideLayout" Target="../slideLayouts/slideLayout417.xml"/><Relationship Id="rId168" Type="http://schemas.openxmlformats.org/officeDocument/2006/relationships/slideLayout" Target="../slideLayouts/slideLayout438.xml"/><Relationship Id="rId312" Type="http://schemas.openxmlformats.org/officeDocument/2006/relationships/slideLayout" Target="../slideLayouts/slideLayout582.xml"/><Relationship Id="rId333" Type="http://schemas.openxmlformats.org/officeDocument/2006/relationships/slideLayout" Target="../slideLayouts/slideLayout603.xml"/><Relationship Id="rId354" Type="http://schemas.openxmlformats.org/officeDocument/2006/relationships/slideLayout" Target="../slideLayouts/slideLayout624.xml"/><Relationship Id="rId51" Type="http://schemas.openxmlformats.org/officeDocument/2006/relationships/slideLayout" Target="../slideLayouts/slideLayout321.xml"/><Relationship Id="rId72" Type="http://schemas.openxmlformats.org/officeDocument/2006/relationships/slideLayout" Target="../slideLayouts/slideLayout342.xml"/><Relationship Id="rId93" Type="http://schemas.openxmlformats.org/officeDocument/2006/relationships/slideLayout" Target="../slideLayouts/slideLayout363.xml"/><Relationship Id="rId189" Type="http://schemas.openxmlformats.org/officeDocument/2006/relationships/slideLayout" Target="../slideLayouts/slideLayout459.xml"/><Relationship Id="rId375" Type="http://schemas.openxmlformats.org/officeDocument/2006/relationships/slideLayout" Target="../slideLayouts/slideLayout645.xml"/><Relationship Id="rId396" Type="http://schemas.openxmlformats.org/officeDocument/2006/relationships/slideLayout" Target="../slideLayouts/slideLayout666.xml"/><Relationship Id="rId3" Type="http://schemas.openxmlformats.org/officeDocument/2006/relationships/slideLayout" Target="../slideLayouts/slideLayout273.xml"/><Relationship Id="rId214" Type="http://schemas.openxmlformats.org/officeDocument/2006/relationships/slideLayout" Target="../slideLayouts/slideLayout484.xml"/><Relationship Id="rId235" Type="http://schemas.openxmlformats.org/officeDocument/2006/relationships/slideLayout" Target="../slideLayouts/slideLayout505.xml"/><Relationship Id="rId256" Type="http://schemas.openxmlformats.org/officeDocument/2006/relationships/slideLayout" Target="../slideLayouts/slideLayout526.xml"/><Relationship Id="rId277" Type="http://schemas.openxmlformats.org/officeDocument/2006/relationships/slideLayout" Target="../slideLayouts/slideLayout547.xml"/><Relationship Id="rId298" Type="http://schemas.openxmlformats.org/officeDocument/2006/relationships/slideLayout" Target="../slideLayouts/slideLayout568.xml"/><Relationship Id="rId400" Type="http://schemas.openxmlformats.org/officeDocument/2006/relationships/slideLayout" Target="../slideLayouts/slideLayout670.xml"/><Relationship Id="rId421" Type="http://schemas.openxmlformats.org/officeDocument/2006/relationships/slideLayout" Target="../slideLayouts/slideLayout691.xml"/><Relationship Id="rId442" Type="http://schemas.openxmlformats.org/officeDocument/2006/relationships/slideLayout" Target="../slideLayouts/slideLayout712.xml"/><Relationship Id="rId463" Type="http://schemas.openxmlformats.org/officeDocument/2006/relationships/slideLayout" Target="../slideLayouts/slideLayout733.xml"/><Relationship Id="rId116" Type="http://schemas.openxmlformats.org/officeDocument/2006/relationships/slideLayout" Target="../slideLayouts/slideLayout386.xml"/><Relationship Id="rId137" Type="http://schemas.openxmlformats.org/officeDocument/2006/relationships/slideLayout" Target="../slideLayouts/slideLayout407.xml"/><Relationship Id="rId158" Type="http://schemas.openxmlformats.org/officeDocument/2006/relationships/slideLayout" Target="../slideLayouts/slideLayout428.xml"/><Relationship Id="rId302" Type="http://schemas.openxmlformats.org/officeDocument/2006/relationships/slideLayout" Target="../slideLayouts/slideLayout572.xml"/><Relationship Id="rId323" Type="http://schemas.openxmlformats.org/officeDocument/2006/relationships/slideLayout" Target="../slideLayouts/slideLayout593.xml"/><Relationship Id="rId344" Type="http://schemas.openxmlformats.org/officeDocument/2006/relationships/slideLayout" Target="../slideLayouts/slideLayout614.xml"/><Relationship Id="rId20" Type="http://schemas.openxmlformats.org/officeDocument/2006/relationships/slideLayout" Target="../slideLayouts/slideLayout290.xml"/><Relationship Id="rId41" Type="http://schemas.openxmlformats.org/officeDocument/2006/relationships/slideLayout" Target="../slideLayouts/slideLayout311.xml"/><Relationship Id="rId62" Type="http://schemas.openxmlformats.org/officeDocument/2006/relationships/slideLayout" Target="../slideLayouts/slideLayout332.xml"/><Relationship Id="rId83" Type="http://schemas.openxmlformats.org/officeDocument/2006/relationships/slideLayout" Target="../slideLayouts/slideLayout353.xml"/><Relationship Id="rId179" Type="http://schemas.openxmlformats.org/officeDocument/2006/relationships/slideLayout" Target="../slideLayouts/slideLayout449.xml"/><Relationship Id="rId365" Type="http://schemas.openxmlformats.org/officeDocument/2006/relationships/slideLayout" Target="../slideLayouts/slideLayout635.xml"/><Relationship Id="rId386" Type="http://schemas.openxmlformats.org/officeDocument/2006/relationships/slideLayout" Target="../slideLayouts/slideLayout656.xml"/><Relationship Id="rId190" Type="http://schemas.openxmlformats.org/officeDocument/2006/relationships/slideLayout" Target="../slideLayouts/slideLayout460.xml"/><Relationship Id="rId204" Type="http://schemas.openxmlformats.org/officeDocument/2006/relationships/slideLayout" Target="../slideLayouts/slideLayout474.xml"/><Relationship Id="rId225" Type="http://schemas.openxmlformats.org/officeDocument/2006/relationships/slideLayout" Target="../slideLayouts/slideLayout495.xml"/><Relationship Id="rId246" Type="http://schemas.openxmlformats.org/officeDocument/2006/relationships/slideLayout" Target="../slideLayouts/slideLayout516.xml"/><Relationship Id="rId267" Type="http://schemas.openxmlformats.org/officeDocument/2006/relationships/slideLayout" Target="../slideLayouts/slideLayout537.xml"/><Relationship Id="rId288" Type="http://schemas.openxmlformats.org/officeDocument/2006/relationships/slideLayout" Target="../slideLayouts/slideLayout558.xml"/><Relationship Id="rId411" Type="http://schemas.openxmlformats.org/officeDocument/2006/relationships/slideLayout" Target="../slideLayouts/slideLayout681.xml"/><Relationship Id="rId432" Type="http://schemas.openxmlformats.org/officeDocument/2006/relationships/slideLayout" Target="../slideLayouts/slideLayout702.xml"/><Relationship Id="rId453" Type="http://schemas.openxmlformats.org/officeDocument/2006/relationships/slideLayout" Target="../slideLayouts/slideLayout723.xml"/><Relationship Id="rId106" Type="http://schemas.openxmlformats.org/officeDocument/2006/relationships/slideLayout" Target="../slideLayouts/slideLayout376.xml"/><Relationship Id="rId127" Type="http://schemas.openxmlformats.org/officeDocument/2006/relationships/slideLayout" Target="../slideLayouts/slideLayout397.xml"/><Relationship Id="rId313" Type="http://schemas.openxmlformats.org/officeDocument/2006/relationships/slideLayout" Target="../slideLayouts/slideLayout583.xml"/><Relationship Id="rId10" Type="http://schemas.openxmlformats.org/officeDocument/2006/relationships/slideLayout" Target="../slideLayouts/slideLayout280.xml"/><Relationship Id="rId31" Type="http://schemas.openxmlformats.org/officeDocument/2006/relationships/slideLayout" Target="../slideLayouts/slideLayout301.xml"/><Relationship Id="rId52" Type="http://schemas.openxmlformats.org/officeDocument/2006/relationships/slideLayout" Target="../slideLayouts/slideLayout322.xml"/><Relationship Id="rId73" Type="http://schemas.openxmlformats.org/officeDocument/2006/relationships/slideLayout" Target="../slideLayouts/slideLayout343.xml"/><Relationship Id="rId94" Type="http://schemas.openxmlformats.org/officeDocument/2006/relationships/slideLayout" Target="../slideLayouts/slideLayout364.xml"/><Relationship Id="rId148" Type="http://schemas.openxmlformats.org/officeDocument/2006/relationships/slideLayout" Target="../slideLayouts/slideLayout418.xml"/><Relationship Id="rId169" Type="http://schemas.openxmlformats.org/officeDocument/2006/relationships/slideLayout" Target="../slideLayouts/slideLayout439.xml"/><Relationship Id="rId334" Type="http://schemas.openxmlformats.org/officeDocument/2006/relationships/slideLayout" Target="../slideLayouts/slideLayout604.xml"/><Relationship Id="rId355" Type="http://schemas.openxmlformats.org/officeDocument/2006/relationships/slideLayout" Target="../slideLayouts/slideLayout625.xml"/><Relationship Id="rId376" Type="http://schemas.openxmlformats.org/officeDocument/2006/relationships/slideLayout" Target="../slideLayouts/slideLayout646.xml"/><Relationship Id="rId397" Type="http://schemas.openxmlformats.org/officeDocument/2006/relationships/slideLayout" Target="../slideLayouts/slideLayout667.xml"/><Relationship Id="rId4" Type="http://schemas.openxmlformats.org/officeDocument/2006/relationships/slideLayout" Target="../slideLayouts/slideLayout274.xml"/><Relationship Id="rId180" Type="http://schemas.openxmlformats.org/officeDocument/2006/relationships/slideLayout" Target="../slideLayouts/slideLayout450.xml"/><Relationship Id="rId215" Type="http://schemas.openxmlformats.org/officeDocument/2006/relationships/slideLayout" Target="../slideLayouts/slideLayout485.xml"/><Relationship Id="rId236" Type="http://schemas.openxmlformats.org/officeDocument/2006/relationships/slideLayout" Target="../slideLayouts/slideLayout506.xml"/><Relationship Id="rId257" Type="http://schemas.openxmlformats.org/officeDocument/2006/relationships/slideLayout" Target="../slideLayouts/slideLayout527.xml"/><Relationship Id="rId278" Type="http://schemas.openxmlformats.org/officeDocument/2006/relationships/slideLayout" Target="../slideLayouts/slideLayout548.xml"/><Relationship Id="rId401" Type="http://schemas.openxmlformats.org/officeDocument/2006/relationships/slideLayout" Target="../slideLayouts/slideLayout671.xml"/><Relationship Id="rId422" Type="http://schemas.openxmlformats.org/officeDocument/2006/relationships/slideLayout" Target="../slideLayouts/slideLayout692.xml"/><Relationship Id="rId443" Type="http://schemas.openxmlformats.org/officeDocument/2006/relationships/slideLayout" Target="../slideLayouts/slideLayout713.xml"/><Relationship Id="rId464" Type="http://schemas.openxmlformats.org/officeDocument/2006/relationships/slideLayout" Target="../slideLayouts/slideLayout734.xml"/><Relationship Id="rId303" Type="http://schemas.openxmlformats.org/officeDocument/2006/relationships/slideLayout" Target="../slideLayouts/slideLayout573.xml"/><Relationship Id="rId42" Type="http://schemas.openxmlformats.org/officeDocument/2006/relationships/slideLayout" Target="../slideLayouts/slideLayout312.xml"/><Relationship Id="rId84" Type="http://schemas.openxmlformats.org/officeDocument/2006/relationships/slideLayout" Target="../slideLayouts/slideLayout354.xml"/><Relationship Id="rId138" Type="http://schemas.openxmlformats.org/officeDocument/2006/relationships/slideLayout" Target="../slideLayouts/slideLayout408.xml"/><Relationship Id="rId345" Type="http://schemas.openxmlformats.org/officeDocument/2006/relationships/slideLayout" Target="../slideLayouts/slideLayout615.xml"/><Relationship Id="rId387" Type="http://schemas.openxmlformats.org/officeDocument/2006/relationships/slideLayout" Target="../slideLayouts/slideLayout657.xml"/><Relationship Id="rId191" Type="http://schemas.openxmlformats.org/officeDocument/2006/relationships/slideLayout" Target="../slideLayouts/slideLayout461.xml"/><Relationship Id="rId205" Type="http://schemas.openxmlformats.org/officeDocument/2006/relationships/slideLayout" Target="../slideLayouts/slideLayout475.xml"/><Relationship Id="rId247" Type="http://schemas.openxmlformats.org/officeDocument/2006/relationships/slideLayout" Target="../slideLayouts/slideLayout517.xml"/><Relationship Id="rId412" Type="http://schemas.openxmlformats.org/officeDocument/2006/relationships/slideLayout" Target="../slideLayouts/slideLayout682.xml"/><Relationship Id="rId107" Type="http://schemas.openxmlformats.org/officeDocument/2006/relationships/slideLayout" Target="../slideLayouts/slideLayout377.xml"/><Relationship Id="rId289" Type="http://schemas.openxmlformats.org/officeDocument/2006/relationships/slideLayout" Target="../slideLayouts/slideLayout559.xml"/><Relationship Id="rId454" Type="http://schemas.openxmlformats.org/officeDocument/2006/relationships/slideLayout" Target="../slideLayouts/slideLayout724.xml"/><Relationship Id="rId11" Type="http://schemas.openxmlformats.org/officeDocument/2006/relationships/slideLayout" Target="../slideLayouts/slideLayout281.xml"/><Relationship Id="rId53" Type="http://schemas.openxmlformats.org/officeDocument/2006/relationships/slideLayout" Target="../slideLayouts/slideLayout323.xml"/><Relationship Id="rId149" Type="http://schemas.openxmlformats.org/officeDocument/2006/relationships/slideLayout" Target="../slideLayouts/slideLayout419.xml"/><Relationship Id="rId314" Type="http://schemas.openxmlformats.org/officeDocument/2006/relationships/slideLayout" Target="../slideLayouts/slideLayout584.xml"/><Relationship Id="rId356" Type="http://schemas.openxmlformats.org/officeDocument/2006/relationships/slideLayout" Target="../slideLayouts/slideLayout626.xml"/><Relationship Id="rId398" Type="http://schemas.openxmlformats.org/officeDocument/2006/relationships/slideLayout" Target="../slideLayouts/slideLayout668.xml"/><Relationship Id="rId95" Type="http://schemas.openxmlformats.org/officeDocument/2006/relationships/slideLayout" Target="../slideLayouts/slideLayout365.xml"/><Relationship Id="rId160" Type="http://schemas.openxmlformats.org/officeDocument/2006/relationships/slideLayout" Target="../slideLayouts/slideLayout430.xml"/><Relationship Id="rId216" Type="http://schemas.openxmlformats.org/officeDocument/2006/relationships/slideLayout" Target="../slideLayouts/slideLayout486.xml"/><Relationship Id="rId423" Type="http://schemas.openxmlformats.org/officeDocument/2006/relationships/slideLayout" Target="../slideLayouts/slideLayout693.xml"/><Relationship Id="rId258" Type="http://schemas.openxmlformats.org/officeDocument/2006/relationships/slideLayout" Target="../slideLayouts/slideLayout528.xml"/><Relationship Id="rId465" Type="http://schemas.openxmlformats.org/officeDocument/2006/relationships/slideLayout" Target="../slideLayouts/slideLayout735.xml"/><Relationship Id="rId22" Type="http://schemas.openxmlformats.org/officeDocument/2006/relationships/slideLayout" Target="../slideLayouts/slideLayout292.xml"/><Relationship Id="rId64" Type="http://schemas.openxmlformats.org/officeDocument/2006/relationships/slideLayout" Target="../slideLayouts/slideLayout334.xml"/><Relationship Id="rId118" Type="http://schemas.openxmlformats.org/officeDocument/2006/relationships/slideLayout" Target="../slideLayouts/slideLayout388.xml"/><Relationship Id="rId325" Type="http://schemas.openxmlformats.org/officeDocument/2006/relationships/slideLayout" Target="../slideLayouts/slideLayout595.xml"/><Relationship Id="rId367" Type="http://schemas.openxmlformats.org/officeDocument/2006/relationships/slideLayout" Target="../slideLayouts/slideLayout637.xml"/><Relationship Id="rId171" Type="http://schemas.openxmlformats.org/officeDocument/2006/relationships/slideLayout" Target="../slideLayouts/slideLayout441.xml"/><Relationship Id="rId227" Type="http://schemas.openxmlformats.org/officeDocument/2006/relationships/slideLayout" Target="../slideLayouts/slideLayout497.xml"/><Relationship Id="rId269" Type="http://schemas.openxmlformats.org/officeDocument/2006/relationships/slideLayout" Target="../slideLayouts/slideLayout539.xml"/><Relationship Id="rId434" Type="http://schemas.openxmlformats.org/officeDocument/2006/relationships/slideLayout" Target="../slideLayouts/slideLayout704.xml"/><Relationship Id="rId33" Type="http://schemas.openxmlformats.org/officeDocument/2006/relationships/slideLayout" Target="../slideLayouts/slideLayout303.xml"/><Relationship Id="rId129" Type="http://schemas.openxmlformats.org/officeDocument/2006/relationships/slideLayout" Target="../slideLayouts/slideLayout399.xml"/><Relationship Id="rId280" Type="http://schemas.openxmlformats.org/officeDocument/2006/relationships/slideLayout" Target="../slideLayouts/slideLayout550.xml"/><Relationship Id="rId336" Type="http://schemas.openxmlformats.org/officeDocument/2006/relationships/slideLayout" Target="../slideLayouts/slideLayout606.xml"/><Relationship Id="rId75" Type="http://schemas.openxmlformats.org/officeDocument/2006/relationships/slideLayout" Target="../slideLayouts/slideLayout345.xml"/><Relationship Id="rId140" Type="http://schemas.openxmlformats.org/officeDocument/2006/relationships/slideLayout" Target="../slideLayouts/slideLayout410.xml"/><Relationship Id="rId182" Type="http://schemas.openxmlformats.org/officeDocument/2006/relationships/slideLayout" Target="../slideLayouts/slideLayout452.xml"/><Relationship Id="rId378" Type="http://schemas.openxmlformats.org/officeDocument/2006/relationships/slideLayout" Target="../slideLayouts/slideLayout648.xml"/><Relationship Id="rId403" Type="http://schemas.openxmlformats.org/officeDocument/2006/relationships/slideLayout" Target="../slideLayouts/slideLayout673.xml"/><Relationship Id="rId6" Type="http://schemas.openxmlformats.org/officeDocument/2006/relationships/slideLayout" Target="../slideLayouts/slideLayout276.xml"/><Relationship Id="rId238" Type="http://schemas.openxmlformats.org/officeDocument/2006/relationships/slideLayout" Target="../slideLayouts/slideLayout508.xml"/><Relationship Id="rId445" Type="http://schemas.openxmlformats.org/officeDocument/2006/relationships/slideLayout" Target="../slideLayouts/slideLayout715.xml"/><Relationship Id="rId291" Type="http://schemas.openxmlformats.org/officeDocument/2006/relationships/slideLayout" Target="../slideLayouts/slideLayout561.xml"/><Relationship Id="rId305" Type="http://schemas.openxmlformats.org/officeDocument/2006/relationships/slideLayout" Target="../slideLayouts/slideLayout575.xml"/><Relationship Id="rId347" Type="http://schemas.openxmlformats.org/officeDocument/2006/relationships/slideLayout" Target="../slideLayouts/slideLayout617.xml"/><Relationship Id="rId44" Type="http://schemas.openxmlformats.org/officeDocument/2006/relationships/slideLayout" Target="../slideLayouts/slideLayout314.xml"/><Relationship Id="rId86" Type="http://schemas.openxmlformats.org/officeDocument/2006/relationships/slideLayout" Target="../slideLayouts/slideLayout356.xml"/><Relationship Id="rId151" Type="http://schemas.openxmlformats.org/officeDocument/2006/relationships/slideLayout" Target="../slideLayouts/slideLayout421.xml"/><Relationship Id="rId389" Type="http://schemas.openxmlformats.org/officeDocument/2006/relationships/slideLayout" Target="../slideLayouts/slideLayout659.xml"/><Relationship Id="rId193" Type="http://schemas.openxmlformats.org/officeDocument/2006/relationships/slideLayout" Target="../slideLayouts/slideLayout463.xml"/><Relationship Id="rId207" Type="http://schemas.openxmlformats.org/officeDocument/2006/relationships/slideLayout" Target="../slideLayouts/slideLayout477.xml"/><Relationship Id="rId249" Type="http://schemas.openxmlformats.org/officeDocument/2006/relationships/slideLayout" Target="../slideLayouts/slideLayout519.xml"/><Relationship Id="rId414" Type="http://schemas.openxmlformats.org/officeDocument/2006/relationships/slideLayout" Target="../slideLayouts/slideLayout684.xml"/><Relationship Id="rId456" Type="http://schemas.openxmlformats.org/officeDocument/2006/relationships/slideLayout" Target="../slideLayouts/slideLayout726.xml"/><Relationship Id="rId13" Type="http://schemas.openxmlformats.org/officeDocument/2006/relationships/slideLayout" Target="../slideLayouts/slideLayout283.xml"/><Relationship Id="rId109" Type="http://schemas.openxmlformats.org/officeDocument/2006/relationships/slideLayout" Target="../slideLayouts/slideLayout379.xml"/><Relationship Id="rId260" Type="http://schemas.openxmlformats.org/officeDocument/2006/relationships/slideLayout" Target="../slideLayouts/slideLayout530.xml"/><Relationship Id="rId316" Type="http://schemas.openxmlformats.org/officeDocument/2006/relationships/slideLayout" Target="../slideLayouts/slideLayout586.xml"/><Relationship Id="rId55" Type="http://schemas.openxmlformats.org/officeDocument/2006/relationships/slideLayout" Target="../slideLayouts/slideLayout325.xml"/><Relationship Id="rId97" Type="http://schemas.openxmlformats.org/officeDocument/2006/relationships/slideLayout" Target="../slideLayouts/slideLayout367.xml"/><Relationship Id="rId120" Type="http://schemas.openxmlformats.org/officeDocument/2006/relationships/slideLayout" Target="../slideLayouts/slideLayout390.xml"/><Relationship Id="rId358" Type="http://schemas.openxmlformats.org/officeDocument/2006/relationships/slideLayout" Target="../slideLayouts/slideLayout628.xml"/><Relationship Id="rId162" Type="http://schemas.openxmlformats.org/officeDocument/2006/relationships/slideLayout" Target="../slideLayouts/slideLayout432.xml"/><Relationship Id="rId218" Type="http://schemas.openxmlformats.org/officeDocument/2006/relationships/slideLayout" Target="../slideLayouts/slideLayout488.xml"/><Relationship Id="rId425" Type="http://schemas.openxmlformats.org/officeDocument/2006/relationships/slideLayout" Target="../slideLayouts/slideLayout695.xml"/><Relationship Id="rId271" Type="http://schemas.openxmlformats.org/officeDocument/2006/relationships/slideLayout" Target="../slideLayouts/slideLayout541.xml"/><Relationship Id="rId24" Type="http://schemas.openxmlformats.org/officeDocument/2006/relationships/slideLayout" Target="../slideLayouts/slideLayout294.xml"/><Relationship Id="rId66" Type="http://schemas.openxmlformats.org/officeDocument/2006/relationships/slideLayout" Target="../slideLayouts/slideLayout336.xml"/><Relationship Id="rId131" Type="http://schemas.openxmlformats.org/officeDocument/2006/relationships/slideLayout" Target="../slideLayouts/slideLayout401.xml"/><Relationship Id="rId327" Type="http://schemas.openxmlformats.org/officeDocument/2006/relationships/slideLayout" Target="../slideLayouts/slideLayout597.xml"/><Relationship Id="rId369" Type="http://schemas.openxmlformats.org/officeDocument/2006/relationships/slideLayout" Target="../slideLayouts/slideLayout639.xml"/><Relationship Id="rId173" Type="http://schemas.openxmlformats.org/officeDocument/2006/relationships/slideLayout" Target="../slideLayouts/slideLayout443.xml"/><Relationship Id="rId229" Type="http://schemas.openxmlformats.org/officeDocument/2006/relationships/slideLayout" Target="../slideLayouts/slideLayout499.xml"/><Relationship Id="rId380" Type="http://schemas.openxmlformats.org/officeDocument/2006/relationships/slideLayout" Target="../slideLayouts/slideLayout650.xml"/><Relationship Id="rId436" Type="http://schemas.openxmlformats.org/officeDocument/2006/relationships/slideLayout" Target="../slideLayouts/slideLayout706.xml"/><Relationship Id="rId240" Type="http://schemas.openxmlformats.org/officeDocument/2006/relationships/slideLayout" Target="../slideLayouts/slideLayout510.xml"/><Relationship Id="rId35" Type="http://schemas.openxmlformats.org/officeDocument/2006/relationships/slideLayout" Target="../slideLayouts/slideLayout305.xml"/><Relationship Id="rId77" Type="http://schemas.openxmlformats.org/officeDocument/2006/relationships/slideLayout" Target="../slideLayouts/slideLayout347.xml"/><Relationship Id="rId100" Type="http://schemas.openxmlformats.org/officeDocument/2006/relationships/slideLayout" Target="../slideLayouts/slideLayout370.xml"/><Relationship Id="rId282" Type="http://schemas.openxmlformats.org/officeDocument/2006/relationships/slideLayout" Target="../slideLayouts/slideLayout552.xml"/><Relationship Id="rId338" Type="http://schemas.openxmlformats.org/officeDocument/2006/relationships/slideLayout" Target="../slideLayouts/slideLayout608.xml"/><Relationship Id="rId8" Type="http://schemas.openxmlformats.org/officeDocument/2006/relationships/slideLayout" Target="../slideLayouts/slideLayout278.xml"/><Relationship Id="rId142" Type="http://schemas.openxmlformats.org/officeDocument/2006/relationships/slideLayout" Target="../slideLayouts/slideLayout412.xml"/><Relationship Id="rId184" Type="http://schemas.openxmlformats.org/officeDocument/2006/relationships/slideLayout" Target="../slideLayouts/slideLayout454.xml"/><Relationship Id="rId391" Type="http://schemas.openxmlformats.org/officeDocument/2006/relationships/slideLayout" Target="../slideLayouts/slideLayout661.xml"/><Relationship Id="rId405" Type="http://schemas.openxmlformats.org/officeDocument/2006/relationships/slideLayout" Target="../slideLayouts/slideLayout675.xml"/><Relationship Id="rId447" Type="http://schemas.openxmlformats.org/officeDocument/2006/relationships/slideLayout" Target="../slideLayouts/slideLayout717.xml"/><Relationship Id="rId251" Type="http://schemas.openxmlformats.org/officeDocument/2006/relationships/slideLayout" Target="../slideLayouts/slideLayout521.xml"/><Relationship Id="rId46" Type="http://schemas.openxmlformats.org/officeDocument/2006/relationships/slideLayout" Target="../slideLayouts/slideLayout316.xml"/><Relationship Id="rId293" Type="http://schemas.openxmlformats.org/officeDocument/2006/relationships/slideLayout" Target="../slideLayouts/slideLayout563.xml"/><Relationship Id="rId307" Type="http://schemas.openxmlformats.org/officeDocument/2006/relationships/slideLayout" Target="../slideLayouts/slideLayout577.xml"/><Relationship Id="rId349" Type="http://schemas.openxmlformats.org/officeDocument/2006/relationships/slideLayout" Target="../slideLayouts/slideLayout619.xml"/><Relationship Id="rId88" Type="http://schemas.openxmlformats.org/officeDocument/2006/relationships/slideLayout" Target="../slideLayouts/slideLayout358.xml"/><Relationship Id="rId111" Type="http://schemas.openxmlformats.org/officeDocument/2006/relationships/slideLayout" Target="../slideLayouts/slideLayout381.xml"/><Relationship Id="rId153" Type="http://schemas.openxmlformats.org/officeDocument/2006/relationships/slideLayout" Target="../slideLayouts/slideLayout423.xml"/><Relationship Id="rId195" Type="http://schemas.openxmlformats.org/officeDocument/2006/relationships/slideLayout" Target="../slideLayouts/slideLayout465.xml"/><Relationship Id="rId209" Type="http://schemas.openxmlformats.org/officeDocument/2006/relationships/slideLayout" Target="../slideLayouts/slideLayout479.xml"/><Relationship Id="rId360" Type="http://schemas.openxmlformats.org/officeDocument/2006/relationships/slideLayout" Target="../slideLayouts/slideLayout630.xml"/><Relationship Id="rId416" Type="http://schemas.openxmlformats.org/officeDocument/2006/relationships/slideLayout" Target="../slideLayouts/slideLayout686.xml"/><Relationship Id="rId220" Type="http://schemas.openxmlformats.org/officeDocument/2006/relationships/slideLayout" Target="../slideLayouts/slideLayout490.xml"/><Relationship Id="rId458" Type="http://schemas.openxmlformats.org/officeDocument/2006/relationships/slideLayout" Target="../slideLayouts/slideLayout728.xml"/><Relationship Id="rId15" Type="http://schemas.openxmlformats.org/officeDocument/2006/relationships/slideLayout" Target="../slideLayouts/slideLayout285.xml"/><Relationship Id="rId57" Type="http://schemas.openxmlformats.org/officeDocument/2006/relationships/slideLayout" Target="../slideLayouts/slideLayout327.xml"/><Relationship Id="rId262" Type="http://schemas.openxmlformats.org/officeDocument/2006/relationships/slideLayout" Target="../slideLayouts/slideLayout532.xml"/><Relationship Id="rId318" Type="http://schemas.openxmlformats.org/officeDocument/2006/relationships/slideLayout" Target="../slideLayouts/slideLayout588.xml"/><Relationship Id="rId99" Type="http://schemas.openxmlformats.org/officeDocument/2006/relationships/slideLayout" Target="../slideLayouts/slideLayout369.xml"/><Relationship Id="rId122" Type="http://schemas.openxmlformats.org/officeDocument/2006/relationships/slideLayout" Target="../slideLayouts/slideLayout392.xml"/><Relationship Id="rId164" Type="http://schemas.openxmlformats.org/officeDocument/2006/relationships/slideLayout" Target="../slideLayouts/slideLayout434.xml"/><Relationship Id="rId371" Type="http://schemas.openxmlformats.org/officeDocument/2006/relationships/slideLayout" Target="../slideLayouts/slideLayout641.xml"/><Relationship Id="rId427" Type="http://schemas.openxmlformats.org/officeDocument/2006/relationships/slideLayout" Target="../slideLayouts/slideLayout697.xml"/><Relationship Id="rId26" Type="http://schemas.openxmlformats.org/officeDocument/2006/relationships/slideLayout" Target="../slideLayouts/slideLayout296.xml"/><Relationship Id="rId231" Type="http://schemas.openxmlformats.org/officeDocument/2006/relationships/slideLayout" Target="../slideLayouts/slideLayout501.xml"/><Relationship Id="rId273" Type="http://schemas.openxmlformats.org/officeDocument/2006/relationships/slideLayout" Target="../slideLayouts/slideLayout543.xml"/><Relationship Id="rId329" Type="http://schemas.openxmlformats.org/officeDocument/2006/relationships/slideLayout" Target="../slideLayouts/slideLayout599.xml"/><Relationship Id="rId68" Type="http://schemas.openxmlformats.org/officeDocument/2006/relationships/slideLayout" Target="../slideLayouts/slideLayout338.xml"/><Relationship Id="rId133" Type="http://schemas.openxmlformats.org/officeDocument/2006/relationships/slideLayout" Target="../slideLayouts/slideLayout403.xml"/><Relationship Id="rId175" Type="http://schemas.openxmlformats.org/officeDocument/2006/relationships/slideLayout" Target="../slideLayouts/slideLayout445.xml"/><Relationship Id="rId340" Type="http://schemas.openxmlformats.org/officeDocument/2006/relationships/slideLayout" Target="../slideLayouts/slideLayout610.xml"/><Relationship Id="rId200" Type="http://schemas.openxmlformats.org/officeDocument/2006/relationships/slideLayout" Target="../slideLayouts/slideLayout470.xml"/><Relationship Id="rId382" Type="http://schemas.openxmlformats.org/officeDocument/2006/relationships/slideLayout" Target="../slideLayouts/slideLayout652.xml"/><Relationship Id="rId438" Type="http://schemas.openxmlformats.org/officeDocument/2006/relationships/slideLayout" Target="../slideLayouts/slideLayout708.xml"/><Relationship Id="rId242" Type="http://schemas.openxmlformats.org/officeDocument/2006/relationships/slideLayout" Target="../slideLayouts/slideLayout512.xml"/><Relationship Id="rId284" Type="http://schemas.openxmlformats.org/officeDocument/2006/relationships/slideLayout" Target="../slideLayouts/slideLayout554.xml"/><Relationship Id="rId37" Type="http://schemas.openxmlformats.org/officeDocument/2006/relationships/slideLayout" Target="../slideLayouts/slideLayout307.xml"/><Relationship Id="rId79" Type="http://schemas.openxmlformats.org/officeDocument/2006/relationships/slideLayout" Target="../slideLayouts/slideLayout349.xml"/><Relationship Id="rId102" Type="http://schemas.openxmlformats.org/officeDocument/2006/relationships/slideLayout" Target="../slideLayouts/slideLayout372.xml"/><Relationship Id="rId144" Type="http://schemas.openxmlformats.org/officeDocument/2006/relationships/slideLayout" Target="../slideLayouts/slideLayout414.xml"/><Relationship Id="rId90" Type="http://schemas.openxmlformats.org/officeDocument/2006/relationships/slideLayout" Target="../slideLayouts/slideLayout360.xml"/><Relationship Id="rId186" Type="http://schemas.openxmlformats.org/officeDocument/2006/relationships/slideLayout" Target="../slideLayouts/slideLayout456.xml"/><Relationship Id="rId351" Type="http://schemas.openxmlformats.org/officeDocument/2006/relationships/slideLayout" Target="../slideLayouts/slideLayout621.xml"/><Relationship Id="rId393" Type="http://schemas.openxmlformats.org/officeDocument/2006/relationships/slideLayout" Target="../slideLayouts/slideLayout663.xml"/><Relationship Id="rId407" Type="http://schemas.openxmlformats.org/officeDocument/2006/relationships/slideLayout" Target="../slideLayouts/slideLayout677.xml"/><Relationship Id="rId449" Type="http://schemas.openxmlformats.org/officeDocument/2006/relationships/slideLayout" Target="../slideLayouts/slideLayout719.xml"/><Relationship Id="rId211" Type="http://schemas.openxmlformats.org/officeDocument/2006/relationships/slideLayout" Target="../slideLayouts/slideLayout481.xml"/><Relationship Id="rId253" Type="http://schemas.openxmlformats.org/officeDocument/2006/relationships/slideLayout" Target="../slideLayouts/slideLayout523.xml"/><Relationship Id="rId295" Type="http://schemas.openxmlformats.org/officeDocument/2006/relationships/slideLayout" Target="../slideLayouts/slideLayout565.xml"/><Relationship Id="rId309" Type="http://schemas.openxmlformats.org/officeDocument/2006/relationships/slideLayout" Target="../slideLayouts/slideLayout579.xml"/><Relationship Id="rId460" Type="http://schemas.openxmlformats.org/officeDocument/2006/relationships/slideLayout" Target="../slideLayouts/slideLayout730.xml"/><Relationship Id="rId48" Type="http://schemas.openxmlformats.org/officeDocument/2006/relationships/slideLayout" Target="../slideLayouts/slideLayout318.xml"/><Relationship Id="rId113" Type="http://schemas.openxmlformats.org/officeDocument/2006/relationships/slideLayout" Target="../slideLayouts/slideLayout383.xml"/><Relationship Id="rId320" Type="http://schemas.openxmlformats.org/officeDocument/2006/relationships/slideLayout" Target="../slideLayouts/slideLayout590.xml"/><Relationship Id="rId155" Type="http://schemas.openxmlformats.org/officeDocument/2006/relationships/slideLayout" Target="../slideLayouts/slideLayout425.xml"/><Relationship Id="rId197" Type="http://schemas.openxmlformats.org/officeDocument/2006/relationships/slideLayout" Target="../slideLayouts/slideLayout467.xml"/><Relationship Id="rId362" Type="http://schemas.openxmlformats.org/officeDocument/2006/relationships/slideLayout" Target="../slideLayouts/slideLayout632.xml"/><Relationship Id="rId418" Type="http://schemas.openxmlformats.org/officeDocument/2006/relationships/slideLayout" Target="../slideLayouts/slideLayout688.xml"/><Relationship Id="rId222" Type="http://schemas.openxmlformats.org/officeDocument/2006/relationships/slideLayout" Target="../slideLayouts/slideLayout492.xml"/><Relationship Id="rId264" Type="http://schemas.openxmlformats.org/officeDocument/2006/relationships/slideLayout" Target="../slideLayouts/slideLayout534.xml"/><Relationship Id="rId17" Type="http://schemas.openxmlformats.org/officeDocument/2006/relationships/slideLayout" Target="../slideLayouts/slideLayout287.xml"/><Relationship Id="rId59" Type="http://schemas.openxmlformats.org/officeDocument/2006/relationships/slideLayout" Target="../slideLayouts/slideLayout329.xml"/><Relationship Id="rId124" Type="http://schemas.openxmlformats.org/officeDocument/2006/relationships/slideLayout" Target="../slideLayouts/slideLayout394.xml"/><Relationship Id="rId70" Type="http://schemas.openxmlformats.org/officeDocument/2006/relationships/slideLayout" Target="../slideLayouts/slideLayout340.xml"/><Relationship Id="rId166" Type="http://schemas.openxmlformats.org/officeDocument/2006/relationships/slideLayout" Target="../slideLayouts/slideLayout436.xml"/><Relationship Id="rId331" Type="http://schemas.openxmlformats.org/officeDocument/2006/relationships/slideLayout" Target="../slideLayouts/slideLayout601.xml"/><Relationship Id="rId373" Type="http://schemas.openxmlformats.org/officeDocument/2006/relationships/slideLayout" Target="../slideLayouts/slideLayout643.xml"/><Relationship Id="rId429" Type="http://schemas.openxmlformats.org/officeDocument/2006/relationships/slideLayout" Target="../slideLayouts/slideLayout699.xml"/><Relationship Id="rId1" Type="http://schemas.openxmlformats.org/officeDocument/2006/relationships/slideLayout" Target="../slideLayouts/slideLayout271.xml"/><Relationship Id="rId233" Type="http://schemas.openxmlformats.org/officeDocument/2006/relationships/slideLayout" Target="../slideLayouts/slideLayout503.xml"/><Relationship Id="rId440" Type="http://schemas.openxmlformats.org/officeDocument/2006/relationships/slideLayout" Target="../slideLayouts/slideLayout710.xml"/><Relationship Id="rId28" Type="http://schemas.openxmlformats.org/officeDocument/2006/relationships/slideLayout" Target="../slideLayouts/slideLayout298.xml"/><Relationship Id="rId275" Type="http://schemas.openxmlformats.org/officeDocument/2006/relationships/slideLayout" Target="../slideLayouts/slideLayout545.xml"/><Relationship Id="rId300" Type="http://schemas.openxmlformats.org/officeDocument/2006/relationships/slideLayout" Target="../slideLayouts/slideLayout570.xml"/><Relationship Id="rId81" Type="http://schemas.openxmlformats.org/officeDocument/2006/relationships/slideLayout" Target="../slideLayouts/slideLayout351.xml"/><Relationship Id="rId135" Type="http://schemas.openxmlformats.org/officeDocument/2006/relationships/slideLayout" Target="../slideLayouts/slideLayout405.xml"/><Relationship Id="rId177" Type="http://schemas.openxmlformats.org/officeDocument/2006/relationships/slideLayout" Target="../slideLayouts/slideLayout447.xml"/><Relationship Id="rId342" Type="http://schemas.openxmlformats.org/officeDocument/2006/relationships/slideLayout" Target="../slideLayouts/slideLayout612.xml"/><Relationship Id="rId384" Type="http://schemas.openxmlformats.org/officeDocument/2006/relationships/slideLayout" Target="../slideLayouts/slideLayout654.xml"/><Relationship Id="rId202" Type="http://schemas.openxmlformats.org/officeDocument/2006/relationships/slideLayout" Target="../slideLayouts/slideLayout472.xml"/><Relationship Id="rId244" Type="http://schemas.openxmlformats.org/officeDocument/2006/relationships/slideLayout" Target="../slideLayouts/slideLayout514.xml"/><Relationship Id="rId39" Type="http://schemas.openxmlformats.org/officeDocument/2006/relationships/slideLayout" Target="../slideLayouts/slideLayout309.xml"/><Relationship Id="rId286" Type="http://schemas.openxmlformats.org/officeDocument/2006/relationships/slideLayout" Target="../slideLayouts/slideLayout556.xml"/><Relationship Id="rId451" Type="http://schemas.openxmlformats.org/officeDocument/2006/relationships/slideLayout" Target="../slideLayouts/slideLayout721.xml"/><Relationship Id="rId50" Type="http://schemas.openxmlformats.org/officeDocument/2006/relationships/slideLayout" Target="../slideLayouts/slideLayout320.xml"/><Relationship Id="rId104" Type="http://schemas.openxmlformats.org/officeDocument/2006/relationships/slideLayout" Target="../slideLayouts/slideLayout374.xml"/><Relationship Id="rId146" Type="http://schemas.openxmlformats.org/officeDocument/2006/relationships/slideLayout" Target="../slideLayouts/slideLayout416.xml"/><Relationship Id="rId188" Type="http://schemas.openxmlformats.org/officeDocument/2006/relationships/slideLayout" Target="../slideLayouts/slideLayout458.xml"/><Relationship Id="rId311" Type="http://schemas.openxmlformats.org/officeDocument/2006/relationships/slideLayout" Target="../slideLayouts/slideLayout581.xml"/><Relationship Id="rId353" Type="http://schemas.openxmlformats.org/officeDocument/2006/relationships/slideLayout" Target="../slideLayouts/slideLayout623.xml"/><Relationship Id="rId395" Type="http://schemas.openxmlformats.org/officeDocument/2006/relationships/slideLayout" Target="../slideLayouts/slideLayout665.xml"/><Relationship Id="rId409" Type="http://schemas.openxmlformats.org/officeDocument/2006/relationships/slideLayout" Target="../slideLayouts/slideLayout679.xml"/><Relationship Id="rId92" Type="http://schemas.openxmlformats.org/officeDocument/2006/relationships/slideLayout" Target="../slideLayouts/slideLayout362.xml"/><Relationship Id="rId213" Type="http://schemas.openxmlformats.org/officeDocument/2006/relationships/slideLayout" Target="../slideLayouts/slideLayout483.xml"/><Relationship Id="rId420" Type="http://schemas.openxmlformats.org/officeDocument/2006/relationships/slideLayout" Target="../slideLayouts/slideLayout690.xml"/><Relationship Id="rId255" Type="http://schemas.openxmlformats.org/officeDocument/2006/relationships/slideLayout" Target="../slideLayouts/slideLayout525.xml"/><Relationship Id="rId297" Type="http://schemas.openxmlformats.org/officeDocument/2006/relationships/slideLayout" Target="../slideLayouts/slideLayout567.xml"/><Relationship Id="rId462" Type="http://schemas.openxmlformats.org/officeDocument/2006/relationships/slideLayout" Target="../slideLayouts/slideLayout732.xml"/><Relationship Id="rId115" Type="http://schemas.openxmlformats.org/officeDocument/2006/relationships/slideLayout" Target="../slideLayouts/slideLayout385.xml"/><Relationship Id="rId157" Type="http://schemas.openxmlformats.org/officeDocument/2006/relationships/slideLayout" Target="../slideLayouts/slideLayout427.xml"/><Relationship Id="rId322" Type="http://schemas.openxmlformats.org/officeDocument/2006/relationships/slideLayout" Target="../slideLayouts/slideLayout592.xml"/><Relationship Id="rId364" Type="http://schemas.openxmlformats.org/officeDocument/2006/relationships/slideLayout" Target="../slideLayouts/slideLayout634.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852.xml"/><Relationship Id="rId21" Type="http://schemas.openxmlformats.org/officeDocument/2006/relationships/slideLayout" Target="../slideLayouts/slideLayout756.xml"/><Relationship Id="rId42" Type="http://schemas.openxmlformats.org/officeDocument/2006/relationships/slideLayout" Target="../slideLayouts/slideLayout777.xml"/><Relationship Id="rId63" Type="http://schemas.openxmlformats.org/officeDocument/2006/relationships/slideLayout" Target="../slideLayouts/slideLayout798.xml"/><Relationship Id="rId84" Type="http://schemas.openxmlformats.org/officeDocument/2006/relationships/slideLayout" Target="../slideLayouts/slideLayout819.xml"/><Relationship Id="rId138" Type="http://schemas.openxmlformats.org/officeDocument/2006/relationships/slideLayout" Target="../slideLayouts/slideLayout873.xml"/><Relationship Id="rId159" Type="http://schemas.openxmlformats.org/officeDocument/2006/relationships/slideLayout" Target="../slideLayouts/slideLayout894.xml"/><Relationship Id="rId170" Type="http://schemas.openxmlformats.org/officeDocument/2006/relationships/slideLayout" Target="../slideLayouts/slideLayout905.xml"/><Relationship Id="rId191" Type="http://schemas.openxmlformats.org/officeDocument/2006/relationships/slideLayout" Target="../slideLayouts/slideLayout926.xml"/><Relationship Id="rId205" Type="http://schemas.openxmlformats.org/officeDocument/2006/relationships/slideLayout" Target="../slideLayouts/slideLayout940.xml"/><Relationship Id="rId226" Type="http://schemas.openxmlformats.org/officeDocument/2006/relationships/slideLayout" Target="../slideLayouts/slideLayout961.xml"/><Relationship Id="rId107" Type="http://schemas.openxmlformats.org/officeDocument/2006/relationships/slideLayout" Target="../slideLayouts/slideLayout842.xml"/><Relationship Id="rId11" Type="http://schemas.openxmlformats.org/officeDocument/2006/relationships/slideLayout" Target="../slideLayouts/slideLayout746.xml"/><Relationship Id="rId32" Type="http://schemas.openxmlformats.org/officeDocument/2006/relationships/slideLayout" Target="../slideLayouts/slideLayout767.xml"/><Relationship Id="rId53" Type="http://schemas.openxmlformats.org/officeDocument/2006/relationships/slideLayout" Target="../slideLayouts/slideLayout788.xml"/><Relationship Id="rId74" Type="http://schemas.openxmlformats.org/officeDocument/2006/relationships/slideLayout" Target="../slideLayouts/slideLayout809.xml"/><Relationship Id="rId128" Type="http://schemas.openxmlformats.org/officeDocument/2006/relationships/slideLayout" Target="../slideLayouts/slideLayout863.xml"/><Relationship Id="rId149" Type="http://schemas.openxmlformats.org/officeDocument/2006/relationships/slideLayout" Target="../slideLayouts/slideLayout884.xml"/><Relationship Id="rId5" Type="http://schemas.openxmlformats.org/officeDocument/2006/relationships/slideLayout" Target="../slideLayouts/slideLayout740.xml"/><Relationship Id="rId95" Type="http://schemas.openxmlformats.org/officeDocument/2006/relationships/slideLayout" Target="../slideLayouts/slideLayout830.xml"/><Relationship Id="rId160" Type="http://schemas.openxmlformats.org/officeDocument/2006/relationships/slideLayout" Target="../slideLayouts/slideLayout895.xml"/><Relationship Id="rId181" Type="http://schemas.openxmlformats.org/officeDocument/2006/relationships/slideLayout" Target="../slideLayouts/slideLayout916.xml"/><Relationship Id="rId216" Type="http://schemas.openxmlformats.org/officeDocument/2006/relationships/slideLayout" Target="../slideLayouts/slideLayout951.xml"/><Relationship Id="rId22" Type="http://schemas.openxmlformats.org/officeDocument/2006/relationships/slideLayout" Target="../slideLayouts/slideLayout757.xml"/><Relationship Id="rId43" Type="http://schemas.openxmlformats.org/officeDocument/2006/relationships/slideLayout" Target="../slideLayouts/slideLayout778.xml"/><Relationship Id="rId64" Type="http://schemas.openxmlformats.org/officeDocument/2006/relationships/slideLayout" Target="../slideLayouts/slideLayout799.xml"/><Relationship Id="rId118" Type="http://schemas.openxmlformats.org/officeDocument/2006/relationships/slideLayout" Target="../slideLayouts/slideLayout853.xml"/><Relationship Id="rId139" Type="http://schemas.openxmlformats.org/officeDocument/2006/relationships/slideLayout" Target="../slideLayouts/slideLayout874.xml"/><Relationship Id="rId85" Type="http://schemas.openxmlformats.org/officeDocument/2006/relationships/slideLayout" Target="../slideLayouts/slideLayout820.xml"/><Relationship Id="rId150" Type="http://schemas.openxmlformats.org/officeDocument/2006/relationships/slideLayout" Target="../slideLayouts/slideLayout885.xml"/><Relationship Id="rId171" Type="http://schemas.openxmlformats.org/officeDocument/2006/relationships/slideLayout" Target="../slideLayouts/slideLayout906.xml"/><Relationship Id="rId192" Type="http://schemas.openxmlformats.org/officeDocument/2006/relationships/slideLayout" Target="../slideLayouts/slideLayout927.xml"/><Relationship Id="rId206" Type="http://schemas.openxmlformats.org/officeDocument/2006/relationships/slideLayout" Target="../slideLayouts/slideLayout941.xml"/><Relationship Id="rId227" Type="http://schemas.openxmlformats.org/officeDocument/2006/relationships/slideLayout" Target="../slideLayouts/slideLayout962.xml"/><Relationship Id="rId12" Type="http://schemas.openxmlformats.org/officeDocument/2006/relationships/slideLayout" Target="../slideLayouts/slideLayout747.xml"/><Relationship Id="rId33" Type="http://schemas.openxmlformats.org/officeDocument/2006/relationships/slideLayout" Target="../slideLayouts/slideLayout768.xml"/><Relationship Id="rId108" Type="http://schemas.openxmlformats.org/officeDocument/2006/relationships/slideLayout" Target="../slideLayouts/slideLayout843.xml"/><Relationship Id="rId129" Type="http://schemas.openxmlformats.org/officeDocument/2006/relationships/slideLayout" Target="../slideLayouts/slideLayout864.xml"/><Relationship Id="rId54" Type="http://schemas.openxmlformats.org/officeDocument/2006/relationships/slideLayout" Target="../slideLayouts/slideLayout789.xml"/><Relationship Id="rId75" Type="http://schemas.openxmlformats.org/officeDocument/2006/relationships/slideLayout" Target="../slideLayouts/slideLayout810.xml"/><Relationship Id="rId96" Type="http://schemas.openxmlformats.org/officeDocument/2006/relationships/slideLayout" Target="../slideLayouts/slideLayout831.xml"/><Relationship Id="rId140" Type="http://schemas.openxmlformats.org/officeDocument/2006/relationships/slideLayout" Target="../slideLayouts/slideLayout875.xml"/><Relationship Id="rId161" Type="http://schemas.openxmlformats.org/officeDocument/2006/relationships/slideLayout" Target="../slideLayouts/slideLayout896.xml"/><Relationship Id="rId182" Type="http://schemas.openxmlformats.org/officeDocument/2006/relationships/slideLayout" Target="../slideLayouts/slideLayout917.xml"/><Relationship Id="rId217" Type="http://schemas.openxmlformats.org/officeDocument/2006/relationships/slideLayout" Target="../slideLayouts/slideLayout952.xml"/><Relationship Id="rId6" Type="http://schemas.openxmlformats.org/officeDocument/2006/relationships/slideLayout" Target="../slideLayouts/slideLayout741.xml"/><Relationship Id="rId23" Type="http://schemas.openxmlformats.org/officeDocument/2006/relationships/slideLayout" Target="../slideLayouts/slideLayout758.xml"/><Relationship Id="rId119" Type="http://schemas.openxmlformats.org/officeDocument/2006/relationships/slideLayout" Target="../slideLayouts/slideLayout854.xml"/><Relationship Id="rId44" Type="http://schemas.openxmlformats.org/officeDocument/2006/relationships/slideLayout" Target="../slideLayouts/slideLayout779.xml"/><Relationship Id="rId65" Type="http://schemas.openxmlformats.org/officeDocument/2006/relationships/slideLayout" Target="../slideLayouts/slideLayout800.xml"/><Relationship Id="rId86" Type="http://schemas.openxmlformats.org/officeDocument/2006/relationships/slideLayout" Target="../slideLayouts/slideLayout821.xml"/><Relationship Id="rId130" Type="http://schemas.openxmlformats.org/officeDocument/2006/relationships/slideLayout" Target="../slideLayouts/slideLayout865.xml"/><Relationship Id="rId151" Type="http://schemas.openxmlformats.org/officeDocument/2006/relationships/slideLayout" Target="../slideLayouts/slideLayout886.xml"/><Relationship Id="rId172" Type="http://schemas.openxmlformats.org/officeDocument/2006/relationships/slideLayout" Target="../slideLayouts/slideLayout907.xml"/><Relationship Id="rId193" Type="http://schemas.openxmlformats.org/officeDocument/2006/relationships/slideLayout" Target="../slideLayouts/slideLayout928.xml"/><Relationship Id="rId207" Type="http://schemas.openxmlformats.org/officeDocument/2006/relationships/slideLayout" Target="../slideLayouts/slideLayout942.xml"/><Relationship Id="rId228" Type="http://schemas.openxmlformats.org/officeDocument/2006/relationships/slideLayout" Target="../slideLayouts/slideLayout963.xml"/><Relationship Id="rId13" Type="http://schemas.openxmlformats.org/officeDocument/2006/relationships/slideLayout" Target="../slideLayouts/slideLayout748.xml"/><Relationship Id="rId109" Type="http://schemas.openxmlformats.org/officeDocument/2006/relationships/slideLayout" Target="../slideLayouts/slideLayout844.xml"/><Relationship Id="rId34" Type="http://schemas.openxmlformats.org/officeDocument/2006/relationships/slideLayout" Target="../slideLayouts/slideLayout769.xml"/><Relationship Id="rId55" Type="http://schemas.openxmlformats.org/officeDocument/2006/relationships/slideLayout" Target="../slideLayouts/slideLayout790.xml"/><Relationship Id="rId76" Type="http://schemas.openxmlformats.org/officeDocument/2006/relationships/slideLayout" Target="../slideLayouts/slideLayout811.xml"/><Relationship Id="rId97" Type="http://schemas.openxmlformats.org/officeDocument/2006/relationships/slideLayout" Target="../slideLayouts/slideLayout832.xml"/><Relationship Id="rId120" Type="http://schemas.openxmlformats.org/officeDocument/2006/relationships/slideLayout" Target="../slideLayouts/slideLayout855.xml"/><Relationship Id="rId141" Type="http://schemas.openxmlformats.org/officeDocument/2006/relationships/slideLayout" Target="../slideLayouts/slideLayout876.xml"/><Relationship Id="rId7" Type="http://schemas.openxmlformats.org/officeDocument/2006/relationships/slideLayout" Target="../slideLayouts/slideLayout742.xml"/><Relationship Id="rId162" Type="http://schemas.openxmlformats.org/officeDocument/2006/relationships/slideLayout" Target="../slideLayouts/slideLayout897.xml"/><Relationship Id="rId183" Type="http://schemas.openxmlformats.org/officeDocument/2006/relationships/slideLayout" Target="../slideLayouts/slideLayout918.xml"/><Relationship Id="rId218" Type="http://schemas.openxmlformats.org/officeDocument/2006/relationships/slideLayout" Target="../slideLayouts/slideLayout953.xml"/><Relationship Id="rId24" Type="http://schemas.openxmlformats.org/officeDocument/2006/relationships/slideLayout" Target="../slideLayouts/slideLayout759.xml"/><Relationship Id="rId45" Type="http://schemas.openxmlformats.org/officeDocument/2006/relationships/slideLayout" Target="../slideLayouts/slideLayout780.xml"/><Relationship Id="rId66" Type="http://schemas.openxmlformats.org/officeDocument/2006/relationships/slideLayout" Target="../slideLayouts/slideLayout801.xml"/><Relationship Id="rId87" Type="http://schemas.openxmlformats.org/officeDocument/2006/relationships/slideLayout" Target="../slideLayouts/slideLayout822.xml"/><Relationship Id="rId110" Type="http://schemas.openxmlformats.org/officeDocument/2006/relationships/slideLayout" Target="../slideLayouts/slideLayout845.xml"/><Relationship Id="rId131" Type="http://schemas.openxmlformats.org/officeDocument/2006/relationships/slideLayout" Target="../slideLayouts/slideLayout866.xml"/><Relationship Id="rId152" Type="http://schemas.openxmlformats.org/officeDocument/2006/relationships/slideLayout" Target="../slideLayouts/slideLayout887.xml"/><Relationship Id="rId173" Type="http://schemas.openxmlformats.org/officeDocument/2006/relationships/slideLayout" Target="../slideLayouts/slideLayout908.xml"/><Relationship Id="rId194" Type="http://schemas.openxmlformats.org/officeDocument/2006/relationships/slideLayout" Target="../slideLayouts/slideLayout929.xml"/><Relationship Id="rId208" Type="http://schemas.openxmlformats.org/officeDocument/2006/relationships/slideLayout" Target="../slideLayouts/slideLayout943.xml"/><Relationship Id="rId229" Type="http://schemas.openxmlformats.org/officeDocument/2006/relationships/slideLayout" Target="../slideLayouts/slideLayout964.xml"/><Relationship Id="rId14" Type="http://schemas.openxmlformats.org/officeDocument/2006/relationships/slideLayout" Target="../slideLayouts/slideLayout749.xml"/><Relationship Id="rId35" Type="http://schemas.openxmlformats.org/officeDocument/2006/relationships/slideLayout" Target="../slideLayouts/slideLayout770.xml"/><Relationship Id="rId56" Type="http://schemas.openxmlformats.org/officeDocument/2006/relationships/slideLayout" Target="../slideLayouts/slideLayout791.xml"/><Relationship Id="rId77" Type="http://schemas.openxmlformats.org/officeDocument/2006/relationships/slideLayout" Target="../slideLayouts/slideLayout812.xml"/><Relationship Id="rId100" Type="http://schemas.openxmlformats.org/officeDocument/2006/relationships/slideLayout" Target="../slideLayouts/slideLayout835.xml"/><Relationship Id="rId8" Type="http://schemas.openxmlformats.org/officeDocument/2006/relationships/slideLayout" Target="../slideLayouts/slideLayout743.xml"/><Relationship Id="rId98" Type="http://schemas.openxmlformats.org/officeDocument/2006/relationships/slideLayout" Target="../slideLayouts/slideLayout833.xml"/><Relationship Id="rId121" Type="http://schemas.openxmlformats.org/officeDocument/2006/relationships/slideLayout" Target="../slideLayouts/slideLayout856.xml"/><Relationship Id="rId142" Type="http://schemas.openxmlformats.org/officeDocument/2006/relationships/slideLayout" Target="../slideLayouts/slideLayout877.xml"/><Relationship Id="rId163" Type="http://schemas.openxmlformats.org/officeDocument/2006/relationships/slideLayout" Target="../slideLayouts/slideLayout898.xml"/><Relationship Id="rId184" Type="http://schemas.openxmlformats.org/officeDocument/2006/relationships/slideLayout" Target="../slideLayouts/slideLayout919.xml"/><Relationship Id="rId219" Type="http://schemas.openxmlformats.org/officeDocument/2006/relationships/slideLayout" Target="../slideLayouts/slideLayout954.xml"/><Relationship Id="rId230" Type="http://schemas.openxmlformats.org/officeDocument/2006/relationships/slideLayout" Target="../slideLayouts/slideLayout965.xml"/><Relationship Id="rId25" Type="http://schemas.openxmlformats.org/officeDocument/2006/relationships/slideLayout" Target="../slideLayouts/slideLayout760.xml"/><Relationship Id="rId46" Type="http://schemas.openxmlformats.org/officeDocument/2006/relationships/slideLayout" Target="../slideLayouts/slideLayout781.xml"/><Relationship Id="rId67" Type="http://schemas.openxmlformats.org/officeDocument/2006/relationships/slideLayout" Target="../slideLayouts/slideLayout802.xml"/><Relationship Id="rId116" Type="http://schemas.openxmlformats.org/officeDocument/2006/relationships/slideLayout" Target="../slideLayouts/slideLayout851.xml"/><Relationship Id="rId137" Type="http://schemas.openxmlformats.org/officeDocument/2006/relationships/slideLayout" Target="../slideLayouts/slideLayout872.xml"/><Relationship Id="rId158" Type="http://schemas.openxmlformats.org/officeDocument/2006/relationships/slideLayout" Target="../slideLayouts/slideLayout893.xml"/><Relationship Id="rId20" Type="http://schemas.openxmlformats.org/officeDocument/2006/relationships/slideLayout" Target="../slideLayouts/slideLayout755.xml"/><Relationship Id="rId41" Type="http://schemas.openxmlformats.org/officeDocument/2006/relationships/slideLayout" Target="../slideLayouts/slideLayout776.xml"/><Relationship Id="rId62" Type="http://schemas.openxmlformats.org/officeDocument/2006/relationships/slideLayout" Target="../slideLayouts/slideLayout797.xml"/><Relationship Id="rId83" Type="http://schemas.openxmlformats.org/officeDocument/2006/relationships/slideLayout" Target="../slideLayouts/slideLayout818.xml"/><Relationship Id="rId88" Type="http://schemas.openxmlformats.org/officeDocument/2006/relationships/slideLayout" Target="../slideLayouts/slideLayout823.xml"/><Relationship Id="rId111" Type="http://schemas.openxmlformats.org/officeDocument/2006/relationships/slideLayout" Target="../slideLayouts/slideLayout846.xml"/><Relationship Id="rId132" Type="http://schemas.openxmlformats.org/officeDocument/2006/relationships/slideLayout" Target="../slideLayouts/slideLayout867.xml"/><Relationship Id="rId153" Type="http://schemas.openxmlformats.org/officeDocument/2006/relationships/slideLayout" Target="../slideLayouts/slideLayout888.xml"/><Relationship Id="rId174" Type="http://schemas.openxmlformats.org/officeDocument/2006/relationships/slideLayout" Target="../slideLayouts/slideLayout909.xml"/><Relationship Id="rId179" Type="http://schemas.openxmlformats.org/officeDocument/2006/relationships/slideLayout" Target="../slideLayouts/slideLayout914.xml"/><Relationship Id="rId195" Type="http://schemas.openxmlformats.org/officeDocument/2006/relationships/slideLayout" Target="../slideLayouts/slideLayout930.xml"/><Relationship Id="rId209" Type="http://schemas.openxmlformats.org/officeDocument/2006/relationships/slideLayout" Target="../slideLayouts/slideLayout944.xml"/><Relationship Id="rId190" Type="http://schemas.openxmlformats.org/officeDocument/2006/relationships/slideLayout" Target="../slideLayouts/slideLayout925.xml"/><Relationship Id="rId204" Type="http://schemas.openxmlformats.org/officeDocument/2006/relationships/slideLayout" Target="../slideLayouts/slideLayout939.xml"/><Relationship Id="rId220" Type="http://schemas.openxmlformats.org/officeDocument/2006/relationships/slideLayout" Target="../slideLayouts/slideLayout955.xml"/><Relationship Id="rId225" Type="http://schemas.openxmlformats.org/officeDocument/2006/relationships/slideLayout" Target="../slideLayouts/slideLayout960.xml"/><Relationship Id="rId15" Type="http://schemas.openxmlformats.org/officeDocument/2006/relationships/slideLayout" Target="../slideLayouts/slideLayout750.xml"/><Relationship Id="rId36" Type="http://schemas.openxmlformats.org/officeDocument/2006/relationships/slideLayout" Target="../slideLayouts/slideLayout771.xml"/><Relationship Id="rId57" Type="http://schemas.openxmlformats.org/officeDocument/2006/relationships/slideLayout" Target="../slideLayouts/slideLayout792.xml"/><Relationship Id="rId106" Type="http://schemas.openxmlformats.org/officeDocument/2006/relationships/slideLayout" Target="../slideLayouts/slideLayout841.xml"/><Relationship Id="rId127" Type="http://schemas.openxmlformats.org/officeDocument/2006/relationships/slideLayout" Target="../slideLayouts/slideLayout862.xml"/><Relationship Id="rId10" Type="http://schemas.openxmlformats.org/officeDocument/2006/relationships/slideLayout" Target="../slideLayouts/slideLayout745.xml"/><Relationship Id="rId31" Type="http://schemas.openxmlformats.org/officeDocument/2006/relationships/slideLayout" Target="../slideLayouts/slideLayout766.xml"/><Relationship Id="rId52" Type="http://schemas.openxmlformats.org/officeDocument/2006/relationships/slideLayout" Target="../slideLayouts/slideLayout787.xml"/><Relationship Id="rId73" Type="http://schemas.openxmlformats.org/officeDocument/2006/relationships/slideLayout" Target="../slideLayouts/slideLayout808.xml"/><Relationship Id="rId78" Type="http://schemas.openxmlformats.org/officeDocument/2006/relationships/slideLayout" Target="../slideLayouts/slideLayout813.xml"/><Relationship Id="rId94" Type="http://schemas.openxmlformats.org/officeDocument/2006/relationships/slideLayout" Target="../slideLayouts/slideLayout829.xml"/><Relationship Id="rId99" Type="http://schemas.openxmlformats.org/officeDocument/2006/relationships/slideLayout" Target="../slideLayouts/slideLayout834.xml"/><Relationship Id="rId101" Type="http://schemas.openxmlformats.org/officeDocument/2006/relationships/slideLayout" Target="../slideLayouts/slideLayout836.xml"/><Relationship Id="rId122" Type="http://schemas.openxmlformats.org/officeDocument/2006/relationships/slideLayout" Target="../slideLayouts/slideLayout857.xml"/><Relationship Id="rId143" Type="http://schemas.openxmlformats.org/officeDocument/2006/relationships/slideLayout" Target="../slideLayouts/slideLayout878.xml"/><Relationship Id="rId148" Type="http://schemas.openxmlformats.org/officeDocument/2006/relationships/slideLayout" Target="../slideLayouts/slideLayout883.xml"/><Relationship Id="rId164" Type="http://schemas.openxmlformats.org/officeDocument/2006/relationships/slideLayout" Target="../slideLayouts/slideLayout899.xml"/><Relationship Id="rId169" Type="http://schemas.openxmlformats.org/officeDocument/2006/relationships/slideLayout" Target="../slideLayouts/slideLayout904.xml"/><Relationship Id="rId185" Type="http://schemas.openxmlformats.org/officeDocument/2006/relationships/slideLayout" Target="../slideLayouts/slideLayout920.xml"/><Relationship Id="rId4" Type="http://schemas.openxmlformats.org/officeDocument/2006/relationships/slideLayout" Target="../slideLayouts/slideLayout739.xml"/><Relationship Id="rId9" Type="http://schemas.openxmlformats.org/officeDocument/2006/relationships/slideLayout" Target="../slideLayouts/slideLayout744.xml"/><Relationship Id="rId180" Type="http://schemas.openxmlformats.org/officeDocument/2006/relationships/slideLayout" Target="../slideLayouts/slideLayout915.xml"/><Relationship Id="rId210" Type="http://schemas.openxmlformats.org/officeDocument/2006/relationships/slideLayout" Target="../slideLayouts/slideLayout945.xml"/><Relationship Id="rId215" Type="http://schemas.openxmlformats.org/officeDocument/2006/relationships/slideLayout" Target="../slideLayouts/slideLayout950.xml"/><Relationship Id="rId26" Type="http://schemas.openxmlformats.org/officeDocument/2006/relationships/slideLayout" Target="../slideLayouts/slideLayout761.xml"/><Relationship Id="rId231" Type="http://schemas.openxmlformats.org/officeDocument/2006/relationships/theme" Target="../theme/theme3.xml"/><Relationship Id="rId47" Type="http://schemas.openxmlformats.org/officeDocument/2006/relationships/slideLayout" Target="../slideLayouts/slideLayout782.xml"/><Relationship Id="rId68" Type="http://schemas.openxmlformats.org/officeDocument/2006/relationships/slideLayout" Target="../slideLayouts/slideLayout803.xml"/><Relationship Id="rId89" Type="http://schemas.openxmlformats.org/officeDocument/2006/relationships/slideLayout" Target="../slideLayouts/slideLayout824.xml"/><Relationship Id="rId112" Type="http://schemas.openxmlformats.org/officeDocument/2006/relationships/slideLayout" Target="../slideLayouts/slideLayout847.xml"/><Relationship Id="rId133" Type="http://schemas.openxmlformats.org/officeDocument/2006/relationships/slideLayout" Target="../slideLayouts/slideLayout868.xml"/><Relationship Id="rId154" Type="http://schemas.openxmlformats.org/officeDocument/2006/relationships/slideLayout" Target="../slideLayouts/slideLayout889.xml"/><Relationship Id="rId175" Type="http://schemas.openxmlformats.org/officeDocument/2006/relationships/slideLayout" Target="../slideLayouts/slideLayout910.xml"/><Relationship Id="rId196" Type="http://schemas.openxmlformats.org/officeDocument/2006/relationships/slideLayout" Target="../slideLayouts/slideLayout931.xml"/><Relationship Id="rId200" Type="http://schemas.openxmlformats.org/officeDocument/2006/relationships/slideLayout" Target="../slideLayouts/slideLayout935.xml"/><Relationship Id="rId16" Type="http://schemas.openxmlformats.org/officeDocument/2006/relationships/slideLayout" Target="../slideLayouts/slideLayout751.xml"/><Relationship Id="rId221" Type="http://schemas.openxmlformats.org/officeDocument/2006/relationships/slideLayout" Target="../slideLayouts/slideLayout956.xml"/><Relationship Id="rId37" Type="http://schemas.openxmlformats.org/officeDocument/2006/relationships/slideLayout" Target="../slideLayouts/slideLayout772.xml"/><Relationship Id="rId58" Type="http://schemas.openxmlformats.org/officeDocument/2006/relationships/slideLayout" Target="../slideLayouts/slideLayout793.xml"/><Relationship Id="rId79" Type="http://schemas.openxmlformats.org/officeDocument/2006/relationships/slideLayout" Target="../slideLayouts/slideLayout814.xml"/><Relationship Id="rId102" Type="http://schemas.openxmlformats.org/officeDocument/2006/relationships/slideLayout" Target="../slideLayouts/slideLayout837.xml"/><Relationship Id="rId123" Type="http://schemas.openxmlformats.org/officeDocument/2006/relationships/slideLayout" Target="../slideLayouts/slideLayout858.xml"/><Relationship Id="rId144" Type="http://schemas.openxmlformats.org/officeDocument/2006/relationships/slideLayout" Target="../slideLayouts/slideLayout879.xml"/><Relationship Id="rId90" Type="http://schemas.openxmlformats.org/officeDocument/2006/relationships/slideLayout" Target="../slideLayouts/slideLayout825.xml"/><Relationship Id="rId165" Type="http://schemas.openxmlformats.org/officeDocument/2006/relationships/slideLayout" Target="../slideLayouts/slideLayout900.xml"/><Relationship Id="rId186" Type="http://schemas.openxmlformats.org/officeDocument/2006/relationships/slideLayout" Target="../slideLayouts/slideLayout921.xml"/><Relationship Id="rId211" Type="http://schemas.openxmlformats.org/officeDocument/2006/relationships/slideLayout" Target="../slideLayouts/slideLayout946.xml"/><Relationship Id="rId27" Type="http://schemas.openxmlformats.org/officeDocument/2006/relationships/slideLayout" Target="../slideLayouts/slideLayout762.xml"/><Relationship Id="rId48" Type="http://schemas.openxmlformats.org/officeDocument/2006/relationships/slideLayout" Target="../slideLayouts/slideLayout783.xml"/><Relationship Id="rId69" Type="http://schemas.openxmlformats.org/officeDocument/2006/relationships/slideLayout" Target="../slideLayouts/slideLayout804.xml"/><Relationship Id="rId113" Type="http://schemas.openxmlformats.org/officeDocument/2006/relationships/slideLayout" Target="../slideLayouts/slideLayout848.xml"/><Relationship Id="rId134" Type="http://schemas.openxmlformats.org/officeDocument/2006/relationships/slideLayout" Target="../slideLayouts/slideLayout869.xml"/><Relationship Id="rId80" Type="http://schemas.openxmlformats.org/officeDocument/2006/relationships/slideLayout" Target="../slideLayouts/slideLayout815.xml"/><Relationship Id="rId155" Type="http://schemas.openxmlformats.org/officeDocument/2006/relationships/slideLayout" Target="../slideLayouts/slideLayout890.xml"/><Relationship Id="rId176" Type="http://schemas.openxmlformats.org/officeDocument/2006/relationships/slideLayout" Target="../slideLayouts/slideLayout911.xml"/><Relationship Id="rId197" Type="http://schemas.openxmlformats.org/officeDocument/2006/relationships/slideLayout" Target="../slideLayouts/slideLayout932.xml"/><Relationship Id="rId201" Type="http://schemas.openxmlformats.org/officeDocument/2006/relationships/slideLayout" Target="../slideLayouts/slideLayout936.xml"/><Relationship Id="rId222" Type="http://schemas.openxmlformats.org/officeDocument/2006/relationships/slideLayout" Target="../slideLayouts/slideLayout957.xml"/><Relationship Id="rId17" Type="http://schemas.openxmlformats.org/officeDocument/2006/relationships/slideLayout" Target="../slideLayouts/slideLayout752.xml"/><Relationship Id="rId38" Type="http://schemas.openxmlformats.org/officeDocument/2006/relationships/slideLayout" Target="../slideLayouts/slideLayout773.xml"/><Relationship Id="rId59" Type="http://schemas.openxmlformats.org/officeDocument/2006/relationships/slideLayout" Target="../slideLayouts/slideLayout794.xml"/><Relationship Id="rId103" Type="http://schemas.openxmlformats.org/officeDocument/2006/relationships/slideLayout" Target="../slideLayouts/slideLayout838.xml"/><Relationship Id="rId124" Type="http://schemas.openxmlformats.org/officeDocument/2006/relationships/slideLayout" Target="../slideLayouts/slideLayout859.xml"/><Relationship Id="rId70" Type="http://schemas.openxmlformats.org/officeDocument/2006/relationships/slideLayout" Target="../slideLayouts/slideLayout805.xml"/><Relationship Id="rId91" Type="http://schemas.openxmlformats.org/officeDocument/2006/relationships/slideLayout" Target="../slideLayouts/slideLayout826.xml"/><Relationship Id="rId145" Type="http://schemas.openxmlformats.org/officeDocument/2006/relationships/slideLayout" Target="../slideLayouts/slideLayout880.xml"/><Relationship Id="rId166" Type="http://schemas.openxmlformats.org/officeDocument/2006/relationships/slideLayout" Target="../slideLayouts/slideLayout901.xml"/><Relationship Id="rId187" Type="http://schemas.openxmlformats.org/officeDocument/2006/relationships/slideLayout" Target="../slideLayouts/slideLayout922.xml"/><Relationship Id="rId1" Type="http://schemas.openxmlformats.org/officeDocument/2006/relationships/slideLayout" Target="../slideLayouts/slideLayout736.xml"/><Relationship Id="rId212" Type="http://schemas.openxmlformats.org/officeDocument/2006/relationships/slideLayout" Target="../slideLayouts/slideLayout947.xml"/><Relationship Id="rId28" Type="http://schemas.openxmlformats.org/officeDocument/2006/relationships/slideLayout" Target="../slideLayouts/slideLayout763.xml"/><Relationship Id="rId49" Type="http://schemas.openxmlformats.org/officeDocument/2006/relationships/slideLayout" Target="../slideLayouts/slideLayout784.xml"/><Relationship Id="rId114" Type="http://schemas.openxmlformats.org/officeDocument/2006/relationships/slideLayout" Target="../slideLayouts/slideLayout849.xml"/><Relationship Id="rId60" Type="http://schemas.openxmlformats.org/officeDocument/2006/relationships/slideLayout" Target="../slideLayouts/slideLayout795.xml"/><Relationship Id="rId81" Type="http://schemas.openxmlformats.org/officeDocument/2006/relationships/slideLayout" Target="../slideLayouts/slideLayout816.xml"/><Relationship Id="rId135" Type="http://schemas.openxmlformats.org/officeDocument/2006/relationships/slideLayout" Target="../slideLayouts/slideLayout870.xml"/><Relationship Id="rId156" Type="http://schemas.openxmlformats.org/officeDocument/2006/relationships/slideLayout" Target="../slideLayouts/slideLayout891.xml"/><Relationship Id="rId177" Type="http://schemas.openxmlformats.org/officeDocument/2006/relationships/slideLayout" Target="../slideLayouts/slideLayout912.xml"/><Relationship Id="rId198" Type="http://schemas.openxmlformats.org/officeDocument/2006/relationships/slideLayout" Target="../slideLayouts/slideLayout933.xml"/><Relationship Id="rId202" Type="http://schemas.openxmlformats.org/officeDocument/2006/relationships/slideLayout" Target="../slideLayouts/slideLayout937.xml"/><Relationship Id="rId223" Type="http://schemas.openxmlformats.org/officeDocument/2006/relationships/slideLayout" Target="../slideLayouts/slideLayout958.xml"/><Relationship Id="rId18" Type="http://schemas.openxmlformats.org/officeDocument/2006/relationships/slideLayout" Target="../slideLayouts/slideLayout753.xml"/><Relationship Id="rId39" Type="http://schemas.openxmlformats.org/officeDocument/2006/relationships/slideLayout" Target="../slideLayouts/slideLayout774.xml"/><Relationship Id="rId50" Type="http://schemas.openxmlformats.org/officeDocument/2006/relationships/slideLayout" Target="../slideLayouts/slideLayout785.xml"/><Relationship Id="rId104" Type="http://schemas.openxmlformats.org/officeDocument/2006/relationships/slideLayout" Target="../slideLayouts/slideLayout839.xml"/><Relationship Id="rId125" Type="http://schemas.openxmlformats.org/officeDocument/2006/relationships/slideLayout" Target="../slideLayouts/slideLayout860.xml"/><Relationship Id="rId146" Type="http://schemas.openxmlformats.org/officeDocument/2006/relationships/slideLayout" Target="../slideLayouts/slideLayout881.xml"/><Relationship Id="rId167" Type="http://schemas.openxmlformats.org/officeDocument/2006/relationships/slideLayout" Target="../slideLayouts/slideLayout902.xml"/><Relationship Id="rId188" Type="http://schemas.openxmlformats.org/officeDocument/2006/relationships/slideLayout" Target="../slideLayouts/slideLayout923.xml"/><Relationship Id="rId71" Type="http://schemas.openxmlformats.org/officeDocument/2006/relationships/slideLayout" Target="../slideLayouts/slideLayout806.xml"/><Relationship Id="rId92" Type="http://schemas.openxmlformats.org/officeDocument/2006/relationships/slideLayout" Target="../slideLayouts/slideLayout827.xml"/><Relationship Id="rId213" Type="http://schemas.openxmlformats.org/officeDocument/2006/relationships/slideLayout" Target="../slideLayouts/slideLayout948.xml"/><Relationship Id="rId2" Type="http://schemas.openxmlformats.org/officeDocument/2006/relationships/slideLayout" Target="../slideLayouts/slideLayout737.xml"/><Relationship Id="rId29" Type="http://schemas.openxmlformats.org/officeDocument/2006/relationships/slideLayout" Target="../slideLayouts/slideLayout764.xml"/><Relationship Id="rId40" Type="http://schemas.openxmlformats.org/officeDocument/2006/relationships/slideLayout" Target="../slideLayouts/slideLayout775.xml"/><Relationship Id="rId115" Type="http://schemas.openxmlformats.org/officeDocument/2006/relationships/slideLayout" Target="../slideLayouts/slideLayout850.xml"/><Relationship Id="rId136" Type="http://schemas.openxmlformats.org/officeDocument/2006/relationships/slideLayout" Target="../slideLayouts/slideLayout871.xml"/><Relationship Id="rId157" Type="http://schemas.openxmlformats.org/officeDocument/2006/relationships/slideLayout" Target="../slideLayouts/slideLayout892.xml"/><Relationship Id="rId178" Type="http://schemas.openxmlformats.org/officeDocument/2006/relationships/slideLayout" Target="../slideLayouts/slideLayout913.xml"/><Relationship Id="rId61" Type="http://schemas.openxmlformats.org/officeDocument/2006/relationships/slideLayout" Target="../slideLayouts/slideLayout796.xml"/><Relationship Id="rId82" Type="http://schemas.openxmlformats.org/officeDocument/2006/relationships/slideLayout" Target="../slideLayouts/slideLayout817.xml"/><Relationship Id="rId199" Type="http://schemas.openxmlformats.org/officeDocument/2006/relationships/slideLayout" Target="../slideLayouts/slideLayout934.xml"/><Relationship Id="rId203" Type="http://schemas.openxmlformats.org/officeDocument/2006/relationships/slideLayout" Target="../slideLayouts/slideLayout938.xml"/><Relationship Id="rId19" Type="http://schemas.openxmlformats.org/officeDocument/2006/relationships/slideLayout" Target="../slideLayouts/slideLayout754.xml"/><Relationship Id="rId224" Type="http://schemas.openxmlformats.org/officeDocument/2006/relationships/slideLayout" Target="../slideLayouts/slideLayout959.xml"/><Relationship Id="rId30" Type="http://schemas.openxmlformats.org/officeDocument/2006/relationships/slideLayout" Target="../slideLayouts/slideLayout765.xml"/><Relationship Id="rId105" Type="http://schemas.openxmlformats.org/officeDocument/2006/relationships/slideLayout" Target="../slideLayouts/slideLayout840.xml"/><Relationship Id="rId126" Type="http://schemas.openxmlformats.org/officeDocument/2006/relationships/slideLayout" Target="../slideLayouts/slideLayout861.xml"/><Relationship Id="rId147" Type="http://schemas.openxmlformats.org/officeDocument/2006/relationships/slideLayout" Target="../slideLayouts/slideLayout882.xml"/><Relationship Id="rId168" Type="http://schemas.openxmlformats.org/officeDocument/2006/relationships/slideLayout" Target="../slideLayouts/slideLayout903.xml"/><Relationship Id="rId51" Type="http://schemas.openxmlformats.org/officeDocument/2006/relationships/slideLayout" Target="../slideLayouts/slideLayout786.xml"/><Relationship Id="rId72" Type="http://schemas.openxmlformats.org/officeDocument/2006/relationships/slideLayout" Target="../slideLayouts/slideLayout807.xml"/><Relationship Id="rId93" Type="http://schemas.openxmlformats.org/officeDocument/2006/relationships/slideLayout" Target="../slideLayouts/slideLayout828.xml"/><Relationship Id="rId189" Type="http://schemas.openxmlformats.org/officeDocument/2006/relationships/slideLayout" Target="../slideLayouts/slideLayout924.xml"/><Relationship Id="rId3" Type="http://schemas.openxmlformats.org/officeDocument/2006/relationships/slideLayout" Target="../slideLayouts/slideLayout738.xml"/><Relationship Id="rId214" Type="http://schemas.openxmlformats.org/officeDocument/2006/relationships/slideLayout" Target="../slideLayouts/slideLayout949.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082.xml"/><Relationship Id="rId299" Type="http://schemas.openxmlformats.org/officeDocument/2006/relationships/slideLayout" Target="../slideLayouts/slideLayout1264.xml"/><Relationship Id="rId21" Type="http://schemas.openxmlformats.org/officeDocument/2006/relationships/slideLayout" Target="../slideLayouts/slideLayout986.xml"/><Relationship Id="rId63" Type="http://schemas.openxmlformats.org/officeDocument/2006/relationships/slideLayout" Target="../slideLayouts/slideLayout1028.xml"/><Relationship Id="rId159" Type="http://schemas.openxmlformats.org/officeDocument/2006/relationships/slideLayout" Target="../slideLayouts/slideLayout1124.xml"/><Relationship Id="rId324" Type="http://schemas.openxmlformats.org/officeDocument/2006/relationships/slideLayout" Target="../slideLayouts/slideLayout1289.xml"/><Relationship Id="rId366" Type="http://schemas.openxmlformats.org/officeDocument/2006/relationships/slideLayout" Target="../slideLayouts/slideLayout1331.xml"/><Relationship Id="rId170" Type="http://schemas.openxmlformats.org/officeDocument/2006/relationships/slideLayout" Target="../slideLayouts/slideLayout1135.xml"/><Relationship Id="rId226" Type="http://schemas.openxmlformats.org/officeDocument/2006/relationships/slideLayout" Target="../slideLayouts/slideLayout1191.xml"/><Relationship Id="rId433" Type="http://schemas.openxmlformats.org/officeDocument/2006/relationships/slideLayout" Target="../slideLayouts/slideLayout1398.xml"/><Relationship Id="rId268" Type="http://schemas.openxmlformats.org/officeDocument/2006/relationships/slideLayout" Target="../slideLayouts/slideLayout1233.xml"/><Relationship Id="rId475" Type="http://schemas.openxmlformats.org/officeDocument/2006/relationships/slideLayout" Target="../slideLayouts/slideLayout1440.xml"/><Relationship Id="rId32" Type="http://schemas.openxmlformats.org/officeDocument/2006/relationships/slideLayout" Target="../slideLayouts/slideLayout997.xml"/><Relationship Id="rId74" Type="http://schemas.openxmlformats.org/officeDocument/2006/relationships/slideLayout" Target="../slideLayouts/slideLayout1039.xml"/><Relationship Id="rId128" Type="http://schemas.openxmlformats.org/officeDocument/2006/relationships/slideLayout" Target="../slideLayouts/slideLayout1093.xml"/><Relationship Id="rId335" Type="http://schemas.openxmlformats.org/officeDocument/2006/relationships/slideLayout" Target="../slideLayouts/slideLayout1300.xml"/><Relationship Id="rId377" Type="http://schemas.openxmlformats.org/officeDocument/2006/relationships/slideLayout" Target="../slideLayouts/slideLayout1342.xml"/><Relationship Id="rId5" Type="http://schemas.openxmlformats.org/officeDocument/2006/relationships/slideLayout" Target="../slideLayouts/slideLayout970.xml"/><Relationship Id="rId181" Type="http://schemas.openxmlformats.org/officeDocument/2006/relationships/slideLayout" Target="../slideLayouts/slideLayout1146.xml"/><Relationship Id="rId237" Type="http://schemas.openxmlformats.org/officeDocument/2006/relationships/slideLayout" Target="../slideLayouts/slideLayout1202.xml"/><Relationship Id="rId402" Type="http://schemas.openxmlformats.org/officeDocument/2006/relationships/slideLayout" Target="../slideLayouts/slideLayout1367.xml"/><Relationship Id="rId279" Type="http://schemas.openxmlformats.org/officeDocument/2006/relationships/slideLayout" Target="../slideLayouts/slideLayout1244.xml"/><Relationship Id="rId444" Type="http://schemas.openxmlformats.org/officeDocument/2006/relationships/slideLayout" Target="../slideLayouts/slideLayout1409.xml"/><Relationship Id="rId43" Type="http://schemas.openxmlformats.org/officeDocument/2006/relationships/slideLayout" Target="../slideLayouts/slideLayout1008.xml"/><Relationship Id="rId139" Type="http://schemas.openxmlformats.org/officeDocument/2006/relationships/slideLayout" Target="../slideLayouts/slideLayout1104.xml"/><Relationship Id="rId290" Type="http://schemas.openxmlformats.org/officeDocument/2006/relationships/slideLayout" Target="../slideLayouts/slideLayout1255.xml"/><Relationship Id="rId304" Type="http://schemas.openxmlformats.org/officeDocument/2006/relationships/slideLayout" Target="../slideLayouts/slideLayout1269.xml"/><Relationship Id="rId346" Type="http://schemas.openxmlformats.org/officeDocument/2006/relationships/slideLayout" Target="../slideLayouts/slideLayout1311.xml"/><Relationship Id="rId388" Type="http://schemas.openxmlformats.org/officeDocument/2006/relationships/slideLayout" Target="../slideLayouts/slideLayout1353.xml"/><Relationship Id="rId85" Type="http://schemas.openxmlformats.org/officeDocument/2006/relationships/slideLayout" Target="../slideLayouts/slideLayout1050.xml"/><Relationship Id="rId150" Type="http://schemas.openxmlformats.org/officeDocument/2006/relationships/slideLayout" Target="../slideLayouts/slideLayout1115.xml"/><Relationship Id="rId192" Type="http://schemas.openxmlformats.org/officeDocument/2006/relationships/slideLayout" Target="../slideLayouts/slideLayout1157.xml"/><Relationship Id="rId206" Type="http://schemas.openxmlformats.org/officeDocument/2006/relationships/slideLayout" Target="../slideLayouts/slideLayout1171.xml"/><Relationship Id="rId413" Type="http://schemas.openxmlformats.org/officeDocument/2006/relationships/slideLayout" Target="../slideLayouts/slideLayout1378.xml"/><Relationship Id="rId248" Type="http://schemas.openxmlformats.org/officeDocument/2006/relationships/slideLayout" Target="../slideLayouts/slideLayout1213.xml"/><Relationship Id="rId455" Type="http://schemas.openxmlformats.org/officeDocument/2006/relationships/slideLayout" Target="../slideLayouts/slideLayout1420.xml"/><Relationship Id="rId12" Type="http://schemas.openxmlformats.org/officeDocument/2006/relationships/slideLayout" Target="../slideLayouts/slideLayout977.xml"/><Relationship Id="rId108" Type="http://schemas.openxmlformats.org/officeDocument/2006/relationships/slideLayout" Target="../slideLayouts/slideLayout1073.xml"/><Relationship Id="rId315" Type="http://schemas.openxmlformats.org/officeDocument/2006/relationships/slideLayout" Target="../slideLayouts/slideLayout1280.xml"/><Relationship Id="rId357" Type="http://schemas.openxmlformats.org/officeDocument/2006/relationships/slideLayout" Target="../slideLayouts/slideLayout1322.xml"/><Relationship Id="rId54" Type="http://schemas.openxmlformats.org/officeDocument/2006/relationships/slideLayout" Target="../slideLayouts/slideLayout1019.xml"/><Relationship Id="rId96" Type="http://schemas.openxmlformats.org/officeDocument/2006/relationships/slideLayout" Target="../slideLayouts/slideLayout1061.xml"/><Relationship Id="rId161" Type="http://schemas.openxmlformats.org/officeDocument/2006/relationships/slideLayout" Target="../slideLayouts/slideLayout1126.xml"/><Relationship Id="rId217" Type="http://schemas.openxmlformats.org/officeDocument/2006/relationships/slideLayout" Target="../slideLayouts/slideLayout1182.xml"/><Relationship Id="rId399" Type="http://schemas.openxmlformats.org/officeDocument/2006/relationships/slideLayout" Target="../slideLayouts/slideLayout1364.xml"/><Relationship Id="rId259" Type="http://schemas.openxmlformats.org/officeDocument/2006/relationships/slideLayout" Target="../slideLayouts/slideLayout1224.xml"/><Relationship Id="rId424" Type="http://schemas.openxmlformats.org/officeDocument/2006/relationships/slideLayout" Target="../slideLayouts/slideLayout1389.xml"/><Relationship Id="rId466" Type="http://schemas.openxmlformats.org/officeDocument/2006/relationships/slideLayout" Target="../slideLayouts/slideLayout1431.xml"/><Relationship Id="rId23" Type="http://schemas.openxmlformats.org/officeDocument/2006/relationships/slideLayout" Target="../slideLayouts/slideLayout988.xml"/><Relationship Id="rId119" Type="http://schemas.openxmlformats.org/officeDocument/2006/relationships/slideLayout" Target="../slideLayouts/slideLayout1084.xml"/><Relationship Id="rId270" Type="http://schemas.openxmlformats.org/officeDocument/2006/relationships/slideLayout" Target="../slideLayouts/slideLayout1235.xml"/><Relationship Id="rId326" Type="http://schemas.openxmlformats.org/officeDocument/2006/relationships/slideLayout" Target="../slideLayouts/slideLayout1291.xml"/><Relationship Id="rId65" Type="http://schemas.openxmlformats.org/officeDocument/2006/relationships/slideLayout" Target="../slideLayouts/slideLayout1030.xml"/><Relationship Id="rId130" Type="http://schemas.openxmlformats.org/officeDocument/2006/relationships/slideLayout" Target="../slideLayouts/slideLayout1095.xml"/><Relationship Id="rId368" Type="http://schemas.openxmlformats.org/officeDocument/2006/relationships/slideLayout" Target="../slideLayouts/slideLayout1333.xml"/><Relationship Id="rId172" Type="http://schemas.openxmlformats.org/officeDocument/2006/relationships/slideLayout" Target="../slideLayouts/slideLayout1137.xml"/><Relationship Id="rId228" Type="http://schemas.openxmlformats.org/officeDocument/2006/relationships/slideLayout" Target="../slideLayouts/slideLayout1193.xml"/><Relationship Id="rId435" Type="http://schemas.openxmlformats.org/officeDocument/2006/relationships/slideLayout" Target="../slideLayouts/slideLayout1400.xml"/><Relationship Id="rId477" Type="http://schemas.openxmlformats.org/officeDocument/2006/relationships/slideLayout" Target="../slideLayouts/slideLayout1442.xml"/><Relationship Id="rId281" Type="http://schemas.openxmlformats.org/officeDocument/2006/relationships/slideLayout" Target="../slideLayouts/slideLayout1246.xml"/><Relationship Id="rId337" Type="http://schemas.openxmlformats.org/officeDocument/2006/relationships/slideLayout" Target="../slideLayouts/slideLayout1302.xml"/><Relationship Id="rId34" Type="http://schemas.openxmlformats.org/officeDocument/2006/relationships/slideLayout" Target="../slideLayouts/slideLayout999.xml"/><Relationship Id="rId76" Type="http://schemas.openxmlformats.org/officeDocument/2006/relationships/slideLayout" Target="../slideLayouts/slideLayout1041.xml"/><Relationship Id="rId141" Type="http://schemas.openxmlformats.org/officeDocument/2006/relationships/slideLayout" Target="../slideLayouts/slideLayout1106.xml"/><Relationship Id="rId379" Type="http://schemas.openxmlformats.org/officeDocument/2006/relationships/slideLayout" Target="../slideLayouts/slideLayout1344.xml"/><Relationship Id="rId7" Type="http://schemas.openxmlformats.org/officeDocument/2006/relationships/slideLayout" Target="../slideLayouts/slideLayout972.xml"/><Relationship Id="rId183" Type="http://schemas.openxmlformats.org/officeDocument/2006/relationships/slideLayout" Target="../slideLayouts/slideLayout1148.xml"/><Relationship Id="rId239" Type="http://schemas.openxmlformats.org/officeDocument/2006/relationships/slideLayout" Target="../slideLayouts/slideLayout1204.xml"/><Relationship Id="rId390" Type="http://schemas.openxmlformats.org/officeDocument/2006/relationships/slideLayout" Target="../slideLayouts/slideLayout1355.xml"/><Relationship Id="rId404" Type="http://schemas.openxmlformats.org/officeDocument/2006/relationships/slideLayout" Target="../slideLayouts/slideLayout1369.xml"/><Relationship Id="rId446" Type="http://schemas.openxmlformats.org/officeDocument/2006/relationships/slideLayout" Target="../slideLayouts/slideLayout1411.xml"/><Relationship Id="rId250" Type="http://schemas.openxmlformats.org/officeDocument/2006/relationships/slideLayout" Target="../slideLayouts/slideLayout1215.xml"/><Relationship Id="rId292" Type="http://schemas.openxmlformats.org/officeDocument/2006/relationships/slideLayout" Target="../slideLayouts/slideLayout1257.xml"/><Relationship Id="rId306" Type="http://schemas.openxmlformats.org/officeDocument/2006/relationships/slideLayout" Target="../slideLayouts/slideLayout1271.xml"/><Relationship Id="rId45" Type="http://schemas.openxmlformats.org/officeDocument/2006/relationships/slideLayout" Target="../slideLayouts/slideLayout1010.xml"/><Relationship Id="rId87" Type="http://schemas.openxmlformats.org/officeDocument/2006/relationships/slideLayout" Target="../slideLayouts/slideLayout1052.xml"/><Relationship Id="rId110" Type="http://schemas.openxmlformats.org/officeDocument/2006/relationships/slideLayout" Target="../slideLayouts/slideLayout1075.xml"/><Relationship Id="rId348" Type="http://schemas.openxmlformats.org/officeDocument/2006/relationships/slideLayout" Target="../slideLayouts/slideLayout1313.xml"/><Relationship Id="rId152" Type="http://schemas.openxmlformats.org/officeDocument/2006/relationships/slideLayout" Target="../slideLayouts/slideLayout1117.xml"/><Relationship Id="rId194" Type="http://schemas.openxmlformats.org/officeDocument/2006/relationships/slideLayout" Target="../slideLayouts/slideLayout1159.xml"/><Relationship Id="rId208" Type="http://schemas.openxmlformats.org/officeDocument/2006/relationships/slideLayout" Target="../slideLayouts/slideLayout1173.xml"/><Relationship Id="rId415" Type="http://schemas.openxmlformats.org/officeDocument/2006/relationships/slideLayout" Target="../slideLayouts/slideLayout1380.xml"/><Relationship Id="rId457" Type="http://schemas.openxmlformats.org/officeDocument/2006/relationships/slideLayout" Target="../slideLayouts/slideLayout1422.xml"/><Relationship Id="rId261" Type="http://schemas.openxmlformats.org/officeDocument/2006/relationships/slideLayout" Target="../slideLayouts/slideLayout1226.xml"/><Relationship Id="rId14" Type="http://schemas.openxmlformats.org/officeDocument/2006/relationships/slideLayout" Target="../slideLayouts/slideLayout979.xml"/><Relationship Id="rId56" Type="http://schemas.openxmlformats.org/officeDocument/2006/relationships/slideLayout" Target="../slideLayouts/slideLayout1021.xml"/><Relationship Id="rId317" Type="http://schemas.openxmlformats.org/officeDocument/2006/relationships/slideLayout" Target="../slideLayouts/slideLayout1282.xml"/><Relationship Id="rId359" Type="http://schemas.openxmlformats.org/officeDocument/2006/relationships/slideLayout" Target="../slideLayouts/slideLayout1324.xml"/><Relationship Id="rId98" Type="http://schemas.openxmlformats.org/officeDocument/2006/relationships/slideLayout" Target="../slideLayouts/slideLayout1063.xml"/><Relationship Id="rId121" Type="http://schemas.openxmlformats.org/officeDocument/2006/relationships/slideLayout" Target="../slideLayouts/slideLayout1086.xml"/><Relationship Id="rId163" Type="http://schemas.openxmlformats.org/officeDocument/2006/relationships/slideLayout" Target="../slideLayouts/slideLayout1128.xml"/><Relationship Id="rId219" Type="http://schemas.openxmlformats.org/officeDocument/2006/relationships/slideLayout" Target="../slideLayouts/slideLayout1184.xml"/><Relationship Id="rId370" Type="http://schemas.openxmlformats.org/officeDocument/2006/relationships/slideLayout" Target="../slideLayouts/slideLayout1335.xml"/><Relationship Id="rId426" Type="http://schemas.openxmlformats.org/officeDocument/2006/relationships/slideLayout" Target="../slideLayouts/slideLayout1391.xml"/><Relationship Id="rId230" Type="http://schemas.openxmlformats.org/officeDocument/2006/relationships/slideLayout" Target="../slideLayouts/slideLayout1195.xml"/><Relationship Id="rId468" Type="http://schemas.openxmlformats.org/officeDocument/2006/relationships/slideLayout" Target="../slideLayouts/slideLayout1433.xml"/><Relationship Id="rId25" Type="http://schemas.openxmlformats.org/officeDocument/2006/relationships/slideLayout" Target="../slideLayouts/slideLayout990.xml"/><Relationship Id="rId67" Type="http://schemas.openxmlformats.org/officeDocument/2006/relationships/slideLayout" Target="../slideLayouts/slideLayout1032.xml"/><Relationship Id="rId272" Type="http://schemas.openxmlformats.org/officeDocument/2006/relationships/slideLayout" Target="../slideLayouts/slideLayout1237.xml"/><Relationship Id="rId328" Type="http://schemas.openxmlformats.org/officeDocument/2006/relationships/slideLayout" Target="../slideLayouts/slideLayout1293.xml"/><Relationship Id="rId132" Type="http://schemas.openxmlformats.org/officeDocument/2006/relationships/slideLayout" Target="../slideLayouts/slideLayout1097.xml"/><Relationship Id="rId174" Type="http://schemas.openxmlformats.org/officeDocument/2006/relationships/slideLayout" Target="../slideLayouts/slideLayout1139.xml"/><Relationship Id="rId381" Type="http://schemas.openxmlformats.org/officeDocument/2006/relationships/slideLayout" Target="../slideLayouts/slideLayout1346.xml"/><Relationship Id="rId241" Type="http://schemas.openxmlformats.org/officeDocument/2006/relationships/slideLayout" Target="../slideLayouts/slideLayout1206.xml"/><Relationship Id="rId437" Type="http://schemas.openxmlformats.org/officeDocument/2006/relationships/slideLayout" Target="../slideLayouts/slideLayout1402.xml"/><Relationship Id="rId479" Type="http://schemas.openxmlformats.org/officeDocument/2006/relationships/slideLayout" Target="../slideLayouts/slideLayout1444.xml"/><Relationship Id="rId36" Type="http://schemas.openxmlformats.org/officeDocument/2006/relationships/slideLayout" Target="../slideLayouts/slideLayout1001.xml"/><Relationship Id="rId283" Type="http://schemas.openxmlformats.org/officeDocument/2006/relationships/slideLayout" Target="../slideLayouts/slideLayout1248.xml"/><Relationship Id="rId339" Type="http://schemas.openxmlformats.org/officeDocument/2006/relationships/slideLayout" Target="../slideLayouts/slideLayout1304.xml"/><Relationship Id="rId78" Type="http://schemas.openxmlformats.org/officeDocument/2006/relationships/slideLayout" Target="../slideLayouts/slideLayout1043.xml"/><Relationship Id="rId101" Type="http://schemas.openxmlformats.org/officeDocument/2006/relationships/slideLayout" Target="../slideLayouts/slideLayout1066.xml"/><Relationship Id="rId143" Type="http://schemas.openxmlformats.org/officeDocument/2006/relationships/slideLayout" Target="../slideLayouts/slideLayout1108.xml"/><Relationship Id="rId185" Type="http://schemas.openxmlformats.org/officeDocument/2006/relationships/slideLayout" Target="../slideLayouts/slideLayout1150.xml"/><Relationship Id="rId350" Type="http://schemas.openxmlformats.org/officeDocument/2006/relationships/slideLayout" Target="../slideLayouts/slideLayout1315.xml"/><Relationship Id="rId406" Type="http://schemas.openxmlformats.org/officeDocument/2006/relationships/slideLayout" Target="../slideLayouts/slideLayout1371.xml"/><Relationship Id="rId9" Type="http://schemas.openxmlformats.org/officeDocument/2006/relationships/slideLayout" Target="../slideLayouts/slideLayout974.xml"/><Relationship Id="rId210" Type="http://schemas.openxmlformats.org/officeDocument/2006/relationships/slideLayout" Target="../slideLayouts/slideLayout1175.xml"/><Relationship Id="rId392" Type="http://schemas.openxmlformats.org/officeDocument/2006/relationships/slideLayout" Target="../slideLayouts/slideLayout1357.xml"/><Relationship Id="rId448" Type="http://schemas.openxmlformats.org/officeDocument/2006/relationships/slideLayout" Target="../slideLayouts/slideLayout1413.xml"/><Relationship Id="rId252" Type="http://schemas.openxmlformats.org/officeDocument/2006/relationships/slideLayout" Target="../slideLayouts/slideLayout1217.xml"/><Relationship Id="rId294" Type="http://schemas.openxmlformats.org/officeDocument/2006/relationships/slideLayout" Target="../slideLayouts/slideLayout1259.xml"/><Relationship Id="rId308" Type="http://schemas.openxmlformats.org/officeDocument/2006/relationships/slideLayout" Target="../slideLayouts/slideLayout1273.xml"/><Relationship Id="rId47" Type="http://schemas.openxmlformats.org/officeDocument/2006/relationships/slideLayout" Target="../slideLayouts/slideLayout1012.xml"/><Relationship Id="rId89" Type="http://schemas.openxmlformats.org/officeDocument/2006/relationships/slideLayout" Target="../slideLayouts/slideLayout1054.xml"/><Relationship Id="rId112" Type="http://schemas.openxmlformats.org/officeDocument/2006/relationships/slideLayout" Target="../slideLayouts/slideLayout1077.xml"/><Relationship Id="rId154" Type="http://schemas.openxmlformats.org/officeDocument/2006/relationships/slideLayout" Target="../slideLayouts/slideLayout1119.xml"/><Relationship Id="rId361" Type="http://schemas.openxmlformats.org/officeDocument/2006/relationships/slideLayout" Target="../slideLayouts/slideLayout1326.xml"/><Relationship Id="rId196" Type="http://schemas.openxmlformats.org/officeDocument/2006/relationships/slideLayout" Target="../slideLayouts/slideLayout1161.xml"/><Relationship Id="rId417" Type="http://schemas.openxmlformats.org/officeDocument/2006/relationships/slideLayout" Target="../slideLayouts/slideLayout1382.xml"/><Relationship Id="rId459" Type="http://schemas.openxmlformats.org/officeDocument/2006/relationships/slideLayout" Target="../slideLayouts/slideLayout1424.xml"/><Relationship Id="rId16" Type="http://schemas.openxmlformats.org/officeDocument/2006/relationships/slideLayout" Target="../slideLayouts/slideLayout981.xml"/><Relationship Id="rId221" Type="http://schemas.openxmlformats.org/officeDocument/2006/relationships/slideLayout" Target="../slideLayouts/slideLayout1186.xml"/><Relationship Id="rId263" Type="http://schemas.openxmlformats.org/officeDocument/2006/relationships/slideLayout" Target="../slideLayouts/slideLayout1228.xml"/><Relationship Id="rId319" Type="http://schemas.openxmlformats.org/officeDocument/2006/relationships/slideLayout" Target="../slideLayouts/slideLayout1284.xml"/><Relationship Id="rId470" Type="http://schemas.openxmlformats.org/officeDocument/2006/relationships/slideLayout" Target="../slideLayouts/slideLayout1435.xml"/><Relationship Id="rId58" Type="http://schemas.openxmlformats.org/officeDocument/2006/relationships/slideLayout" Target="../slideLayouts/slideLayout1023.xml"/><Relationship Id="rId123" Type="http://schemas.openxmlformats.org/officeDocument/2006/relationships/slideLayout" Target="../slideLayouts/slideLayout1088.xml"/><Relationship Id="rId330" Type="http://schemas.openxmlformats.org/officeDocument/2006/relationships/slideLayout" Target="../slideLayouts/slideLayout1295.xml"/><Relationship Id="rId165" Type="http://schemas.openxmlformats.org/officeDocument/2006/relationships/slideLayout" Target="../slideLayouts/slideLayout1130.xml"/><Relationship Id="rId372" Type="http://schemas.openxmlformats.org/officeDocument/2006/relationships/slideLayout" Target="../slideLayouts/slideLayout1337.xml"/><Relationship Id="rId428" Type="http://schemas.openxmlformats.org/officeDocument/2006/relationships/slideLayout" Target="../slideLayouts/slideLayout1393.xml"/><Relationship Id="rId232" Type="http://schemas.openxmlformats.org/officeDocument/2006/relationships/slideLayout" Target="../slideLayouts/slideLayout1197.xml"/><Relationship Id="rId274" Type="http://schemas.openxmlformats.org/officeDocument/2006/relationships/slideLayout" Target="../slideLayouts/slideLayout1239.xml"/><Relationship Id="rId27" Type="http://schemas.openxmlformats.org/officeDocument/2006/relationships/slideLayout" Target="../slideLayouts/slideLayout992.xml"/><Relationship Id="rId69" Type="http://schemas.openxmlformats.org/officeDocument/2006/relationships/slideLayout" Target="../slideLayouts/slideLayout1034.xml"/><Relationship Id="rId134" Type="http://schemas.openxmlformats.org/officeDocument/2006/relationships/slideLayout" Target="../slideLayouts/slideLayout1099.xml"/><Relationship Id="rId80" Type="http://schemas.openxmlformats.org/officeDocument/2006/relationships/slideLayout" Target="../slideLayouts/slideLayout1045.xml"/><Relationship Id="rId176" Type="http://schemas.openxmlformats.org/officeDocument/2006/relationships/slideLayout" Target="../slideLayouts/slideLayout1141.xml"/><Relationship Id="rId341" Type="http://schemas.openxmlformats.org/officeDocument/2006/relationships/slideLayout" Target="../slideLayouts/slideLayout1306.xml"/><Relationship Id="rId383" Type="http://schemas.openxmlformats.org/officeDocument/2006/relationships/slideLayout" Target="../slideLayouts/slideLayout1348.xml"/><Relationship Id="rId439" Type="http://schemas.openxmlformats.org/officeDocument/2006/relationships/slideLayout" Target="../slideLayouts/slideLayout1404.xml"/><Relationship Id="rId201" Type="http://schemas.openxmlformats.org/officeDocument/2006/relationships/slideLayout" Target="../slideLayouts/slideLayout1166.xml"/><Relationship Id="rId243" Type="http://schemas.openxmlformats.org/officeDocument/2006/relationships/slideLayout" Target="../slideLayouts/slideLayout1208.xml"/><Relationship Id="rId285" Type="http://schemas.openxmlformats.org/officeDocument/2006/relationships/slideLayout" Target="../slideLayouts/slideLayout1250.xml"/><Relationship Id="rId450" Type="http://schemas.openxmlformats.org/officeDocument/2006/relationships/slideLayout" Target="../slideLayouts/slideLayout1415.xml"/><Relationship Id="rId38" Type="http://schemas.openxmlformats.org/officeDocument/2006/relationships/slideLayout" Target="../slideLayouts/slideLayout1003.xml"/><Relationship Id="rId103" Type="http://schemas.openxmlformats.org/officeDocument/2006/relationships/slideLayout" Target="../slideLayouts/slideLayout1068.xml"/><Relationship Id="rId310" Type="http://schemas.openxmlformats.org/officeDocument/2006/relationships/slideLayout" Target="../slideLayouts/slideLayout1275.xml"/><Relationship Id="rId91" Type="http://schemas.openxmlformats.org/officeDocument/2006/relationships/slideLayout" Target="../slideLayouts/slideLayout1056.xml"/><Relationship Id="rId145" Type="http://schemas.openxmlformats.org/officeDocument/2006/relationships/slideLayout" Target="../slideLayouts/slideLayout1110.xml"/><Relationship Id="rId187" Type="http://schemas.openxmlformats.org/officeDocument/2006/relationships/slideLayout" Target="../slideLayouts/slideLayout1152.xml"/><Relationship Id="rId352" Type="http://schemas.openxmlformats.org/officeDocument/2006/relationships/slideLayout" Target="../slideLayouts/slideLayout1317.xml"/><Relationship Id="rId394" Type="http://schemas.openxmlformats.org/officeDocument/2006/relationships/slideLayout" Target="../slideLayouts/slideLayout1359.xml"/><Relationship Id="rId408" Type="http://schemas.openxmlformats.org/officeDocument/2006/relationships/slideLayout" Target="../slideLayouts/slideLayout1373.xml"/><Relationship Id="rId212" Type="http://schemas.openxmlformats.org/officeDocument/2006/relationships/slideLayout" Target="../slideLayouts/slideLayout1177.xml"/><Relationship Id="rId254" Type="http://schemas.openxmlformats.org/officeDocument/2006/relationships/slideLayout" Target="../slideLayouts/slideLayout1219.xml"/><Relationship Id="rId49" Type="http://schemas.openxmlformats.org/officeDocument/2006/relationships/slideLayout" Target="../slideLayouts/slideLayout1014.xml"/><Relationship Id="rId114" Type="http://schemas.openxmlformats.org/officeDocument/2006/relationships/slideLayout" Target="../slideLayouts/slideLayout1079.xml"/><Relationship Id="rId296" Type="http://schemas.openxmlformats.org/officeDocument/2006/relationships/slideLayout" Target="../slideLayouts/slideLayout1261.xml"/><Relationship Id="rId461" Type="http://schemas.openxmlformats.org/officeDocument/2006/relationships/slideLayout" Target="../slideLayouts/slideLayout1426.xml"/><Relationship Id="rId60" Type="http://schemas.openxmlformats.org/officeDocument/2006/relationships/slideLayout" Target="../slideLayouts/slideLayout1025.xml"/><Relationship Id="rId156" Type="http://schemas.openxmlformats.org/officeDocument/2006/relationships/slideLayout" Target="../slideLayouts/slideLayout1121.xml"/><Relationship Id="rId198" Type="http://schemas.openxmlformats.org/officeDocument/2006/relationships/slideLayout" Target="../slideLayouts/slideLayout1163.xml"/><Relationship Id="rId321" Type="http://schemas.openxmlformats.org/officeDocument/2006/relationships/slideLayout" Target="../slideLayouts/slideLayout1286.xml"/><Relationship Id="rId363" Type="http://schemas.openxmlformats.org/officeDocument/2006/relationships/slideLayout" Target="../slideLayouts/slideLayout1328.xml"/><Relationship Id="rId419" Type="http://schemas.openxmlformats.org/officeDocument/2006/relationships/slideLayout" Target="../slideLayouts/slideLayout1384.xml"/><Relationship Id="rId223" Type="http://schemas.openxmlformats.org/officeDocument/2006/relationships/slideLayout" Target="../slideLayouts/slideLayout1188.xml"/><Relationship Id="rId430" Type="http://schemas.openxmlformats.org/officeDocument/2006/relationships/slideLayout" Target="../slideLayouts/slideLayout1395.xml"/><Relationship Id="rId18" Type="http://schemas.openxmlformats.org/officeDocument/2006/relationships/slideLayout" Target="../slideLayouts/slideLayout983.xml"/><Relationship Id="rId265" Type="http://schemas.openxmlformats.org/officeDocument/2006/relationships/slideLayout" Target="../slideLayouts/slideLayout1230.xml"/><Relationship Id="rId472" Type="http://schemas.openxmlformats.org/officeDocument/2006/relationships/slideLayout" Target="../slideLayouts/slideLayout1437.xml"/><Relationship Id="rId125" Type="http://schemas.openxmlformats.org/officeDocument/2006/relationships/slideLayout" Target="../slideLayouts/slideLayout1090.xml"/><Relationship Id="rId167" Type="http://schemas.openxmlformats.org/officeDocument/2006/relationships/slideLayout" Target="../slideLayouts/slideLayout1132.xml"/><Relationship Id="rId332" Type="http://schemas.openxmlformats.org/officeDocument/2006/relationships/slideLayout" Target="../slideLayouts/slideLayout1297.xml"/><Relationship Id="rId374" Type="http://schemas.openxmlformats.org/officeDocument/2006/relationships/slideLayout" Target="../slideLayouts/slideLayout1339.xml"/><Relationship Id="rId71" Type="http://schemas.openxmlformats.org/officeDocument/2006/relationships/slideLayout" Target="../slideLayouts/slideLayout1036.xml"/><Relationship Id="rId234" Type="http://schemas.openxmlformats.org/officeDocument/2006/relationships/slideLayout" Target="../slideLayouts/slideLayout1199.xml"/><Relationship Id="rId2" Type="http://schemas.openxmlformats.org/officeDocument/2006/relationships/slideLayout" Target="../slideLayouts/slideLayout967.xml"/><Relationship Id="rId29" Type="http://schemas.openxmlformats.org/officeDocument/2006/relationships/slideLayout" Target="../slideLayouts/slideLayout994.xml"/><Relationship Id="rId276" Type="http://schemas.openxmlformats.org/officeDocument/2006/relationships/slideLayout" Target="../slideLayouts/slideLayout1241.xml"/><Relationship Id="rId441" Type="http://schemas.openxmlformats.org/officeDocument/2006/relationships/slideLayout" Target="../slideLayouts/slideLayout1406.xml"/><Relationship Id="rId40" Type="http://schemas.openxmlformats.org/officeDocument/2006/relationships/slideLayout" Target="../slideLayouts/slideLayout1005.xml"/><Relationship Id="rId136" Type="http://schemas.openxmlformats.org/officeDocument/2006/relationships/slideLayout" Target="../slideLayouts/slideLayout1101.xml"/><Relationship Id="rId178" Type="http://schemas.openxmlformats.org/officeDocument/2006/relationships/slideLayout" Target="../slideLayouts/slideLayout1143.xml"/><Relationship Id="rId301" Type="http://schemas.openxmlformats.org/officeDocument/2006/relationships/slideLayout" Target="../slideLayouts/slideLayout1266.xml"/><Relationship Id="rId343" Type="http://schemas.openxmlformats.org/officeDocument/2006/relationships/slideLayout" Target="../slideLayouts/slideLayout1308.xml"/><Relationship Id="rId82" Type="http://schemas.openxmlformats.org/officeDocument/2006/relationships/slideLayout" Target="../slideLayouts/slideLayout1047.xml"/><Relationship Id="rId203" Type="http://schemas.openxmlformats.org/officeDocument/2006/relationships/slideLayout" Target="../slideLayouts/slideLayout1168.xml"/><Relationship Id="rId385" Type="http://schemas.openxmlformats.org/officeDocument/2006/relationships/slideLayout" Target="../slideLayouts/slideLayout1350.xml"/><Relationship Id="rId245" Type="http://schemas.openxmlformats.org/officeDocument/2006/relationships/slideLayout" Target="../slideLayouts/slideLayout1210.xml"/><Relationship Id="rId287" Type="http://schemas.openxmlformats.org/officeDocument/2006/relationships/slideLayout" Target="../slideLayouts/slideLayout1252.xml"/><Relationship Id="rId410" Type="http://schemas.openxmlformats.org/officeDocument/2006/relationships/slideLayout" Target="../slideLayouts/slideLayout1375.xml"/><Relationship Id="rId452" Type="http://schemas.openxmlformats.org/officeDocument/2006/relationships/slideLayout" Target="../slideLayouts/slideLayout1417.xml"/><Relationship Id="rId105" Type="http://schemas.openxmlformats.org/officeDocument/2006/relationships/slideLayout" Target="../slideLayouts/slideLayout1070.xml"/><Relationship Id="rId147" Type="http://schemas.openxmlformats.org/officeDocument/2006/relationships/slideLayout" Target="../slideLayouts/slideLayout1112.xml"/><Relationship Id="rId312" Type="http://schemas.openxmlformats.org/officeDocument/2006/relationships/slideLayout" Target="../slideLayouts/slideLayout1277.xml"/><Relationship Id="rId354" Type="http://schemas.openxmlformats.org/officeDocument/2006/relationships/slideLayout" Target="../slideLayouts/slideLayout1319.xml"/><Relationship Id="rId51" Type="http://schemas.openxmlformats.org/officeDocument/2006/relationships/slideLayout" Target="../slideLayouts/slideLayout1016.xml"/><Relationship Id="rId72" Type="http://schemas.openxmlformats.org/officeDocument/2006/relationships/slideLayout" Target="../slideLayouts/slideLayout1037.xml"/><Relationship Id="rId93" Type="http://schemas.openxmlformats.org/officeDocument/2006/relationships/slideLayout" Target="../slideLayouts/slideLayout1058.xml"/><Relationship Id="rId189" Type="http://schemas.openxmlformats.org/officeDocument/2006/relationships/slideLayout" Target="../slideLayouts/slideLayout1154.xml"/><Relationship Id="rId375" Type="http://schemas.openxmlformats.org/officeDocument/2006/relationships/slideLayout" Target="../slideLayouts/slideLayout1340.xml"/><Relationship Id="rId396" Type="http://schemas.openxmlformats.org/officeDocument/2006/relationships/slideLayout" Target="../slideLayouts/slideLayout1361.xml"/><Relationship Id="rId3" Type="http://schemas.openxmlformats.org/officeDocument/2006/relationships/slideLayout" Target="../slideLayouts/slideLayout968.xml"/><Relationship Id="rId214" Type="http://schemas.openxmlformats.org/officeDocument/2006/relationships/slideLayout" Target="../slideLayouts/slideLayout1179.xml"/><Relationship Id="rId235" Type="http://schemas.openxmlformats.org/officeDocument/2006/relationships/slideLayout" Target="../slideLayouts/slideLayout1200.xml"/><Relationship Id="rId256" Type="http://schemas.openxmlformats.org/officeDocument/2006/relationships/slideLayout" Target="../slideLayouts/slideLayout1221.xml"/><Relationship Id="rId277" Type="http://schemas.openxmlformats.org/officeDocument/2006/relationships/slideLayout" Target="../slideLayouts/slideLayout1242.xml"/><Relationship Id="rId298" Type="http://schemas.openxmlformats.org/officeDocument/2006/relationships/slideLayout" Target="../slideLayouts/slideLayout1263.xml"/><Relationship Id="rId400" Type="http://schemas.openxmlformats.org/officeDocument/2006/relationships/slideLayout" Target="../slideLayouts/slideLayout1365.xml"/><Relationship Id="rId421" Type="http://schemas.openxmlformats.org/officeDocument/2006/relationships/slideLayout" Target="../slideLayouts/slideLayout1386.xml"/><Relationship Id="rId442" Type="http://schemas.openxmlformats.org/officeDocument/2006/relationships/slideLayout" Target="../slideLayouts/slideLayout1407.xml"/><Relationship Id="rId463" Type="http://schemas.openxmlformats.org/officeDocument/2006/relationships/slideLayout" Target="../slideLayouts/slideLayout1428.xml"/><Relationship Id="rId116" Type="http://schemas.openxmlformats.org/officeDocument/2006/relationships/slideLayout" Target="../slideLayouts/slideLayout1081.xml"/><Relationship Id="rId137" Type="http://schemas.openxmlformats.org/officeDocument/2006/relationships/slideLayout" Target="../slideLayouts/slideLayout1102.xml"/><Relationship Id="rId158" Type="http://schemas.openxmlformats.org/officeDocument/2006/relationships/slideLayout" Target="../slideLayouts/slideLayout1123.xml"/><Relationship Id="rId302" Type="http://schemas.openxmlformats.org/officeDocument/2006/relationships/slideLayout" Target="../slideLayouts/slideLayout1267.xml"/><Relationship Id="rId323" Type="http://schemas.openxmlformats.org/officeDocument/2006/relationships/slideLayout" Target="../slideLayouts/slideLayout1288.xml"/><Relationship Id="rId344" Type="http://schemas.openxmlformats.org/officeDocument/2006/relationships/slideLayout" Target="../slideLayouts/slideLayout1309.xml"/><Relationship Id="rId20" Type="http://schemas.openxmlformats.org/officeDocument/2006/relationships/slideLayout" Target="../slideLayouts/slideLayout985.xml"/><Relationship Id="rId41" Type="http://schemas.openxmlformats.org/officeDocument/2006/relationships/slideLayout" Target="../slideLayouts/slideLayout1006.xml"/><Relationship Id="rId62" Type="http://schemas.openxmlformats.org/officeDocument/2006/relationships/slideLayout" Target="../slideLayouts/slideLayout1027.xml"/><Relationship Id="rId83" Type="http://schemas.openxmlformats.org/officeDocument/2006/relationships/slideLayout" Target="../slideLayouts/slideLayout1048.xml"/><Relationship Id="rId179" Type="http://schemas.openxmlformats.org/officeDocument/2006/relationships/slideLayout" Target="../slideLayouts/slideLayout1144.xml"/><Relationship Id="rId365" Type="http://schemas.openxmlformats.org/officeDocument/2006/relationships/slideLayout" Target="../slideLayouts/slideLayout1330.xml"/><Relationship Id="rId386" Type="http://schemas.openxmlformats.org/officeDocument/2006/relationships/slideLayout" Target="../slideLayouts/slideLayout1351.xml"/><Relationship Id="rId190" Type="http://schemas.openxmlformats.org/officeDocument/2006/relationships/slideLayout" Target="../slideLayouts/slideLayout1155.xml"/><Relationship Id="rId204" Type="http://schemas.openxmlformats.org/officeDocument/2006/relationships/slideLayout" Target="../slideLayouts/slideLayout1169.xml"/><Relationship Id="rId225" Type="http://schemas.openxmlformats.org/officeDocument/2006/relationships/slideLayout" Target="../slideLayouts/slideLayout1190.xml"/><Relationship Id="rId246" Type="http://schemas.openxmlformats.org/officeDocument/2006/relationships/slideLayout" Target="../slideLayouts/slideLayout1211.xml"/><Relationship Id="rId267" Type="http://schemas.openxmlformats.org/officeDocument/2006/relationships/slideLayout" Target="../slideLayouts/slideLayout1232.xml"/><Relationship Id="rId288" Type="http://schemas.openxmlformats.org/officeDocument/2006/relationships/slideLayout" Target="../slideLayouts/slideLayout1253.xml"/><Relationship Id="rId411" Type="http://schemas.openxmlformats.org/officeDocument/2006/relationships/slideLayout" Target="../slideLayouts/slideLayout1376.xml"/><Relationship Id="rId432" Type="http://schemas.openxmlformats.org/officeDocument/2006/relationships/slideLayout" Target="../slideLayouts/slideLayout1397.xml"/><Relationship Id="rId453" Type="http://schemas.openxmlformats.org/officeDocument/2006/relationships/slideLayout" Target="../slideLayouts/slideLayout1418.xml"/><Relationship Id="rId474" Type="http://schemas.openxmlformats.org/officeDocument/2006/relationships/slideLayout" Target="../slideLayouts/slideLayout1439.xml"/><Relationship Id="rId106" Type="http://schemas.openxmlformats.org/officeDocument/2006/relationships/slideLayout" Target="../slideLayouts/slideLayout1071.xml"/><Relationship Id="rId127" Type="http://schemas.openxmlformats.org/officeDocument/2006/relationships/slideLayout" Target="../slideLayouts/slideLayout1092.xml"/><Relationship Id="rId313" Type="http://schemas.openxmlformats.org/officeDocument/2006/relationships/slideLayout" Target="../slideLayouts/slideLayout1278.xml"/><Relationship Id="rId10" Type="http://schemas.openxmlformats.org/officeDocument/2006/relationships/slideLayout" Target="../slideLayouts/slideLayout975.xml"/><Relationship Id="rId31" Type="http://schemas.openxmlformats.org/officeDocument/2006/relationships/slideLayout" Target="../slideLayouts/slideLayout996.xml"/><Relationship Id="rId52" Type="http://schemas.openxmlformats.org/officeDocument/2006/relationships/slideLayout" Target="../slideLayouts/slideLayout1017.xml"/><Relationship Id="rId73" Type="http://schemas.openxmlformats.org/officeDocument/2006/relationships/slideLayout" Target="../slideLayouts/slideLayout1038.xml"/><Relationship Id="rId94" Type="http://schemas.openxmlformats.org/officeDocument/2006/relationships/slideLayout" Target="../slideLayouts/slideLayout1059.xml"/><Relationship Id="rId148" Type="http://schemas.openxmlformats.org/officeDocument/2006/relationships/slideLayout" Target="../slideLayouts/slideLayout1113.xml"/><Relationship Id="rId169" Type="http://schemas.openxmlformats.org/officeDocument/2006/relationships/slideLayout" Target="../slideLayouts/slideLayout1134.xml"/><Relationship Id="rId334" Type="http://schemas.openxmlformats.org/officeDocument/2006/relationships/slideLayout" Target="../slideLayouts/slideLayout1299.xml"/><Relationship Id="rId355" Type="http://schemas.openxmlformats.org/officeDocument/2006/relationships/slideLayout" Target="../slideLayouts/slideLayout1320.xml"/><Relationship Id="rId376" Type="http://schemas.openxmlformats.org/officeDocument/2006/relationships/slideLayout" Target="../slideLayouts/slideLayout1341.xml"/><Relationship Id="rId397" Type="http://schemas.openxmlformats.org/officeDocument/2006/relationships/slideLayout" Target="../slideLayouts/slideLayout1362.xml"/><Relationship Id="rId4" Type="http://schemas.openxmlformats.org/officeDocument/2006/relationships/slideLayout" Target="../slideLayouts/slideLayout969.xml"/><Relationship Id="rId180" Type="http://schemas.openxmlformats.org/officeDocument/2006/relationships/slideLayout" Target="../slideLayouts/slideLayout1145.xml"/><Relationship Id="rId215" Type="http://schemas.openxmlformats.org/officeDocument/2006/relationships/slideLayout" Target="../slideLayouts/slideLayout1180.xml"/><Relationship Id="rId236" Type="http://schemas.openxmlformats.org/officeDocument/2006/relationships/slideLayout" Target="../slideLayouts/slideLayout1201.xml"/><Relationship Id="rId257" Type="http://schemas.openxmlformats.org/officeDocument/2006/relationships/slideLayout" Target="../slideLayouts/slideLayout1222.xml"/><Relationship Id="rId278" Type="http://schemas.openxmlformats.org/officeDocument/2006/relationships/slideLayout" Target="../slideLayouts/slideLayout1243.xml"/><Relationship Id="rId401" Type="http://schemas.openxmlformats.org/officeDocument/2006/relationships/slideLayout" Target="../slideLayouts/slideLayout1366.xml"/><Relationship Id="rId422" Type="http://schemas.openxmlformats.org/officeDocument/2006/relationships/slideLayout" Target="../slideLayouts/slideLayout1387.xml"/><Relationship Id="rId443" Type="http://schemas.openxmlformats.org/officeDocument/2006/relationships/slideLayout" Target="../slideLayouts/slideLayout1408.xml"/><Relationship Id="rId464" Type="http://schemas.openxmlformats.org/officeDocument/2006/relationships/slideLayout" Target="../slideLayouts/slideLayout1429.xml"/><Relationship Id="rId303" Type="http://schemas.openxmlformats.org/officeDocument/2006/relationships/slideLayout" Target="../slideLayouts/slideLayout1268.xml"/><Relationship Id="rId42" Type="http://schemas.openxmlformats.org/officeDocument/2006/relationships/slideLayout" Target="../slideLayouts/slideLayout1007.xml"/><Relationship Id="rId84" Type="http://schemas.openxmlformats.org/officeDocument/2006/relationships/slideLayout" Target="../slideLayouts/slideLayout1049.xml"/><Relationship Id="rId138" Type="http://schemas.openxmlformats.org/officeDocument/2006/relationships/slideLayout" Target="../slideLayouts/slideLayout1103.xml"/><Relationship Id="rId345" Type="http://schemas.openxmlformats.org/officeDocument/2006/relationships/slideLayout" Target="../slideLayouts/slideLayout1310.xml"/><Relationship Id="rId387" Type="http://schemas.openxmlformats.org/officeDocument/2006/relationships/slideLayout" Target="../slideLayouts/slideLayout1352.xml"/><Relationship Id="rId191" Type="http://schemas.openxmlformats.org/officeDocument/2006/relationships/slideLayout" Target="../slideLayouts/slideLayout1156.xml"/><Relationship Id="rId205" Type="http://schemas.openxmlformats.org/officeDocument/2006/relationships/slideLayout" Target="../slideLayouts/slideLayout1170.xml"/><Relationship Id="rId247" Type="http://schemas.openxmlformats.org/officeDocument/2006/relationships/slideLayout" Target="../slideLayouts/slideLayout1212.xml"/><Relationship Id="rId412" Type="http://schemas.openxmlformats.org/officeDocument/2006/relationships/slideLayout" Target="../slideLayouts/slideLayout1377.xml"/><Relationship Id="rId107" Type="http://schemas.openxmlformats.org/officeDocument/2006/relationships/slideLayout" Target="../slideLayouts/slideLayout1072.xml"/><Relationship Id="rId289" Type="http://schemas.openxmlformats.org/officeDocument/2006/relationships/slideLayout" Target="../slideLayouts/slideLayout1254.xml"/><Relationship Id="rId454" Type="http://schemas.openxmlformats.org/officeDocument/2006/relationships/slideLayout" Target="../slideLayouts/slideLayout1419.xml"/><Relationship Id="rId11" Type="http://schemas.openxmlformats.org/officeDocument/2006/relationships/slideLayout" Target="../slideLayouts/slideLayout976.xml"/><Relationship Id="rId53" Type="http://schemas.openxmlformats.org/officeDocument/2006/relationships/slideLayout" Target="../slideLayouts/slideLayout1018.xml"/><Relationship Id="rId149" Type="http://schemas.openxmlformats.org/officeDocument/2006/relationships/slideLayout" Target="../slideLayouts/slideLayout1114.xml"/><Relationship Id="rId314" Type="http://schemas.openxmlformats.org/officeDocument/2006/relationships/slideLayout" Target="../slideLayouts/slideLayout1279.xml"/><Relationship Id="rId356" Type="http://schemas.openxmlformats.org/officeDocument/2006/relationships/slideLayout" Target="../slideLayouts/slideLayout1321.xml"/><Relationship Id="rId398" Type="http://schemas.openxmlformats.org/officeDocument/2006/relationships/slideLayout" Target="../slideLayouts/slideLayout1363.xml"/><Relationship Id="rId95" Type="http://schemas.openxmlformats.org/officeDocument/2006/relationships/slideLayout" Target="../slideLayouts/slideLayout1060.xml"/><Relationship Id="rId160" Type="http://schemas.openxmlformats.org/officeDocument/2006/relationships/slideLayout" Target="../slideLayouts/slideLayout1125.xml"/><Relationship Id="rId216" Type="http://schemas.openxmlformats.org/officeDocument/2006/relationships/slideLayout" Target="../slideLayouts/slideLayout1181.xml"/><Relationship Id="rId423" Type="http://schemas.openxmlformats.org/officeDocument/2006/relationships/slideLayout" Target="../slideLayouts/slideLayout1388.xml"/><Relationship Id="rId258" Type="http://schemas.openxmlformats.org/officeDocument/2006/relationships/slideLayout" Target="../slideLayouts/slideLayout1223.xml"/><Relationship Id="rId465" Type="http://schemas.openxmlformats.org/officeDocument/2006/relationships/slideLayout" Target="../slideLayouts/slideLayout1430.xml"/><Relationship Id="rId22" Type="http://schemas.openxmlformats.org/officeDocument/2006/relationships/slideLayout" Target="../slideLayouts/slideLayout987.xml"/><Relationship Id="rId64" Type="http://schemas.openxmlformats.org/officeDocument/2006/relationships/slideLayout" Target="../slideLayouts/slideLayout1029.xml"/><Relationship Id="rId118" Type="http://schemas.openxmlformats.org/officeDocument/2006/relationships/slideLayout" Target="../slideLayouts/slideLayout1083.xml"/><Relationship Id="rId325" Type="http://schemas.openxmlformats.org/officeDocument/2006/relationships/slideLayout" Target="../slideLayouts/slideLayout1290.xml"/><Relationship Id="rId367" Type="http://schemas.openxmlformats.org/officeDocument/2006/relationships/slideLayout" Target="../slideLayouts/slideLayout1332.xml"/><Relationship Id="rId171" Type="http://schemas.openxmlformats.org/officeDocument/2006/relationships/slideLayout" Target="../slideLayouts/slideLayout1136.xml"/><Relationship Id="rId227" Type="http://schemas.openxmlformats.org/officeDocument/2006/relationships/slideLayout" Target="../slideLayouts/slideLayout1192.xml"/><Relationship Id="rId269" Type="http://schemas.openxmlformats.org/officeDocument/2006/relationships/slideLayout" Target="../slideLayouts/slideLayout1234.xml"/><Relationship Id="rId434" Type="http://schemas.openxmlformats.org/officeDocument/2006/relationships/slideLayout" Target="../slideLayouts/slideLayout1399.xml"/><Relationship Id="rId476" Type="http://schemas.openxmlformats.org/officeDocument/2006/relationships/slideLayout" Target="../slideLayouts/slideLayout1441.xml"/><Relationship Id="rId33" Type="http://schemas.openxmlformats.org/officeDocument/2006/relationships/slideLayout" Target="../slideLayouts/slideLayout998.xml"/><Relationship Id="rId129" Type="http://schemas.openxmlformats.org/officeDocument/2006/relationships/slideLayout" Target="../slideLayouts/slideLayout1094.xml"/><Relationship Id="rId280" Type="http://schemas.openxmlformats.org/officeDocument/2006/relationships/slideLayout" Target="../slideLayouts/slideLayout1245.xml"/><Relationship Id="rId336" Type="http://schemas.openxmlformats.org/officeDocument/2006/relationships/slideLayout" Target="../slideLayouts/slideLayout1301.xml"/><Relationship Id="rId75" Type="http://schemas.openxmlformats.org/officeDocument/2006/relationships/slideLayout" Target="../slideLayouts/slideLayout1040.xml"/><Relationship Id="rId140" Type="http://schemas.openxmlformats.org/officeDocument/2006/relationships/slideLayout" Target="../slideLayouts/slideLayout1105.xml"/><Relationship Id="rId182" Type="http://schemas.openxmlformats.org/officeDocument/2006/relationships/slideLayout" Target="../slideLayouts/slideLayout1147.xml"/><Relationship Id="rId378" Type="http://schemas.openxmlformats.org/officeDocument/2006/relationships/slideLayout" Target="../slideLayouts/slideLayout1343.xml"/><Relationship Id="rId403" Type="http://schemas.openxmlformats.org/officeDocument/2006/relationships/slideLayout" Target="../slideLayouts/slideLayout1368.xml"/><Relationship Id="rId6" Type="http://schemas.openxmlformats.org/officeDocument/2006/relationships/slideLayout" Target="../slideLayouts/slideLayout971.xml"/><Relationship Id="rId238" Type="http://schemas.openxmlformats.org/officeDocument/2006/relationships/slideLayout" Target="../slideLayouts/slideLayout1203.xml"/><Relationship Id="rId445" Type="http://schemas.openxmlformats.org/officeDocument/2006/relationships/slideLayout" Target="../slideLayouts/slideLayout1410.xml"/><Relationship Id="rId291" Type="http://schemas.openxmlformats.org/officeDocument/2006/relationships/slideLayout" Target="../slideLayouts/slideLayout1256.xml"/><Relationship Id="rId305" Type="http://schemas.openxmlformats.org/officeDocument/2006/relationships/slideLayout" Target="../slideLayouts/slideLayout1270.xml"/><Relationship Id="rId347" Type="http://schemas.openxmlformats.org/officeDocument/2006/relationships/slideLayout" Target="../slideLayouts/slideLayout1312.xml"/><Relationship Id="rId44" Type="http://schemas.openxmlformats.org/officeDocument/2006/relationships/slideLayout" Target="../slideLayouts/slideLayout1009.xml"/><Relationship Id="rId86" Type="http://schemas.openxmlformats.org/officeDocument/2006/relationships/slideLayout" Target="../slideLayouts/slideLayout1051.xml"/><Relationship Id="rId151" Type="http://schemas.openxmlformats.org/officeDocument/2006/relationships/slideLayout" Target="../slideLayouts/slideLayout1116.xml"/><Relationship Id="rId389" Type="http://schemas.openxmlformats.org/officeDocument/2006/relationships/slideLayout" Target="../slideLayouts/slideLayout1354.xml"/><Relationship Id="rId193" Type="http://schemas.openxmlformats.org/officeDocument/2006/relationships/slideLayout" Target="../slideLayouts/slideLayout1158.xml"/><Relationship Id="rId207" Type="http://schemas.openxmlformats.org/officeDocument/2006/relationships/slideLayout" Target="../slideLayouts/slideLayout1172.xml"/><Relationship Id="rId249" Type="http://schemas.openxmlformats.org/officeDocument/2006/relationships/slideLayout" Target="../slideLayouts/slideLayout1214.xml"/><Relationship Id="rId414" Type="http://schemas.openxmlformats.org/officeDocument/2006/relationships/slideLayout" Target="../slideLayouts/slideLayout1379.xml"/><Relationship Id="rId456" Type="http://schemas.openxmlformats.org/officeDocument/2006/relationships/slideLayout" Target="../slideLayouts/slideLayout1421.xml"/><Relationship Id="rId13" Type="http://schemas.openxmlformats.org/officeDocument/2006/relationships/slideLayout" Target="../slideLayouts/slideLayout978.xml"/><Relationship Id="rId109" Type="http://schemas.openxmlformats.org/officeDocument/2006/relationships/slideLayout" Target="../slideLayouts/slideLayout1074.xml"/><Relationship Id="rId260" Type="http://schemas.openxmlformats.org/officeDocument/2006/relationships/slideLayout" Target="../slideLayouts/slideLayout1225.xml"/><Relationship Id="rId316" Type="http://schemas.openxmlformats.org/officeDocument/2006/relationships/slideLayout" Target="../slideLayouts/slideLayout1281.xml"/><Relationship Id="rId55" Type="http://schemas.openxmlformats.org/officeDocument/2006/relationships/slideLayout" Target="../slideLayouts/slideLayout1020.xml"/><Relationship Id="rId97" Type="http://schemas.openxmlformats.org/officeDocument/2006/relationships/slideLayout" Target="../slideLayouts/slideLayout1062.xml"/><Relationship Id="rId120" Type="http://schemas.openxmlformats.org/officeDocument/2006/relationships/slideLayout" Target="../slideLayouts/slideLayout1085.xml"/><Relationship Id="rId358" Type="http://schemas.openxmlformats.org/officeDocument/2006/relationships/slideLayout" Target="../slideLayouts/slideLayout1323.xml"/><Relationship Id="rId162" Type="http://schemas.openxmlformats.org/officeDocument/2006/relationships/slideLayout" Target="../slideLayouts/slideLayout1127.xml"/><Relationship Id="rId218" Type="http://schemas.openxmlformats.org/officeDocument/2006/relationships/slideLayout" Target="../slideLayouts/slideLayout1183.xml"/><Relationship Id="rId425" Type="http://schemas.openxmlformats.org/officeDocument/2006/relationships/slideLayout" Target="../slideLayouts/slideLayout1390.xml"/><Relationship Id="rId467" Type="http://schemas.openxmlformats.org/officeDocument/2006/relationships/slideLayout" Target="../slideLayouts/slideLayout1432.xml"/><Relationship Id="rId271" Type="http://schemas.openxmlformats.org/officeDocument/2006/relationships/slideLayout" Target="../slideLayouts/slideLayout1236.xml"/><Relationship Id="rId24" Type="http://schemas.openxmlformats.org/officeDocument/2006/relationships/slideLayout" Target="../slideLayouts/slideLayout989.xml"/><Relationship Id="rId66" Type="http://schemas.openxmlformats.org/officeDocument/2006/relationships/slideLayout" Target="../slideLayouts/slideLayout1031.xml"/><Relationship Id="rId131" Type="http://schemas.openxmlformats.org/officeDocument/2006/relationships/slideLayout" Target="../slideLayouts/slideLayout1096.xml"/><Relationship Id="rId327" Type="http://schemas.openxmlformats.org/officeDocument/2006/relationships/slideLayout" Target="../slideLayouts/slideLayout1292.xml"/><Relationship Id="rId369" Type="http://schemas.openxmlformats.org/officeDocument/2006/relationships/slideLayout" Target="../slideLayouts/slideLayout1334.xml"/><Relationship Id="rId173" Type="http://schemas.openxmlformats.org/officeDocument/2006/relationships/slideLayout" Target="../slideLayouts/slideLayout1138.xml"/><Relationship Id="rId229" Type="http://schemas.openxmlformats.org/officeDocument/2006/relationships/slideLayout" Target="../slideLayouts/slideLayout1194.xml"/><Relationship Id="rId380" Type="http://schemas.openxmlformats.org/officeDocument/2006/relationships/slideLayout" Target="../slideLayouts/slideLayout1345.xml"/><Relationship Id="rId436" Type="http://schemas.openxmlformats.org/officeDocument/2006/relationships/slideLayout" Target="../slideLayouts/slideLayout1401.xml"/><Relationship Id="rId240" Type="http://schemas.openxmlformats.org/officeDocument/2006/relationships/slideLayout" Target="../slideLayouts/slideLayout1205.xml"/><Relationship Id="rId478" Type="http://schemas.openxmlformats.org/officeDocument/2006/relationships/slideLayout" Target="../slideLayouts/slideLayout1443.xml"/><Relationship Id="rId35" Type="http://schemas.openxmlformats.org/officeDocument/2006/relationships/slideLayout" Target="../slideLayouts/slideLayout1000.xml"/><Relationship Id="rId77" Type="http://schemas.openxmlformats.org/officeDocument/2006/relationships/slideLayout" Target="../slideLayouts/slideLayout1042.xml"/><Relationship Id="rId100" Type="http://schemas.openxmlformats.org/officeDocument/2006/relationships/slideLayout" Target="../slideLayouts/slideLayout1065.xml"/><Relationship Id="rId282" Type="http://schemas.openxmlformats.org/officeDocument/2006/relationships/slideLayout" Target="../slideLayouts/slideLayout1247.xml"/><Relationship Id="rId338" Type="http://schemas.openxmlformats.org/officeDocument/2006/relationships/slideLayout" Target="../slideLayouts/slideLayout1303.xml"/><Relationship Id="rId8" Type="http://schemas.openxmlformats.org/officeDocument/2006/relationships/slideLayout" Target="../slideLayouts/slideLayout973.xml"/><Relationship Id="rId142" Type="http://schemas.openxmlformats.org/officeDocument/2006/relationships/slideLayout" Target="../slideLayouts/slideLayout1107.xml"/><Relationship Id="rId184" Type="http://schemas.openxmlformats.org/officeDocument/2006/relationships/slideLayout" Target="../slideLayouts/slideLayout1149.xml"/><Relationship Id="rId391" Type="http://schemas.openxmlformats.org/officeDocument/2006/relationships/slideLayout" Target="../slideLayouts/slideLayout1356.xml"/><Relationship Id="rId405" Type="http://schemas.openxmlformats.org/officeDocument/2006/relationships/slideLayout" Target="../slideLayouts/slideLayout1370.xml"/><Relationship Id="rId447" Type="http://schemas.openxmlformats.org/officeDocument/2006/relationships/slideLayout" Target="../slideLayouts/slideLayout1412.xml"/><Relationship Id="rId251" Type="http://schemas.openxmlformats.org/officeDocument/2006/relationships/slideLayout" Target="../slideLayouts/slideLayout1216.xml"/><Relationship Id="rId46" Type="http://schemas.openxmlformats.org/officeDocument/2006/relationships/slideLayout" Target="../slideLayouts/slideLayout1011.xml"/><Relationship Id="rId293" Type="http://schemas.openxmlformats.org/officeDocument/2006/relationships/slideLayout" Target="../slideLayouts/slideLayout1258.xml"/><Relationship Id="rId307" Type="http://schemas.openxmlformats.org/officeDocument/2006/relationships/slideLayout" Target="../slideLayouts/slideLayout1272.xml"/><Relationship Id="rId349" Type="http://schemas.openxmlformats.org/officeDocument/2006/relationships/slideLayout" Target="../slideLayouts/slideLayout1314.xml"/><Relationship Id="rId88" Type="http://schemas.openxmlformats.org/officeDocument/2006/relationships/slideLayout" Target="../slideLayouts/slideLayout1053.xml"/><Relationship Id="rId111" Type="http://schemas.openxmlformats.org/officeDocument/2006/relationships/slideLayout" Target="../slideLayouts/slideLayout1076.xml"/><Relationship Id="rId153" Type="http://schemas.openxmlformats.org/officeDocument/2006/relationships/slideLayout" Target="../slideLayouts/slideLayout1118.xml"/><Relationship Id="rId195" Type="http://schemas.openxmlformats.org/officeDocument/2006/relationships/slideLayout" Target="../slideLayouts/slideLayout1160.xml"/><Relationship Id="rId209" Type="http://schemas.openxmlformats.org/officeDocument/2006/relationships/slideLayout" Target="../slideLayouts/slideLayout1174.xml"/><Relationship Id="rId360" Type="http://schemas.openxmlformats.org/officeDocument/2006/relationships/slideLayout" Target="../slideLayouts/slideLayout1325.xml"/><Relationship Id="rId416" Type="http://schemas.openxmlformats.org/officeDocument/2006/relationships/slideLayout" Target="../slideLayouts/slideLayout1381.xml"/><Relationship Id="rId220" Type="http://schemas.openxmlformats.org/officeDocument/2006/relationships/slideLayout" Target="../slideLayouts/slideLayout1185.xml"/><Relationship Id="rId458" Type="http://schemas.openxmlformats.org/officeDocument/2006/relationships/slideLayout" Target="../slideLayouts/slideLayout1423.xml"/><Relationship Id="rId15" Type="http://schemas.openxmlformats.org/officeDocument/2006/relationships/slideLayout" Target="../slideLayouts/slideLayout980.xml"/><Relationship Id="rId57" Type="http://schemas.openxmlformats.org/officeDocument/2006/relationships/slideLayout" Target="../slideLayouts/slideLayout1022.xml"/><Relationship Id="rId262" Type="http://schemas.openxmlformats.org/officeDocument/2006/relationships/slideLayout" Target="../slideLayouts/slideLayout1227.xml"/><Relationship Id="rId318" Type="http://schemas.openxmlformats.org/officeDocument/2006/relationships/slideLayout" Target="../slideLayouts/slideLayout1283.xml"/><Relationship Id="rId99" Type="http://schemas.openxmlformats.org/officeDocument/2006/relationships/slideLayout" Target="../slideLayouts/slideLayout1064.xml"/><Relationship Id="rId122" Type="http://schemas.openxmlformats.org/officeDocument/2006/relationships/slideLayout" Target="../slideLayouts/slideLayout1087.xml"/><Relationship Id="rId164" Type="http://schemas.openxmlformats.org/officeDocument/2006/relationships/slideLayout" Target="../slideLayouts/slideLayout1129.xml"/><Relationship Id="rId371" Type="http://schemas.openxmlformats.org/officeDocument/2006/relationships/slideLayout" Target="../slideLayouts/slideLayout1336.xml"/><Relationship Id="rId427" Type="http://schemas.openxmlformats.org/officeDocument/2006/relationships/slideLayout" Target="../slideLayouts/slideLayout1392.xml"/><Relationship Id="rId469" Type="http://schemas.openxmlformats.org/officeDocument/2006/relationships/slideLayout" Target="../slideLayouts/slideLayout1434.xml"/><Relationship Id="rId26" Type="http://schemas.openxmlformats.org/officeDocument/2006/relationships/slideLayout" Target="../slideLayouts/slideLayout991.xml"/><Relationship Id="rId231" Type="http://schemas.openxmlformats.org/officeDocument/2006/relationships/slideLayout" Target="../slideLayouts/slideLayout1196.xml"/><Relationship Id="rId273" Type="http://schemas.openxmlformats.org/officeDocument/2006/relationships/slideLayout" Target="../slideLayouts/slideLayout1238.xml"/><Relationship Id="rId329" Type="http://schemas.openxmlformats.org/officeDocument/2006/relationships/slideLayout" Target="../slideLayouts/slideLayout1294.xml"/><Relationship Id="rId480" Type="http://schemas.openxmlformats.org/officeDocument/2006/relationships/theme" Target="../theme/theme4.xml"/><Relationship Id="rId68" Type="http://schemas.openxmlformats.org/officeDocument/2006/relationships/slideLayout" Target="../slideLayouts/slideLayout1033.xml"/><Relationship Id="rId133" Type="http://schemas.openxmlformats.org/officeDocument/2006/relationships/slideLayout" Target="../slideLayouts/slideLayout1098.xml"/><Relationship Id="rId175" Type="http://schemas.openxmlformats.org/officeDocument/2006/relationships/slideLayout" Target="../slideLayouts/slideLayout1140.xml"/><Relationship Id="rId340" Type="http://schemas.openxmlformats.org/officeDocument/2006/relationships/slideLayout" Target="../slideLayouts/slideLayout1305.xml"/><Relationship Id="rId200" Type="http://schemas.openxmlformats.org/officeDocument/2006/relationships/slideLayout" Target="../slideLayouts/slideLayout1165.xml"/><Relationship Id="rId382" Type="http://schemas.openxmlformats.org/officeDocument/2006/relationships/slideLayout" Target="../slideLayouts/slideLayout1347.xml"/><Relationship Id="rId438" Type="http://schemas.openxmlformats.org/officeDocument/2006/relationships/slideLayout" Target="../slideLayouts/slideLayout1403.xml"/><Relationship Id="rId242" Type="http://schemas.openxmlformats.org/officeDocument/2006/relationships/slideLayout" Target="../slideLayouts/slideLayout1207.xml"/><Relationship Id="rId284" Type="http://schemas.openxmlformats.org/officeDocument/2006/relationships/slideLayout" Target="../slideLayouts/slideLayout1249.xml"/><Relationship Id="rId37" Type="http://schemas.openxmlformats.org/officeDocument/2006/relationships/slideLayout" Target="../slideLayouts/slideLayout1002.xml"/><Relationship Id="rId79" Type="http://schemas.openxmlformats.org/officeDocument/2006/relationships/slideLayout" Target="../slideLayouts/slideLayout1044.xml"/><Relationship Id="rId102" Type="http://schemas.openxmlformats.org/officeDocument/2006/relationships/slideLayout" Target="../slideLayouts/slideLayout1067.xml"/><Relationship Id="rId144" Type="http://schemas.openxmlformats.org/officeDocument/2006/relationships/slideLayout" Target="../slideLayouts/slideLayout1109.xml"/><Relationship Id="rId90" Type="http://schemas.openxmlformats.org/officeDocument/2006/relationships/slideLayout" Target="../slideLayouts/slideLayout1055.xml"/><Relationship Id="rId186" Type="http://schemas.openxmlformats.org/officeDocument/2006/relationships/slideLayout" Target="../slideLayouts/slideLayout1151.xml"/><Relationship Id="rId351" Type="http://schemas.openxmlformats.org/officeDocument/2006/relationships/slideLayout" Target="../slideLayouts/slideLayout1316.xml"/><Relationship Id="rId393" Type="http://schemas.openxmlformats.org/officeDocument/2006/relationships/slideLayout" Target="../slideLayouts/slideLayout1358.xml"/><Relationship Id="rId407" Type="http://schemas.openxmlformats.org/officeDocument/2006/relationships/slideLayout" Target="../slideLayouts/slideLayout1372.xml"/><Relationship Id="rId449" Type="http://schemas.openxmlformats.org/officeDocument/2006/relationships/slideLayout" Target="../slideLayouts/slideLayout1414.xml"/><Relationship Id="rId211" Type="http://schemas.openxmlformats.org/officeDocument/2006/relationships/slideLayout" Target="../slideLayouts/slideLayout1176.xml"/><Relationship Id="rId253" Type="http://schemas.openxmlformats.org/officeDocument/2006/relationships/slideLayout" Target="../slideLayouts/slideLayout1218.xml"/><Relationship Id="rId295" Type="http://schemas.openxmlformats.org/officeDocument/2006/relationships/slideLayout" Target="../slideLayouts/slideLayout1260.xml"/><Relationship Id="rId309" Type="http://schemas.openxmlformats.org/officeDocument/2006/relationships/slideLayout" Target="../slideLayouts/slideLayout1274.xml"/><Relationship Id="rId460" Type="http://schemas.openxmlformats.org/officeDocument/2006/relationships/slideLayout" Target="../slideLayouts/slideLayout1425.xml"/><Relationship Id="rId48" Type="http://schemas.openxmlformats.org/officeDocument/2006/relationships/slideLayout" Target="../slideLayouts/slideLayout1013.xml"/><Relationship Id="rId113" Type="http://schemas.openxmlformats.org/officeDocument/2006/relationships/slideLayout" Target="../slideLayouts/slideLayout1078.xml"/><Relationship Id="rId320" Type="http://schemas.openxmlformats.org/officeDocument/2006/relationships/slideLayout" Target="../slideLayouts/slideLayout1285.xml"/><Relationship Id="rId155" Type="http://schemas.openxmlformats.org/officeDocument/2006/relationships/slideLayout" Target="../slideLayouts/slideLayout1120.xml"/><Relationship Id="rId197" Type="http://schemas.openxmlformats.org/officeDocument/2006/relationships/slideLayout" Target="../slideLayouts/slideLayout1162.xml"/><Relationship Id="rId362" Type="http://schemas.openxmlformats.org/officeDocument/2006/relationships/slideLayout" Target="../slideLayouts/slideLayout1327.xml"/><Relationship Id="rId418" Type="http://schemas.openxmlformats.org/officeDocument/2006/relationships/slideLayout" Target="../slideLayouts/slideLayout1383.xml"/><Relationship Id="rId222" Type="http://schemas.openxmlformats.org/officeDocument/2006/relationships/slideLayout" Target="../slideLayouts/slideLayout1187.xml"/><Relationship Id="rId264" Type="http://schemas.openxmlformats.org/officeDocument/2006/relationships/slideLayout" Target="../slideLayouts/slideLayout1229.xml"/><Relationship Id="rId471" Type="http://schemas.openxmlformats.org/officeDocument/2006/relationships/slideLayout" Target="../slideLayouts/slideLayout1436.xml"/><Relationship Id="rId17" Type="http://schemas.openxmlformats.org/officeDocument/2006/relationships/slideLayout" Target="../slideLayouts/slideLayout982.xml"/><Relationship Id="rId59" Type="http://schemas.openxmlformats.org/officeDocument/2006/relationships/slideLayout" Target="../slideLayouts/slideLayout1024.xml"/><Relationship Id="rId124" Type="http://schemas.openxmlformats.org/officeDocument/2006/relationships/slideLayout" Target="../slideLayouts/slideLayout1089.xml"/><Relationship Id="rId70" Type="http://schemas.openxmlformats.org/officeDocument/2006/relationships/slideLayout" Target="../slideLayouts/slideLayout1035.xml"/><Relationship Id="rId166" Type="http://schemas.openxmlformats.org/officeDocument/2006/relationships/slideLayout" Target="../slideLayouts/slideLayout1131.xml"/><Relationship Id="rId331" Type="http://schemas.openxmlformats.org/officeDocument/2006/relationships/slideLayout" Target="../slideLayouts/slideLayout1296.xml"/><Relationship Id="rId373" Type="http://schemas.openxmlformats.org/officeDocument/2006/relationships/slideLayout" Target="../slideLayouts/slideLayout1338.xml"/><Relationship Id="rId429" Type="http://schemas.openxmlformats.org/officeDocument/2006/relationships/slideLayout" Target="../slideLayouts/slideLayout1394.xml"/><Relationship Id="rId1" Type="http://schemas.openxmlformats.org/officeDocument/2006/relationships/slideLayout" Target="../slideLayouts/slideLayout966.xml"/><Relationship Id="rId233" Type="http://schemas.openxmlformats.org/officeDocument/2006/relationships/slideLayout" Target="../slideLayouts/slideLayout1198.xml"/><Relationship Id="rId440" Type="http://schemas.openxmlformats.org/officeDocument/2006/relationships/slideLayout" Target="../slideLayouts/slideLayout1405.xml"/><Relationship Id="rId28" Type="http://schemas.openxmlformats.org/officeDocument/2006/relationships/slideLayout" Target="../slideLayouts/slideLayout993.xml"/><Relationship Id="rId275" Type="http://schemas.openxmlformats.org/officeDocument/2006/relationships/slideLayout" Target="../slideLayouts/slideLayout1240.xml"/><Relationship Id="rId300" Type="http://schemas.openxmlformats.org/officeDocument/2006/relationships/slideLayout" Target="../slideLayouts/slideLayout1265.xml"/><Relationship Id="rId81" Type="http://schemas.openxmlformats.org/officeDocument/2006/relationships/slideLayout" Target="../slideLayouts/slideLayout1046.xml"/><Relationship Id="rId135" Type="http://schemas.openxmlformats.org/officeDocument/2006/relationships/slideLayout" Target="../slideLayouts/slideLayout1100.xml"/><Relationship Id="rId177" Type="http://schemas.openxmlformats.org/officeDocument/2006/relationships/slideLayout" Target="../slideLayouts/slideLayout1142.xml"/><Relationship Id="rId342" Type="http://schemas.openxmlformats.org/officeDocument/2006/relationships/slideLayout" Target="../slideLayouts/slideLayout1307.xml"/><Relationship Id="rId384" Type="http://schemas.openxmlformats.org/officeDocument/2006/relationships/slideLayout" Target="../slideLayouts/slideLayout1349.xml"/><Relationship Id="rId202" Type="http://schemas.openxmlformats.org/officeDocument/2006/relationships/slideLayout" Target="../slideLayouts/slideLayout1167.xml"/><Relationship Id="rId244" Type="http://schemas.openxmlformats.org/officeDocument/2006/relationships/slideLayout" Target="../slideLayouts/slideLayout1209.xml"/><Relationship Id="rId39" Type="http://schemas.openxmlformats.org/officeDocument/2006/relationships/slideLayout" Target="../slideLayouts/slideLayout1004.xml"/><Relationship Id="rId286" Type="http://schemas.openxmlformats.org/officeDocument/2006/relationships/slideLayout" Target="../slideLayouts/slideLayout1251.xml"/><Relationship Id="rId451" Type="http://schemas.openxmlformats.org/officeDocument/2006/relationships/slideLayout" Target="../slideLayouts/slideLayout1416.xml"/><Relationship Id="rId50" Type="http://schemas.openxmlformats.org/officeDocument/2006/relationships/slideLayout" Target="../slideLayouts/slideLayout1015.xml"/><Relationship Id="rId104" Type="http://schemas.openxmlformats.org/officeDocument/2006/relationships/slideLayout" Target="../slideLayouts/slideLayout1069.xml"/><Relationship Id="rId146" Type="http://schemas.openxmlformats.org/officeDocument/2006/relationships/slideLayout" Target="../slideLayouts/slideLayout1111.xml"/><Relationship Id="rId188" Type="http://schemas.openxmlformats.org/officeDocument/2006/relationships/slideLayout" Target="../slideLayouts/slideLayout1153.xml"/><Relationship Id="rId311" Type="http://schemas.openxmlformats.org/officeDocument/2006/relationships/slideLayout" Target="../slideLayouts/slideLayout1276.xml"/><Relationship Id="rId353" Type="http://schemas.openxmlformats.org/officeDocument/2006/relationships/slideLayout" Target="../slideLayouts/slideLayout1318.xml"/><Relationship Id="rId395" Type="http://schemas.openxmlformats.org/officeDocument/2006/relationships/slideLayout" Target="../slideLayouts/slideLayout1360.xml"/><Relationship Id="rId409" Type="http://schemas.openxmlformats.org/officeDocument/2006/relationships/slideLayout" Target="../slideLayouts/slideLayout1374.xml"/><Relationship Id="rId92" Type="http://schemas.openxmlformats.org/officeDocument/2006/relationships/slideLayout" Target="../slideLayouts/slideLayout1057.xml"/><Relationship Id="rId213" Type="http://schemas.openxmlformats.org/officeDocument/2006/relationships/slideLayout" Target="../slideLayouts/slideLayout1178.xml"/><Relationship Id="rId420" Type="http://schemas.openxmlformats.org/officeDocument/2006/relationships/slideLayout" Target="../slideLayouts/slideLayout1385.xml"/><Relationship Id="rId255" Type="http://schemas.openxmlformats.org/officeDocument/2006/relationships/slideLayout" Target="../slideLayouts/slideLayout1220.xml"/><Relationship Id="rId297" Type="http://schemas.openxmlformats.org/officeDocument/2006/relationships/slideLayout" Target="../slideLayouts/slideLayout1262.xml"/><Relationship Id="rId462" Type="http://schemas.openxmlformats.org/officeDocument/2006/relationships/slideLayout" Target="../slideLayouts/slideLayout1427.xml"/><Relationship Id="rId115" Type="http://schemas.openxmlformats.org/officeDocument/2006/relationships/slideLayout" Target="../slideLayouts/slideLayout1080.xml"/><Relationship Id="rId157" Type="http://schemas.openxmlformats.org/officeDocument/2006/relationships/slideLayout" Target="../slideLayouts/slideLayout1122.xml"/><Relationship Id="rId322" Type="http://schemas.openxmlformats.org/officeDocument/2006/relationships/slideLayout" Target="../slideLayouts/slideLayout1287.xml"/><Relationship Id="rId364" Type="http://schemas.openxmlformats.org/officeDocument/2006/relationships/slideLayout" Target="../slideLayouts/slideLayout1329.xml"/><Relationship Id="rId61" Type="http://schemas.openxmlformats.org/officeDocument/2006/relationships/slideLayout" Target="../slideLayouts/slideLayout1026.xml"/><Relationship Id="rId199" Type="http://schemas.openxmlformats.org/officeDocument/2006/relationships/slideLayout" Target="../slideLayouts/slideLayout1164.xml"/><Relationship Id="rId19" Type="http://schemas.openxmlformats.org/officeDocument/2006/relationships/slideLayout" Target="../slideLayouts/slideLayout984.xml"/><Relationship Id="rId224" Type="http://schemas.openxmlformats.org/officeDocument/2006/relationships/slideLayout" Target="../slideLayouts/slideLayout1189.xml"/><Relationship Id="rId266" Type="http://schemas.openxmlformats.org/officeDocument/2006/relationships/slideLayout" Target="../slideLayouts/slideLayout1231.xml"/><Relationship Id="rId431" Type="http://schemas.openxmlformats.org/officeDocument/2006/relationships/slideLayout" Target="../slideLayouts/slideLayout1396.xml"/><Relationship Id="rId473" Type="http://schemas.openxmlformats.org/officeDocument/2006/relationships/slideLayout" Target="../slideLayouts/slideLayout1438.xml"/><Relationship Id="rId30" Type="http://schemas.openxmlformats.org/officeDocument/2006/relationships/slideLayout" Target="../slideLayouts/slideLayout995.xml"/><Relationship Id="rId126" Type="http://schemas.openxmlformats.org/officeDocument/2006/relationships/slideLayout" Target="../slideLayouts/slideLayout1091.xml"/><Relationship Id="rId168" Type="http://schemas.openxmlformats.org/officeDocument/2006/relationships/slideLayout" Target="../slideLayouts/slideLayout1133.xml"/><Relationship Id="rId333" Type="http://schemas.openxmlformats.org/officeDocument/2006/relationships/slideLayout" Target="../slideLayouts/slideLayout1298.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1561.xml"/><Relationship Id="rId21" Type="http://schemas.openxmlformats.org/officeDocument/2006/relationships/slideLayout" Target="../slideLayouts/slideLayout1465.xml"/><Relationship Id="rId42" Type="http://schemas.openxmlformats.org/officeDocument/2006/relationships/slideLayout" Target="../slideLayouts/slideLayout1486.xml"/><Relationship Id="rId63" Type="http://schemas.openxmlformats.org/officeDocument/2006/relationships/slideLayout" Target="../slideLayouts/slideLayout1507.xml"/><Relationship Id="rId84" Type="http://schemas.openxmlformats.org/officeDocument/2006/relationships/slideLayout" Target="../slideLayouts/slideLayout1528.xml"/><Relationship Id="rId138" Type="http://schemas.openxmlformats.org/officeDocument/2006/relationships/slideLayout" Target="../slideLayouts/slideLayout1582.xml"/><Relationship Id="rId159" Type="http://schemas.openxmlformats.org/officeDocument/2006/relationships/slideLayout" Target="../slideLayouts/slideLayout1603.xml"/><Relationship Id="rId170" Type="http://schemas.openxmlformats.org/officeDocument/2006/relationships/slideLayout" Target="../slideLayouts/slideLayout1614.xml"/><Relationship Id="rId191" Type="http://schemas.openxmlformats.org/officeDocument/2006/relationships/slideLayout" Target="../slideLayouts/slideLayout1635.xml"/><Relationship Id="rId107" Type="http://schemas.openxmlformats.org/officeDocument/2006/relationships/slideLayout" Target="../slideLayouts/slideLayout1551.xml"/><Relationship Id="rId11" Type="http://schemas.openxmlformats.org/officeDocument/2006/relationships/slideLayout" Target="../slideLayouts/slideLayout1455.xml"/><Relationship Id="rId32" Type="http://schemas.openxmlformats.org/officeDocument/2006/relationships/slideLayout" Target="../slideLayouts/slideLayout1476.xml"/><Relationship Id="rId53" Type="http://schemas.openxmlformats.org/officeDocument/2006/relationships/slideLayout" Target="../slideLayouts/slideLayout1497.xml"/><Relationship Id="rId74" Type="http://schemas.openxmlformats.org/officeDocument/2006/relationships/slideLayout" Target="../slideLayouts/slideLayout1518.xml"/><Relationship Id="rId128" Type="http://schemas.openxmlformats.org/officeDocument/2006/relationships/slideLayout" Target="../slideLayouts/slideLayout1572.xml"/><Relationship Id="rId149" Type="http://schemas.openxmlformats.org/officeDocument/2006/relationships/slideLayout" Target="../slideLayouts/slideLayout1593.xml"/><Relationship Id="rId5" Type="http://schemas.openxmlformats.org/officeDocument/2006/relationships/slideLayout" Target="../slideLayouts/slideLayout1449.xml"/><Relationship Id="rId95" Type="http://schemas.openxmlformats.org/officeDocument/2006/relationships/slideLayout" Target="../slideLayouts/slideLayout1539.xml"/><Relationship Id="rId160" Type="http://schemas.openxmlformats.org/officeDocument/2006/relationships/slideLayout" Target="../slideLayouts/slideLayout1604.xml"/><Relationship Id="rId181" Type="http://schemas.openxmlformats.org/officeDocument/2006/relationships/slideLayout" Target="../slideLayouts/slideLayout1625.xml"/><Relationship Id="rId22" Type="http://schemas.openxmlformats.org/officeDocument/2006/relationships/slideLayout" Target="../slideLayouts/slideLayout1466.xml"/><Relationship Id="rId43" Type="http://schemas.openxmlformats.org/officeDocument/2006/relationships/slideLayout" Target="../slideLayouts/slideLayout1487.xml"/><Relationship Id="rId64" Type="http://schemas.openxmlformats.org/officeDocument/2006/relationships/slideLayout" Target="../slideLayouts/slideLayout1508.xml"/><Relationship Id="rId118" Type="http://schemas.openxmlformats.org/officeDocument/2006/relationships/slideLayout" Target="../slideLayouts/slideLayout1562.xml"/><Relationship Id="rId139" Type="http://schemas.openxmlformats.org/officeDocument/2006/relationships/slideLayout" Target="../slideLayouts/slideLayout1583.xml"/><Relationship Id="rId85" Type="http://schemas.openxmlformats.org/officeDocument/2006/relationships/slideLayout" Target="../slideLayouts/slideLayout1529.xml"/><Relationship Id="rId150" Type="http://schemas.openxmlformats.org/officeDocument/2006/relationships/slideLayout" Target="../slideLayouts/slideLayout1594.xml"/><Relationship Id="rId171" Type="http://schemas.openxmlformats.org/officeDocument/2006/relationships/slideLayout" Target="../slideLayouts/slideLayout1615.xml"/><Relationship Id="rId192" Type="http://schemas.openxmlformats.org/officeDocument/2006/relationships/slideLayout" Target="../slideLayouts/slideLayout1636.xml"/><Relationship Id="rId12" Type="http://schemas.openxmlformats.org/officeDocument/2006/relationships/slideLayout" Target="../slideLayouts/slideLayout1456.xml"/><Relationship Id="rId33" Type="http://schemas.openxmlformats.org/officeDocument/2006/relationships/slideLayout" Target="../slideLayouts/slideLayout1477.xml"/><Relationship Id="rId108" Type="http://schemas.openxmlformats.org/officeDocument/2006/relationships/slideLayout" Target="../slideLayouts/slideLayout1552.xml"/><Relationship Id="rId129" Type="http://schemas.openxmlformats.org/officeDocument/2006/relationships/slideLayout" Target="../slideLayouts/slideLayout1573.xml"/><Relationship Id="rId54" Type="http://schemas.openxmlformats.org/officeDocument/2006/relationships/slideLayout" Target="../slideLayouts/slideLayout1498.xml"/><Relationship Id="rId75" Type="http://schemas.openxmlformats.org/officeDocument/2006/relationships/slideLayout" Target="../slideLayouts/slideLayout1519.xml"/><Relationship Id="rId96" Type="http://schemas.openxmlformats.org/officeDocument/2006/relationships/slideLayout" Target="../slideLayouts/slideLayout1540.xml"/><Relationship Id="rId140" Type="http://schemas.openxmlformats.org/officeDocument/2006/relationships/slideLayout" Target="../slideLayouts/slideLayout1584.xml"/><Relationship Id="rId161" Type="http://schemas.openxmlformats.org/officeDocument/2006/relationships/slideLayout" Target="../slideLayouts/slideLayout1605.xml"/><Relationship Id="rId182" Type="http://schemas.openxmlformats.org/officeDocument/2006/relationships/slideLayout" Target="../slideLayouts/slideLayout1626.xml"/><Relationship Id="rId6" Type="http://schemas.openxmlformats.org/officeDocument/2006/relationships/slideLayout" Target="../slideLayouts/slideLayout1450.xml"/><Relationship Id="rId23" Type="http://schemas.openxmlformats.org/officeDocument/2006/relationships/slideLayout" Target="../slideLayouts/slideLayout1467.xml"/><Relationship Id="rId119" Type="http://schemas.openxmlformats.org/officeDocument/2006/relationships/slideLayout" Target="../slideLayouts/slideLayout1563.xml"/><Relationship Id="rId44" Type="http://schemas.openxmlformats.org/officeDocument/2006/relationships/slideLayout" Target="../slideLayouts/slideLayout1488.xml"/><Relationship Id="rId65" Type="http://schemas.openxmlformats.org/officeDocument/2006/relationships/slideLayout" Target="../slideLayouts/slideLayout1509.xml"/><Relationship Id="rId86" Type="http://schemas.openxmlformats.org/officeDocument/2006/relationships/slideLayout" Target="../slideLayouts/slideLayout1530.xml"/><Relationship Id="rId130" Type="http://schemas.openxmlformats.org/officeDocument/2006/relationships/slideLayout" Target="../slideLayouts/slideLayout1574.xml"/><Relationship Id="rId151" Type="http://schemas.openxmlformats.org/officeDocument/2006/relationships/slideLayout" Target="../slideLayouts/slideLayout1595.xml"/><Relationship Id="rId172" Type="http://schemas.openxmlformats.org/officeDocument/2006/relationships/slideLayout" Target="../slideLayouts/slideLayout1616.xml"/><Relationship Id="rId193" Type="http://schemas.openxmlformats.org/officeDocument/2006/relationships/slideLayout" Target="../slideLayouts/slideLayout1637.xml"/><Relationship Id="rId13" Type="http://schemas.openxmlformats.org/officeDocument/2006/relationships/slideLayout" Target="../slideLayouts/slideLayout1457.xml"/><Relationship Id="rId109" Type="http://schemas.openxmlformats.org/officeDocument/2006/relationships/slideLayout" Target="../slideLayouts/slideLayout1553.xml"/><Relationship Id="rId34" Type="http://schemas.openxmlformats.org/officeDocument/2006/relationships/slideLayout" Target="../slideLayouts/slideLayout1478.xml"/><Relationship Id="rId55" Type="http://schemas.openxmlformats.org/officeDocument/2006/relationships/slideLayout" Target="../slideLayouts/slideLayout1499.xml"/><Relationship Id="rId76" Type="http://schemas.openxmlformats.org/officeDocument/2006/relationships/slideLayout" Target="../slideLayouts/slideLayout1520.xml"/><Relationship Id="rId97" Type="http://schemas.openxmlformats.org/officeDocument/2006/relationships/slideLayout" Target="../slideLayouts/slideLayout1541.xml"/><Relationship Id="rId120" Type="http://schemas.openxmlformats.org/officeDocument/2006/relationships/slideLayout" Target="../slideLayouts/slideLayout1564.xml"/><Relationship Id="rId141" Type="http://schemas.openxmlformats.org/officeDocument/2006/relationships/slideLayout" Target="../slideLayouts/slideLayout1585.xml"/><Relationship Id="rId7" Type="http://schemas.openxmlformats.org/officeDocument/2006/relationships/slideLayout" Target="../slideLayouts/slideLayout1451.xml"/><Relationship Id="rId162" Type="http://schemas.openxmlformats.org/officeDocument/2006/relationships/slideLayout" Target="../slideLayouts/slideLayout1606.xml"/><Relationship Id="rId183" Type="http://schemas.openxmlformats.org/officeDocument/2006/relationships/slideLayout" Target="../slideLayouts/slideLayout1627.xml"/><Relationship Id="rId2" Type="http://schemas.openxmlformats.org/officeDocument/2006/relationships/slideLayout" Target="../slideLayouts/slideLayout1446.xml"/><Relationship Id="rId29" Type="http://schemas.openxmlformats.org/officeDocument/2006/relationships/slideLayout" Target="../slideLayouts/slideLayout1473.xml"/><Relationship Id="rId24" Type="http://schemas.openxmlformats.org/officeDocument/2006/relationships/slideLayout" Target="../slideLayouts/slideLayout1468.xml"/><Relationship Id="rId40" Type="http://schemas.openxmlformats.org/officeDocument/2006/relationships/slideLayout" Target="../slideLayouts/slideLayout1484.xml"/><Relationship Id="rId45" Type="http://schemas.openxmlformats.org/officeDocument/2006/relationships/slideLayout" Target="../slideLayouts/slideLayout1489.xml"/><Relationship Id="rId66" Type="http://schemas.openxmlformats.org/officeDocument/2006/relationships/slideLayout" Target="../slideLayouts/slideLayout1510.xml"/><Relationship Id="rId87" Type="http://schemas.openxmlformats.org/officeDocument/2006/relationships/slideLayout" Target="../slideLayouts/slideLayout1531.xml"/><Relationship Id="rId110" Type="http://schemas.openxmlformats.org/officeDocument/2006/relationships/slideLayout" Target="../slideLayouts/slideLayout1554.xml"/><Relationship Id="rId115" Type="http://schemas.openxmlformats.org/officeDocument/2006/relationships/slideLayout" Target="../slideLayouts/slideLayout1559.xml"/><Relationship Id="rId131" Type="http://schemas.openxmlformats.org/officeDocument/2006/relationships/slideLayout" Target="../slideLayouts/slideLayout1575.xml"/><Relationship Id="rId136" Type="http://schemas.openxmlformats.org/officeDocument/2006/relationships/slideLayout" Target="../slideLayouts/slideLayout1580.xml"/><Relationship Id="rId157" Type="http://schemas.openxmlformats.org/officeDocument/2006/relationships/slideLayout" Target="../slideLayouts/slideLayout1601.xml"/><Relationship Id="rId178" Type="http://schemas.openxmlformats.org/officeDocument/2006/relationships/slideLayout" Target="../slideLayouts/slideLayout1622.xml"/><Relationship Id="rId61" Type="http://schemas.openxmlformats.org/officeDocument/2006/relationships/slideLayout" Target="../slideLayouts/slideLayout1505.xml"/><Relationship Id="rId82" Type="http://schemas.openxmlformats.org/officeDocument/2006/relationships/slideLayout" Target="../slideLayouts/slideLayout1526.xml"/><Relationship Id="rId152" Type="http://schemas.openxmlformats.org/officeDocument/2006/relationships/slideLayout" Target="../slideLayouts/slideLayout1596.xml"/><Relationship Id="rId173" Type="http://schemas.openxmlformats.org/officeDocument/2006/relationships/slideLayout" Target="../slideLayouts/slideLayout1617.xml"/><Relationship Id="rId194" Type="http://schemas.openxmlformats.org/officeDocument/2006/relationships/slideLayout" Target="../slideLayouts/slideLayout1638.xml"/><Relationship Id="rId199" Type="http://schemas.openxmlformats.org/officeDocument/2006/relationships/slideLayout" Target="../slideLayouts/slideLayout1643.xml"/><Relationship Id="rId19" Type="http://schemas.openxmlformats.org/officeDocument/2006/relationships/slideLayout" Target="../slideLayouts/slideLayout1463.xml"/><Relationship Id="rId14" Type="http://schemas.openxmlformats.org/officeDocument/2006/relationships/slideLayout" Target="../slideLayouts/slideLayout1458.xml"/><Relationship Id="rId30" Type="http://schemas.openxmlformats.org/officeDocument/2006/relationships/slideLayout" Target="../slideLayouts/slideLayout1474.xml"/><Relationship Id="rId35" Type="http://schemas.openxmlformats.org/officeDocument/2006/relationships/slideLayout" Target="../slideLayouts/slideLayout1479.xml"/><Relationship Id="rId56" Type="http://schemas.openxmlformats.org/officeDocument/2006/relationships/slideLayout" Target="../slideLayouts/slideLayout1500.xml"/><Relationship Id="rId77" Type="http://schemas.openxmlformats.org/officeDocument/2006/relationships/slideLayout" Target="../slideLayouts/slideLayout1521.xml"/><Relationship Id="rId100" Type="http://schemas.openxmlformats.org/officeDocument/2006/relationships/slideLayout" Target="../slideLayouts/slideLayout1544.xml"/><Relationship Id="rId105" Type="http://schemas.openxmlformats.org/officeDocument/2006/relationships/slideLayout" Target="../slideLayouts/slideLayout1549.xml"/><Relationship Id="rId126" Type="http://schemas.openxmlformats.org/officeDocument/2006/relationships/slideLayout" Target="../slideLayouts/slideLayout1570.xml"/><Relationship Id="rId147" Type="http://schemas.openxmlformats.org/officeDocument/2006/relationships/slideLayout" Target="../slideLayouts/slideLayout1591.xml"/><Relationship Id="rId168" Type="http://schemas.openxmlformats.org/officeDocument/2006/relationships/slideLayout" Target="../slideLayouts/slideLayout1612.xml"/><Relationship Id="rId8" Type="http://schemas.openxmlformats.org/officeDocument/2006/relationships/slideLayout" Target="../slideLayouts/slideLayout1452.xml"/><Relationship Id="rId51" Type="http://schemas.openxmlformats.org/officeDocument/2006/relationships/slideLayout" Target="../slideLayouts/slideLayout1495.xml"/><Relationship Id="rId72" Type="http://schemas.openxmlformats.org/officeDocument/2006/relationships/slideLayout" Target="../slideLayouts/slideLayout1516.xml"/><Relationship Id="rId93" Type="http://schemas.openxmlformats.org/officeDocument/2006/relationships/slideLayout" Target="../slideLayouts/slideLayout1537.xml"/><Relationship Id="rId98" Type="http://schemas.openxmlformats.org/officeDocument/2006/relationships/slideLayout" Target="../slideLayouts/slideLayout1542.xml"/><Relationship Id="rId121" Type="http://schemas.openxmlformats.org/officeDocument/2006/relationships/slideLayout" Target="../slideLayouts/slideLayout1565.xml"/><Relationship Id="rId142" Type="http://schemas.openxmlformats.org/officeDocument/2006/relationships/slideLayout" Target="../slideLayouts/slideLayout1586.xml"/><Relationship Id="rId163" Type="http://schemas.openxmlformats.org/officeDocument/2006/relationships/slideLayout" Target="../slideLayouts/slideLayout1607.xml"/><Relationship Id="rId184" Type="http://schemas.openxmlformats.org/officeDocument/2006/relationships/slideLayout" Target="../slideLayouts/slideLayout1628.xml"/><Relationship Id="rId189" Type="http://schemas.openxmlformats.org/officeDocument/2006/relationships/slideLayout" Target="../slideLayouts/slideLayout1633.xml"/><Relationship Id="rId3" Type="http://schemas.openxmlformats.org/officeDocument/2006/relationships/slideLayout" Target="../slideLayouts/slideLayout1447.xml"/><Relationship Id="rId25" Type="http://schemas.openxmlformats.org/officeDocument/2006/relationships/slideLayout" Target="../slideLayouts/slideLayout1469.xml"/><Relationship Id="rId46" Type="http://schemas.openxmlformats.org/officeDocument/2006/relationships/slideLayout" Target="../slideLayouts/slideLayout1490.xml"/><Relationship Id="rId67" Type="http://schemas.openxmlformats.org/officeDocument/2006/relationships/slideLayout" Target="../slideLayouts/slideLayout1511.xml"/><Relationship Id="rId116" Type="http://schemas.openxmlformats.org/officeDocument/2006/relationships/slideLayout" Target="../slideLayouts/slideLayout1560.xml"/><Relationship Id="rId137" Type="http://schemas.openxmlformats.org/officeDocument/2006/relationships/slideLayout" Target="../slideLayouts/slideLayout1581.xml"/><Relationship Id="rId158" Type="http://schemas.openxmlformats.org/officeDocument/2006/relationships/slideLayout" Target="../slideLayouts/slideLayout1602.xml"/><Relationship Id="rId20" Type="http://schemas.openxmlformats.org/officeDocument/2006/relationships/slideLayout" Target="../slideLayouts/slideLayout1464.xml"/><Relationship Id="rId41" Type="http://schemas.openxmlformats.org/officeDocument/2006/relationships/slideLayout" Target="../slideLayouts/slideLayout1485.xml"/><Relationship Id="rId62" Type="http://schemas.openxmlformats.org/officeDocument/2006/relationships/slideLayout" Target="../slideLayouts/slideLayout1506.xml"/><Relationship Id="rId83" Type="http://schemas.openxmlformats.org/officeDocument/2006/relationships/slideLayout" Target="../slideLayouts/slideLayout1527.xml"/><Relationship Id="rId88" Type="http://schemas.openxmlformats.org/officeDocument/2006/relationships/slideLayout" Target="../slideLayouts/slideLayout1532.xml"/><Relationship Id="rId111" Type="http://schemas.openxmlformats.org/officeDocument/2006/relationships/slideLayout" Target="../slideLayouts/slideLayout1555.xml"/><Relationship Id="rId132" Type="http://schemas.openxmlformats.org/officeDocument/2006/relationships/slideLayout" Target="../slideLayouts/slideLayout1576.xml"/><Relationship Id="rId153" Type="http://schemas.openxmlformats.org/officeDocument/2006/relationships/slideLayout" Target="../slideLayouts/slideLayout1597.xml"/><Relationship Id="rId174" Type="http://schemas.openxmlformats.org/officeDocument/2006/relationships/slideLayout" Target="../slideLayouts/slideLayout1618.xml"/><Relationship Id="rId179" Type="http://schemas.openxmlformats.org/officeDocument/2006/relationships/slideLayout" Target="../slideLayouts/slideLayout1623.xml"/><Relationship Id="rId195" Type="http://schemas.openxmlformats.org/officeDocument/2006/relationships/slideLayout" Target="../slideLayouts/slideLayout1639.xml"/><Relationship Id="rId190" Type="http://schemas.openxmlformats.org/officeDocument/2006/relationships/slideLayout" Target="../slideLayouts/slideLayout1634.xml"/><Relationship Id="rId15" Type="http://schemas.openxmlformats.org/officeDocument/2006/relationships/slideLayout" Target="../slideLayouts/slideLayout1459.xml"/><Relationship Id="rId36" Type="http://schemas.openxmlformats.org/officeDocument/2006/relationships/slideLayout" Target="../slideLayouts/slideLayout1480.xml"/><Relationship Id="rId57" Type="http://schemas.openxmlformats.org/officeDocument/2006/relationships/slideLayout" Target="../slideLayouts/slideLayout1501.xml"/><Relationship Id="rId106" Type="http://schemas.openxmlformats.org/officeDocument/2006/relationships/slideLayout" Target="../slideLayouts/slideLayout1550.xml"/><Relationship Id="rId127" Type="http://schemas.openxmlformats.org/officeDocument/2006/relationships/slideLayout" Target="../slideLayouts/slideLayout1571.xml"/><Relationship Id="rId10" Type="http://schemas.openxmlformats.org/officeDocument/2006/relationships/slideLayout" Target="../slideLayouts/slideLayout1454.xml"/><Relationship Id="rId31" Type="http://schemas.openxmlformats.org/officeDocument/2006/relationships/slideLayout" Target="../slideLayouts/slideLayout1475.xml"/><Relationship Id="rId52" Type="http://schemas.openxmlformats.org/officeDocument/2006/relationships/slideLayout" Target="../slideLayouts/slideLayout1496.xml"/><Relationship Id="rId73" Type="http://schemas.openxmlformats.org/officeDocument/2006/relationships/slideLayout" Target="../slideLayouts/slideLayout1517.xml"/><Relationship Id="rId78" Type="http://schemas.openxmlformats.org/officeDocument/2006/relationships/slideLayout" Target="../slideLayouts/slideLayout1522.xml"/><Relationship Id="rId94" Type="http://schemas.openxmlformats.org/officeDocument/2006/relationships/slideLayout" Target="../slideLayouts/slideLayout1538.xml"/><Relationship Id="rId99" Type="http://schemas.openxmlformats.org/officeDocument/2006/relationships/slideLayout" Target="../slideLayouts/slideLayout1543.xml"/><Relationship Id="rId101" Type="http://schemas.openxmlformats.org/officeDocument/2006/relationships/slideLayout" Target="../slideLayouts/slideLayout1545.xml"/><Relationship Id="rId122" Type="http://schemas.openxmlformats.org/officeDocument/2006/relationships/slideLayout" Target="../slideLayouts/slideLayout1566.xml"/><Relationship Id="rId143" Type="http://schemas.openxmlformats.org/officeDocument/2006/relationships/slideLayout" Target="../slideLayouts/slideLayout1587.xml"/><Relationship Id="rId148" Type="http://schemas.openxmlformats.org/officeDocument/2006/relationships/slideLayout" Target="../slideLayouts/slideLayout1592.xml"/><Relationship Id="rId164" Type="http://schemas.openxmlformats.org/officeDocument/2006/relationships/slideLayout" Target="../slideLayouts/slideLayout1608.xml"/><Relationship Id="rId169" Type="http://schemas.openxmlformats.org/officeDocument/2006/relationships/slideLayout" Target="../slideLayouts/slideLayout1613.xml"/><Relationship Id="rId185" Type="http://schemas.openxmlformats.org/officeDocument/2006/relationships/slideLayout" Target="../slideLayouts/slideLayout1629.xml"/><Relationship Id="rId4" Type="http://schemas.openxmlformats.org/officeDocument/2006/relationships/slideLayout" Target="../slideLayouts/slideLayout1448.xml"/><Relationship Id="rId9" Type="http://schemas.openxmlformats.org/officeDocument/2006/relationships/slideLayout" Target="../slideLayouts/slideLayout1453.xml"/><Relationship Id="rId180" Type="http://schemas.openxmlformats.org/officeDocument/2006/relationships/slideLayout" Target="../slideLayouts/slideLayout1624.xml"/><Relationship Id="rId26" Type="http://schemas.openxmlformats.org/officeDocument/2006/relationships/slideLayout" Target="../slideLayouts/slideLayout1470.xml"/><Relationship Id="rId47" Type="http://schemas.openxmlformats.org/officeDocument/2006/relationships/slideLayout" Target="../slideLayouts/slideLayout1491.xml"/><Relationship Id="rId68" Type="http://schemas.openxmlformats.org/officeDocument/2006/relationships/slideLayout" Target="../slideLayouts/slideLayout1512.xml"/><Relationship Id="rId89" Type="http://schemas.openxmlformats.org/officeDocument/2006/relationships/slideLayout" Target="../slideLayouts/slideLayout1533.xml"/><Relationship Id="rId112" Type="http://schemas.openxmlformats.org/officeDocument/2006/relationships/slideLayout" Target="../slideLayouts/slideLayout1556.xml"/><Relationship Id="rId133" Type="http://schemas.openxmlformats.org/officeDocument/2006/relationships/slideLayout" Target="../slideLayouts/slideLayout1577.xml"/><Relationship Id="rId154" Type="http://schemas.openxmlformats.org/officeDocument/2006/relationships/slideLayout" Target="../slideLayouts/slideLayout1598.xml"/><Relationship Id="rId175" Type="http://schemas.openxmlformats.org/officeDocument/2006/relationships/slideLayout" Target="../slideLayouts/slideLayout1619.xml"/><Relationship Id="rId196" Type="http://schemas.openxmlformats.org/officeDocument/2006/relationships/slideLayout" Target="../slideLayouts/slideLayout1640.xml"/><Relationship Id="rId200" Type="http://schemas.openxmlformats.org/officeDocument/2006/relationships/slideLayout" Target="../slideLayouts/slideLayout1644.xml"/><Relationship Id="rId16" Type="http://schemas.openxmlformats.org/officeDocument/2006/relationships/slideLayout" Target="../slideLayouts/slideLayout1460.xml"/><Relationship Id="rId37" Type="http://schemas.openxmlformats.org/officeDocument/2006/relationships/slideLayout" Target="../slideLayouts/slideLayout1481.xml"/><Relationship Id="rId58" Type="http://schemas.openxmlformats.org/officeDocument/2006/relationships/slideLayout" Target="../slideLayouts/slideLayout1502.xml"/><Relationship Id="rId79" Type="http://schemas.openxmlformats.org/officeDocument/2006/relationships/slideLayout" Target="../slideLayouts/slideLayout1523.xml"/><Relationship Id="rId102" Type="http://schemas.openxmlformats.org/officeDocument/2006/relationships/slideLayout" Target="../slideLayouts/slideLayout1546.xml"/><Relationship Id="rId123" Type="http://schemas.openxmlformats.org/officeDocument/2006/relationships/slideLayout" Target="../slideLayouts/slideLayout1567.xml"/><Relationship Id="rId144" Type="http://schemas.openxmlformats.org/officeDocument/2006/relationships/slideLayout" Target="../slideLayouts/slideLayout1588.xml"/><Relationship Id="rId90" Type="http://schemas.openxmlformats.org/officeDocument/2006/relationships/slideLayout" Target="../slideLayouts/slideLayout1534.xml"/><Relationship Id="rId165" Type="http://schemas.openxmlformats.org/officeDocument/2006/relationships/slideLayout" Target="../slideLayouts/slideLayout1609.xml"/><Relationship Id="rId186" Type="http://schemas.openxmlformats.org/officeDocument/2006/relationships/slideLayout" Target="../slideLayouts/slideLayout1630.xml"/><Relationship Id="rId27" Type="http://schemas.openxmlformats.org/officeDocument/2006/relationships/slideLayout" Target="../slideLayouts/slideLayout1471.xml"/><Relationship Id="rId48" Type="http://schemas.openxmlformats.org/officeDocument/2006/relationships/slideLayout" Target="../slideLayouts/slideLayout1492.xml"/><Relationship Id="rId69" Type="http://schemas.openxmlformats.org/officeDocument/2006/relationships/slideLayout" Target="../slideLayouts/slideLayout1513.xml"/><Relationship Id="rId113" Type="http://schemas.openxmlformats.org/officeDocument/2006/relationships/slideLayout" Target="../slideLayouts/slideLayout1557.xml"/><Relationship Id="rId134" Type="http://schemas.openxmlformats.org/officeDocument/2006/relationships/slideLayout" Target="../slideLayouts/slideLayout1578.xml"/><Relationship Id="rId80" Type="http://schemas.openxmlformats.org/officeDocument/2006/relationships/slideLayout" Target="../slideLayouts/slideLayout1524.xml"/><Relationship Id="rId155" Type="http://schemas.openxmlformats.org/officeDocument/2006/relationships/slideLayout" Target="../slideLayouts/slideLayout1599.xml"/><Relationship Id="rId176" Type="http://schemas.openxmlformats.org/officeDocument/2006/relationships/slideLayout" Target="../slideLayouts/slideLayout1620.xml"/><Relationship Id="rId197" Type="http://schemas.openxmlformats.org/officeDocument/2006/relationships/slideLayout" Target="../slideLayouts/slideLayout1641.xml"/><Relationship Id="rId201" Type="http://schemas.openxmlformats.org/officeDocument/2006/relationships/theme" Target="../theme/theme5.xml"/><Relationship Id="rId17" Type="http://schemas.openxmlformats.org/officeDocument/2006/relationships/slideLayout" Target="../slideLayouts/slideLayout1461.xml"/><Relationship Id="rId38" Type="http://schemas.openxmlformats.org/officeDocument/2006/relationships/slideLayout" Target="../slideLayouts/slideLayout1482.xml"/><Relationship Id="rId59" Type="http://schemas.openxmlformats.org/officeDocument/2006/relationships/slideLayout" Target="../slideLayouts/slideLayout1503.xml"/><Relationship Id="rId103" Type="http://schemas.openxmlformats.org/officeDocument/2006/relationships/slideLayout" Target="../slideLayouts/slideLayout1547.xml"/><Relationship Id="rId124" Type="http://schemas.openxmlformats.org/officeDocument/2006/relationships/slideLayout" Target="../slideLayouts/slideLayout1568.xml"/><Relationship Id="rId70" Type="http://schemas.openxmlformats.org/officeDocument/2006/relationships/slideLayout" Target="../slideLayouts/slideLayout1514.xml"/><Relationship Id="rId91" Type="http://schemas.openxmlformats.org/officeDocument/2006/relationships/slideLayout" Target="../slideLayouts/slideLayout1535.xml"/><Relationship Id="rId145" Type="http://schemas.openxmlformats.org/officeDocument/2006/relationships/slideLayout" Target="../slideLayouts/slideLayout1589.xml"/><Relationship Id="rId166" Type="http://schemas.openxmlformats.org/officeDocument/2006/relationships/slideLayout" Target="../slideLayouts/slideLayout1610.xml"/><Relationship Id="rId187" Type="http://schemas.openxmlformats.org/officeDocument/2006/relationships/slideLayout" Target="../slideLayouts/slideLayout1631.xml"/><Relationship Id="rId1" Type="http://schemas.openxmlformats.org/officeDocument/2006/relationships/slideLayout" Target="../slideLayouts/slideLayout1445.xml"/><Relationship Id="rId28" Type="http://schemas.openxmlformats.org/officeDocument/2006/relationships/slideLayout" Target="../slideLayouts/slideLayout1472.xml"/><Relationship Id="rId49" Type="http://schemas.openxmlformats.org/officeDocument/2006/relationships/slideLayout" Target="../slideLayouts/slideLayout1493.xml"/><Relationship Id="rId114" Type="http://schemas.openxmlformats.org/officeDocument/2006/relationships/slideLayout" Target="../slideLayouts/slideLayout1558.xml"/><Relationship Id="rId60" Type="http://schemas.openxmlformats.org/officeDocument/2006/relationships/slideLayout" Target="../slideLayouts/slideLayout1504.xml"/><Relationship Id="rId81" Type="http://schemas.openxmlformats.org/officeDocument/2006/relationships/slideLayout" Target="../slideLayouts/slideLayout1525.xml"/><Relationship Id="rId135" Type="http://schemas.openxmlformats.org/officeDocument/2006/relationships/slideLayout" Target="../slideLayouts/slideLayout1579.xml"/><Relationship Id="rId156" Type="http://schemas.openxmlformats.org/officeDocument/2006/relationships/slideLayout" Target="../slideLayouts/slideLayout1600.xml"/><Relationship Id="rId177" Type="http://schemas.openxmlformats.org/officeDocument/2006/relationships/slideLayout" Target="../slideLayouts/slideLayout1621.xml"/><Relationship Id="rId198" Type="http://schemas.openxmlformats.org/officeDocument/2006/relationships/slideLayout" Target="../slideLayouts/slideLayout1642.xml"/><Relationship Id="rId18" Type="http://schemas.openxmlformats.org/officeDocument/2006/relationships/slideLayout" Target="../slideLayouts/slideLayout1462.xml"/><Relationship Id="rId39" Type="http://schemas.openxmlformats.org/officeDocument/2006/relationships/slideLayout" Target="../slideLayouts/slideLayout1483.xml"/><Relationship Id="rId50" Type="http://schemas.openxmlformats.org/officeDocument/2006/relationships/slideLayout" Target="../slideLayouts/slideLayout1494.xml"/><Relationship Id="rId104" Type="http://schemas.openxmlformats.org/officeDocument/2006/relationships/slideLayout" Target="../slideLayouts/slideLayout1548.xml"/><Relationship Id="rId125" Type="http://schemas.openxmlformats.org/officeDocument/2006/relationships/slideLayout" Target="../slideLayouts/slideLayout1569.xml"/><Relationship Id="rId146" Type="http://schemas.openxmlformats.org/officeDocument/2006/relationships/slideLayout" Target="../slideLayouts/slideLayout1590.xml"/><Relationship Id="rId167" Type="http://schemas.openxmlformats.org/officeDocument/2006/relationships/slideLayout" Target="../slideLayouts/slideLayout1611.xml"/><Relationship Id="rId188" Type="http://schemas.openxmlformats.org/officeDocument/2006/relationships/slideLayout" Target="../slideLayouts/slideLayout1632.xml"/><Relationship Id="rId71" Type="http://schemas.openxmlformats.org/officeDocument/2006/relationships/slideLayout" Target="../slideLayouts/slideLayout1515.xml"/><Relationship Id="rId92" Type="http://schemas.openxmlformats.org/officeDocument/2006/relationships/slideLayout" Target="../slideLayouts/slideLayout153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52.xml"/><Relationship Id="rId3" Type="http://schemas.openxmlformats.org/officeDocument/2006/relationships/slideLayout" Target="../slideLayouts/slideLayout1647.xml"/><Relationship Id="rId7" Type="http://schemas.openxmlformats.org/officeDocument/2006/relationships/slideLayout" Target="../slideLayouts/slideLayout1651.xml"/><Relationship Id="rId12" Type="http://schemas.openxmlformats.org/officeDocument/2006/relationships/theme" Target="../theme/theme6.xml"/><Relationship Id="rId2" Type="http://schemas.openxmlformats.org/officeDocument/2006/relationships/slideLayout" Target="../slideLayouts/slideLayout1646.xml"/><Relationship Id="rId1" Type="http://schemas.openxmlformats.org/officeDocument/2006/relationships/slideLayout" Target="../slideLayouts/slideLayout1645.xml"/><Relationship Id="rId6" Type="http://schemas.openxmlformats.org/officeDocument/2006/relationships/slideLayout" Target="../slideLayouts/slideLayout1650.xml"/><Relationship Id="rId11" Type="http://schemas.openxmlformats.org/officeDocument/2006/relationships/slideLayout" Target="../slideLayouts/slideLayout1655.xml"/><Relationship Id="rId5" Type="http://schemas.openxmlformats.org/officeDocument/2006/relationships/slideLayout" Target="../slideLayouts/slideLayout1649.xml"/><Relationship Id="rId10" Type="http://schemas.openxmlformats.org/officeDocument/2006/relationships/slideLayout" Target="../slideLayouts/slideLayout1654.xml"/><Relationship Id="rId4" Type="http://schemas.openxmlformats.org/officeDocument/2006/relationships/slideLayout" Target="../slideLayouts/slideLayout1648.xml"/><Relationship Id="rId9" Type="http://schemas.openxmlformats.org/officeDocument/2006/relationships/slideLayout" Target="../slideLayouts/slideLayout1653.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772.xml"/><Relationship Id="rId21" Type="http://schemas.openxmlformats.org/officeDocument/2006/relationships/slideLayout" Target="../slideLayouts/slideLayout1676.xml"/><Relationship Id="rId324" Type="http://schemas.openxmlformats.org/officeDocument/2006/relationships/slideLayout" Target="../slideLayouts/slideLayout1979.xml"/><Relationship Id="rId531" Type="http://schemas.openxmlformats.org/officeDocument/2006/relationships/slideLayout" Target="../slideLayouts/slideLayout2186.xml"/><Relationship Id="rId170" Type="http://schemas.openxmlformats.org/officeDocument/2006/relationships/slideLayout" Target="../slideLayouts/slideLayout1825.xml"/><Relationship Id="rId268" Type="http://schemas.openxmlformats.org/officeDocument/2006/relationships/slideLayout" Target="../slideLayouts/slideLayout1923.xml"/><Relationship Id="rId475" Type="http://schemas.openxmlformats.org/officeDocument/2006/relationships/slideLayout" Target="../slideLayouts/slideLayout2130.xml"/><Relationship Id="rId32" Type="http://schemas.openxmlformats.org/officeDocument/2006/relationships/slideLayout" Target="../slideLayouts/slideLayout1687.xml"/><Relationship Id="rId128" Type="http://schemas.openxmlformats.org/officeDocument/2006/relationships/slideLayout" Target="../slideLayouts/slideLayout1783.xml"/><Relationship Id="rId335" Type="http://schemas.openxmlformats.org/officeDocument/2006/relationships/slideLayout" Target="../slideLayouts/slideLayout1990.xml"/><Relationship Id="rId542" Type="http://schemas.openxmlformats.org/officeDocument/2006/relationships/slideLayout" Target="../slideLayouts/slideLayout2197.xml"/><Relationship Id="rId181" Type="http://schemas.openxmlformats.org/officeDocument/2006/relationships/slideLayout" Target="../slideLayouts/slideLayout1836.xml"/><Relationship Id="rId402" Type="http://schemas.openxmlformats.org/officeDocument/2006/relationships/slideLayout" Target="../slideLayouts/slideLayout2057.xml"/><Relationship Id="rId279" Type="http://schemas.openxmlformats.org/officeDocument/2006/relationships/slideLayout" Target="../slideLayouts/slideLayout1934.xml"/><Relationship Id="rId486" Type="http://schemas.openxmlformats.org/officeDocument/2006/relationships/slideLayout" Target="../slideLayouts/slideLayout2141.xml"/><Relationship Id="rId43" Type="http://schemas.openxmlformats.org/officeDocument/2006/relationships/slideLayout" Target="../slideLayouts/slideLayout1698.xml"/><Relationship Id="rId139" Type="http://schemas.openxmlformats.org/officeDocument/2006/relationships/slideLayout" Target="../slideLayouts/slideLayout1794.xml"/><Relationship Id="rId346" Type="http://schemas.openxmlformats.org/officeDocument/2006/relationships/slideLayout" Target="../slideLayouts/slideLayout2001.xml"/><Relationship Id="rId553" Type="http://schemas.openxmlformats.org/officeDocument/2006/relationships/slideLayout" Target="../slideLayouts/slideLayout2208.xml"/><Relationship Id="rId192" Type="http://schemas.openxmlformats.org/officeDocument/2006/relationships/slideLayout" Target="../slideLayouts/slideLayout1847.xml"/><Relationship Id="rId206" Type="http://schemas.openxmlformats.org/officeDocument/2006/relationships/slideLayout" Target="../slideLayouts/slideLayout1861.xml"/><Relationship Id="rId413" Type="http://schemas.openxmlformats.org/officeDocument/2006/relationships/slideLayout" Target="../slideLayouts/slideLayout2068.xml"/><Relationship Id="rId497" Type="http://schemas.openxmlformats.org/officeDocument/2006/relationships/slideLayout" Target="../slideLayouts/slideLayout2152.xml"/><Relationship Id="rId357" Type="http://schemas.openxmlformats.org/officeDocument/2006/relationships/slideLayout" Target="../slideLayouts/slideLayout2012.xml"/><Relationship Id="rId54" Type="http://schemas.openxmlformats.org/officeDocument/2006/relationships/slideLayout" Target="../slideLayouts/slideLayout1709.xml"/><Relationship Id="rId217" Type="http://schemas.openxmlformats.org/officeDocument/2006/relationships/slideLayout" Target="../slideLayouts/slideLayout1872.xml"/><Relationship Id="rId564" Type="http://schemas.openxmlformats.org/officeDocument/2006/relationships/slideLayout" Target="../slideLayouts/slideLayout2219.xml"/><Relationship Id="rId424" Type="http://schemas.openxmlformats.org/officeDocument/2006/relationships/slideLayout" Target="../slideLayouts/slideLayout2079.xml"/><Relationship Id="rId270" Type="http://schemas.openxmlformats.org/officeDocument/2006/relationships/slideLayout" Target="../slideLayouts/slideLayout1925.xml"/><Relationship Id="rId65" Type="http://schemas.openxmlformats.org/officeDocument/2006/relationships/slideLayout" Target="../slideLayouts/slideLayout1720.xml"/><Relationship Id="rId130" Type="http://schemas.openxmlformats.org/officeDocument/2006/relationships/slideLayout" Target="../slideLayouts/slideLayout1785.xml"/><Relationship Id="rId368" Type="http://schemas.openxmlformats.org/officeDocument/2006/relationships/slideLayout" Target="../slideLayouts/slideLayout2023.xml"/><Relationship Id="rId172" Type="http://schemas.openxmlformats.org/officeDocument/2006/relationships/slideLayout" Target="../slideLayouts/slideLayout1827.xml"/><Relationship Id="rId228" Type="http://schemas.openxmlformats.org/officeDocument/2006/relationships/slideLayout" Target="../slideLayouts/slideLayout1883.xml"/><Relationship Id="rId435" Type="http://schemas.openxmlformats.org/officeDocument/2006/relationships/slideLayout" Target="../slideLayouts/slideLayout2090.xml"/><Relationship Id="rId477" Type="http://schemas.openxmlformats.org/officeDocument/2006/relationships/slideLayout" Target="../slideLayouts/slideLayout2132.xml"/><Relationship Id="rId281" Type="http://schemas.openxmlformats.org/officeDocument/2006/relationships/slideLayout" Target="../slideLayouts/slideLayout1936.xml"/><Relationship Id="rId337" Type="http://schemas.openxmlformats.org/officeDocument/2006/relationships/slideLayout" Target="../slideLayouts/slideLayout1992.xml"/><Relationship Id="rId502" Type="http://schemas.openxmlformats.org/officeDocument/2006/relationships/slideLayout" Target="../slideLayouts/slideLayout2157.xml"/><Relationship Id="rId34" Type="http://schemas.openxmlformats.org/officeDocument/2006/relationships/slideLayout" Target="../slideLayouts/slideLayout1689.xml"/><Relationship Id="rId76" Type="http://schemas.openxmlformats.org/officeDocument/2006/relationships/slideLayout" Target="../slideLayouts/slideLayout1731.xml"/><Relationship Id="rId141" Type="http://schemas.openxmlformats.org/officeDocument/2006/relationships/slideLayout" Target="../slideLayouts/slideLayout1796.xml"/><Relationship Id="rId379" Type="http://schemas.openxmlformats.org/officeDocument/2006/relationships/slideLayout" Target="../slideLayouts/slideLayout2034.xml"/><Relationship Id="rId544" Type="http://schemas.openxmlformats.org/officeDocument/2006/relationships/slideLayout" Target="../slideLayouts/slideLayout2199.xml"/><Relationship Id="rId7" Type="http://schemas.openxmlformats.org/officeDocument/2006/relationships/slideLayout" Target="../slideLayouts/slideLayout1662.xml"/><Relationship Id="rId183" Type="http://schemas.openxmlformats.org/officeDocument/2006/relationships/slideLayout" Target="../slideLayouts/slideLayout1838.xml"/><Relationship Id="rId239" Type="http://schemas.openxmlformats.org/officeDocument/2006/relationships/slideLayout" Target="../slideLayouts/slideLayout1894.xml"/><Relationship Id="rId390" Type="http://schemas.openxmlformats.org/officeDocument/2006/relationships/slideLayout" Target="../slideLayouts/slideLayout2045.xml"/><Relationship Id="rId404" Type="http://schemas.openxmlformats.org/officeDocument/2006/relationships/slideLayout" Target="../slideLayouts/slideLayout2059.xml"/><Relationship Id="rId446" Type="http://schemas.openxmlformats.org/officeDocument/2006/relationships/slideLayout" Target="../slideLayouts/slideLayout2101.xml"/><Relationship Id="rId250" Type="http://schemas.openxmlformats.org/officeDocument/2006/relationships/slideLayout" Target="../slideLayouts/slideLayout1905.xml"/><Relationship Id="rId292" Type="http://schemas.openxmlformats.org/officeDocument/2006/relationships/slideLayout" Target="../slideLayouts/slideLayout1947.xml"/><Relationship Id="rId306" Type="http://schemas.openxmlformats.org/officeDocument/2006/relationships/slideLayout" Target="../slideLayouts/slideLayout1961.xml"/><Relationship Id="rId488" Type="http://schemas.openxmlformats.org/officeDocument/2006/relationships/slideLayout" Target="../slideLayouts/slideLayout2143.xml"/><Relationship Id="rId45" Type="http://schemas.openxmlformats.org/officeDocument/2006/relationships/slideLayout" Target="../slideLayouts/slideLayout1700.xml"/><Relationship Id="rId87" Type="http://schemas.openxmlformats.org/officeDocument/2006/relationships/slideLayout" Target="../slideLayouts/slideLayout1742.xml"/><Relationship Id="rId110" Type="http://schemas.openxmlformats.org/officeDocument/2006/relationships/slideLayout" Target="../slideLayouts/slideLayout1765.xml"/><Relationship Id="rId348" Type="http://schemas.openxmlformats.org/officeDocument/2006/relationships/slideLayout" Target="../slideLayouts/slideLayout2003.xml"/><Relationship Id="rId513" Type="http://schemas.openxmlformats.org/officeDocument/2006/relationships/slideLayout" Target="../slideLayouts/slideLayout2168.xml"/><Relationship Id="rId555" Type="http://schemas.openxmlformats.org/officeDocument/2006/relationships/slideLayout" Target="../slideLayouts/slideLayout2210.xml"/><Relationship Id="rId152" Type="http://schemas.openxmlformats.org/officeDocument/2006/relationships/slideLayout" Target="../slideLayouts/slideLayout1807.xml"/><Relationship Id="rId194" Type="http://schemas.openxmlformats.org/officeDocument/2006/relationships/slideLayout" Target="../slideLayouts/slideLayout1849.xml"/><Relationship Id="rId208" Type="http://schemas.openxmlformats.org/officeDocument/2006/relationships/slideLayout" Target="../slideLayouts/slideLayout1863.xml"/><Relationship Id="rId415" Type="http://schemas.openxmlformats.org/officeDocument/2006/relationships/slideLayout" Target="../slideLayouts/slideLayout2070.xml"/><Relationship Id="rId457" Type="http://schemas.openxmlformats.org/officeDocument/2006/relationships/slideLayout" Target="../slideLayouts/slideLayout2112.xml"/><Relationship Id="rId261" Type="http://schemas.openxmlformats.org/officeDocument/2006/relationships/slideLayout" Target="../slideLayouts/slideLayout1916.xml"/><Relationship Id="rId499" Type="http://schemas.openxmlformats.org/officeDocument/2006/relationships/slideLayout" Target="../slideLayouts/slideLayout2154.xml"/><Relationship Id="rId14" Type="http://schemas.openxmlformats.org/officeDocument/2006/relationships/slideLayout" Target="../slideLayouts/slideLayout1669.xml"/><Relationship Id="rId56" Type="http://schemas.openxmlformats.org/officeDocument/2006/relationships/slideLayout" Target="../slideLayouts/slideLayout1711.xml"/><Relationship Id="rId317" Type="http://schemas.openxmlformats.org/officeDocument/2006/relationships/slideLayout" Target="../slideLayouts/slideLayout1972.xml"/><Relationship Id="rId359" Type="http://schemas.openxmlformats.org/officeDocument/2006/relationships/slideLayout" Target="../slideLayouts/slideLayout2014.xml"/><Relationship Id="rId524" Type="http://schemas.openxmlformats.org/officeDocument/2006/relationships/slideLayout" Target="../slideLayouts/slideLayout2179.xml"/><Relationship Id="rId566" Type="http://schemas.openxmlformats.org/officeDocument/2006/relationships/slideLayout" Target="../slideLayouts/slideLayout2221.xml"/><Relationship Id="rId98" Type="http://schemas.openxmlformats.org/officeDocument/2006/relationships/slideLayout" Target="../slideLayouts/slideLayout1753.xml"/><Relationship Id="rId121" Type="http://schemas.openxmlformats.org/officeDocument/2006/relationships/slideLayout" Target="../slideLayouts/slideLayout1776.xml"/><Relationship Id="rId163" Type="http://schemas.openxmlformats.org/officeDocument/2006/relationships/slideLayout" Target="../slideLayouts/slideLayout1818.xml"/><Relationship Id="rId219" Type="http://schemas.openxmlformats.org/officeDocument/2006/relationships/slideLayout" Target="../slideLayouts/slideLayout1874.xml"/><Relationship Id="rId370" Type="http://schemas.openxmlformats.org/officeDocument/2006/relationships/slideLayout" Target="../slideLayouts/slideLayout2025.xml"/><Relationship Id="rId426" Type="http://schemas.openxmlformats.org/officeDocument/2006/relationships/slideLayout" Target="../slideLayouts/slideLayout2081.xml"/><Relationship Id="rId230" Type="http://schemas.openxmlformats.org/officeDocument/2006/relationships/slideLayout" Target="../slideLayouts/slideLayout1885.xml"/><Relationship Id="rId468" Type="http://schemas.openxmlformats.org/officeDocument/2006/relationships/slideLayout" Target="../slideLayouts/slideLayout2123.xml"/><Relationship Id="rId25" Type="http://schemas.openxmlformats.org/officeDocument/2006/relationships/slideLayout" Target="../slideLayouts/slideLayout1680.xml"/><Relationship Id="rId67" Type="http://schemas.openxmlformats.org/officeDocument/2006/relationships/slideLayout" Target="../slideLayouts/slideLayout1722.xml"/><Relationship Id="rId272" Type="http://schemas.openxmlformats.org/officeDocument/2006/relationships/slideLayout" Target="../slideLayouts/slideLayout1927.xml"/><Relationship Id="rId328" Type="http://schemas.openxmlformats.org/officeDocument/2006/relationships/slideLayout" Target="../slideLayouts/slideLayout1983.xml"/><Relationship Id="rId535" Type="http://schemas.openxmlformats.org/officeDocument/2006/relationships/slideLayout" Target="../slideLayouts/slideLayout2190.xml"/><Relationship Id="rId132" Type="http://schemas.openxmlformats.org/officeDocument/2006/relationships/slideLayout" Target="../slideLayouts/slideLayout1787.xml"/><Relationship Id="rId174" Type="http://schemas.openxmlformats.org/officeDocument/2006/relationships/slideLayout" Target="../slideLayouts/slideLayout1829.xml"/><Relationship Id="rId381" Type="http://schemas.openxmlformats.org/officeDocument/2006/relationships/slideLayout" Target="../slideLayouts/slideLayout2036.xml"/><Relationship Id="rId241" Type="http://schemas.openxmlformats.org/officeDocument/2006/relationships/slideLayout" Target="../slideLayouts/slideLayout1896.xml"/><Relationship Id="rId437" Type="http://schemas.openxmlformats.org/officeDocument/2006/relationships/slideLayout" Target="../slideLayouts/slideLayout2092.xml"/><Relationship Id="rId479" Type="http://schemas.openxmlformats.org/officeDocument/2006/relationships/slideLayout" Target="../slideLayouts/slideLayout2134.xml"/><Relationship Id="rId36" Type="http://schemas.openxmlformats.org/officeDocument/2006/relationships/slideLayout" Target="../slideLayouts/slideLayout1691.xml"/><Relationship Id="rId283" Type="http://schemas.openxmlformats.org/officeDocument/2006/relationships/slideLayout" Target="../slideLayouts/slideLayout1938.xml"/><Relationship Id="rId339" Type="http://schemas.openxmlformats.org/officeDocument/2006/relationships/slideLayout" Target="../slideLayouts/slideLayout1994.xml"/><Relationship Id="rId490" Type="http://schemas.openxmlformats.org/officeDocument/2006/relationships/slideLayout" Target="../slideLayouts/slideLayout2145.xml"/><Relationship Id="rId504" Type="http://schemas.openxmlformats.org/officeDocument/2006/relationships/slideLayout" Target="../slideLayouts/slideLayout2159.xml"/><Relationship Id="rId546" Type="http://schemas.openxmlformats.org/officeDocument/2006/relationships/slideLayout" Target="../slideLayouts/slideLayout2201.xml"/><Relationship Id="rId78" Type="http://schemas.openxmlformats.org/officeDocument/2006/relationships/slideLayout" Target="../slideLayouts/slideLayout1733.xml"/><Relationship Id="rId101" Type="http://schemas.openxmlformats.org/officeDocument/2006/relationships/slideLayout" Target="../slideLayouts/slideLayout1756.xml"/><Relationship Id="rId143" Type="http://schemas.openxmlformats.org/officeDocument/2006/relationships/slideLayout" Target="../slideLayouts/slideLayout1798.xml"/><Relationship Id="rId185" Type="http://schemas.openxmlformats.org/officeDocument/2006/relationships/slideLayout" Target="../slideLayouts/slideLayout1840.xml"/><Relationship Id="rId350" Type="http://schemas.openxmlformats.org/officeDocument/2006/relationships/slideLayout" Target="../slideLayouts/slideLayout2005.xml"/><Relationship Id="rId406" Type="http://schemas.openxmlformats.org/officeDocument/2006/relationships/slideLayout" Target="../slideLayouts/slideLayout2061.xml"/><Relationship Id="rId9" Type="http://schemas.openxmlformats.org/officeDocument/2006/relationships/slideLayout" Target="../slideLayouts/slideLayout1664.xml"/><Relationship Id="rId210" Type="http://schemas.openxmlformats.org/officeDocument/2006/relationships/slideLayout" Target="../slideLayouts/slideLayout1865.xml"/><Relationship Id="rId392" Type="http://schemas.openxmlformats.org/officeDocument/2006/relationships/slideLayout" Target="../slideLayouts/slideLayout2047.xml"/><Relationship Id="rId448" Type="http://schemas.openxmlformats.org/officeDocument/2006/relationships/slideLayout" Target="../slideLayouts/slideLayout2103.xml"/><Relationship Id="rId252" Type="http://schemas.openxmlformats.org/officeDocument/2006/relationships/slideLayout" Target="../slideLayouts/slideLayout1907.xml"/><Relationship Id="rId294" Type="http://schemas.openxmlformats.org/officeDocument/2006/relationships/slideLayout" Target="../slideLayouts/slideLayout1949.xml"/><Relationship Id="rId308" Type="http://schemas.openxmlformats.org/officeDocument/2006/relationships/slideLayout" Target="../slideLayouts/slideLayout1963.xml"/><Relationship Id="rId515" Type="http://schemas.openxmlformats.org/officeDocument/2006/relationships/slideLayout" Target="../slideLayouts/slideLayout2170.xml"/><Relationship Id="rId47" Type="http://schemas.openxmlformats.org/officeDocument/2006/relationships/slideLayout" Target="../slideLayouts/slideLayout1702.xml"/><Relationship Id="rId89" Type="http://schemas.openxmlformats.org/officeDocument/2006/relationships/slideLayout" Target="../slideLayouts/slideLayout1744.xml"/><Relationship Id="rId112" Type="http://schemas.openxmlformats.org/officeDocument/2006/relationships/slideLayout" Target="../slideLayouts/slideLayout1767.xml"/><Relationship Id="rId154" Type="http://schemas.openxmlformats.org/officeDocument/2006/relationships/slideLayout" Target="../slideLayouts/slideLayout1809.xml"/><Relationship Id="rId361" Type="http://schemas.openxmlformats.org/officeDocument/2006/relationships/slideLayout" Target="../slideLayouts/slideLayout2016.xml"/><Relationship Id="rId557" Type="http://schemas.openxmlformats.org/officeDocument/2006/relationships/slideLayout" Target="../slideLayouts/slideLayout2212.xml"/><Relationship Id="rId196" Type="http://schemas.openxmlformats.org/officeDocument/2006/relationships/slideLayout" Target="../slideLayouts/slideLayout1851.xml"/><Relationship Id="rId417" Type="http://schemas.openxmlformats.org/officeDocument/2006/relationships/slideLayout" Target="../slideLayouts/slideLayout2072.xml"/><Relationship Id="rId459" Type="http://schemas.openxmlformats.org/officeDocument/2006/relationships/slideLayout" Target="../slideLayouts/slideLayout2114.xml"/><Relationship Id="rId16" Type="http://schemas.openxmlformats.org/officeDocument/2006/relationships/slideLayout" Target="../slideLayouts/slideLayout1671.xml"/><Relationship Id="rId221" Type="http://schemas.openxmlformats.org/officeDocument/2006/relationships/slideLayout" Target="../slideLayouts/slideLayout1876.xml"/><Relationship Id="rId263" Type="http://schemas.openxmlformats.org/officeDocument/2006/relationships/slideLayout" Target="../slideLayouts/slideLayout1918.xml"/><Relationship Id="rId319" Type="http://schemas.openxmlformats.org/officeDocument/2006/relationships/slideLayout" Target="../slideLayouts/slideLayout1974.xml"/><Relationship Id="rId470" Type="http://schemas.openxmlformats.org/officeDocument/2006/relationships/slideLayout" Target="../slideLayouts/slideLayout2125.xml"/><Relationship Id="rId526" Type="http://schemas.openxmlformats.org/officeDocument/2006/relationships/slideLayout" Target="../slideLayouts/slideLayout2181.xml"/><Relationship Id="rId58" Type="http://schemas.openxmlformats.org/officeDocument/2006/relationships/slideLayout" Target="../slideLayouts/slideLayout1713.xml"/><Relationship Id="rId123" Type="http://schemas.openxmlformats.org/officeDocument/2006/relationships/slideLayout" Target="../slideLayouts/slideLayout1778.xml"/><Relationship Id="rId330" Type="http://schemas.openxmlformats.org/officeDocument/2006/relationships/slideLayout" Target="../slideLayouts/slideLayout1985.xml"/><Relationship Id="rId568" Type="http://schemas.openxmlformats.org/officeDocument/2006/relationships/theme" Target="../theme/theme7.xml"/><Relationship Id="rId165" Type="http://schemas.openxmlformats.org/officeDocument/2006/relationships/slideLayout" Target="../slideLayouts/slideLayout1820.xml"/><Relationship Id="rId372" Type="http://schemas.openxmlformats.org/officeDocument/2006/relationships/slideLayout" Target="../slideLayouts/slideLayout2027.xml"/><Relationship Id="rId428" Type="http://schemas.openxmlformats.org/officeDocument/2006/relationships/slideLayout" Target="../slideLayouts/slideLayout2083.xml"/><Relationship Id="rId232" Type="http://schemas.openxmlformats.org/officeDocument/2006/relationships/slideLayout" Target="../slideLayouts/slideLayout1887.xml"/><Relationship Id="rId274" Type="http://schemas.openxmlformats.org/officeDocument/2006/relationships/slideLayout" Target="../slideLayouts/slideLayout1929.xml"/><Relationship Id="rId481" Type="http://schemas.openxmlformats.org/officeDocument/2006/relationships/slideLayout" Target="../slideLayouts/slideLayout2136.xml"/><Relationship Id="rId27" Type="http://schemas.openxmlformats.org/officeDocument/2006/relationships/slideLayout" Target="../slideLayouts/slideLayout1682.xml"/><Relationship Id="rId69" Type="http://schemas.openxmlformats.org/officeDocument/2006/relationships/slideLayout" Target="../slideLayouts/slideLayout1724.xml"/><Relationship Id="rId134" Type="http://schemas.openxmlformats.org/officeDocument/2006/relationships/slideLayout" Target="../slideLayouts/slideLayout1789.xml"/><Relationship Id="rId537" Type="http://schemas.openxmlformats.org/officeDocument/2006/relationships/slideLayout" Target="../slideLayouts/slideLayout2192.xml"/><Relationship Id="rId80" Type="http://schemas.openxmlformats.org/officeDocument/2006/relationships/slideLayout" Target="../slideLayouts/slideLayout1735.xml"/><Relationship Id="rId176" Type="http://schemas.openxmlformats.org/officeDocument/2006/relationships/slideLayout" Target="../slideLayouts/slideLayout1831.xml"/><Relationship Id="rId341" Type="http://schemas.openxmlformats.org/officeDocument/2006/relationships/slideLayout" Target="../slideLayouts/slideLayout1996.xml"/><Relationship Id="rId383" Type="http://schemas.openxmlformats.org/officeDocument/2006/relationships/slideLayout" Target="../slideLayouts/slideLayout2038.xml"/><Relationship Id="rId439" Type="http://schemas.openxmlformats.org/officeDocument/2006/relationships/slideLayout" Target="../slideLayouts/slideLayout2094.xml"/><Relationship Id="rId201" Type="http://schemas.openxmlformats.org/officeDocument/2006/relationships/slideLayout" Target="../slideLayouts/slideLayout1856.xml"/><Relationship Id="rId243" Type="http://schemas.openxmlformats.org/officeDocument/2006/relationships/slideLayout" Target="../slideLayouts/slideLayout1898.xml"/><Relationship Id="rId285" Type="http://schemas.openxmlformats.org/officeDocument/2006/relationships/slideLayout" Target="../slideLayouts/slideLayout1940.xml"/><Relationship Id="rId450" Type="http://schemas.openxmlformats.org/officeDocument/2006/relationships/slideLayout" Target="../slideLayouts/slideLayout2105.xml"/><Relationship Id="rId506" Type="http://schemas.openxmlformats.org/officeDocument/2006/relationships/slideLayout" Target="../slideLayouts/slideLayout2161.xml"/><Relationship Id="rId38" Type="http://schemas.openxmlformats.org/officeDocument/2006/relationships/slideLayout" Target="../slideLayouts/slideLayout1693.xml"/><Relationship Id="rId103" Type="http://schemas.openxmlformats.org/officeDocument/2006/relationships/slideLayout" Target="../slideLayouts/slideLayout1758.xml"/><Relationship Id="rId310" Type="http://schemas.openxmlformats.org/officeDocument/2006/relationships/slideLayout" Target="../slideLayouts/slideLayout1965.xml"/><Relationship Id="rId492" Type="http://schemas.openxmlformats.org/officeDocument/2006/relationships/slideLayout" Target="../slideLayouts/slideLayout2147.xml"/><Relationship Id="rId548" Type="http://schemas.openxmlformats.org/officeDocument/2006/relationships/slideLayout" Target="../slideLayouts/slideLayout2203.xml"/><Relationship Id="rId91" Type="http://schemas.openxmlformats.org/officeDocument/2006/relationships/slideLayout" Target="../slideLayouts/slideLayout1746.xml"/><Relationship Id="rId145" Type="http://schemas.openxmlformats.org/officeDocument/2006/relationships/slideLayout" Target="../slideLayouts/slideLayout1800.xml"/><Relationship Id="rId187" Type="http://schemas.openxmlformats.org/officeDocument/2006/relationships/slideLayout" Target="../slideLayouts/slideLayout1842.xml"/><Relationship Id="rId352" Type="http://schemas.openxmlformats.org/officeDocument/2006/relationships/slideLayout" Target="../slideLayouts/slideLayout2007.xml"/><Relationship Id="rId394" Type="http://schemas.openxmlformats.org/officeDocument/2006/relationships/slideLayout" Target="../slideLayouts/slideLayout2049.xml"/><Relationship Id="rId408" Type="http://schemas.openxmlformats.org/officeDocument/2006/relationships/slideLayout" Target="../slideLayouts/slideLayout2063.xml"/><Relationship Id="rId212" Type="http://schemas.openxmlformats.org/officeDocument/2006/relationships/slideLayout" Target="../slideLayouts/slideLayout1867.xml"/><Relationship Id="rId254" Type="http://schemas.openxmlformats.org/officeDocument/2006/relationships/slideLayout" Target="../slideLayouts/slideLayout1909.xml"/><Relationship Id="rId49" Type="http://schemas.openxmlformats.org/officeDocument/2006/relationships/slideLayout" Target="../slideLayouts/slideLayout1704.xml"/><Relationship Id="rId114" Type="http://schemas.openxmlformats.org/officeDocument/2006/relationships/slideLayout" Target="../slideLayouts/slideLayout1769.xml"/><Relationship Id="rId296" Type="http://schemas.openxmlformats.org/officeDocument/2006/relationships/slideLayout" Target="../slideLayouts/slideLayout1951.xml"/><Relationship Id="rId461" Type="http://schemas.openxmlformats.org/officeDocument/2006/relationships/slideLayout" Target="../slideLayouts/slideLayout2116.xml"/><Relationship Id="rId517" Type="http://schemas.openxmlformats.org/officeDocument/2006/relationships/slideLayout" Target="../slideLayouts/slideLayout2172.xml"/><Relationship Id="rId559" Type="http://schemas.openxmlformats.org/officeDocument/2006/relationships/slideLayout" Target="../slideLayouts/slideLayout2214.xml"/><Relationship Id="rId60" Type="http://schemas.openxmlformats.org/officeDocument/2006/relationships/slideLayout" Target="../slideLayouts/slideLayout1715.xml"/><Relationship Id="rId156" Type="http://schemas.openxmlformats.org/officeDocument/2006/relationships/slideLayout" Target="../slideLayouts/slideLayout1811.xml"/><Relationship Id="rId198" Type="http://schemas.openxmlformats.org/officeDocument/2006/relationships/slideLayout" Target="../slideLayouts/slideLayout1853.xml"/><Relationship Id="rId321" Type="http://schemas.openxmlformats.org/officeDocument/2006/relationships/slideLayout" Target="../slideLayouts/slideLayout1976.xml"/><Relationship Id="rId363" Type="http://schemas.openxmlformats.org/officeDocument/2006/relationships/slideLayout" Target="../slideLayouts/slideLayout2018.xml"/><Relationship Id="rId419" Type="http://schemas.openxmlformats.org/officeDocument/2006/relationships/slideLayout" Target="../slideLayouts/slideLayout2074.xml"/><Relationship Id="rId223" Type="http://schemas.openxmlformats.org/officeDocument/2006/relationships/slideLayout" Target="../slideLayouts/slideLayout1878.xml"/><Relationship Id="rId430" Type="http://schemas.openxmlformats.org/officeDocument/2006/relationships/slideLayout" Target="../slideLayouts/slideLayout2085.xml"/><Relationship Id="rId18" Type="http://schemas.openxmlformats.org/officeDocument/2006/relationships/slideLayout" Target="../slideLayouts/slideLayout1673.xml"/><Relationship Id="rId265" Type="http://schemas.openxmlformats.org/officeDocument/2006/relationships/slideLayout" Target="../slideLayouts/slideLayout1920.xml"/><Relationship Id="rId472" Type="http://schemas.openxmlformats.org/officeDocument/2006/relationships/slideLayout" Target="../slideLayouts/slideLayout2127.xml"/><Relationship Id="rId528" Type="http://schemas.openxmlformats.org/officeDocument/2006/relationships/slideLayout" Target="../slideLayouts/slideLayout2183.xml"/><Relationship Id="rId125" Type="http://schemas.openxmlformats.org/officeDocument/2006/relationships/slideLayout" Target="../slideLayouts/slideLayout1780.xml"/><Relationship Id="rId167" Type="http://schemas.openxmlformats.org/officeDocument/2006/relationships/slideLayout" Target="../slideLayouts/slideLayout1822.xml"/><Relationship Id="rId332" Type="http://schemas.openxmlformats.org/officeDocument/2006/relationships/slideLayout" Target="../slideLayouts/slideLayout1987.xml"/><Relationship Id="rId374" Type="http://schemas.openxmlformats.org/officeDocument/2006/relationships/slideLayout" Target="../slideLayouts/slideLayout2029.xml"/><Relationship Id="rId71" Type="http://schemas.openxmlformats.org/officeDocument/2006/relationships/slideLayout" Target="../slideLayouts/slideLayout1726.xml"/><Relationship Id="rId234" Type="http://schemas.openxmlformats.org/officeDocument/2006/relationships/slideLayout" Target="../slideLayouts/slideLayout1889.xml"/><Relationship Id="rId2" Type="http://schemas.openxmlformats.org/officeDocument/2006/relationships/slideLayout" Target="../slideLayouts/slideLayout1657.xml"/><Relationship Id="rId29" Type="http://schemas.openxmlformats.org/officeDocument/2006/relationships/slideLayout" Target="../slideLayouts/slideLayout1684.xml"/><Relationship Id="rId276" Type="http://schemas.openxmlformats.org/officeDocument/2006/relationships/slideLayout" Target="../slideLayouts/slideLayout1931.xml"/><Relationship Id="rId441" Type="http://schemas.openxmlformats.org/officeDocument/2006/relationships/slideLayout" Target="../slideLayouts/slideLayout2096.xml"/><Relationship Id="rId483" Type="http://schemas.openxmlformats.org/officeDocument/2006/relationships/slideLayout" Target="../slideLayouts/slideLayout2138.xml"/><Relationship Id="rId539" Type="http://schemas.openxmlformats.org/officeDocument/2006/relationships/slideLayout" Target="../slideLayouts/slideLayout2194.xml"/><Relationship Id="rId40" Type="http://schemas.openxmlformats.org/officeDocument/2006/relationships/slideLayout" Target="../slideLayouts/slideLayout1695.xml"/><Relationship Id="rId136" Type="http://schemas.openxmlformats.org/officeDocument/2006/relationships/slideLayout" Target="../slideLayouts/slideLayout1791.xml"/><Relationship Id="rId178" Type="http://schemas.openxmlformats.org/officeDocument/2006/relationships/slideLayout" Target="../slideLayouts/slideLayout1833.xml"/><Relationship Id="rId301" Type="http://schemas.openxmlformats.org/officeDocument/2006/relationships/slideLayout" Target="../slideLayouts/slideLayout1956.xml"/><Relationship Id="rId343" Type="http://schemas.openxmlformats.org/officeDocument/2006/relationships/slideLayout" Target="../slideLayouts/slideLayout1998.xml"/><Relationship Id="rId550" Type="http://schemas.openxmlformats.org/officeDocument/2006/relationships/slideLayout" Target="../slideLayouts/slideLayout2205.xml"/><Relationship Id="rId82" Type="http://schemas.openxmlformats.org/officeDocument/2006/relationships/slideLayout" Target="../slideLayouts/slideLayout1737.xml"/><Relationship Id="rId203" Type="http://schemas.openxmlformats.org/officeDocument/2006/relationships/slideLayout" Target="../slideLayouts/slideLayout1858.xml"/><Relationship Id="rId385" Type="http://schemas.openxmlformats.org/officeDocument/2006/relationships/slideLayout" Target="../slideLayouts/slideLayout2040.xml"/><Relationship Id="rId245" Type="http://schemas.openxmlformats.org/officeDocument/2006/relationships/slideLayout" Target="../slideLayouts/slideLayout1900.xml"/><Relationship Id="rId287" Type="http://schemas.openxmlformats.org/officeDocument/2006/relationships/slideLayout" Target="../slideLayouts/slideLayout1942.xml"/><Relationship Id="rId410" Type="http://schemas.openxmlformats.org/officeDocument/2006/relationships/slideLayout" Target="../slideLayouts/slideLayout2065.xml"/><Relationship Id="rId452" Type="http://schemas.openxmlformats.org/officeDocument/2006/relationships/slideLayout" Target="../slideLayouts/slideLayout2107.xml"/><Relationship Id="rId494" Type="http://schemas.openxmlformats.org/officeDocument/2006/relationships/slideLayout" Target="../slideLayouts/slideLayout2149.xml"/><Relationship Id="rId508" Type="http://schemas.openxmlformats.org/officeDocument/2006/relationships/slideLayout" Target="../slideLayouts/slideLayout2163.xml"/><Relationship Id="rId105" Type="http://schemas.openxmlformats.org/officeDocument/2006/relationships/slideLayout" Target="../slideLayouts/slideLayout1760.xml"/><Relationship Id="rId147" Type="http://schemas.openxmlformats.org/officeDocument/2006/relationships/slideLayout" Target="../slideLayouts/slideLayout1802.xml"/><Relationship Id="rId312" Type="http://schemas.openxmlformats.org/officeDocument/2006/relationships/slideLayout" Target="../slideLayouts/slideLayout1967.xml"/><Relationship Id="rId354" Type="http://schemas.openxmlformats.org/officeDocument/2006/relationships/slideLayout" Target="../slideLayouts/slideLayout2009.xml"/><Relationship Id="rId51" Type="http://schemas.openxmlformats.org/officeDocument/2006/relationships/slideLayout" Target="../slideLayouts/slideLayout1706.xml"/><Relationship Id="rId93" Type="http://schemas.openxmlformats.org/officeDocument/2006/relationships/slideLayout" Target="../slideLayouts/slideLayout1748.xml"/><Relationship Id="rId189" Type="http://schemas.openxmlformats.org/officeDocument/2006/relationships/slideLayout" Target="../slideLayouts/slideLayout1844.xml"/><Relationship Id="rId396" Type="http://schemas.openxmlformats.org/officeDocument/2006/relationships/slideLayout" Target="../slideLayouts/slideLayout2051.xml"/><Relationship Id="rId561" Type="http://schemas.openxmlformats.org/officeDocument/2006/relationships/slideLayout" Target="../slideLayouts/slideLayout2216.xml"/><Relationship Id="rId214" Type="http://schemas.openxmlformats.org/officeDocument/2006/relationships/slideLayout" Target="../slideLayouts/slideLayout1869.xml"/><Relationship Id="rId256" Type="http://schemas.openxmlformats.org/officeDocument/2006/relationships/slideLayout" Target="../slideLayouts/slideLayout1911.xml"/><Relationship Id="rId298" Type="http://schemas.openxmlformats.org/officeDocument/2006/relationships/slideLayout" Target="../slideLayouts/slideLayout1953.xml"/><Relationship Id="rId421" Type="http://schemas.openxmlformats.org/officeDocument/2006/relationships/slideLayout" Target="../slideLayouts/slideLayout2076.xml"/><Relationship Id="rId463" Type="http://schemas.openxmlformats.org/officeDocument/2006/relationships/slideLayout" Target="../slideLayouts/slideLayout2118.xml"/><Relationship Id="rId519" Type="http://schemas.openxmlformats.org/officeDocument/2006/relationships/slideLayout" Target="../slideLayouts/slideLayout2174.xml"/><Relationship Id="rId116" Type="http://schemas.openxmlformats.org/officeDocument/2006/relationships/slideLayout" Target="../slideLayouts/slideLayout1771.xml"/><Relationship Id="rId158" Type="http://schemas.openxmlformats.org/officeDocument/2006/relationships/slideLayout" Target="../slideLayouts/slideLayout1813.xml"/><Relationship Id="rId323" Type="http://schemas.openxmlformats.org/officeDocument/2006/relationships/slideLayout" Target="../slideLayouts/slideLayout1978.xml"/><Relationship Id="rId530" Type="http://schemas.openxmlformats.org/officeDocument/2006/relationships/slideLayout" Target="../slideLayouts/slideLayout2185.xml"/><Relationship Id="rId20" Type="http://schemas.openxmlformats.org/officeDocument/2006/relationships/slideLayout" Target="../slideLayouts/slideLayout1675.xml"/><Relationship Id="rId62" Type="http://schemas.openxmlformats.org/officeDocument/2006/relationships/slideLayout" Target="../slideLayouts/slideLayout1717.xml"/><Relationship Id="rId365" Type="http://schemas.openxmlformats.org/officeDocument/2006/relationships/slideLayout" Target="../slideLayouts/slideLayout2020.xml"/><Relationship Id="rId225" Type="http://schemas.openxmlformats.org/officeDocument/2006/relationships/slideLayout" Target="../slideLayouts/slideLayout1880.xml"/><Relationship Id="rId267" Type="http://schemas.openxmlformats.org/officeDocument/2006/relationships/slideLayout" Target="../slideLayouts/slideLayout1922.xml"/><Relationship Id="rId432" Type="http://schemas.openxmlformats.org/officeDocument/2006/relationships/slideLayout" Target="../slideLayouts/slideLayout2087.xml"/><Relationship Id="rId474" Type="http://schemas.openxmlformats.org/officeDocument/2006/relationships/slideLayout" Target="../slideLayouts/slideLayout2129.xml"/><Relationship Id="rId127" Type="http://schemas.openxmlformats.org/officeDocument/2006/relationships/slideLayout" Target="../slideLayouts/slideLayout1782.xml"/><Relationship Id="rId31" Type="http://schemas.openxmlformats.org/officeDocument/2006/relationships/slideLayout" Target="../slideLayouts/slideLayout1686.xml"/><Relationship Id="rId73" Type="http://schemas.openxmlformats.org/officeDocument/2006/relationships/slideLayout" Target="../slideLayouts/slideLayout1728.xml"/><Relationship Id="rId169" Type="http://schemas.openxmlformats.org/officeDocument/2006/relationships/slideLayout" Target="../slideLayouts/slideLayout1824.xml"/><Relationship Id="rId334" Type="http://schemas.openxmlformats.org/officeDocument/2006/relationships/slideLayout" Target="../slideLayouts/slideLayout1989.xml"/><Relationship Id="rId376" Type="http://schemas.openxmlformats.org/officeDocument/2006/relationships/slideLayout" Target="../slideLayouts/slideLayout2031.xml"/><Relationship Id="rId541" Type="http://schemas.openxmlformats.org/officeDocument/2006/relationships/slideLayout" Target="../slideLayouts/slideLayout2196.xml"/><Relationship Id="rId4" Type="http://schemas.openxmlformats.org/officeDocument/2006/relationships/slideLayout" Target="../slideLayouts/slideLayout1659.xml"/><Relationship Id="rId180" Type="http://schemas.openxmlformats.org/officeDocument/2006/relationships/slideLayout" Target="../slideLayouts/slideLayout1835.xml"/><Relationship Id="rId236" Type="http://schemas.openxmlformats.org/officeDocument/2006/relationships/slideLayout" Target="../slideLayouts/slideLayout1891.xml"/><Relationship Id="rId278" Type="http://schemas.openxmlformats.org/officeDocument/2006/relationships/slideLayout" Target="../slideLayouts/slideLayout1933.xml"/><Relationship Id="rId401" Type="http://schemas.openxmlformats.org/officeDocument/2006/relationships/slideLayout" Target="../slideLayouts/slideLayout2056.xml"/><Relationship Id="rId443" Type="http://schemas.openxmlformats.org/officeDocument/2006/relationships/slideLayout" Target="../slideLayouts/slideLayout2098.xml"/><Relationship Id="rId303" Type="http://schemas.openxmlformats.org/officeDocument/2006/relationships/slideLayout" Target="../slideLayouts/slideLayout1958.xml"/><Relationship Id="rId485" Type="http://schemas.openxmlformats.org/officeDocument/2006/relationships/slideLayout" Target="../slideLayouts/slideLayout2140.xml"/><Relationship Id="rId42" Type="http://schemas.openxmlformats.org/officeDocument/2006/relationships/slideLayout" Target="../slideLayouts/slideLayout1697.xml"/><Relationship Id="rId84" Type="http://schemas.openxmlformats.org/officeDocument/2006/relationships/slideLayout" Target="../slideLayouts/slideLayout1739.xml"/><Relationship Id="rId138" Type="http://schemas.openxmlformats.org/officeDocument/2006/relationships/slideLayout" Target="../slideLayouts/slideLayout1793.xml"/><Relationship Id="rId345" Type="http://schemas.openxmlformats.org/officeDocument/2006/relationships/slideLayout" Target="../slideLayouts/slideLayout2000.xml"/><Relationship Id="rId387" Type="http://schemas.openxmlformats.org/officeDocument/2006/relationships/slideLayout" Target="../slideLayouts/slideLayout2042.xml"/><Relationship Id="rId510" Type="http://schemas.openxmlformats.org/officeDocument/2006/relationships/slideLayout" Target="../slideLayouts/slideLayout2165.xml"/><Relationship Id="rId552" Type="http://schemas.openxmlformats.org/officeDocument/2006/relationships/slideLayout" Target="../slideLayouts/slideLayout2207.xml"/><Relationship Id="rId191" Type="http://schemas.openxmlformats.org/officeDocument/2006/relationships/slideLayout" Target="../slideLayouts/slideLayout1846.xml"/><Relationship Id="rId205" Type="http://schemas.openxmlformats.org/officeDocument/2006/relationships/slideLayout" Target="../slideLayouts/slideLayout1860.xml"/><Relationship Id="rId247" Type="http://schemas.openxmlformats.org/officeDocument/2006/relationships/slideLayout" Target="../slideLayouts/slideLayout1902.xml"/><Relationship Id="rId412" Type="http://schemas.openxmlformats.org/officeDocument/2006/relationships/slideLayout" Target="../slideLayouts/slideLayout2067.xml"/><Relationship Id="rId107" Type="http://schemas.openxmlformats.org/officeDocument/2006/relationships/slideLayout" Target="../slideLayouts/slideLayout1762.xml"/><Relationship Id="rId289" Type="http://schemas.openxmlformats.org/officeDocument/2006/relationships/slideLayout" Target="../slideLayouts/slideLayout1944.xml"/><Relationship Id="rId454" Type="http://schemas.openxmlformats.org/officeDocument/2006/relationships/slideLayout" Target="../slideLayouts/slideLayout2109.xml"/><Relationship Id="rId496" Type="http://schemas.openxmlformats.org/officeDocument/2006/relationships/slideLayout" Target="../slideLayouts/slideLayout2151.xml"/><Relationship Id="rId11" Type="http://schemas.openxmlformats.org/officeDocument/2006/relationships/slideLayout" Target="../slideLayouts/slideLayout1666.xml"/><Relationship Id="rId53" Type="http://schemas.openxmlformats.org/officeDocument/2006/relationships/slideLayout" Target="../slideLayouts/slideLayout1708.xml"/><Relationship Id="rId149" Type="http://schemas.openxmlformats.org/officeDocument/2006/relationships/slideLayout" Target="../slideLayouts/slideLayout1804.xml"/><Relationship Id="rId314" Type="http://schemas.openxmlformats.org/officeDocument/2006/relationships/slideLayout" Target="../slideLayouts/slideLayout1969.xml"/><Relationship Id="rId356" Type="http://schemas.openxmlformats.org/officeDocument/2006/relationships/slideLayout" Target="../slideLayouts/slideLayout2011.xml"/><Relationship Id="rId398" Type="http://schemas.openxmlformats.org/officeDocument/2006/relationships/slideLayout" Target="../slideLayouts/slideLayout2053.xml"/><Relationship Id="rId521" Type="http://schemas.openxmlformats.org/officeDocument/2006/relationships/slideLayout" Target="../slideLayouts/slideLayout2176.xml"/><Relationship Id="rId563" Type="http://schemas.openxmlformats.org/officeDocument/2006/relationships/slideLayout" Target="../slideLayouts/slideLayout2218.xml"/><Relationship Id="rId95" Type="http://schemas.openxmlformats.org/officeDocument/2006/relationships/slideLayout" Target="../slideLayouts/slideLayout1750.xml"/><Relationship Id="rId160" Type="http://schemas.openxmlformats.org/officeDocument/2006/relationships/slideLayout" Target="../slideLayouts/slideLayout1815.xml"/><Relationship Id="rId216" Type="http://schemas.openxmlformats.org/officeDocument/2006/relationships/slideLayout" Target="../slideLayouts/slideLayout1871.xml"/><Relationship Id="rId423" Type="http://schemas.openxmlformats.org/officeDocument/2006/relationships/slideLayout" Target="../slideLayouts/slideLayout2078.xml"/><Relationship Id="rId258" Type="http://schemas.openxmlformats.org/officeDocument/2006/relationships/slideLayout" Target="../slideLayouts/slideLayout1913.xml"/><Relationship Id="rId465" Type="http://schemas.openxmlformats.org/officeDocument/2006/relationships/slideLayout" Target="../slideLayouts/slideLayout2120.xml"/><Relationship Id="rId22" Type="http://schemas.openxmlformats.org/officeDocument/2006/relationships/slideLayout" Target="../slideLayouts/slideLayout1677.xml"/><Relationship Id="rId64" Type="http://schemas.openxmlformats.org/officeDocument/2006/relationships/slideLayout" Target="../slideLayouts/slideLayout1719.xml"/><Relationship Id="rId118" Type="http://schemas.openxmlformats.org/officeDocument/2006/relationships/slideLayout" Target="../slideLayouts/slideLayout1773.xml"/><Relationship Id="rId325" Type="http://schemas.openxmlformats.org/officeDocument/2006/relationships/slideLayout" Target="../slideLayouts/slideLayout1980.xml"/><Relationship Id="rId367" Type="http://schemas.openxmlformats.org/officeDocument/2006/relationships/slideLayout" Target="../slideLayouts/slideLayout2022.xml"/><Relationship Id="rId532" Type="http://schemas.openxmlformats.org/officeDocument/2006/relationships/slideLayout" Target="../slideLayouts/slideLayout2187.xml"/><Relationship Id="rId171" Type="http://schemas.openxmlformats.org/officeDocument/2006/relationships/slideLayout" Target="../slideLayouts/slideLayout1826.xml"/><Relationship Id="rId227" Type="http://schemas.openxmlformats.org/officeDocument/2006/relationships/slideLayout" Target="../slideLayouts/slideLayout1882.xml"/><Relationship Id="rId269" Type="http://schemas.openxmlformats.org/officeDocument/2006/relationships/slideLayout" Target="../slideLayouts/slideLayout1924.xml"/><Relationship Id="rId434" Type="http://schemas.openxmlformats.org/officeDocument/2006/relationships/slideLayout" Target="../slideLayouts/slideLayout2089.xml"/><Relationship Id="rId476" Type="http://schemas.openxmlformats.org/officeDocument/2006/relationships/slideLayout" Target="../slideLayouts/slideLayout2131.xml"/><Relationship Id="rId33" Type="http://schemas.openxmlformats.org/officeDocument/2006/relationships/slideLayout" Target="../slideLayouts/slideLayout1688.xml"/><Relationship Id="rId129" Type="http://schemas.openxmlformats.org/officeDocument/2006/relationships/slideLayout" Target="../slideLayouts/slideLayout1784.xml"/><Relationship Id="rId280" Type="http://schemas.openxmlformats.org/officeDocument/2006/relationships/slideLayout" Target="../slideLayouts/slideLayout1935.xml"/><Relationship Id="rId336" Type="http://schemas.openxmlformats.org/officeDocument/2006/relationships/slideLayout" Target="../slideLayouts/slideLayout1991.xml"/><Relationship Id="rId501" Type="http://schemas.openxmlformats.org/officeDocument/2006/relationships/slideLayout" Target="../slideLayouts/slideLayout2156.xml"/><Relationship Id="rId543" Type="http://schemas.openxmlformats.org/officeDocument/2006/relationships/slideLayout" Target="../slideLayouts/slideLayout2198.xml"/><Relationship Id="rId75" Type="http://schemas.openxmlformats.org/officeDocument/2006/relationships/slideLayout" Target="../slideLayouts/slideLayout1730.xml"/><Relationship Id="rId140" Type="http://schemas.openxmlformats.org/officeDocument/2006/relationships/slideLayout" Target="../slideLayouts/slideLayout1795.xml"/><Relationship Id="rId182" Type="http://schemas.openxmlformats.org/officeDocument/2006/relationships/slideLayout" Target="../slideLayouts/slideLayout1837.xml"/><Relationship Id="rId378" Type="http://schemas.openxmlformats.org/officeDocument/2006/relationships/slideLayout" Target="../slideLayouts/slideLayout2033.xml"/><Relationship Id="rId403" Type="http://schemas.openxmlformats.org/officeDocument/2006/relationships/slideLayout" Target="../slideLayouts/slideLayout2058.xml"/><Relationship Id="rId6" Type="http://schemas.openxmlformats.org/officeDocument/2006/relationships/slideLayout" Target="../slideLayouts/slideLayout1661.xml"/><Relationship Id="rId238" Type="http://schemas.openxmlformats.org/officeDocument/2006/relationships/slideLayout" Target="../slideLayouts/slideLayout1893.xml"/><Relationship Id="rId445" Type="http://schemas.openxmlformats.org/officeDocument/2006/relationships/slideLayout" Target="../slideLayouts/slideLayout2100.xml"/><Relationship Id="rId487" Type="http://schemas.openxmlformats.org/officeDocument/2006/relationships/slideLayout" Target="../slideLayouts/slideLayout2142.xml"/><Relationship Id="rId291" Type="http://schemas.openxmlformats.org/officeDocument/2006/relationships/slideLayout" Target="../slideLayouts/slideLayout1946.xml"/><Relationship Id="rId305" Type="http://schemas.openxmlformats.org/officeDocument/2006/relationships/slideLayout" Target="../slideLayouts/slideLayout1960.xml"/><Relationship Id="rId347" Type="http://schemas.openxmlformats.org/officeDocument/2006/relationships/slideLayout" Target="../slideLayouts/slideLayout2002.xml"/><Relationship Id="rId512" Type="http://schemas.openxmlformats.org/officeDocument/2006/relationships/slideLayout" Target="../slideLayouts/slideLayout2167.xml"/><Relationship Id="rId44" Type="http://schemas.openxmlformats.org/officeDocument/2006/relationships/slideLayout" Target="../slideLayouts/slideLayout1699.xml"/><Relationship Id="rId86" Type="http://schemas.openxmlformats.org/officeDocument/2006/relationships/slideLayout" Target="../slideLayouts/slideLayout1741.xml"/><Relationship Id="rId151" Type="http://schemas.openxmlformats.org/officeDocument/2006/relationships/slideLayout" Target="../slideLayouts/slideLayout1806.xml"/><Relationship Id="rId389" Type="http://schemas.openxmlformats.org/officeDocument/2006/relationships/slideLayout" Target="../slideLayouts/slideLayout2044.xml"/><Relationship Id="rId554" Type="http://schemas.openxmlformats.org/officeDocument/2006/relationships/slideLayout" Target="../slideLayouts/slideLayout2209.xml"/><Relationship Id="rId193" Type="http://schemas.openxmlformats.org/officeDocument/2006/relationships/slideLayout" Target="../slideLayouts/slideLayout1848.xml"/><Relationship Id="rId207" Type="http://schemas.openxmlformats.org/officeDocument/2006/relationships/slideLayout" Target="../slideLayouts/slideLayout1862.xml"/><Relationship Id="rId249" Type="http://schemas.openxmlformats.org/officeDocument/2006/relationships/slideLayout" Target="../slideLayouts/slideLayout1904.xml"/><Relationship Id="rId414" Type="http://schemas.openxmlformats.org/officeDocument/2006/relationships/slideLayout" Target="../slideLayouts/slideLayout2069.xml"/><Relationship Id="rId456" Type="http://schemas.openxmlformats.org/officeDocument/2006/relationships/slideLayout" Target="../slideLayouts/slideLayout2111.xml"/><Relationship Id="rId498" Type="http://schemas.openxmlformats.org/officeDocument/2006/relationships/slideLayout" Target="../slideLayouts/slideLayout2153.xml"/><Relationship Id="rId13" Type="http://schemas.openxmlformats.org/officeDocument/2006/relationships/slideLayout" Target="../slideLayouts/slideLayout1668.xml"/><Relationship Id="rId109" Type="http://schemas.openxmlformats.org/officeDocument/2006/relationships/slideLayout" Target="../slideLayouts/slideLayout1764.xml"/><Relationship Id="rId260" Type="http://schemas.openxmlformats.org/officeDocument/2006/relationships/slideLayout" Target="../slideLayouts/slideLayout1915.xml"/><Relationship Id="rId316" Type="http://schemas.openxmlformats.org/officeDocument/2006/relationships/slideLayout" Target="../slideLayouts/slideLayout1971.xml"/><Relationship Id="rId523" Type="http://schemas.openxmlformats.org/officeDocument/2006/relationships/slideLayout" Target="../slideLayouts/slideLayout2178.xml"/><Relationship Id="rId55" Type="http://schemas.openxmlformats.org/officeDocument/2006/relationships/slideLayout" Target="../slideLayouts/slideLayout1710.xml"/><Relationship Id="rId97" Type="http://schemas.openxmlformats.org/officeDocument/2006/relationships/slideLayout" Target="../slideLayouts/slideLayout1752.xml"/><Relationship Id="rId120" Type="http://schemas.openxmlformats.org/officeDocument/2006/relationships/slideLayout" Target="../slideLayouts/slideLayout1775.xml"/><Relationship Id="rId358" Type="http://schemas.openxmlformats.org/officeDocument/2006/relationships/slideLayout" Target="../slideLayouts/slideLayout2013.xml"/><Relationship Id="rId565" Type="http://schemas.openxmlformats.org/officeDocument/2006/relationships/slideLayout" Target="../slideLayouts/slideLayout2220.xml"/><Relationship Id="rId162" Type="http://schemas.openxmlformats.org/officeDocument/2006/relationships/slideLayout" Target="../slideLayouts/slideLayout1817.xml"/><Relationship Id="rId218" Type="http://schemas.openxmlformats.org/officeDocument/2006/relationships/slideLayout" Target="../slideLayouts/slideLayout1873.xml"/><Relationship Id="rId425" Type="http://schemas.openxmlformats.org/officeDocument/2006/relationships/slideLayout" Target="../slideLayouts/slideLayout2080.xml"/><Relationship Id="rId467" Type="http://schemas.openxmlformats.org/officeDocument/2006/relationships/slideLayout" Target="../slideLayouts/slideLayout2122.xml"/><Relationship Id="rId271" Type="http://schemas.openxmlformats.org/officeDocument/2006/relationships/slideLayout" Target="../slideLayouts/slideLayout1926.xml"/><Relationship Id="rId24" Type="http://schemas.openxmlformats.org/officeDocument/2006/relationships/slideLayout" Target="../slideLayouts/slideLayout1679.xml"/><Relationship Id="rId66" Type="http://schemas.openxmlformats.org/officeDocument/2006/relationships/slideLayout" Target="../slideLayouts/slideLayout1721.xml"/><Relationship Id="rId131" Type="http://schemas.openxmlformats.org/officeDocument/2006/relationships/slideLayout" Target="../slideLayouts/slideLayout1786.xml"/><Relationship Id="rId327" Type="http://schemas.openxmlformats.org/officeDocument/2006/relationships/slideLayout" Target="../slideLayouts/slideLayout1982.xml"/><Relationship Id="rId369" Type="http://schemas.openxmlformats.org/officeDocument/2006/relationships/slideLayout" Target="../slideLayouts/slideLayout2024.xml"/><Relationship Id="rId534" Type="http://schemas.openxmlformats.org/officeDocument/2006/relationships/slideLayout" Target="../slideLayouts/slideLayout2189.xml"/><Relationship Id="rId173" Type="http://schemas.openxmlformats.org/officeDocument/2006/relationships/slideLayout" Target="../slideLayouts/slideLayout1828.xml"/><Relationship Id="rId229" Type="http://schemas.openxmlformats.org/officeDocument/2006/relationships/slideLayout" Target="../slideLayouts/slideLayout1884.xml"/><Relationship Id="rId380" Type="http://schemas.openxmlformats.org/officeDocument/2006/relationships/slideLayout" Target="../slideLayouts/slideLayout2035.xml"/><Relationship Id="rId436" Type="http://schemas.openxmlformats.org/officeDocument/2006/relationships/slideLayout" Target="../slideLayouts/slideLayout2091.xml"/><Relationship Id="rId240" Type="http://schemas.openxmlformats.org/officeDocument/2006/relationships/slideLayout" Target="../slideLayouts/slideLayout1895.xml"/><Relationship Id="rId478" Type="http://schemas.openxmlformats.org/officeDocument/2006/relationships/slideLayout" Target="../slideLayouts/slideLayout2133.xml"/><Relationship Id="rId35" Type="http://schemas.openxmlformats.org/officeDocument/2006/relationships/slideLayout" Target="../slideLayouts/slideLayout1690.xml"/><Relationship Id="rId77" Type="http://schemas.openxmlformats.org/officeDocument/2006/relationships/slideLayout" Target="../slideLayouts/slideLayout1732.xml"/><Relationship Id="rId100" Type="http://schemas.openxmlformats.org/officeDocument/2006/relationships/slideLayout" Target="../slideLayouts/slideLayout1755.xml"/><Relationship Id="rId282" Type="http://schemas.openxmlformats.org/officeDocument/2006/relationships/slideLayout" Target="../slideLayouts/slideLayout1937.xml"/><Relationship Id="rId338" Type="http://schemas.openxmlformats.org/officeDocument/2006/relationships/slideLayout" Target="../slideLayouts/slideLayout1993.xml"/><Relationship Id="rId503" Type="http://schemas.openxmlformats.org/officeDocument/2006/relationships/slideLayout" Target="../slideLayouts/slideLayout2158.xml"/><Relationship Id="rId545" Type="http://schemas.openxmlformats.org/officeDocument/2006/relationships/slideLayout" Target="../slideLayouts/slideLayout2200.xml"/><Relationship Id="rId8" Type="http://schemas.openxmlformats.org/officeDocument/2006/relationships/slideLayout" Target="../slideLayouts/slideLayout1663.xml"/><Relationship Id="rId142" Type="http://schemas.openxmlformats.org/officeDocument/2006/relationships/slideLayout" Target="../slideLayouts/slideLayout1797.xml"/><Relationship Id="rId184" Type="http://schemas.openxmlformats.org/officeDocument/2006/relationships/slideLayout" Target="../slideLayouts/slideLayout1839.xml"/><Relationship Id="rId391" Type="http://schemas.openxmlformats.org/officeDocument/2006/relationships/slideLayout" Target="../slideLayouts/slideLayout2046.xml"/><Relationship Id="rId405" Type="http://schemas.openxmlformats.org/officeDocument/2006/relationships/slideLayout" Target="../slideLayouts/slideLayout2060.xml"/><Relationship Id="rId447" Type="http://schemas.openxmlformats.org/officeDocument/2006/relationships/slideLayout" Target="../slideLayouts/slideLayout2102.xml"/><Relationship Id="rId251" Type="http://schemas.openxmlformats.org/officeDocument/2006/relationships/slideLayout" Target="../slideLayouts/slideLayout1906.xml"/><Relationship Id="rId489" Type="http://schemas.openxmlformats.org/officeDocument/2006/relationships/slideLayout" Target="../slideLayouts/slideLayout2144.xml"/><Relationship Id="rId46" Type="http://schemas.openxmlformats.org/officeDocument/2006/relationships/slideLayout" Target="../slideLayouts/slideLayout1701.xml"/><Relationship Id="rId293" Type="http://schemas.openxmlformats.org/officeDocument/2006/relationships/slideLayout" Target="../slideLayouts/slideLayout1948.xml"/><Relationship Id="rId307" Type="http://schemas.openxmlformats.org/officeDocument/2006/relationships/slideLayout" Target="../slideLayouts/slideLayout1962.xml"/><Relationship Id="rId349" Type="http://schemas.openxmlformats.org/officeDocument/2006/relationships/slideLayout" Target="../slideLayouts/slideLayout2004.xml"/><Relationship Id="rId514" Type="http://schemas.openxmlformats.org/officeDocument/2006/relationships/slideLayout" Target="../slideLayouts/slideLayout2169.xml"/><Relationship Id="rId556" Type="http://schemas.openxmlformats.org/officeDocument/2006/relationships/slideLayout" Target="../slideLayouts/slideLayout2211.xml"/><Relationship Id="rId88" Type="http://schemas.openxmlformats.org/officeDocument/2006/relationships/slideLayout" Target="../slideLayouts/slideLayout1743.xml"/><Relationship Id="rId111" Type="http://schemas.openxmlformats.org/officeDocument/2006/relationships/slideLayout" Target="../slideLayouts/slideLayout1766.xml"/><Relationship Id="rId153" Type="http://schemas.openxmlformats.org/officeDocument/2006/relationships/slideLayout" Target="../slideLayouts/slideLayout1808.xml"/><Relationship Id="rId195" Type="http://schemas.openxmlformats.org/officeDocument/2006/relationships/slideLayout" Target="../slideLayouts/slideLayout1850.xml"/><Relationship Id="rId209" Type="http://schemas.openxmlformats.org/officeDocument/2006/relationships/slideLayout" Target="../slideLayouts/slideLayout1864.xml"/><Relationship Id="rId360" Type="http://schemas.openxmlformats.org/officeDocument/2006/relationships/slideLayout" Target="../slideLayouts/slideLayout2015.xml"/><Relationship Id="rId416" Type="http://schemas.openxmlformats.org/officeDocument/2006/relationships/slideLayout" Target="../slideLayouts/slideLayout2071.xml"/><Relationship Id="rId220" Type="http://schemas.openxmlformats.org/officeDocument/2006/relationships/slideLayout" Target="../slideLayouts/slideLayout1875.xml"/><Relationship Id="rId458" Type="http://schemas.openxmlformats.org/officeDocument/2006/relationships/slideLayout" Target="../slideLayouts/slideLayout2113.xml"/><Relationship Id="rId15" Type="http://schemas.openxmlformats.org/officeDocument/2006/relationships/slideLayout" Target="../slideLayouts/slideLayout1670.xml"/><Relationship Id="rId57" Type="http://schemas.openxmlformats.org/officeDocument/2006/relationships/slideLayout" Target="../slideLayouts/slideLayout1712.xml"/><Relationship Id="rId262" Type="http://schemas.openxmlformats.org/officeDocument/2006/relationships/slideLayout" Target="../slideLayouts/slideLayout1917.xml"/><Relationship Id="rId318" Type="http://schemas.openxmlformats.org/officeDocument/2006/relationships/slideLayout" Target="../slideLayouts/slideLayout1973.xml"/><Relationship Id="rId525" Type="http://schemas.openxmlformats.org/officeDocument/2006/relationships/slideLayout" Target="../slideLayouts/slideLayout2180.xml"/><Relationship Id="rId567" Type="http://schemas.openxmlformats.org/officeDocument/2006/relationships/slideLayout" Target="../slideLayouts/slideLayout2222.xml"/><Relationship Id="rId99" Type="http://schemas.openxmlformats.org/officeDocument/2006/relationships/slideLayout" Target="../slideLayouts/slideLayout1754.xml"/><Relationship Id="rId122" Type="http://schemas.openxmlformats.org/officeDocument/2006/relationships/slideLayout" Target="../slideLayouts/slideLayout1777.xml"/><Relationship Id="rId164" Type="http://schemas.openxmlformats.org/officeDocument/2006/relationships/slideLayout" Target="../slideLayouts/slideLayout1819.xml"/><Relationship Id="rId371" Type="http://schemas.openxmlformats.org/officeDocument/2006/relationships/slideLayout" Target="../slideLayouts/slideLayout2026.xml"/><Relationship Id="rId427" Type="http://schemas.openxmlformats.org/officeDocument/2006/relationships/slideLayout" Target="../slideLayouts/slideLayout2082.xml"/><Relationship Id="rId469" Type="http://schemas.openxmlformats.org/officeDocument/2006/relationships/slideLayout" Target="../slideLayouts/slideLayout2124.xml"/><Relationship Id="rId26" Type="http://schemas.openxmlformats.org/officeDocument/2006/relationships/slideLayout" Target="../slideLayouts/slideLayout1681.xml"/><Relationship Id="rId231" Type="http://schemas.openxmlformats.org/officeDocument/2006/relationships/slideLayout" Target="../slideLayouts/slideLayout1886.xml"/><Relationship Id="rId273" Type="http://schemas.openxmlformats.org/officeDocument/2006/relationships/slideLayout" Target="../slideLayouts/slideLayout1928.xml"/><Relationship Id="rId329" Type="http://schemas.openxmlformats.org/officeDocument/2006/relationships/slideLayout" Target="../slideLayouts/slideLayout1984.xml"/><Relationship Id="rId480" Type="http://schemas.openxmlformats.org/officeDocument/2006/relationships/slideLayout" Target="../slideLayouts/slideLayout2135.xml"/><Relationship Id="rId536" Type="http://schemas.openxmlformats.org/officeDocument/2006/relationships/slideLayout" Target="../slideLayouts/slideLayout2191.xml"/><Relationship Id="rId68" Type="http://schemas.openxmlformats.org/officeDocument/2006/relationships/slideLayout" Target="../slideLayouts/slideLayout1723.xml"/><Relationship Id="rId133" Type="http://schemas.openxmlformats.org/officeDocument/2006/relationships/slideLayout" Target="../slideLayouts/slideLayout1788.xml"/><Relationship Id="rId175" Type="http://schemas.openxmlformats.org/officeDocument/2006/relationships/slideLayout" Target="../slideLayouts/slideLayout1830.xml"/><Relationship Id="rId340" Type="http://schemas.openxmlformats.org/officeDocument/2006/relationships/slideLayout" Target="../slideLayouts/slideLayout1995.xml"/><Relationship Id="rId200" Type="http://schemas.openxmlformats.org/officeDocument/2006/relationships/slideLayout" Target="../slideLayouts/slideLayout1855.xml"/><Relationship Id="rId382" Type="http://schemas.openxmlformats.org/officeDocument/2006/relationships/slideLayout" Target="../slideLayouts/slideLayout2037.xml"/><Relationship Id="rId438" Type="http://schemas.openxmlformats.org/officeDocument/2006/relationships/slideLayout" Target="../slideLayouts/slideLayout2093.xml"/><Relationship Id="rId242" Type="http://schemas.openxmlformats.org/officeDocument/2006/relationships/slideLayout" Target="../slideLayouts/slideLayout1897.xml"/><Relationship Id="rId284" Type="http://schemas.openxmlformats.org/officeDocument/2006/relationships/slideLayout" Target="../slideLayouts/slideLayout1939.xml"/><Relationship Id="rId491" Type="http://schemas.openxmlformats.org/officeDocument/2006/relationships/slideLayout" Target="../slideLayouts/slideLayout2146.xml"/><Relationship Id="rId505" Type="http://schemas.openxmlformats.org/officeDocument/2006/relationships/slideLayout" Target="../slideLayouts/slideLayout2160.xml"/><Relationship Id="rId37" Type="http://schemas.openxmlformats.org/officeDocument/2006/relationships/slideLayout" Target="../slideLayouts/slideLayout1692.xml"/><Relationship Id="rId79" Type="http://schemas.openxmlformats.org/officeDocument/2006/relationships/slideLayout" Target="../slideLayouts/slideLayout1734.xml"/><Relationship Id="rId102" Type="http://schemas.openxmlformats.org/officeDocument/2006/relationships/slideLayout" Target="../slideLayouts/slideLayout1757.xml"/><Relationship Id="rId144" Type="http://schemas.openxmlformats.org/officeDocument/2006/relationships/slideLayout" Target="../slideLayouts/slideLayout1799.xml"/><Relationship Id="rId547" Type="http://schemas.openxmlformats.org/officeDocument/2006/relationships/slideLayout" Target="../slideLayouts/slideLayout2202.xml"/><Relationship Id="rId90" Type="http://schemas.openxmlformats.org/officeDocument/2006/relationships/slideLayout" Target="../slideLayouts/slideLayout1745.xml"/><Relationship Id="rId186" Type="http://schemas.openxmlformats.org/officeDocument/2006/relationships/slideLayout" Target="../slideLayouts/slideLayout1841.xml"/><Relationship Id="rId351" Type="http://schemas.openxmlformats.org/officeDocument/2006/relationships/slideLayout" Target="../slideLayouts/slideLayout2006.xml"/><Relationship Id="rId393" Type="http://schemas.openxmlformats.org/officeDocument/2006/relationships/slideLayout" Target="../slideLayouts/slideLayout2048.xml"/><Relationship Id="rId407" Type="http://schemas.openxmlformats.org/officeDocument/2006/relationships/slideLayout" Target="../slideLayouts/slideLayout2062.xml"/><Relationship Id="rId449" Type="http://schemas.openxmlformats.org/officeDocument/2006/relationships/slideLayout" Target="../slideLayouts/slideLayout2104.xml"/><Relationship Id="rId211" Type="http://schemas.openxmlformats.org/officeDocument/2006/relationships/slideLayout" Target="../slideLayouts/slideLayout1866.xml"/><Relationship Id="rId253" Type="http://schemas.openxmlformats.org/officeDocument/2006/relationships/slideLayout" Target="../slideLayouts/slideLayout1908.xml"/><Relationship Id="rId295" Type="http://schemas.openxmlformats.org/officeDocument/2006/relationships/slideLayout" Target="../slideLayouts/slideLayout1950.xml"/><Relationship Id="rId309" Type="http://schemas.openxmlformats.org/officeDocument/2006/relationships/slideLayout" Target="../slideLayouts/slideLayout1964.xml"/><Relationship Id="rId460" Type="http://schemas.openxmlformats.org/officeDocument/2006/relationships/slideLayout" Target="../slideLayouts/slideLayout2115.xml"/><Relationship Id="rId516" Type="http://schemas.openxmlformats.org/officeDocument/2006/relationships/slideLayout" Target="../slideLayouts/slideLayout2171.xml"/><Relationship Id="rId48" Type="http://schemas.openxmlformats.org/officeDocument/2006/relationships/slideLayout" Target="../slideLayouts/slideLayout1703.xml"/><Relationship Id="rId113" Type="http://schemas.openxmlformats.org/officeDocument/2006/relationships/slideLayout" Target="../slideLayouts/slideLayout1768.xml"/><Relationship Id="rId320" Type="http://schemas.openxmlformats.org/officeDocument/2006/relationships/slideLayout" Target="../slideLayouts/slideLayout1975.xml"/><Relationship Id="rId558" Type="http://schemas.openxmlformats.org/officeDocument/2006/relationships/slideLayout" Target="../slideLayouts/slideLayout2213.xml"/><Relationship Id="rId155" Type="http://schemas.openxmlformats.org/officeDocument/2006/relationships/slideLayout" Target="../slideLayouts/slideLayout1810.xml"/><Relationship Id="rId197" Type="http://schemas.openxmlformats.org/officeDocument/2006/relationships/slideLayout" Target="../slideLayouts/slideLayout1852.xml"/><Relationship Id="rId362" Type="http://schemas.openxmlformats.org/officeDocument/2006/relationships/slideLayout" Target="../slideLayouts/slideLayout2017.xml"/><Relationship Id="rId418" Type="http://schemas.openxmlformats.org/officeDocument/2006/relationships/slideLayout" Target="../slideLayouts/slideLayout2073.xml"/><Relationship Id="rId222" Type="http://schemas.openxmlformats.org/officeDocument/2006/relationships/slideLayout" Target="../slideLayouts/slideLayout1877.xml"/><Relationship Id="rId264" Type="http://schemas.openxmlformats.org/officeDocument/2006/relationships/slideLayout" Target="../slideLayouts/slideLayout1919.xml"/><Relationship Id="rId471" Type="http://schemas.openxmlformats.org/officeDocument/2006/relationships/slideLayout" Target="../slideLayouts/slideLayout2126.xml"/><Relationship Id="rId17" Type="http://schemas.openxmlformats.org/officeDocument/2006/relationships/slideLayout" Target="../slideLayouts/slideLayout1672.xml"/><Relationship Id="rId59" Type="http://schemas.openxmlformats.org/officeDocument/2006/relationships/slideLayout" Target="../slideLayouts/slideLayout1714.xml"/><Relationship Id="rId124" Type="http://schemas.openxmlformats.org/officeDocument/2006/relationships/slideLayout" Target="../slideLayouts/slideLayout1779.xml"/><Relationship Id="rId527" Type="http://schemas.openxmlformats.org/officeDocument/2006/relationships/slideLayout" Target="../slideLayouts/slideLayout2182.xml"/><Relationship Id="rId70" Type="http://schemas.openxmlformats.org/officeDocument/2006/relationships/slideLayout" Target="../slideLayouts/slideLayout1725.xml"/><Relationship Id="rId166" Type="http://schemas.openxmlformats.org/officeDocument/2006/relationships/slideLayout" Target="../slideLayouts/slideLayout1821.xml"/><Relationship Id="rId331" Type="http://schemas.openxmlformats.org/officeDocument/2006/relationships/slideLayout" Target="../slideLayouts/slideLayout1986.xml"/><Relationship Id="rId373" Type="http://schemas.openxmlformats.org/officeDocument/2006/relationships/slideLayout" Target="../slideLayouts/slideLayout2028.xml"/><Relationship Id="rId429" Type="http://schemas.openxmlformats.org/officeDocument/2006/relationships/slideLayout" Target="../slideLayouts/slideLayout2084.xml"/><Relationship Id="rId1" Type="http://schemas.openxmlformats.org/officeDocument/2006/relationships/slideLayout" Target="../slideLayouts/slideLayout1656.xml"/><Relationship Id="rId233" Type="http://schemas.openxmlformats.org/officeDocument/2006/relationships/slideLayout" Target="../slideLayouts/slideLayout1888.xml"/><Relationship Id="rId440" Type="http://schemas.openxmlformats.org/officeDocument/2006/relationships/slideLayout" Target="../slideLayouts/slideLayout2095.xml"/><Relationship Id="rId28" Type="http://schemas.openxmlformats.org/officeDocument/2006/relationships/slideLayout" Target="../slideLayouts/slideLayout1683.xml"/><Relationship Id="rId275" Type="http://schemas.openxmlformats.org/officeDocument/2006/relationships/slideLayout" Target="../slideLayouts/slideLayout1930.xml"/><Relationship Id="rId300" Type="http://schemas.openxmlformats.org/officeDocument/2006/relationships/slideLayout" Target="../slideLayouts/slideLayout1955.xml"/><Relationship Id="rId482" Type="http://schemas.openxmlformats.org/officeDocument/2006/relationships/slideLayout" Target="../slideLayouts/slideLayout2137.xml"/><Relationship Id="rId538" Type="http://schemas.openxmlformats.org/officeDocument/2006/relationships/slideLayout" Target="../slideLayouts/slideLayout2193.xml"/><Relationship Id="rId81" Type="http://schemas.openxmlformats.org/officeDocument/2006/relationships/slideLayout" Target="../slideLayouts/slideLayout1736.xml"/><Relationship Id="rId135" Type="http://schemas.openxmlformats.org/officeDocument/2006/relationships/slideLayout" Target="../slideLayouts/slideLayout1790.xml"/><Relationship Id="rId177" Type="http://schemas.openxmlformats.org/officeDocument/2006/relationships/slideLayout" Target="../slideLayouts/slideLayout1832.xml"/><Relationship Id="rId342" Type="http://schemas.openxmlformats.org/officeDocument/2006/relationships/slideLayout" Target="../slideLayouts/slideLayout1997.xml"/><Relationship Id="rId384" Type="http://schemas.openxmlformats.org/officeDocument/2006/relationships/slideLayout" Target="../slideLayouts/slideLayout2039.xml"/><Relationship Id="rId202" Type="http://schemas.openxmlformats.org/officeDocument/2006/relationships/slideLayout" Target="../slideLayouts/slideLayout1857.xml"/><Relationship Id="rId244" Type="http://schemas.openxmlformats.org/officeDocument/2006/relationships/slideLayout" Target="../slideLayouts/slideLayout1899.xml"/><Relationship Id="rId39" Type="http://schemas.openxmlformats.org/officeDocument/2006/relationships/slideLayout" Target="../slideLayouts/slideLayout1694.xml"/><Relationship Id="rId286" Type="http://schemas.openxmlformats.org/officeDocument/2006/relationships/slideLayout" Target="../slideLayouts/slideLayout1941.xml"/><Relationship Id="rId451" Type="http://schemas.openxmlformats.org/officeDocument/2006/relationships/slideLayout" Target="../slideLayouts/slideLayout2106.xml"/><Relationship Id="rId493" Type="http://schemas.openxmlformats.org/officeDocument/2006/relationships/slideLayout" Target="../slideLayouts/slideLayout2148.xml"/><Relationship Id="rId507" Type="http://schemas.openxmlformats.org/officeDocument/2006/relationships/slideLayout" Target="../slideLayouts/slideLayout2162.xml"/><Relationship Id="rId549" Type="http://schemas.openxmlformats.org/officeDocument/2006/relationships/slideLayout" Target="../slideLayouts/slideLayout2204.xml"/><Relationship Id="rId50" Type="http://schemas.openxmlformats.org/officeDocument/2006/relationships/slideLayout" Target="../slideLayouts/slideLayout1705.xml"/><Relationship Id="rId104" Type="http://schemas.openxmlformats.org/officeDocument/2006/relationships/slideLayout" Target="../slideLayouts/slideLayout1759.xml"/><Relationship Id="rId146" Type="http://schemas.openxmlformats.org/officeDocument/2006/relationships/slideLayout" Target="../slideLayouts/slideLayout1801.xml"/><Relationship Id="rId188" Type="http://schemas.openxmlformats.org/officeDocument/2006/relationships/slideLayout" Target="../slideLayouts/slideLayout1843.xml"/><Relationship Id="rId311" Type="http://schemas.openxmlformats.org/officeDocument/2006/relationships/slideLayout" Target="../slideLayouts/slideLayout1966.xml"/><Relationship Id="rId353" Type="http://schemas.openxmlformats.org/officeDocument/2006/relationships/slideLayout" Target="../slideLayouts/slideLayout2008.xml"/><Relationship Id="rId395" Type="http://schemas.openxmlformats.org/officeDocument/2006/relationships/slideLayout" Target="../slideLayouts/slideLayout2050.xml"/><Relationship Id="rId409" Type="http://schemas.openxmlformats.org/officeDocument/2006/relationships/slideLayout" Target="../slideLayouts/slideLayout2064.xml"/><Relationship Id="rId560" Type="http://schemas.openxmlformats.org/officeDocument/2006/relationships/slideLayout" Target="../slideLayouts/slideLayout2215.xml"/><Relationship Id="rId92" Type="http://schemas.openxmlformats.org/officeDocument/2006/relationships/slideLayout" Target="../slideLayouts/slideLayout1747.xml"/><Relationship Id="rId213" Type="http://schemas.openxmlformats.org/officeDocument/2006/relationships/slideLayout" Target="../slideLayouts/slideLayout1868.xml"/><Relationship Id="rId420" Type="http://schemas.openxmlformats.org/officeDocument/2006/relationships/slideLayout" Target="../slideLayouts/slideLayout2075.xml"/><Relationship Id="rId255" Type="http://schemas.openxmlformats.org/officeDocument/2006/relationships/slideLayout" Target="../slideLayouts/slideLayout1910.xml"/><Relationship Id="rId297" Type="http://schemas.openxmlformats.org/officeDocument/2006/relationships/slideLayout" Target="../slideLayouts/slideLayout1952.xml"/><Relationship Id="rId462" Type="http://schemas.openxmlformats.org/officeDocument/2006/relationships/slideLayout" Target="../slideLayouts/slideLayout2117.xml"/><Relationship Id="rId518" Type="http://schemas.openxmlformats.org/officeDocument/2006/relationships/slideLayout" Target="../slideLayouts/slideLayout2173.xml"/><Relationship Id="rId115" Type="http://schemas.openxmlformats.org/officeDocument/2006/relationships/slideLayout" Target="../slideLayouts/slideLayout1770.xml"/><Relationship Id="rId157" Type="http://schemas.openxmlformats.org/officeDocument/2006/relationships/slideLayout" Target="../slideLayouts/slideLayout1812.xml"/><Relationship Id="rId322" Type="http://schemas.openxmlformats.org/officeDocument/2006/relationships/slideLayout" Target="../slideLayouts/slideLayout1977.xml"/><Relationship Id="rId364" Type="http://schemas.openxmlformats.org/officeDocument/2006/relationships/slideLayout" Target="../slideLayouts/slideLayout2019.xml"/><Relationship Id="rId61" Type="http://schemas.openxmlformats.org/officeDocument/2006/relationships/slideLayout" Target="../slideLayouts/slideLayout1716.xml"/><Relationship Id="rId199" Type="http://schemas.openxmlformats.org/officeDocument/2006/relationships/slideLayout" Target="../slideLayouts/slideLayout1854.xml"/><Relationship Id="rId19" Type="http://schemas.openxmlformats.org/officeDocument/2006/relationships/slideLayout" Target="../slideLayouts/slideLayout1674.xml"/><Relationship Id="rId224" Type="http://schemas.openxmlformats.org/officeDocument/2006/relationships/slideLayout" Target="../slideLayouts/slideLayout1879.xml"/><Relationship Id="rId266" Type="http://schemas.openxmlformats.org/officeDocument/2006/relationships/slideLayout" Target="../slideLayouts/slideLayout1921.xml"/><Relationship Id="rId431" Type="http://schemas.openxmlformats.org/officeDocument/2006/relationships/slideLayout" Target="../slideLayouts/slideLayout2086.xml"/><Relationship Id="rId473" Type="http://schemas.openxmlformats.org/officeDocument/2006/relationships/slideLayout" Target="../slideLayouts/slideLayout2128.xml"/><Relationship Id="rId529" Type="http://schemas.openxmlformats.org/officeDocument/2006/relationships/slideLayout" Target="../slideLayouts/slideLayout2184.xml"/><Relationship Id="rId30" Type="http://schemas.openxmlformats.org/officeDocument/2006/relationships/slideLayout" Target="../slideLayouts/slideLayout1685.xml"/><Relationship Id="rId126" Type="http://schemas.openxmlformats.org/officeDocument/2006/relationships/slideLayout" Target="../slideLayouts/slideLayout1781.xml"/><Relationship Id="rId168" Type="http://schemas.openxmlformats.org/officeDocument/2006/relationships/slideLayout" Target="../slideLayouts/slideLayout1823.xml"/><Relationship Id="rId333" Type="http://schemas.openxmlformats.org/officeDocument/2006/relationships/slideLayout" Target="../slideLayouts/slideLayout1988.xml"/><Relationship Id="rId540" Type="http://schemas.openxmlformats.org/officeDocument/2006/relationships/slideLayout" Target="../slideLayouts/slideLayout2195.xml"/><Relationship Id="rId72" Type="http://schemas.openxmlformats.org/officeDocument/2006/relationships/slideLayout" Target="../slideLayouts/slideLayout1727.xml"/><Relationship Id="rId375" Type="http://schemas.openxmlformats.org/officeDocument/2006/relationships/slideLayout" Target="../slideLayouts/slideLayout2030.xml"/><Relationship Id="rId3" Type="http://schemas.openxmlformats.org/officeDocument/2006/relationships/slideLayout" Target="../slideLayouts/slideLayout1658.xml"/><Relationship Id="rId235" Type="http://schemas.openxmlformats.org/officeDocument/2006/relationships/slideLayout" Target="../slideLayouts/slideLayout1890.xml"/><Relationship Id="rId277" Type="http://schemas.openxmlformats.org/officeDocument/2006/relationships/slideLayout" Target="../slideLayouts/slideLayout1932.xml"/><Relationship Id="rId400" Type="http://schemas.openxmlformats.org/officeDocument/2006/relationships/slideLayout" Target="../slideLayouts/slideLayout2055.xml"/><Relationship Id="rId442" Type="http://schemas.openxmlformats.org/officeDocument/2006/relationships/slideLayout" Target="../slideLayouts/slideLayout2097.xml"/><Relationship Id="rId484" Type="http://schemas.openxmlformats.org/officeDocument/2006/relationships/slideLayout" Target="../slideLayouts/slideLayout2139.xml"/><Relationship Id="rId137" Type="http://schemas.openxmlformats.org/officeDocument/2006/relationships/slideLayout" Target="../slideLayouts/slideLayout1792.xml"/><Relationship Id="rId302" Type="http://schemas.openxmlformats.org/officeDocument/2006/relationships/slideLayout" Target="../slideLayouts/slideLayout1957.xml"/><Relationship Id="rId344" Type="http://schemas.openxmlformats.org/officeDocument/2006/relationships/slideLayout" Target="../slideLayouts/slideLayout1999.xml"/><Relationship Id="rId41" Type="http://schemas.openxmlformats.org/officeDocument/2006/relationships/slideLayout" Target="../slideLayouts/slideLayout1696.xml"/><Relationship Id="rId83" Type="http://schemas.openxmlformats.org/officeDocument/2006/relationships/slideLayout" Target="../slideLayouts/slideLayout1738.xml"/><Relationship Id="rId179" Type="http://schemas.openxmlformats.org/officeDocument/2006/relationships/slideLayout" Target="../slideLayouts/slideLayout1834.xml"/><Relationship Id="rId386" Type="http://schemas.openxmlformats.org/officeDocument/2006/relationships/slideLayout" Target="../slideLayouts/slideLayout2041.xml"/><Relationship Id="rId551" Type="http://schemas.openxmlformats.org/officeDocument/2006/relationships/slideLayout" Target="../slideLayouts/slideLayout2206.xml"/><Relationship Id="rId190" Type="http://schemas.openxmlformats.org/officeDocument/2006/relationships/slideLayout" Target="../slideLayouts/slideLayout1845.xml"/><Relationship Id="rId204" Type="http://schemas.openxmlformats.org/officeDocument/2006/relationships/slideLayout" Target="../slideLayouts/slideLayout1859.xml"/><Relationship Id="rId246" Type="http://schemas.openxmlformats.org/officeDocument/2006/relationships/slideLayout" Target="../slideLayouts/slideLayout1901.xml"/><Relationship Id="rId288" Type="http://schemas.openxmlformats.org/officeDocument/2006/relationships/slideLayout" Target="../slideLayouts/slideLayout1943.xml"/><Relationship Id="rId411" Type="http://schemas.openxmlformats.org/officeDocument/2006/relationships/slideLayout" Target="../slideLayouts/slideLayout2066.xml"/><Relationship Id="rId453" Type="http://schemas.openxmlformats.org/officeDocument/2006/relationships/slideLayout" Target="../slideLayouts/slideLayout2108.xml"/><Relationship Id="rId509" Type="http://schemas.openxmlformats.org/officeDocument/2006/relationships/slideLayout" Target="../slideLayouts/slideLayout2164.xml"/><Relationship Id="rId106" Type="http://schemas.openxmlformats.org/officeDocument/2006/relationships/slideLayout" Target="../slideLayouts/slideLayout1761.xml"/><Relationship Id="rId313" Type="http://schemas.openxmlformats.org/officeDocument/2006/relationships/slideLayout" Target="../slideLayouts/slideLayout1968.xml"/><Relationship Id="rId495" Type="http://schemas.openxmlformats.org/officeDocument/2006/relationships/slideLayout" Target="../slideLayouts/slideLayout2150.xml"/><Relationship Id="rId10" Type="http://schemas.openxmlformats.org/officeDocument/2006/relationships/slideLayout" Target="../slideLayouts/slideLayout1665.xml"/><Relationship Id="rId52" Type="http://schemas.openxmlformats.org/officeDocument/2006/relationships/slideLayout" Target="../slideLayouts/slideLayout1707.xml"/><Relationship Id="rId94" Type="http://schemas.openxmlformats.org/officeDocument/2006/relationships/slideLayout" Target="../slideLayouts/slideLayout1749.xml"/><Relationship Id="rId148" Type="http://schemas.openxmlformats.org/officeDocument/2006/relationships/slideLayout" Target="../slideLayouts/slideLayout1803.xml"/><Relationship Id="rId355" Type="http://schemas.openxmlformats.org/officeDocument/2006/relationships/slideLayout" Target="../slideLayouts/slideLayout2010.xml"/><Relationship Id="rId397" Type="http://schemas.openxmlformats.org/officeDocument/2006/relationships/slideLayout" Target="../slideLayouts/slideLayout2052.xml"/><Relationship Id="rId520" Type="http://schemas.openxmlformats.org/officeDocument/2006/relationships/slideLayout" Target="../slideLayouts/slideLayout2175.xml"/><Relationship Id="rId562" Type="http://schemas.openxmlformats.org/officeDocument/2006/relationships/slideLayout" Target="../slideLayouts/slideLayout2217.xml"/><Relationship Id="rId215" Type="http://schemas.openxmlformats.org/officeDocument/2006/relationships/slideLayout" Target="../slideLayouts/slideLayout1870.xml"/><Relationship Id="rId257" Type="http://schemas.openxmlformats.org/officeDocument/2006/relationships/slideLayout" Target="../slideLayouts/slideLayout1912.xml"/><Relationship Id="rId422" Type="http://schemas.openxmlformats.org/officeDocument/2006/relationships/slideLayout" Target="../slideLayouts/slideLayout2077.xml"/><Relationship Id="rId464" Type="http://schemas.openxmlformats.org/officeDocument/2006/relationships/slideLayout" Target="../slideLayouts/slideLayout2119.xml"/><Relationship Id="rId299" Type="http://schemas.openxmlformats.org/officeDocument/2006/relationships/slideLayout" Target="../slideLayouts/slideLayout1954.xml"/><Relationship Id="rId63" Type="http://schemas.openxmlformats.org/officeDocument/2006/relationships/slideLayout" Target="../slideLayouts/slideLayout1718.xml"/><Relationship Id="rId159" Type="http://schemas.openxmlformats.org/officeDocument/2006/relationships/slideLayout" Target="../slideLayouts/slideLayout1814.xml"/><Relationship Id="rId366" Type="http://schemas.openxmlformats.org/officeDocument/2006/relationships/slideLayout" Target="../slideLayouts/slideLayout2021.xml"/><Relationship Id="rId226" Type="http://schemas.openxmlformats.org/officeDocument/2006/relationships/slideLayout" Target="../slideLayouts/slideLayout1881.xml"/><Relationship Id="rId433" Type="http://schemas.openxmlformats.org/officeDocument/2006/relationships/slideLayout" Target="../slideLayouts/slideLayout2088.xml"/><Relationship Id="rId74" Type="http://schemas.openxmlformats.org/officeDocument/2006/relationships/slideLayout" Target="../slideLayouts/slideLayout1729.xml"/><Relationship Id="rId377" Type="http://schemas.openxmlformats.org/officeDocument/2006/relationships/slideLayout" Target="../slideLayouts/slideLayout2032.xml"/><Relationship Id="rId500" Type="http://schemas.openxmlformats.org/officeDocument/2006/relationships/slideLayout" Target="../slideLayouts/slideLayout2155.xml"/><Relationship Id="rId5" Type="http://schemas.openxmlformats.org/officeDocument/2006/relationships/slideLayout" Target="../slideLayouts/slideLayout1660.xml"/><Relationship Id="rId237" Type="http://schemas.openxmlformats.org/officeDocument/2006/relationships/slideLayout" Target="../slideLayouts/slideLayout1892.xml"/><Relationship Id="rId444" Type="http://schemas.openxmlformats.org/officeDocument/2006/relationships/slideLayout" Target="../slideLayouts/slideLayout2099.xml"/><Relationship Id="rId290" Type="http://schemas.openxmlformats.org/officeDocument/2006/relationships/slideLayout" Target="../slideLayouts/slideLayout1945.xml"/><Relationship Id="rId304" Type="http://schemas.openxmlformats.org/officeDocument/2006/relationships/slideLayout" Target="../slideLayouts/slideLayout1959.xml"/><Relationship Id="rId388" Type="http://schemas.openxmlformats.org/officeDocument/2006/relationships/slideLayout" Target="../slideLayouts/slideLayout2043.xml"/><Relationship Id="rId511" Type="http://schemas.openxmlformats.org/officeDocument/2006/relationships/slideLayout" Target="../slideLayouts/slideLayout2166.xml"/><Relationship Id="rId85" Type="http://schemas.openxmlformats.org/officeDocument/2006/relationships/slideLayout" Target="../slideLayouts/slideLayout1740.xml"/><Relationship Id="rId150" Type="http://schemas.openxmlformats.org/officeDocument/2006/relationships/slideLayout" Target="../slideLayouts/slideLayout1805.xml"/><Relationship Id="rId248" Type="http://schemas.openxmlformats.org/officeDocument/2006/relationships/slideLayout" Target="../slideLayouts/slideLayout1903.xml"/><Relationship Id="rId455" Type="http://schemas.openxmlformats.org/officeDocument/2006/relationships/slideLayout" Target="../slideLayouts/slideLayout2110.xml"/><Relationship Id="rId12" Type="http://schemas.openxmlformats.org/officeDocument/2006/relationships/slideLayout" Target="../slideLayouts/slideLayout1667.xml"/><Relationship Id="rId108" Type="http://schemas.openxmlformats.org/officeDocument/2006/relationships/slideLayout" Target="../slideLayouts/slideLayout1763.xml"/><Relationship Id="rId315" Type="http://schemas.openxmlformats.org/officeDocument/2006/relationships/slideLayout" Target="../slideLayouts/slideLayout1970.xml"/><Relationship Id="rId522" Type="http://schemas.openxmlformats.org/officeDocument/2006/relationships/slideLayout" Target="../slideLayouts/slideLayout2177.xml"/><Relationship Id="rId96" Type="http://schemas.openxmlformats.org/officeDocument/2006/relationships/slideLayout" Target="../slideLayouts/slideLayout1751.xml"/><Relationship Id="rId161" Type="http://schemas.openxmlformats.org/officeDocument/2006/relationships/slideLayout" Target="../slideLayouts/slideLayout1816.xml"/><Relationship Id="rId399" Type="http://schemas.openxmlformats.org/officeDocument/2006/relationships/slideLayout" Target="../slideLayouts/slideLayout2054.xml"/><Relationship Id="rId259" Type="http://schemas.openxmlformats.org/officeDocument/2006/relationships/slideLayout" Target="../slideLayouts/slideLayout1914.xml"/><Relationship Id="rId466" Type="http://schemas.openxmlformats.org/officeDocument/2006/relationships/slideLayout" Target="../slideLayouts/slideLayout2121.xml"/><Relationship Id="rId23" Type="http://schemas.openxmlformats.org/officeDocument/2006/relationships/slideLayout" Target="../slideLayouts/slideLayout1678.xml"/><Relationship Id="rId119" Type="http://schemas.openxmlformats.org/officeDocument/2006/relationships/slideLayout" Target="../slideLayouts/slideLayout1774.xml"/><Relationship Id="rId326" Type="http://schemas.openxmlformats.org/officeDocument/2006/relationships/slideLayout" Target="../slideLayouts/slideLayout1981.xml"/><Relationship Id="rId533" Type="http://schemas.openxmlformats.org/officeDocument/2006/relationships/slideLayout" Target="../slideLayouts/slideLayout218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230.xml"/><Relationship Id="rId13" Type="http://schemas.openxmlformats.org/officeDocument/2006/relationships/slideLayout" Target="../slideLayouts/slideLayout2235.xml"/><Relationship Id="rId3" Type="http://schemas.openxmlformats.org/officeDocument/2006/relationships/slideLayout" Target="../slideLayouts/slideLayout2225.xml"/><Relationship Id="rId7" Type="http://schemas.openxmlformats.org/officeDocument/2006/relationships/slideLayout" Target="../slideLayouts/slideLayout2229.xml"/><Relationship Id="rId12" Type="http://schemas.openxmlformats.org/officeDocument/2006/relationships/slideLayout" Target="../slideLayouts/slideLayout2234.xml"/><Relationship Id="rId17" Type="http://schemas.openxmlformats.org/officeDocument/2006/relationships/theme" Target="../theme/theme8.xml"/><Relationship Id="rId2" Type="http://schemas.openxmlformats.org/officeDocument/2006/relationships/slideLayout" Target="../slideLayouts/slideLayout2224.xml"/><Relationship Id="rId16" Type="http://schemas.openxmlformats.org/officeDocument/2006/relationships/slideLayout" Target="../slideLayouts/slideLayout2238.xml"/><Relationship Id="rId1" Type="http://schemas.openxmlformats.org/officeDocument/2006/relationships/slideLayout" Target="../slideLayouts/slideLayout2223.xml"/><Relationship Id="rId6" Type="http://schemas.openxmlformats.org/officeDocument/2006/relationships/slideLayout" Target="../slideLayouts/slideLayout2228.xml"/><Relationship Id="rId11" Type="http://schemas.openxmlformats.org/officeDocument/2006/relationships/slideLayout" Target="../slideLayouts/slideLayout2233.xml"/><Relationship Id="rId5" Type="http://schemas.openxmlformats.org/officeDocument/2006/relationships/slideLayout" Target="../slideLayouts/slideLayout2227.xml"/><Relationship Id="rId15" Type="http://schemas.openxmlformats.org/officeDocument/2006/relationships/slideLayout" Target="../slideLayouts/slideLayout2237.xml"/><Relationship Id="rId10" Type="http://schemas.openxmlformats.org/officeDocument/2006/relationships/slideLayout" Target="../slideLayouts/slideLayout2232.xml"/><Relationship Id="rId4" Type="http://schemas.openxmlformats.org/officeDocument/2006/relationships/slideLayout" Target="../slideLayouts/slideLayout2226.xml"/><Relationship Id="rId9" Type="http://schemas.openxmlformats.org/officeDocument/2006/relationships/slideLayout" Target="../slideLayouts/slideLayout2231.xml"/><Relationship Id="rId14" Type="http://schemas.openxmlformats.org/officeDocument/2006/relationships/slideLayout" Target="../slideLayouts/slideLayout22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7481" r:id="rId13"/>
    <p:sldLayoutId id="2147487482" r:id="rId14"/>
    <p:sldLayoutId id="214748748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7484" r:id="rId24"/>
    <p:sldLayoutId id="2147483673" r:id="rId25"/>
    <p:sldLayoutId id="2147487485"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5803" r:id="rId27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48"/>
        <p:cNvGrpSpPr/>
        <p:nvPr/>
      </p:nvGrpSpPr>
      <p:grpSpPr>
        <a:xfrm>
          <a:off x="0" y="0"/>
          <a:ext cx="0" cy="0"/>
          <a:chOff x="0" y="0"/>
          <a:chExt cx="0" cy="0"/>
        </a:xfrm>
      </p:grpSpPr>
      <p:sp>
        <p:nvSpPr>
          <p:cNvPr id="9749" name="Google Shape;9749;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750" name="Google Shape;9750;p1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751" name="Google Shape;9751;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9752" name="Google Shape;9752;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619" r:id="rId1"/>
    <p:sldLayoutId id="2147484620" r:id="rId2"/>
    <p:sldLayoutId id="2147484621" r:id="rId3"/>
    <p:sldLayoutId id="2147484622" r:id="rId4"/>
    <p:sldLayoutId id="2147484623" r:id="rId5"/>
    <p:sldLayoutId id="2147484624" r:id="rId6"/>
    <p:sldLayoutId id="2147484625" r:id="rId7"/>
    <p:sldLayoutId id="2147484626" r:id="rId8"/>
    <p:sldLayoutId id="2147484627" r:id="rId9"/>
    <p:sldLayoutId id="2147484628" r:id="rId10"/>
    <p:sldLayoutId id="2147484629" r:id="rId11"/>
    <p:sldLayoutId id="2147484630" r:id="rId12"/>
    <p:sldLayoutId id="2147484631" r:id="rId13"/>
    <p:sldLayoutId id="2147484632" r:id="rId14"/>
    <p:sldLayoutId id="2147484633" r:id="rId15"/>
    <p:sldLayoutId id="2147484634" r:id="rId16"/>
    <p:sldLayoutId id="2147484635" r:id="rId17"/>
    <p:sldLayoutId id="2147484636" r:id="rId18"/>
    <p:sldLayoutId id="2147484637" r:id="rId19"/>
    <p:sldLayoutId id="2147484638" r:id="rId20"/>
    <p:sldLayoutId id="2147484639" r:id="rId21"/>
    <p:sldLayoutId id="2147484640" r:id="rId22"/>
    <p:sldLayoutId id="2147484641" r:id="rId23"/>
    <p:sldLayoutId id="2147484642" r:id="rId24"/>
    <p:sldLayoutId id="2147484643" r:id="rId25"/>
    <p:sldLayoutId id="2147484644" r:id="rId26"/>
    <p:sldLayoutId id="2147484645" r:id="rId27"/>
    <p:sldLayoutId id="2147484646" r:id="rId28"/>
    <p:sldLayoutId id="2147484647" r:id="rId29"/>
    <p:sldLayoutId id="2147484648" r:id="rId30"/>
    <p:sldLayoutId id="2147484649" r:id="rId31"/>
    <p:sldLayoutId id="2147484650" r:id="rId32"/>
    <p:sldLayoutId id="2147484651" r:id="rId33"/>
    <p:sldLayoutId id="2147484652" r:id="rId34"/>
    <p:sldLayoutId id="2147484653" r:id="rId35"/>
    <p:sldLayoutId id="2147484654" r:id="rId36"/>
    <p:sldLayoutId id="2147484655" r:id="rId37"/>
    <p:sldLayoutId id="2147484656" r:id="rId38"/>
    <p:sldLayoutId id="2147484657" r:id="rId39"/>
    <p:sldLayoutId id="2147484658" r:id="rId40"/>
    <p:sldLayoutId id="2147484659" r:id="rId41"/>
    <p:sldLayoutId id="2147484660" r:id="rId42"/>
    <p:sldLayoutId id="2147484661" r:id="rId43"/>
    <p:sldLayoutId id="2147484662" r:id="rId44"/>
    <p:sldLayoutId id="2147484663" r:id="rId45"/>
    <p:sldLayoutId id="2147484664" r:id="rId46"/>
    <p:sldLayoutId id="2147484665" r:id="rId47"/>
    <p:sldLayoutId id="2147484666" r:id="rId48"/>
    <p:sldLayoutId id="2147484667" r:id="rId49"/>
    <p:sldLayoutId id="2147484668" r:id="rId50"/>
    <p:sldLayoutId id="2147484669" r:id="rId51"/>
    <p:sldLayoutId id="2147484670" r:id="rId52"/>
    <p:sldLayoutId id="2147484671" r:id="rId53"/>
    <p:sldLayoutId id="2147484672" r:id="rId54"/>
    <p:sldLayoutId id="2147484673" r:id="rId55"/>
    <p:sldLayoutId id="2147484674" r:id="rId56"/>
    <p:sldLayoutId id="2147484675" r:id="rId57"/>
    <p:sldLayoutId id="2147484676" r:id="rId58"/>
    <p:sldLayoutId id="2147484677" r:id="rId59"/>
    <p:sldLayoutId id="2147484678" r:id="rId60"/>
    <p:sldLayoutId id="2147484679" r:id="rId61"/>
    <p:sldLayoutId id="2147484680" r:id="rId62"/>
    <p:sldLayoutId id="2147484681" r:id="rId63"/>
    <p:sldLayoutId id="2147484682" r:id="rId64"/>
    <p:sldLayoutId id="2147484683" r:id="rId65"/>
    <p:sldLayoutId id="2147484684" r:id="rId66"/>
    <p:sldLayoutId id="2147484685" r:id="rId67"/>
    <p:sldLayoutId id="2147484686" r:id="rId68"/>
    <p:sldLayoutId id="2147484687" r:id="rId69"/>
    <p:sldLayoutId id="2147484688" r:id="rId70"/>
    <p:sldLayoutId id="2147484689" r:id="rId71"/>
    <p:sldLayoutId id="2147484690" r:id="rId72"/>
    <p:sldLayoutId id="2147484691" r:id="rId73"/>
    <p:sldLayoutId id="2147484692" r:id="rId74"/>
    <p:sldLayoutId id="2147484693" r:id="rId75"/>
    <p:sldLayoutId id="2147484694" r:id="rId76"/>
    <p:sldLayoutId id="2147484695" r:id="rId77"/>
    <p:sldLayoutId id="2147484696" r:id="rId78"/>
    <p:sldLayoutId id="2147484697" r:id="rId79"/>
    <p:sldLayoutId id="2147484698" r:id="rId80"/>
    <p:sldLayoutId id="2147484699" r:id="rId81"/>
    <p:sldLayoutId id="2147484700" r:id="rId82"/>
    <p:sldLayoutId id="2147484701" r:id="rId83"/>
    <p:sldLayoutId id="2147484702" r:id="rId84"/>
    <p:sldLayoutId id="2147484703" r:id="rId85"/>
    <p:sldLayoutId id="2147484704" r:id="rId86"/>
    <p:sldLayoutId id="2147484705" r:id="rId87"/>
    <p:sldLayoutId id="2147484706" r:id="rId88"/>
    <p:sldLayoutId id="2147484707" r:id="rId89"/>
    <p:sldLayoutId id="2147484708" r:id="rId90"/>
    <p:sldLayoutId id="2147484709" r:id="rId91"/>
    <p:sldLayoutId id="2147484710" r:id="rId92"/>
    <p:sldLayoutId id="2147484711" r:id="rId93"/>
    <p:sldLayoutId id="2147484712" r:id="rId94"/>
    <p:sldLayoutId id="2147484713" r:id="rId95"/>
    <p:sldLayoutId id="2147484714" r:id="rId96"/>
    <p:sldLayoutId id="2147484715" r:id="rId97"/>
    <p:sldLayoutId id="2147484716" r:id="rId98"/>
    <p:sldLayoutId id="2147484717" r:id="rId99"/>
    <p:sldLayoutId id="2147484718" r:id="rId100"/>
    <p:sldLayoutId id="2147484719" r:id="rId101"/>
    <p:sldLayoutId id="2147484720" r:id="rId102"/>
    <p:sldLayoutId id="2147484721" r:id="rId103"/>
    <p:sldLayoutId id="2147484722" r:id="rId104"/>
    <p:sldLayoutId id="2147484723" r:id="rId105"/>
    <p:sldLayoutId id="2147484724" r:id="rId106"/>
    <p:sldLayoutId id="2147484725" r:id="rId107"/>
    <p:sldLayoutId id="2147484726" r:id="rId108"/>
    <p:sldLayoutId id="2147484727" r:id="rId109"/>
    <p:sldLayoutId id="2147484728" r:id="rId110"/>
    <p:sldLayoutId id="2147484729" r:id="rId111"/>
    <p:sldLayoutId id="2147484730" r:id="rId112"/>
    <p:sldLayoutId id="2147484731" r:id="rId113"/>
    <p:sldLayoutId id="2147484732" r:id="rId114"/>
    <p:sldLayoutId id="2147484733" r:id="rId115"/>
    <p:sldLayoutId id="2147484734" r:id="rId116"/>
    <p:sldLayoutId id="2147484735" r:id="rId117"/>
    <p:sldLayoutId id="2147484736" r:id="rId118"/>
    <p:sldLayoutId id="2147484737" r:id="rId119"/>
    <p:sldLayoutId id="2147484738" r:id="rId120"/>
    <p:sldLayoutId id="2147484739" r:id="rId121"/>
    <p:sldLayoutId id="2147484740" r:id="rId122"/>
    <p:sldLayoutId id="2147484741" r:id="rId123"/>
    <p:sldLayoutId id="2147484742" r:id="rId124"/>
    <p:sldLayoutId id="2147484743" r:id="rId125"/>
    <p:sldLayoutId id="2147484744" r:id="rId126"/>
    <p:sldLayoutId id="2147484745" r:id="rId127"/>
    <p:sldLayoutId id="2147484746" r:id="rId128"/>
    <p:sldLayoutId id="2147484747" r:id="rId129"/>
    <p:sldLayoutId id="2147484748" r:id="rId130"/>
    <p:sldLayoutId id="2147484749" r:id="rId131"/>
    <p:sldLayoutId id="2147484750" r:id="rId132"/>
    <p:sldLayoutId id="2147484751" r:id="rId133"/>
    <p:sldLayoutId id="2147484752" r:id="rId134"/>
    <p:sldLayoutId id="2147484753" r:id="rId135"/>
    <p:sldLayoutId id="2147484754" r:id="rId136"/>
    <p:sldLayoutId id="2147484755" r:id="rId137"/>
    <p:sldLayoutId id="2147484756" r:id="rId138"/>
    <p:sldLayoutId id="2147484757" r:id="rId139"/>
    <p:sldLayoutId id="2147484758" r:id="rId140"/>
    <p:sldLayoutId id="2147484759" r:id="rId141"/>
    <p:sldLayoutId id="2147484760" r:id="rId142"/>
    <p:sldLayoutId id="2147484761" r:id="rId143"/>
    <p:sldLayoutId id="2147484762" r:id="rId144"/>
    <p:sldLayoutId id="2147484763" r:id="rId145"/>
    <p:sldLayoutId id="2147484764" r:id="rId146"/>
    <p:sldLayoutId id="2147484765" r:id="rId147"/>
    <p:sldLayoutId id="2147484766" r:id="rId148"/>
    <p:sldLayoutId id="2147484767" r:id="rId149"/>
    <p:sldLayoutId id="2147484768" r:id="rId150"/>
    <p:sldLayoutId id="2147484769" r:id="rId151"/>
    <p:sldLayoutId id="2147484770" r:id="rId152"/>
    <p:sldLayoutId id="2147484771" r:id="rId153"/>
    <p:sldLayoutId id="2147484772" r:id="rId154"/>
    <p:sldLayoutId id="2147484773" r:id="rId155"/>
    <p:sldLayoutId id="2147484774" r:id="rId156"/>
    <p:sldLayoutId id="2147484775" r:id="rId157"/>
    <p:sldLayoutId id="2147484776" r:id="rId158"/>
    <p:sldLayoutId id="2147484777" r:id="rId159"/>
    <p:sldLayoutId id="2147484778" r:id="rId160"/>
    <p:sldLayoutId id="2147484779" r:id="rId161"/>
    <p:sldLayoutId id="2147484780" r:id="rId162"/>
    <p:sldLayoutId id="2147484781" r:id="rId163"/>
    <p:sldLayoutId id="2147484782" r:id="rId164"/>
    <p:sldLayoutId id="2147484783" r:id="rId165"/>
    <p:sldLayoutId id="2147484784" r:id="rId166"/>
    <p:sldLayoutId id="2147484785" r:id="rId167"/>
    <p:sldLayoutId id="2147484786" r:id="rId168"/>
    <p:sldLayoutId id="2147484787" r:id="rId169"/>
    <p:sldLayoutId id="2147484788" r:id="rId170"/>
    <p:sldLayoutId id="2147484789" r:id="rId171"/>
    <p:sldLayoutId id="2147484790" r:id="rId172"/>
    <p:sldLayoutId id="2147484791" r:id="rId173"/>
    <p:sldLayoutId id="2147484792" r:id="rId174"/>
    <p:sldLayoutId id="2147484793" r:id="rId175"/>
    <p:sldLayoutId id="2147484794" r:id="rId176"/>
    <p:sldLayoutId id="2147484795" r:id="rId177"/>
    <p:sldLayoutId id="2147484796" r:id="rId178"/>
    <p:sldLayoutId id="2147484797" r:id="rId179"/>
    <p:sldLayoutId id="2147484798" r:id="rId180"/>
    <p:sldLayoutId id="2147484799" r:id="rId181"/>
    <p:sldLayoutId id="2147484800" r:id="rId182"/>
    <p:sldLayoutId id="2147484801" r:id="rId183"/>
    <p:sldLayoutId id="2147484802" r:id="rId184"/>
    <p:sldLayoutId id="2147484803" r:id="rId185"/>
    <p:sldLayoutId id="2147484804" r:id="rId186"/>
    <p:sldLayoutId id="2147484805" r:id="rId187"/>
    <p:sldLayoutId id="2147484806" r:id="rId188"/>
    <p:sldLayoutId id="2147484807" r:id="rId189"/>
    <p:sldLayoutId id="2147484808" r:id="rId190"/>
    <p:sldLayoutId id="2147484809" r:id="rId191"/>
    <p:sldLayoutId id="2147484810" r:id="rId192"/>
    <p:sldLayoutId id="2147484811" r:id="rId193"/>
    <p:sldLayoutId id="2147484812" r:id="rId194"/>
    <p:sldLayoutId id="2147484813" r:id="rId195"/>
    <p:sldLayoutId id="2147484814" r:id="rId196"/>
    <p:sldLayoutId id="2147484815" r:id="rId197"/>
    <p:sldLayoutId id="2147484816" r:id="rId198"/>
    <p:sldLayoutId id="2147484817" r:id="rId199"/>
    <p:sldLayoutId id="2147484818" r:id="rId200"/>
    <p:sldLayoutId id="2147484819" r:id="rId201"/>
    <p:sldLayoutId id="2147484820" r:id="rId202"/>
    <p:sldLayoutId id="2147484821" r:id="rId203"/>
    <p:sldLayoutId id="2147484822" r:id="rId204"/>
    <p:sldLayoutId id="2147484823" r:id="rId205"/>
    <p:sldLayoutId id="2147484824" r:id="rId206"/>
    <p:sldLayoutId id="2147484825" r:id="rId207"/>
    <p:sldLayoutId id="2147484826" r:id="rId208"/>
    <p:sldLayoutId id="2147484827" r:id="rId209"/>
    <p:sldLayoutId id="2147484828" r:id="rId210"/>
    <p:sldLayoutId id="2147484829" r:id="rId211"/>
    <p:sldLayoutId id="2147484830" r:id="rId212"/>
    <p:sldLayoutId id="2147484831" r:id="rId213"/>
    <p:sldLayoutId id="2147484832" r:id="rId214"/>
    <p:sldLayoutId id="2147484833" r:id="rId215"/>
    <p:sldLayoutId id="2147484834" r:id="rId216"/>
    <p:sldLayoutId id="2147484835" r:id="rId217"/>
    <p:sldLayoutId id="2147484836" r:id="rId218"/>
    <p:sldLayoutId id="2147484837" r:id="rId219"/>
    <p:sldLayoutId id="2147484838" r:id="rId220"/>
    <p:sldLayoutId id="2147484839" r:id="rId221"/>
    <p:sldLayoutId id="2147484840" r:id="rId222"/>
    <p:sldLayoutId id="2147484841" r:id="rId223"/>
    <p:sldLayoutId id="2147484842" r:id="rId224"/>
    <p:sldLayoutId id="2147484843" r:id="rId225"/>
    <p:sldLayoutId id="2147484844" r:id="rId226"/>
    <p:sldLayoutId id="2147484845" r:id="rId227"/>
    <p:sldLayoutId id="2147484846" r:id="rId228"/>
    <p:sldLayoutId id="2147484847" r:id="rId229"/>
    <p:sldLayoutId id="2147484848" r:id="rId230"/>
    <p:sldLayoutId id="2147484849" r:id="rId231"/>
    <p:sldLayoutId id="2147484850" r:id="rId232"/>
    <p:sldLayoutId id="2147484851" r:id="rId233"/>
    <p:sldLayoutId id="2147484852" r:id="rId234"/>
    <p:sldLayoutId id="2147484853" r:id="rId235"/>
    <p:sldLayoutId id="2147484854" r:id="rId236"/>
    <p:sldLayoutId id="2147484855" r:id="rId237"/>
    <p:sldLayoutId id="2147484856" r:id="rId238"/>
    <p:sldLayoutId id="2147484857" r:id="rId239"/>
    <p:sldLayoutId id="2147484858" r:id="rId240"/>
    <p:sldLayoutId id="2147484859" r:id="rId241"/>
    <p:sldLayoutId id="2147484860" r:id="rId242"/>
    <p:sldLayoutId id="2147484861" r:id="rId243"/>
    <p:sldLayoutId id="2147484862" r:id="rId244"/>
    <p:sldLayoutId id="2147484863" r:id="rId245"/>
    <p:sldLayoutId id="2147484864" r:id="rId246"/>
    <p:sldLayoutId id="2147484865" r:id="rId247"/>
    <p:sldLayoutId id="2147484866" r:id="rId248"/>
    <p:sldLayoutId id="2147484867" r:id="rId249"/>
    <p:sldLayoutId id="2147484868" r:id="rId250"/>
    <p:sldLayoutId id="2147484869" r:id="rId251"/>
    <p:sldLayoutId id="2147484870" r:id="rId252"/>
    <p:sldLayoutId id="2147484871" r:id="rId253"/>
    <p:sldLayoutId id="2147484872" r:id="rId254"/>
    <p:sldLayoutId id="2147484873" r:id="rId255"/>
    <p:sldLayoutId id="2147484874" r:id="rId256"/>
    <p:sldLayoutId id="2147484875" r:id="rId257"/>
    <p:sldLayoutId id="2147484876" r:id="rId258"/>
    <p:sldLayoutId id="2147484877" r:id="rId259"/>
    <p:sldLayoutId id="2147484878" r:id="rId260"/>
    <p:sldLayoutId id="2147484879" r:id="rId261"/>
    <p:sldLayoutId id="2147484880" r:id="rId262"/>
    <p:sldLayoutId id="2147484881" r:id="rId263"/>
    <p:sldLayoutId id="2147484882" r:id="rId264"/>
    <p:sldLayoutId id="2147484883" r:id="rId265"/>
    <p:sldLayoutId id="2147484884" r:id="rId266"/>
    <p:sldLayoutId id="2147484885" r:id="rId267"/>
    <p:sldLayoutId id="2147484886" r:id="rId268"/>
    <p:sldLayoutId id="2147484887" r:id="rId269"/>
    <p:sldLayoutId id="2147484888" r:id="rId270"/>
    <p:sldLayoutId id="2147484889" r:id="rId271"/>
    <p:sldLayoutId id="2147484890" r:id="rId272"/>
    <p:sldLayoutId id="2147484891" r:id="rId273"/>
    <p:sldLayoutId id="2147484892" r:id="rId274"/>
    <p:sldLayoutId id="2147484893" r:id="rId275"/>
    <p:sldLayoutId id="2147484894" r:id="rId276"/>
    <p:sldLayoutId id="2147484895" r:id="rId277"/>
    <p:sldLayoutId id="2147484896" r:id="rId278"/>
    <p:sldLayoutId id="2147484897" r:id="rId279"/>
    <p:sldLayoutId id="2147484898" r:id="rId280"/>
    <p:sldLayoutId id="2147484899" r:id="rId281"/>
    <p:sldLayoutId id="2147484900" r:id="rId282"/>
    <p:sldLayoutId id="2147484901" r:id="rId283"/>
    <p:sldLayoutId id="2147484902" r:id="rId284"/>
    <p:sldLayoutId id="2147484903" r:id="rId285"/>
    <p:sldLayoutId id="2147484904" r:id="rId286"/>
    <p:sldLayoutId id="2147484905" r:id="rId287"/>
    <p:sldLayoutId id="2147484906" r:id="rId288"/>
    <p:sldLayoutId id="2147484907" r:id="rId289"/>
    <p:sldLayoutId id="2147484908" r:id="rId290"/>
    <p:sldLayoutId id="2147484909" r:id="rId291"/>
    <p:sldLayoutId id="2147484910" r:id="rId292"/>
    <p:sldLayoutId id="2147484911" r:id="rId293"/>
    <p:sldLayoutId id="2147484912" r:id="rId294"/>
    <p:sldLayoutId id="2147484913" r:id="rId295"/>
    <p:sldLayoutId id="2147484914" r:id="rId296"/>
    <p:sldLayoutId id="2147484915" r:id="rId297"/>
    <p:sldLayoutId id="2147484916" r:id="rId298"/>
    <p:sldLayoutId id="2147484917" r:id="rId299"/>
    <p:sldLayoutId id="2147484918" r:id="rId300"/>
    <p:sldLayoutId id="2147484919" r:id="rId301"/>
    <p:sldLayoutId id="2147484920" r:id="rId302"/>
    <p:sldLayoutId id="2147484921" r:id="rId303"/>
    <p:sldLayoutId id="2147484922" r:id="rId304"/>
    <p:sldLayoutId id="2147484923" r:id="rId305"/>
    <p:sldLayoutId id="2147484924" r:id="rId306"/>
    <p:sldLayoutId id="2147484925" r:id="rId307"/>
    <p:sldLayoutId id="2147484926" r:id="rId308"/>
    <p:sldLayoutId id="2147484927" r:id="rId309"/>
    <p:sldLayoutId id="2147484928" r:id="rId310"/>
    <p:sldLayoutId id="2147484929" r:id="rId311"/>
    <p:sldLayoutId id="2147484930" r:id="rId312"/>
    <p:sldLayoutId id="2147484931" r:id="rId313"/>
    <p:sldLayoutId id="2147484932" r:id="rId314"/>
    <p:sldLayoutId id="2147484933" r:id="rId315"/>
    <p:sldLayoutId id="2147484934" r:id="rId316"/>
    <p:sldLayoutId id="2147484935" r:id="rId317"/>
    <p:sldLayoutId id="2147484936" r:id="rId318"/>
    <p:sldLayoutId id="2147484937" r:id="rId319"/>
    <p:sldLayoutId id="2147484938" r:id="rId320"/>
    <p:sldLayoutId id="2147484939" r:id="rId321"/>
    <p:sldLayoutId id="2147484940" r:id="rId322"/>
    <p:sldLayoutId id="2147484941" r:id="rId323"/>
    <p:sldLayoutId id="2147484942" r:id="rId324"/>
    <p:sldLayoutId id="2147484943" r:id="rId325"/>
    <p:sldLayoutId id="2147484944" r:id="rId326"/>
    <p:sldLayoutId id="2147484945" r:id="rId327"/>
    <p:sldLayoutId id="2147484946" r:id="rId328"/>
    <p:sldLayoutId id="2147484947" r:id="rId329"/>
    <p:sldLayoutId id="2147484948" r:id="rId330"/>
    <p:sldLayoutId id="2147484949" r:id="rId331"/>
    <p:sldLayoutId id="2147484950" r:id="rId332"/>
    <p:sldLayoutId id="2147484951" r:id="rId333"/>
    <p:sldLayoutId id="2147484952" r:id="rId334"/>
    <p:sldLayoutId id="2147484953" r:id="rId335"/>
    <p:sldLayoutId id="2147484954" r:id="rId336"/>
    <p:sldLayoutId id="2147484955" r:id="rId337"/>
    <p:sldLayoutId id="2147484956" r:id="rId338"/>
    <p:sldLayoutId id="2147484957" r:id="rId339"/>
    <p:sldLayoutId id="2147484958" r:id="rId340"/>
    <p:sldLayoutId id="2147484959" r:id="rId341"/>
    <p:sldLayoutId id="2147484960" r:id="rId342"/>
    <p:sldLayoutId id="2147484961" r:id="rId343"/>
    <p:sldLayoutId id="2147484962" r:id="rId344"/>
    <p:sldLayoutId id="2147484963" r:id="rId345"/>
    <p:sldLayoutId id="2147484964" r:id="rId346"/>
    <p:sldLayoutId id="2147484965" r:id="rId347"/>
    <p:sldLayoutId id="2147484966" r:id="rId348"/>
    <p:sldLayoutId id="2147484967" r:id="rId349"/>
    <p:sldLayoutId id="2147484968" r:id="rId350"/>
    <p:sldLayoutId id="2147484969" r:id="rId351"/>
    <p:sldLayoutId id="2147484970" r:id="rId352"/>
    <p:sldLayoutId id="2147484971" r:id="rId353"/>
    <p:sldLayoutId id="2147484972" r:id="rId354"/>
    <p:sldLayoutId id="2147484973" r:id="rId355"/>
    <p:sldLayoutId id="2147484974" r:id="rId356"/>
    <p:sldLayoutId id="2147484975" r:id="rId357"/>
    <p:sldLayoutId id="2147484976" r:id="rId358"/>
    <p:sldLayoutId id="2147484977" r:id="rId359"/>
    <p:sldLayoutId id="2147484978" r:id="rId360"/>
    <p:sldLayoutId id="2147484979" r:id="rId361"/>
    <p:sldLayoutId id="2147484980" r:id="rId362"/>
    <p:sldLayoutId id="2147484981" r:id="rId363"/>
    <p:sldLayoutId id="2147484982" r:id="rId364"/>
    <p:sldLayoutId id="2147484983" r:id="rId365"/>
    <p:sldLayoutId id="2147484984" r:id="rId366"/>
    <p:sldLayoutId id="2147484985" r:id="rId367"/>
    <p:sldLayoutId id="2147484986" r:id="rId368"/>
    <p:sldLayoutId id="2147484987" r:id="rId369"/>
    <p:sldLayoutId id="2147484988" r:id="rId370"/>
    <p:sldLayoutId id="2147484989" r:id="rId371"/>
    <p:sldLayoutId id="2147484990" r:id="rId372"/>
    <p:sldLayoutId id="2147484991" r:id="rId373"/>
    <p:sldLayoutId id="2147484992" r:id="rId374"/>
    <p:sldLayoutId id="2147484993" r:id="rId375"/>
    <p:sldLayoutId id="2147484994" r:id="rId376"/>
    <p:sldLayoutId id="2147484995" r:id="rId377"/>
    <p:sldLayoutId id="2147484996" r:id="rId378"/>
    <p:sldLayoutId id="2147484997" r:id="rId379"/>
    <p:sldLayoutId id="2147484998" r:id="rId380"/>
    <p:sldLayoutId id="2147484999" r:id="rId381"/>
    <p:sldLayoutId id="2147485000" r:id="rId382"/>
    <p:sldLayoutId id="2147485001" r:id="rId383"/>
    <p:sldLayoutId id="2147485002" r:id="rId384"/>
    <p:sldLayoutId id="2147485003" r:id="rId385"/>
    <p:sldLayoutId id="2147485004" r:id="rId386"/>
    <p:sldLayoutId id="2147485005" r:id="rId387"/>
    <p:sldLayoutId id="2147485006" r:id="rId388"/>
    <p:sldLayoutId id="2147485007" r:id="rId389"/>
    <p:sldLayoutId id="2147485008" r:id="rId390"/>
    <p:sldLayoutId id="2147485009" r:id="rId391"/>
    <p:sldLayoutId id="2147485010" r:id="rId392"/>
    <p:sldLayoutId id="2147485011" r:id="rId393"/>
    <p:sldLayoutId id="2147485012" r:id="rId394"/>
    <p:sldLayoutId id="2147485013" r:id="rId395"/>
    <p:sldLayoutId id="2147485014" r:id="rId396"/>
    <p:sldLayoutId id="2147485015" r:id="rId397"/>
    <p:sldLayoutId id="2147485016" r:id="rId398"/>
    <p:sldLayoutId id="2147485017" r:id="rId399"/>
    <p:sldLayoutId id="2147485018" r:id="rId400"/>
    <p:sldLayoutId id="2147485019" r:id="rId401"/>
    <p:sldLayoutId id="2147485020" r:id="rId402"/>
    <p:sldLayoutId id="2147485021" r:id="rId403"/>
    <p:sldLayoutId id="2147485022" r:id="rId404"/>
    <p:sldLayoutId id="2147485023" r:id="rId405"/>
    <p:sldLayoutId id="2147485024" r:id="rId406"/>
    <p:sldLayoutId id="2147485025" r:id="rId407"/>
    <p:sldLayoutId id="2147485026" r:id="rId408"/>
    <p:sldLayoutId id="2147485027" r:id="rId409"/>
    <p:sldLayoutId id="2147485028" r:id="rId410"/>
    <p:sldLayoutId id="2147485029" r:id="rId411"/>
    <p:sldLayoutId id="2147485030" r:id="rId412"/>
    <p:sldLayoutId id="2147485031" r:id="rId413"/>
    <p:sldLayoutId id="2147485032" r:id="rId414"/>
    <p:sldLayoutId id="2147485033" r:id="rId415"/>
    <p:sldLayoutId id="2147485034" r:id="rId416"/>
    <p:sldLayoutId id="2147485035" r:id="rId417"/>
    <p:sldLayoutId id="2147485036" r:id="rId418"/>
    <p:sldLayoutId id="2147485037" r:id="rId419"/>
    <p:sldLayoutId id="2147485038" r:id="rId420"/>
    <p:sldLayoutId id="2147485039" r:id="rId421"/>
    <p:sldLayoutId id="2147485040" r:id="rId422"/>
    <p:sldLayoutId id="2147485041" r:id="rId423"/>
    <p:sldLayoutId id="2147485042" r:id="rId424"/>
    <p:sldLayoutId id="2147485043" r:id="rId425"/>
    <p:sldLayoutId id="2147485044" r:id="rId426"/>
    <p:sldLayoutId id="2147485045" r:id="rId427"/>
    <p:sldLayoutId id="2147485046" r:id="rId428"/>
    <p:sldLayoutId id="2147485047" r:id="rId429"/>
    <p:sldLayoutId id="2147485048" r:id="rId430"/>
    <p:sldLayoutId id="2147485049" r:id="rId431"/>
    <p:sldLayoutId id="2147485050" r:id="rId432"/>
    <p:sldLayoutId id="2147485051" r:id="rId433"/>
    <p:sldLayoutId id="2147485052" r:id="rId434"/>
    <p:sldLayoutId id="2147485053" r:id="rId435"/>
    <p:sldLayoutId id="2147485054" r:id="rId436"/>
    <p:sldLayoutId id="2147485055" r:id="rId437"/>
    <p:sldLayoutId id="2147485056" r:id="rId438"/>
    <p:sldLayoutId id="2147485057" r:id="rId439"/>
    <p:sldLayoutId id="2147485058" r:id="rId440"/>
    <p:sldLayoutId id="2147485059" r:id="rId441"/>
    <p:sldLayoutId id="2147485060" r:id="rId442"/>
    <p:sldLayoutId id="2147485061" r:id="rId443"/>
    <p:sldLayoutId id="2147485062" r:id="rId444"/>
    <p:sldLayoutId id="2147485063" r:id="rId445"/>
    <p:sldLayoutId id="2147485064" r:id="rId446"/>
    <p:sldLayoutId id="2147485065" r:id="rId447"/>
    <p:sldLayoutId id="2147485066" r:id="rId448"/>
    <p:sldLayoutId id="2147485067" r:id="rId449"/>
    <p:sldLayoutId id="2147485068" r:id="rId450"/>
    <p:sldLayoutId id="2147485069" r:id="rId451"/>
    <p:sldLayoutId id="2147485070" r:id="rId452"/>
    <p:sldLayoutId id="2147485071" r:id="rId453"/>
    <p:sldLayoutId id="2147485072" r:id="rId454"/>
    <p:sldLayoutId id="2147485073" r:id="rId455"/>
    <p:sldLayoutId id="2147485074" r:id="rId456"/>
    <p:sldLayoutId id="2147485075" r:id="rId457"/>
    <p:sldLayoutId id="2147485076" r:id="rId458"/>
    <p:sldLayoutId id="2147485077" r:id="rId459"/>
    <p:sldLayoutId id="2147485078" r:id="rId460"/>
    <p:sldLayoutId id="2147485079" r:id="rId461"/>
    <p:sldLayoutId id="2147485080" r:id="rId462"/>
    <p:sldLayoutId id="2147485081" r:id="rId463"/>
    <p:sldLayoutId id="2147485082" r:id="rId464"/>
    <p:sldLayoutId id="2147485083" r:id="rId46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860"/>
        <p:cNvGrpSpPr/>
        <p:nvPr/>
      </p:nvGrpSpPr>
      <p:grpSpPr>
        <a:xfrm>
          <a:off x="0" y="0"/>
          <a:ext cx="0" cy="0"/>
          <a:chOff x="0" y="0"/>
          <a:chExt cx="0" cy="0"/>
        </a:xfrm>
      </p:grpSpPr>
      <p:sp>
        <p:nvSpPr>
          <p:cNvPr id="18861" name="Google Shape;18861;p3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8862" name="Google Shape;18862;p3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63" name="Google Shape;18863;p3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8864" name="Google Shape;18864;p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 id="2147485571" r:id="rId12"/>
    <p:sldLayoutId id="2147485572" r:id="rId13"/>
    <p:sldLayoutId id="2147485573" r:id="rId14"/>
    <p:sldLayoutId id="2147485574" r:id="rId15"/>
    <p:sldLayoutId id="2147485575" r:id="rId16"/>
    <p:sldLayoutId id="2147485576" r:id="rId17"/>
    <p:sldLayoutId id="2147485577" r:id="rId18"/>
    <p:sldLayoutId id="2147485578" r:id="rId19"/>
    <p:sldLayoutId id="2147485579" r:id="rId20"/>
    <p:sldLayoutId id="2147485580" r:id="rId21"/>
    <p:sldLayoutId id="2147485581" r:id="rId22"/>
    <p:sldLayoutId id="2147485582" r:id="rId23"/>
    <p:sldLayoutId id="2147485583" r:id="rId24"/>
    <p:sldLayoutId id="2147485584" r:id="rId25"/>
    <p:sldLayoutId id="2147485585" r:id="rId26"/>
    <p:sldLayoutId id="2147485586" r:id="rId27"/>
    <p:sldLayoutId id="2147485587" r:id="rId28"/>
    <p:sldLayoutId id="2147485588" r:id="rId29"/>
    <p:sldLayoutId id="2147485589" r:id="rId30"/>
    <p:sldLayoutId id="2147485590" r:id="rId31"/>
    <p:sldLayoutId id="2147485591" r:id="rId32"/>
    <p:sldLayoutId id="2147485592" r:id="rId33"/>
    <p:sldLayoutId id="2147485593" r:id="rId34"/>
    <p:sldLayoutId id="2147485594" r:id="rId35"/>
    <p:sldLayoutId id="2147485595" r:id="rId36"/>
    <p:sldLayoutId id="2147485596" r:id="rId37"/>
    <p:sldLayoutId id="2147485597" r:id="rId38"/>
    <p:sldLayoutId id="2147485598" r:id="rId39"/>
    <p:sldLayoutId id="2147485599" r:id="rId40"/>
    <p:sldLayoutId id="2147485600" r:id="rId41"/>
    <p:sldLayoutId id="2147485601" r:id="rId42"/>
    <p:sldLayoutId id="2147485602" r:id="rId43"/>
    <p:sldLayoutId id="2147485603" r:id="rId44"/>
    <p:sldLayoutId id="2147485604" r:id="rId45"/>
    <p:sldLayoutId id="2147485605" r:id="rId46"/>
    <p:sldLayoutId id="2147485606" r:id="rId47"/>
    <p:sldLayoutId id="2147485607" r:id="rId48"/>
    <p:sldLayoutId id="2147485608" r:id="rId49"/>
    <p:sldLayoutId id="2147485609" r:id="rId50"/>
    <p:sldLayoutId id="2147485610" r:id="rId51"/>
    <p:sldLayoutId id="2147485611" r:id="rId52"/>
    <p:sldLayoutId id="2147485612" r:id="rId53"/>
    <p:sldLayoutId id="2147485613" r:id="rId54"/>
    <p:sldLayoutId id="2147485614" r:id="rId55"/>
    <p:sldLayoutId id="2147485615" r:id="rId56"/>
    <p:sldLayoutId id="2147485616" r:id="rId57"/>
    <p:sldLayoutId id="2147485617" r:id="rId58"/>
    <p:sldLayoutId id="2147485618" r:id="rId59"/>
    <p:sldLayoutId id="2147485619" r:id="rId60"/>
    <p:sldLayoutId id="2147485620" r:id="rId61"/>
    <p:sldLayoutId id="2147485621" r:id="rId62"/>
    <p:sldLayoutId id="2147485622" r:id="rId63"/>
    <p:sldLayoutId id="2147485623" r:id="rId64"/>
    <p:sldLayoutId id="2147485624" r:id="rId65"/>
    <p:sldLayoutId id="2147485625" r:id="rId66"/>
    <p:sldLayoutId id="2147485626" r:id="rId67"/>
    <p:sldLayoutId id="2147485627" r:id="rId68"/>
    <p:sldLayoutId id="2147485628" r:id="rId69"/>
    <p:sldLayoutId id="2147485629" r:id="rId70"/>
    <p:sldLayoutId id="2147485630" r:id="rId71"/>
    <p:sldLayoutId id="2147485631" r:id="rId72"/>
    <p:sldLayoutId id="2147485632" r:id="rId73"/>
    <p:sldLayoutId id="2147485633" r:id="rId74"/>
    <p:sldLayoutId id="2147485634" r:id="rId75"/>
    <p:sldLayoutId id="2147485635" r:id="rId76"/>
    <p:sldLayoutId id="2147485636" r:id="rId77"/>
    <p:sldLayoutId id="2147485637" r:id="rId78"/>
    <p:sldLayoutId id="2147485638" r:id="rId79"/>
    <p:sldLayoutId id="2147485639" r:id="rId80"/>
    <p:sldLayoutId id="2147485640" r:id="rId81"/>
    <p:sldLayoutId id="2147485641" r:id="rId82"/>
    <p:sldLayoutId id="2147485642" r:id="rId83"/>
    <p:sldLayoutId id="2147485643" r:id="rId84"/>
    <p:sldLayoutId id="2147485644" r:id="rId85"/>
    <p:sldLayoutId id="2147485645" r:id="rId86"/>
    <p:sldLayoutId id="2147485646" r:id="rId87"/>
    <p:sldLayoutId id="2147485647" r:id="rId88"/>
    <p:sldLayoutId id="2147485648" r:id="rId89"/>
    <p:sldLayoutId id="2147485649" r:id="rId90"/>
    <p:sldLayoutId id="2147485650" r:id="rId91"/>
    <p:sldLayoutId id="2147485651" r:id="rId92"/>
    <p:sldLayoutId id="2147485652" r:id="rId93"/>
    <p:sldLayoutId id="2147485653" r:id="rId94"/>
    <p:sldLayoutId id="2147485654" r:id="rId95"/>
    <p:sldLayoutId id="2147485655" r:id="rId96"/>
    <p:sldLayoutId id="2147485656" r:id="rId97"/>
    <p:sldLayoutId id="2147485657" r:id="rId98"/>
    <p:sldLayoutId id="2147485658" r:id="rId99"/>
    <p:sldLayoutId id="2147485659" r:id="rId100"/>
    <p:sldLayoutId id="2147485660" r:id="rId101"/>
    <p:sldLayoutId id="2147485661" r:id="rId102"/>
    <p:sldLayoutId id="2147485662" r:id="rId103"/>
    <p:sldLayoutId id="2147485663" r:id="rId104"/>
    <p:sldLayoutId id="2147485664" r:id="rId105"/>
    <p:sldLayoutId id="2147485665" r:id="rId106"/>
    <p:sldLayoutId id="2147485666" r:id="rId107"/>
    <p:sldLayoutId id="2147485667" r:id="rId108"/>
    <p:sldLayoutId id="2147485668" r:id="rId109"/>
    <p:sldLayoutId id="2147485669" r:id="rId110"/>
    <p:sldLayoutId id="2147485670" r:id="rId111"/>
    <p:sldLayoutId id="2147485671" r:id="rId112"/>
    <p:sldLayoutId id="2147485672" r:id="rId113"/>
    <p:sldLayoutId id="2147485673" r:id="rId114"/>
    <p:sldLayoutId id="2147485674" r:id="rId115"/>
    <p:sldLayoutId id="2147485675" r:id="rId116"/>
    <p:sldLayoutId id="2147485676" r:id="rId117"/>
    <p:sldLayoutId id="2147485677" r:id="rId118"/>
    <p:sldLayoutId id="2147485678" r:id="rId119"/>
    <p:sldLayoutId id="2147485679" r:id="rId120"/>
    <p:sldLayoutId id="2147485680" r:id="rId121"/>
    <p:sldLayoutId id="2147485681" r:id="rId122"/>
    <p:sldLayoutId id="2147485682" r:id="rId123"/>
    <p:sldLayoutId id="2147485683" r:id="rId124"/>
    <p:sldLayoutId id="2147485684" r:id="rId125"/>
    <p:sldLayoutId id="2147485685" r:id="rId126"/>
    <p:sldLayoutId id="2147485686" r:id="rId127"/>
    <p:sldLayoutId id="2147485687" r:id="rId128"/>
    <p:sldLayoutId id="2147485688" r:id="rId129"/>
    <p:sldLayoutId id="2147485689" r:id="rId130"/>
    <p:sldLayoutId id="2147485690" r:id="rId131"/>
    <p:sldLayoutId id="2147485691" r:id="rId132"/>
    <p:sldLayoutId id="2147485692" r:id="rId133"/>
    <p:sldLayoutId id="2147485693" r:id="rId134"/>
    <p:sldLayoutId id="2147485694" r:id="rId135"/>
    <p:sldLayoutId id="2147485695" r:id="rId136"/>
    <p:sldLayoutId id="2147485696" r:id="rId137"/>
    <p:sldLayoutId id="2147485697" r:id="rId138"/>
    <p:sldLayoutId id="2147485698" r:id="rId139"/>
    <p:sldLayoutId id="2147485699" r:id="rId140"/>
    <p:sldLayoutId id="2147485700" r:id="rId141"/>
    <p:sldLayoutId id="2147485701" r:id="rId142"/>
    <p:sldLayoutId id="2147485702" r:id="rId143"/>
    <p:sldLayoutId id="2147485703" r:id="rId144"/>
    <p:sldLayoutId id="2147485704" r:id="rId145"/>
    <p:sldLayoutId id="2147485705" r:id="rId146"/>
    <p:sldLayoutId id="2147485706" r:id="rId147"/>
    <p:sldLayoutId id="2147485707" r:id="rId148"/>
    <p:sldLayoutId id="2147485708" r:id="rId149"/>
    <p:sldLayoutId id="2147485709" r:id="rId150"/>
    <p:sldLayoutId id="2147485710" r:id="rId151"/>
    <p:sldLayoutId id="2147485711" r:id="rId152"/>
    <p:sldLayoutId id="2147485712" r:id="rId153"/>
    <p:sldLayoutId id="2147485713" r:id="rId154"/>
    <p:sldLayoutId id="2147485714" r:id="rId155"/>
    <p:sldLayoutId id="2147485715" r:id="rId156"/>
    <p:sldLayoutId id="2147485716" r:id="rId157"/>
    <p:sldLayoutId id="2147485717" r:id="rId158"/>
    <p:sldLayoutId id="2147485718" r:id="rId159"/>
    <p:sldLayoutId id="2147485719" r:id="rId160"/>
    <p:sldLayoutId id="2147485720" r:id="rId161"/>
    <p:sldLayoutId id="2147485721" r:id="rId162"/>
    <p:sldLayoutId id="2147485722" r:id="rId163"/>
    <p:sldLayoutId id="2147485723" r:id="rId164"/>
    <p:sldLayoutId id="2147485724" r:id="rId165"/>
    <p:sldLayoutId id="2147485725" r:id="rId166"/>
    <p:sldLayoutId id="2147485726" r:id="rId167"/>
    <p:sldLayoutId id="2147485727" r:id="rId168"/>
    <p:sldLayoutId id="2147485728" r:id="rId169"/>
    <p:sldLayoutId id="2147485729" r:id="rId170"/>
    <p:sldLayoutId id="2147485730" r:id="rId171"/>
    <p:sldLayoutId id="2147485731" r:id="rId172"/>
    <p:sldLayoutId id="2147485732" r:id="rId173"/>
    <p:sldLayoutId id="2147485733" r:id="rId174"/>
    <p:sldLayoutId id="2147485734" r:id="rId175"/>
    <p:sldLayoutId id="2147485735" r:id="rId176"/>
    <p:sldLayoutId id="2147485736" r:id="rId177"/>
    <p:sldLayoutId id="2147485737" r:id="rId178"/>
    <p:sldLayoutId id="2147485738" r:id="rId179"/>
    <p:sldLayoutId id="2147485739" r:id="rId180"/>
    <p:sldLayoutId id="2147485740" r:id="rId181"/>
    <p:sldLayoutId id="2147485741" r:id="rId182"/>
    <p:sldLayoutId id="2147485742" r:id="rId183"/>
    <p:sldLayoutId id="2147485743" r:id="rId184"/>
    <p:sldLayoutId id="2147485744" r:id="rId185"/>
    <p:sldLayoutId id="2147485745" r:id="rId186"/>
    <p:sldLayoutId id="2147485746" r:id="rId187"/>
    <p:sldLayoutId id="2147485747" r:id="rId188"/>
    <p:sldLayoutId id="2147485748" r:id="rId189"/>
    <p:sldLayoutId id="2147485749" r:id="rId190"/>
    <p:sldLayoutId id="2147485750" r:id="rId191"/>
    <p:sldLayoutId id="2147485751" r:id="rId192"/>
    <p:sldLayoutId id="2147485752" r:id="rId193"/>
    <p:sldLayoutId id="2147485753" r:id="rId194"/>
    <p:sldLayoutId id="2147485754" r:id="rId195"/>
    <p:sldLayoutId id="2147485755" r:id="rId196"/>
    <p:sldLayoutId id="2147485756" r:id="rId197"/>
    <p:sldLayoutId id="2147485757" r:id="rId198"/>
    <p:sldLayoutId id="2147485758" r:id="rId199"/>
    <p:sldLayoutId id="2147485759" r:id="rId200"/>
    <p:sldLayoutId id="2147485760" r:id="rId201"/>
    <p:sldLayoutId id="2147485761" r:id="rId202"/>
    <p:sldLayoutId id="2147485762" r:id="rId203"/>
    <p:sldLayoutId id="2147485763" r:id="rId204"/>
    <p:sldLayoutId id="2147485764" r:id="rId205"/>
    <p:sldLayoutId id="2147485765" r:id="rId206"/>
    <p:sldLayoutId id="2147485766" r:id="rId207"/>
    <p:sldLayoutId id="2147485767" r:id="rId208"/>
    <p:sldLayoutId id="2147485768" r:id="rId209"/>
    <p:sldLayoutId id="2147485769" r:id="rId210"/>
    <p:sldLayoutId id="2147485770" r:id="rId211"/>
    <p:sldLayoutId id="2147485771" r:id="rId212"/>
    <p:sldLayoutId id="2147485772" r:id="rId213"/>
    <p:sldLayoutId id="2147485773" r:id="rId214"/>
    <p:sldLayoutId id="2147485774" r:id="rId215"/>
    <p:sldLayoutId id="2147485775" r:id="rId216"/>
    <p:sldLayoutId id="2147485776" r:id="rId217"/>
    <p:sldLayoutId id="2147485777" r:id="rId218"/>
    <p:sldLayoutId id="2147485778" r:id="rId219"/>
    <p:sldLayoutId id="2147485779" r:id="rId220"/>
    <p:sldLayoutId id="2147485780" r:id="rId221"/>
    <p:sldLayoutId id="2147485781" r:id="rId222"/>
    <p:sldLayoutId id="2147485782" r:id="rId223"/>
    <p:sldLayoutId id="2147485783" r:id="rId224"/>
    <p:sldLayoutId id="2147485784" r:id="rId225"/>
    <p:sldLayoutId id="2147485785" r:id="rId226"/>
    <p:sldLayoutId id="2147485786" r:id="rId227"/>
    <p:sldLayoutId id="2147485787" r:id="rId228"/>
    <p:sldLayoutId id="2147485788" r:id="rId229"/>
    <p:sldLayoutId id="2147485789" r:id="rId2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0083049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5811" r:id="rId4"/>
    <p:sldLayoutId id="2147485812" r:id="rId5"/>
    <p:sldLayoutId id="2147485813" r:id="rId6"/>
    <p:sldLayoutId id="2147485814" r:id="rId7"/>
    <p:sldLayoutId id="2147485815" r:id="rId8"/>
    <p:sldLayoutId id="2147485816" r:id="rId9"/>
    <p:sldLayoutId id="2147485817" r:id="rId10"/>
    <p:sldLayoutId id="2147485818" r:id="rId11"/>
    <p:sldLayoutId id="2147485819" r:id="rId12"/>
    <p:sldLayoutId id="2147485820" r:id="rId13"/>
    <p:sldLayoutId id="2147485821" r:id="rId14"/>
    <p:sldLayoutId id="2147485822" r:id="rId15"/>
    <p:sldLayoutId id="2147485823" r:id="rId16"/>
    <p:sldLayoutId id="2147485824" r:id="rId17"/>
    <p:sldLayoutId id="2147485825" r:id="rId18"/>
    <p:sldLayoutId id="2147485826" r:id="rId19"/>
    <p:sldLayoutId id="2147485827" r:id="rId20"/>
    <p:sldLayoutId id="2147485828" r:id="rId21"/>
    <p:sldLayoutId id="2147485829" r:id="rId22"/>
    <p:sldLayoutId id="2147485830" r:id="rId23"/>
    <p:sldLayoutId id="2147485831" r:id="rId24"/>
    <p:sldLayoutId id="2147485832" r:id="rId25"/>
    <p:sldLayoutId id="2147485833" r:id="rId26"/>
    <p:sldLayoutId id="2147485834" r:id="rId27"/>
    <p:sldLayoutId id="2147485835" r:id="rId28"/>
    <p:sldLayoutId id="2147485836" r:id="rId29"/>
    <p:sldLayoutId id="2147485837" r:id="rId30"/>
    <p:sldLayoutId id="2147485838" r:id="rId31"/>
    <p:sldLayoutId id="2147485839" r:id="rId32"/>
    <p:sldLayoutId id="2147485840" r:id="rId33"/>
    <p:sldLayoutId id="2147485841" r:id="rId34"/>
    <p:sldLayoutId id="2147485842" r:id="rId35"/>
    <p:sldLayoutId id="2147485843" r:id="rId36"/>
    <p:sldLayoutId id="2147485844" r:id="rId37"/>
    <p:sldLayoutId id="2147485845" r:id="rId38"/>
    <p:sldLayoutId id="2147485846" r:id="rId39"/>
    <p:sldLayoutId id="2147485847" r:id="rId40"/>
    <p:sldLayoutId id="2147485848" r:id="rId41"/>
    <p:sldLayoutId id="2147485849" r:id="rId42"/>
    <p:sldLayoutId id="2147485850" r:id="rId43"/>
    <p:sldLayoutId id="2147485851" r:id="rId44"/>
    <p:sldLayoutId id="2147485852" r:id="rId45"/>
    <p:sldLayoutId id="2147485853" r:id="rId46"/>
    <p:sldLayoutId id="2147485854" r:id="rId47"/>
    <p:sldLayoutId id="2147485855" r:id="rId48"/>
    <p:sldLayoutId id="2147485856" r:id="rId49"/>
    <p:sldLayoutId id="2147485857" r:id="rId50"/>
    <p:sldLayoutId id="2147485858" r:id="rId51"/>
    <p:sldLayoutId id="2147485859" r:id="rId52"/>
    <p:sldLayoutId id="2147485860" r:id="rId53"/>
    <p:sldLayoutId id="2147485861" r:id="rId54"/>
    <p:sldLayoutId id="2147485862" r:id="rId55"/>
    <p:sldLayoutId id="2147485863" r:id="rId56"/>
    <p:sldLayoutId id="2147485864" r:id="rId57"/>
    <p:sldLayoutId id="2147485865" r:id="rId58"/>
    <p:sldLayoutId id="2147485866" r:id="rId59"/>
    <p:sldLayoutId id="2147485867" r:id="rId60"/>
    <p:sldLayoutId id="2147485868" r:id="rId61"/>
    <p:sldLayoutId id="2147485869" r:id="rId62"/>
    <p:sldLayoutId id="2147485870" r:id="rId63"/>
    <p:sldLayoutId id="2147485871" r:id="rId64"/>
    <p:sldLayoutId id="2147485872" r:id="rId65"/>
    <p:sldLayoutId id="2147485873" r:id="rId66"/>
    <p:sldLayoutId id="2147485874" r:id="rId67"/>
    <p:sldLayoutId id="2147485875" r:id="rId68"/>
    <p:sldLayoutId id="2147485876" r:id="rId69"/>
    <p:sldLayoutId id="2147485877" r:id="rId70"/>
    <p:sldLayoutId id="2147485878" r:id="rId71"/>
    <p:sldLayoutId id="2147485879" r:id="rId72"/>
    <p:sldLayoutId id="2147485880" r:id="rId73"/>
    <p:sldLayoutId id="2147485881" r:id="rId74"/>
    <p:sldLayoutId id="2147485882" r:id="rId75"/>
    <p:sldLayoutId id="2147485883" r:id="rId76"/>
    <p:sldLayoutId id="2147485884" r:id="rId77"/>
    <p:sldLayoutId id="2147485885" r:id="rId78"/>
    <p:sldLayoutId id="2147485886" r:id="rId79"/>
    <p:sldLayoutId id="2147485887" r:id="rId80"/>
    <p:sldLayoutId id="2147485888" r:id="rId81"/>
    <p:sldLayoutId id="2147485889" r:id="rId82"/>
    <p:sldLayoutId id="2147485890" r:id="rId83"/>
    <p:sldLayoutId id="2147485891" r:id="rId84"/>
    <p:sldLayoutId id="2147485892" r:id="rId85"/>
    <p:sldLayoutId id="2147485893" r:id="rId86"/>
    <p:sldLayoutId id="2147485894" r:id="rId87"/>
    <p:sldLayoutId id="2147485895" r:id="rId88"/>
    <p:sldLayoutId id="2147485896" r:id="rId89"/>
    <p:sldLayoutId id="2147485897" r:id="rId90"/>
    <p:sldLayoutId id="2147485898" r:id="rId91"/>
    <p:sldLayoutId id="2147485899" r:id="rId92"/>
    <p:sldLayoutId id="2147485900" r:id="rId93"/>
    <p:sldLayoutId id="2147485901" r:id="rId94"/>
    <p:sldLayoutId id="2147485902" r:id="rId95"/>
    <p:sldLayoutId id="2147485903" r:id="rId96"/>
    <p:sldLayoutId id="2147485904" r:id="rId97"/>
    <p:sldLayoutId id="2147485905" r:id="rId98"/>
    <p:sldLayoutId id="2147485906" r:id="rId99"/>
    <p:sldLayoutId id="2147485907" r:id="rId100"/>
    <p:sldLayoutId id="2147485908" r:id="rId101"/>
    <p:sldLayoutId id="2147485909" r:id="rId102"/>
    <p:sldLayoutId id="2147485910" r:id="rId103"/>
    <p:sldLayoutId id="2147485911" r:id="rId104"/>
    <p:sldLayoutId id="2147485912" r:id="rId105"/>
    <p:sldLayoutId id="2147485913" r:id="rId106"/>
    <p:sldLayoutId id="2147485914" r:id="rId107"/>
    <p:sldLayoutId id="2147485915" r:id="rId108"/>
    <p:sldLayoutId id="2147485916" r:id="rId109"/>
    <p:sldLayoutId id="2147485917" r:id="rId110"/>
    <p:sldLayoutId id="2147485918" r:id="rId111"/>
    <p:sldLayoutId id="2147485919" r:id="rId112"/>
    <p:sldLayoutId id="2147485920" r:id="rId113"/>
    <p:sldLayoutId id="2147485921" r:id="rId114"/>
    <p:sldLayoutId id="2147485922" r:id="rId115"/>
    <p:sldLayoutId id="2147485923" r:id="rId116"/>
    <p:sldLayoutId id="2147485924" r:id="rId117"/>
    <p:sldLayoutId id="2147485925" r:id="rId118"/>
    <p:sldLayoutId id="2147485926" r:id="rId119"/>
    <p:sldLayoutId id="2147485927" r:id="rId120"/>
    <p:sldLayoutId id="2147485928" r:id="rId121"/>
    <p:sldLayoutId id="2147485929" r:id="rId122"/>
    <p:sldLayoutId id="2147485930" r:id="rId123"/>
    <p:sldLayoutId id="2147485931" r:id="rId124"/>
    <p:sldLayoutId id="2147485932" r:id="rId125"/>
    <p:sldLayoutId id="2147485933" r:id="rId126"/>
    <p:sldLayoutId id="2147485934" r:id="rId127"/>
    <p:sldLayoutId id="2147485935" r:id="rId128"/>
    <p:sldLayoutId id="2147485936" r:id="rId129"/>
    <p:sldLayoutId id="2147485937" r:id="rId130"/>
    <p:sldLayoutId id="2147485938" r:id="rId131"/>
    <p:sldLayoutId id="2147485939" r:id="rId132"/>
    <p:sldLayoutId id="2147485940" r:id="rId133"/>
    <p:sldLayoutId id="2147485941" r:id="rId134"/>
    <p:sldLayoutId id="2147485942" r:id="rId135"/>
    <p:sldLayoutId id="2147485943" r:id="rId136"/>
    <p:sldLayoutId id="2147485944" r:id="rId137"/>
    <p:sldLayoutId id="2147485945" r:id="rId138"/>
    <p:sldLayoutId id="2147485946" r:id="rId139"/>
    <p:sldLayoutId id="2147485947" r:id="rId140"/>
    <p:sldLayoutId id="2147485948" r:id="rId141"/>
    <p:sldLayoutId id="2147485949" r:id="rId142"/>
    <p:sldLayoutId id="2147485950" r:id="rId143"/>
    <p:sldLayoutId id="2147485951" r:id="rId144"/>
    <p:sldLayoutId id="2147485952" r:id="rId145"/>
    <p:sldLayoutId id="2147485953" r:id="rId146"/>
    <p:sldLayoutId id="2147485954" r:id="rId147"/>
    <p:sldLayoutId id="2147485955" r:id="rId148"/>
    <p:sldLayoutId id="2147485956" r:id="rId149"/>
    <p:sldLayoutId id="2147485957" r:id="rId150"/>
    <p:sldLayoutId id="2147485958" r:id="rId151"/>
    <p:sldLayoutId id="2147485959" r:id="rId152"/>
    <p:sldLayoutId id="2147485960" r:id="rId153"/>
    <p:sldLayoutId id="2147485961" r:id="rId154"/>
    <p:sldLayoutId id="2147485962" r:id="rId155"/>
    <p:sldLayoutId id="2147485963" r:id="rId156"/>
    <p:sldLayoutId id="2147485964" r:id="rId157"/>
    <p:sldLayoutId id="2147485965" r:id="rId158"/>
    <p:sldLayoutId id="2147485966" r:id="rId159"/>
    <p:sldLayoutId id="2147485967" r:id="rId160"/>
    <p:sldLayoutId id="2147485968" r:id="rId161"/>
    <p:sldLayoutId id="2147485969" r:id="rId162"/>
    <p:sldLayoutId id="2147485970" r:id="rId163"/>
    <p:sldLayoutId id="2147485971" r:id="rId164"/>
    <p:sldLayoutId id="2147485972" r:id="rId165"/>
    <p:sldLayoutId id="2147485973" r:id="rId166"/>
    <p:sldLayoutId id="2147485974" r:id="rId167"/>
    <p:sldLayoutId id="2147485975" r:id="rId168"/>
    <p:sldLayoutId id="2147485976" r:id="rId169"/>
    <p:sldLayoutId id="2147485977" r:id="rId170"/>
    <p:sldLayoutId id="2147485978" r:id="rId171"/>
    <p:sldLayoutId id="2147485979" r:id="rId172"/>
    <p:sldLayoutId id="2147485980" r:id="rId173"/>
    <p:sldLayoutId id="2147485981" r:id="rId174"/>
    <p:sldLayoutId id="2147485982" r:id="rId175"/>
    <p:sldLayoutId id="2147485983" r:id="rId176"/>
    <p:sldLayoutId id="2147485984" r:id="rId177"/>
    <p:sldLayoutId id="2147485985" r:id="rId178"/>
    <p:sldLayoutId id="2147485986" r:id="rId179"/>
    <p:sldLayoutId id="2147485987" r:id="rId180"/>
    <p:sldLayoutId id="2147485988" r:id="rId181"/>
    <p:sldLayoutId id="2147485989" r:id="rId182"/>
    <p:sldLayoutId id="2147485990" r:id="rId183"/>
    <p:sldLayoutId id="2147485991" r:id="rId184"/>
    <p:sldLayoutId id="2147485992" r:id="rId185"/>
    <p:sldLayoutId id="2147485993" r:id="rId186"/>
    <p:sldLayoutId id="2147485994" r:id="rId187"/>
    <p:sldLayoutId id="2147485995" r:id="rId188"/>
    <p:sldLayoutId id="2147485996" r:id="rId189"/>
    <p:sldLayoutId id="2147485997" r:id="rId190"/>
    <p:sldLayoutId id="2147485998" r:id="rId191"/>
    <p:sldLayoutId id="2147485999" r:id="rId192"/>
    <p:sldLayoutId id="2147486000" r:id="rId193"/>
    <p:sldLayoutId id="2147486001" r:id="rId194"/>
    <p:sldLayoutId id="2147486002" r:id="rId195"/>
    <p:sldLayoutId id="2147486003" r:id="rId196"/>
    <p:sldLayoutId id="2147486004" r:id="rId197"/>
    <p:sldLayoutId id="2147486005" r:id="rId198"/>
    <p:sldLayoutId id="2147486006" r:id="rId199"/>
    <p:sldLayoutId id="2147486007" r:id="rId200"/>
    <p:sldLayoutId id="2147486008" r:id="rId201"/>
    <p:sldLayoutId id="2147486009" r:id="rId202"/>
    <p:sldLayoutId id="2147486010" r:id="rId203"/>
    <p:sldLayoutId id="2147486011" r:id="rId204"/>
    <p:sldLayoutId id="2147486012" r:id="rId205"/>
    <p:sldLayoutId id="2147486013" r:id="rId206"/>
    <p:sldLayoutId id="2147486014" r:id="rId207"/>
    <p:sldLayoutId id="2147486015" r:id="rId208"/>
    <p:sldLayoutId id="2147486016" r:id="rId209"/>
    <p:sldLayoutId id="2147486017" r:id="rId210"/>
    <p:sldLayoutId id="2147486018" r:id="rId211"/>
    <p:sldLayoutId id="2147486019" r:id="rId212"/>
    <p:sldLayoutId id="2147486020" r:id="rId213"/>
    <p:sldLayoutId id="2147486021" r:id="rId214"/>
    <p:sldLayoutId id="2147486022" r:id="rId215"/>
    <p:sldLayoutId id="2147486023" r:id="rId216"/>
    <p:sldLayoutId id="2147486024" r:id="rId217"/>
    <p:sldLayoutId id="2147486025" r:id="rId218"/>
    <p:sldLayoutId id="2147486026" r:id="rId219"/>
    <p:sldLayoutId id="2147486027" r:id="rId220"/>
    <p:sldLayoutId id="2147486028" r:id="rId221"/>
    <p:sldLayoutId id="2147486029" r:id="rId222"/>
    <p:sldLayoutId id="2147486030" r:id="rId223"/>
    <p:sldLayoutId id="2147486031" r:id="rId224"/>
    <p:sldLayoutId id="2147486032" r:id="rId225"/>
    <p:sldLayoutId id="2147486033" r:id="rId226"/>
    <p:sldLayoutId id="2147486034" r:id="rId227"/>
    <p:sldLayoutId id="2147486035" r:id="rId228"/>
    <p:sldLayoutId id="2147486036" r:id="rId229"/>
    <p:sldLayoutId id="2147486037" r:id="rId230"/>
    <p:sldLayoutId id="2147486038" r:id="rId231"/>
    <p:sldLayoutId id="2147486039" r:id="rId232"/>
    <p:sldLayoutId id="2147486040" r:id="rId233"/>
    <p:sldLayoutId id="2147486041" r:id="rId234"/>
    <p:sldLayoutId id="2147486042" r:id="rId235"/>
    <p:sldLayoutId id="2147486043" r:id="rId236"/>
    <p:sldLayoutId id="2147486044" r:id="rId237"/>
    <p:sldLayoutId id="2147486045" r:id="rId238"/>
    <p:sldLayoutId id="2147483672" r:id="rId239"/>
    <p:sldLayoutId id="2147486046" r:id="rId240"/>
    <p:sldLayoutId id="2147486047" r:id="rId241"/>
    <p:sldLayoutId id="2147483674" r:id="rId242"/>
    <p:sldLayoutId id="2147486048" r:id="rId243"/>
    <p:sldLayoutId id="2147486049" r:id="rId244"/>
    <p:sldLayoutId id="2147486050" r:id="rId245"/>
    <p:sldLayoutId id="2147486051" r:id="rId246"/>
    <p:sldLayoutId id="2147486052" r:id="rId247"/>
    <p:sldLayoutId id="2147486053" r:id="rId248"/>
    <p:sldLayoutId id="2147486054" r:id="rId249"/>
    <p:sldLayoutId id="2147486055" r:id="rId250"/>
    <p:sldLayoutId id="2147486056" r:id="rId251"/>
    <p:sldLayoutId id="2147486057" r:id="rId252"/>
    <p:sldLayoutId id="2147486058" r:id="rId253"/>
    <p:sldLayoutId id="2147486059" r:id="rId254"/>
    <p:sldLayoutId id="2147486060" r:id="rId255"/>
    <p:sldLayoutId id="2147486061" r:id="rId256"/>
    <p:sldLayoutId id="2147486062" r:id="rId257"/>
    <p:sldLayoutId id="2147486063" r:id="rId258"/>
    <p:sldLayoutId id="2147486064" r:id="rId259"/>
    <p:sldLayoutId id="2147486065" r:id="rId260"/>
    <p:sldLayoutId id="2147486066" r:id="rId261"/>
    <p:sldLayoutId id="2147486067" r:id="rId262"/>
    <p:sldLayoutId id="2147486068" r:id="rId263"/>
    <p:sldLayoutId id="2147486069" r:id="rId264"/>
    <p:sldLayoutId id="2147486070" r:id="rId265"/>
    <p:sldLayoutId id="2147486071" r:id="rId266"/>
    <p:sldLayoutId id="2147486072" r:id="rId267"/>
    <p:sldLayoutId id="2147486073" r:id="rId268"/>
    <p:sldLayoutId id="2147486074" r:id="rId269"/>
    <p:sldLayoutId id="2147486075" r:id="rId270"/>
    <p:sldLayoutId id="2147486076" r:id="rId271"/>
    <p:sldLayoutId id="2147486077" r:id="rId272"/>
    <p:sldLayoutId id="2147486078" r:id="rId273"/>
    <p:sldLayoutId id="2147486079" r:id="rId274"/>
    <p:sldLayoutId id="2147486080" r:id="rId275"/>
    <p:sldLayoutId id="2147486081" r:id="rId276"/>
    <p:sldLayoutId id="2147486082" r:id="rId277"/>
    <p:sldLayoutId id="2147486083" r:id="rId278"/>
    <p:sldLayoutId id="2147486084" r:id="rId279"/>
    <p:sldLayoutId id="2147486085" r:id="rId280"/>
    <p:sldLayoutId id="2147486086" r:id="rId281"/>
    <p:sldLayoutId id="2147486087" r:id="rId282"/>
    <p:sldLayoutId id="2147486088" r:id="rId283"/>
    <p:sldLayoutId id="2147486089" r:id="rId284"/>
    <p:sldLayoutId id="2147486090" r:id="rId285"/>
    <p:sldLayoutId id="2147486091" r:id="rId286"/>
    <p:sldLayoutId id="2147486092" r:id="rId287"/>
    <p:sldLayoutId id="2147486093" r:id="rId288"/>
    <p:sldLayoutId id="2147486094" r:id="rId289"/>
    <p:sldLayoutId id="2147486095" r:id="rId290"/>
    <p:sldLayoutId id="2147486109" r:id="rId291"/>
    <p:sldLayoutId id="2147486116" r:id="rId292"/>
    <p:sldLayoutId id="2147486118" r:id="rId293"/>
    <p:sldLayoutId id="2147486119" r:id="rId294"/>
    <p:sldLayoutId id="2147486120" r:id="rId295"/>
    <p:sldLayoutId id="2147486121" r:id="rId296"/>
    <p:sldLayoutId id="2147486122" r:id="rId297"/>
    <p:sldLayoutId id="2147486123" r:id="rId298"/>
    <p:sldLayoutId id="2147486124" r:id="rId299"/>
    <p:sldLayoutId id="2147486125" r:id="rId300"/>
    <p:sldLayoutId id="2147486126" r:id="rId301"/>
    <p:sldLayoutId id="2147486127" r:id="rId302"/>
    <p:sldLayoutId id="2147486128" r:id="rId303"/>
    <p:sldLayoutId id="2147486162" r:id="rId304"/>
    <p:sldLayoutId id="2147486163" r:id="rId305"/>
    <p:sldLayoutId id="2147486164" r:id="rId306"/>
    <p:sldLayoutId id="2147486165" r:id="rId307"/>
    <p:sldLayoutId id="2147486166" r:id="rId308"/>
    <p:sldLayoutId id="2147486167" r:id="rId309"/>
    <p:sldLayoutId id="2147486168" r:id="rId310"/>
    <p:sldLayoutId id="2147486169" r:id="rId311"/>
    <p:sldLayoutId id="2147486170" r:id="rId312"/>
    <p:sldLayoutId id="2147486171" r:id="rId313"/>
    <p:sldLayoutId id="2147486172" r:id="rId314"/>
    <p:sldLayoutId id="2147486173" r:id="rId315"/>
    <p:sldLayoutId id="2147486174" r:id="rId316"/>
    <p:sldLayoutId id="2147486175" r:id="rId317"/>
    <p:sldLayoutId id="2147486176" r:id="rId318"/>
    <p:sldLayoutId id="2147486177" r:id="rId319"/>
    <p:sldLayoutId id="2147486178" r:id="rId320"/>
    <p:sldLayoutId id="2147486179" r:id="rId321"/>
    <p:sldLayoutId id="2147486181" r:id="rId322"/>
    <p:sldLayoutId id="2147486182" r:id="rId323"/>
    <p:sldLayoutId id="2147486183" r:id="rId324"/>
    <p:sldLayoutId id="2147486184" r:id="rId325"/>
    <p:sldLayoutId id="2147486185" r:id="rId326"/>
    <p:sldLayoutId id="2147486186" r:id="rId327"/>
    <p:sldLayoutId id="2147486187" r:id="rId328"/>
    <p:sldLayoutId id="2147486188" r:id="rId329"/>
    <p:sldLayoutId id="2147486189" r:id="rId330"/>
    <p:sldLayoutId id="2147486190" r:id="rId331"/>
    <p:sldLayoutId id="2147486191" r:id="rId332"/>
    <p:sldLayoutId id="2147486192" r:id="rId333"/>
    <p:sldLayoutId id="2147486193" r:id="rId334"/>
    <p:sldLayoutId id="2147486194" r:id="rId335"/>
    <p:sldLayoutId id="2147486195" r:id="rId336"/>
    <p:sldLayoutId id="2147486196" r:id="rId337"/>
    <p:sldLayoutId id="2147486197" r:id="rId338"/>
    <p:sldLayoutId id="2147486198" r:id="rId339"/>
    <p:sldLayoutId id="2147486199" r:id="rId340"/>
    <p:sldLayoutId id="2147486200" r:id="rId341"/>
    <p:sldLayoutId id="2147486201" r:id="rId342"/>
    <p:sldLayoutId id="2147486202" r:id="rId343"/>
    <p:sldLayoutId id="2147486203" r:id="rId344"/>
    <p:sldLayoutId id="2147486204" r:id="rId345"/>
    <p:sldLayoutId id="2147486205" r:id="rId346"/>
    <p:sldLayoutId id="2147486206" r:id="rId347"/>
    <p:sldLayoutId id="2147486207" r:id="rId348"/>
    <p:sldLayoutId id="2147486208" r:id="rId349"/>
    <p:sldLayoutId id="2147486209" r:id="rId350"/>
    <p:sldLayoutId id="2147486210" r:id="rId351"/>
    <p:sldLayoutId id="2147486211" r:id="rId352"/>
    <p:sldLayoutId id="2147486212" r:id="rId353"/>
    <p:sldLayoutId id="2147486213" r:id="rId354"/>
    <p:sldLayoutId id="2147486214" r:id="rId355"/>
    <p:sldLayoutId id="2147486215" r:id="rId356"/>
    <p:sldLayoutId id="2147486216" r:id="rId357"/>
    <p:sldLayoutId id="2147486217" r:id="rId358"/>
    <p:sldLayoutId id="2147486220" r:id="rId359"/>
    <p:sldLayoutId id="2147486221" r:id="rId360"/>
    <p:sldLayoutId id="2147486222" r:id="rId361"/>
    <p:sldLayoutId id="2147486223" r:id="rId362"/>
    <p:sldLayoutId id="2147486224" r:id="rId363"/>
    <p:sldLayoutId id="2147486225" r:id="rId364"/>
    <p:sldLayoutId id="2147486226" r:id="rId365"/>
    <p:sldLayoutId id="2147486227" r:id="rId366"/>
    <p:sldLayoutId id="2147486228" r:id="rId367"/>
    <p:sldLayoutId id="2147486229" r:id="rId368"/>
    <p:sldLayoutId id="2147486240" r:id="rId369"/>
    <p:sldLayoutId id="2147486241" r:id="rId370"/>
    <p:sldLayoutId id="2147486242" r:id="rId371"/>
    <p:sldLayoutId id="2147486243" r:id="rId372"/>
    <p:sldLayoutId id="2147486244" r:id="rId373"/>
    <p:sldLayoutId id="2147486245" r:id="rId374"/>
    <p:sldLayoutId id="2147486246" r:id="rId375"/>
    <p:sldLayoutId id="2147486247" r:id="rId376"/>
    <p:sldLayoutId id="2147486248" r:id="rId377"/>
    <p:sldLayoutId id="2147486249" r:id="rId378"/>
    <p:sldLayoutId id="2147486250" r:id="rId379"/>
    <p:sldLayoutId id="2147486251" r:id="rId380"/>
    <p:sldLayoutId id="2147486252" r:id="rId381"/>
    <p:sldLayoutId id="2147486253" r:id="rId382"/>
    <p:sldLayoutId id="2147486254" r:id="rId383"/>
    <p:sldLayoutId id="2147486255" r:id="rId384"/>
    <p:sldLayoutId id="2147486256" r:id="rId385"/>
    <p:sldLayoutId id="2147486257" r:id="rId386"/>
    <p:sldLayoutId id="2147486258" r:id="rId387"/>
    <p:sldLayoutId id="2147486259" r:id="rId388"/>
    <p:sldLayoutId id="2147486260" r:id="rId389"/>
    <p:sldLayoutId id="2147486261" r:id="rId390"/>
    <p:sldLayoutId id="2147486262" r:id="rId391"/>
    <p:sldLayoutId id="2147486263" r:id="rId392"/>
    <p:sldLayoutId id="2147486264" r:id="rId393"/>
    <p:sldLayoutId id="2147486265" r:id="rId394"/>
    <p:sldLayoutId id="2147486274" r:id="rId395"/>
    <p:sldLayoutId id="2147486275" r:id="rId396"/>
    <p:sldLayoutId id="2147486276" r:id="rId397"/>
    <p:sldLayoutId id="2147486277" r:id="rId398"/>
    <p:sldLayoutId id="2147486281" r:id="rId399"/>
    <p:sldLayoutId id="2147486282" r:id="rId400"/>
    <p:sldLayoutId id="2147486283" r:id="rId401"/>
    <p:sldLayoutId id="2147486284" r:id="rId402"/>
    <p:sldLayoutId id="2147486285" r:id="rId403"/>
    <p:sldLayoutId id="2147486286" r:id="rId404"/>
    <p:sldLayoutId id="2147486287" r:id="rId405"/>
    <p:sldLayoutId id="2147486288" r:id="rId406"/>
    <p:sldLayoutId id="2147486289" r:id="rId407"/>
    <p:sldLayoutId id="2147486290" r:id="rId408"/>
    <p:sldLayoutId id="2147486293" r:id="rId409"/>
    <p:sldLayoutId id="2147486294" r:id="rId410"/>
    <p:sldLayoutId id="2147486295" r:id="rId411"/>
    <p:sldLayoutId id="2147486296" r:id="rId412"/>
    <p:sldLayoutId id="2147486298" r:id="rId413"/>
    <p:sldLayoutId id="2147486299" r:id="rId414"/>
    <p:sldLayoutId id="2147486300" r:id="rId415"/>
    <p:sldLayoutId id="2147486302" r:id="rId416"/>
    <p:sldLayoutId id="2147486303" r:id="rId417"/>
    <p:sldLayoutId id="2147486304" r:id="rId418"/>
    <p:sldLayoutId id="2147486305" r:id="rId419"/>
    <p:sldLayoutId id="2147486306" r:id="rId420"/>
    <p:sldLayoutId id="2147486307" r:id="rId421"/>
    <p:sldLayoutId id="2147486308" r:id="rId422"/>
    <p:sldLayoutId id="2147486309" r:id="rId423"/>
    <p:sldLayoutId id="2147486310" r:id="rId424"/>
    <p:sldLayoutId id="2147486311" r:id="rId425"/>
    <p:sldLayoutId id="2147486312" r:id="rId426"/>
    <p:sldLayoutId id="2147486313" r:id="rId427"/>
    <p:sldLayoutId id="2147486314" r:id="rId428"/>
    <p:sldLayoutId id="2147486315" r:id="rId429"/>
    <p:sldLayoutId id="2147486316" r:id="rId430"/>
    <p:sldLayoutId id="2147486317" r:id="rId431"/>
    <p:sldLayoutId id="2147486318" r:id="rId432"/>
    <p:sldLayoutId id="2147486319" r:id="rId433"/>
    <p:sldLayoutId id="2147486320" r:id="rId434"/>
    <p:sldLayoutId id="2147486321" r:id="rId435"/>
    <p:sldLayoutId id="2147486322" r:id="rId436"/>
    <p:sldLayoutId id="2147486323" r:id="rId437"/>
    <p:sldLayoutId id="2147486324" r:id="rId438"/>
    <p:sldLayoutId id="2147486325" r:id="rId439"/>
    <p:sldLayoutId id="2147486326" r:id="rId440"/>
    <p:sldLayoutId id="2147486327" r:id="rId441"/>
    <p:sldLayoutId id="2147486328" r:id="rId442"/>
    <p:sldLayoutId id="2147486329" r:id="rId443"/>
    <p:sldLayoutId id="2147486330" r:id="rId444"/>
    <p:sldLayoutId id="2147486331" r:id="rId445"/>
    <p:sldLayoutId id="2147486332" r:id="rId446"/>
    <p:sldLayoutId id="2147486333" r:id="rId447"/>
    <p:sldLayoutId id="2147486334" r:id="rId448"/>
    <p:sldLayoutId id="2147486335" r:id="rId449"/>
    <p:sldLayoutId id="2147486336" r:id="rId450"/>
    <p:sldLayoutId id="2147486337" r:id="rId451"/>
    <p:sldLayoutId id="2147486338" r:id="rId452"/>
    <p:sldLayoutId id="2147486339" r:id="rId453"/>
    <p:sldLayoutId id="2147486340" r:id="rId454"/>
    <p:sldLayoutId id="2147486341" r:id="rId455"/>
    <p:sldLayoutId id="2147486342" r:id="rId456"/>
    <p:sldLayoutId id="2147486343" r:id="rId457"/>
    <p:sldLayoutId id="2147486344" r:id="rId458"/>
    <p:sldLayoutId id="2147486346" r:id="rId459"/>
    <p:sldLayoutId id="2147486347" r:id="rId460"/>
    <p:sldLayoutId id="2147486350" r:id="rId461"/>
    <p:sldLayoutId id="2147486351" r:id="rId462"/>
    <p:sldLayoutId id="2147486359" r:id="rId463"/>
    <p:sldLayoutId id="2147486360" r:id="rId464"/>
    <p:sldLayoutId id="2147486361" r:id="rId465"/>
    <p:sldLayoutId id="2147486363" r:id="rId466"/>
    <p:sldLayoutId id="2147486364" r:id="rId467"/>
    <p:sldLayoutId id="2147486365" r:id="rId468"/>
    <p:sldLayoutId id="2147486366" r:id="rId469"/>
    <p:sldLayoutId id="2147486367" r:id="rId470"/>
    <p:sldLayoutId id="2147486368" r:id="rId471"/>
    <p:sldLayoutId id="2147486369" r:id="rId472"/>
    <p:sldLayoutId id="2147486370" r:id="rId473"/>
    <p:sldLayoutId id="2147486371" r:id="rId474"/>
    <p:sldLayoutId id="2147486372" r:id="rId475"/>
    <p:sldLayoutId id="2147486373" r:id="rId476"/>
    <p:sldLayoutId id="2147486374" r:id="rId477"/>
    <p:sldLayoutId id="2147486375" r:id="rId478"/>
    <p:sldLayoutId id="2147486376" r:id="rId47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821563010"/>
      </p:ext>
    </p:extLst>
  </p:cSld>
  <p:clrMap bg1="lt1" tx1="dk1" bg2="dk2" tx2="lt2" accent1="accent1" accent2="accent2" accent3="accent3" accent4="accent4" accent5="accent5" accent6="accent6" hlink="hlink" folHlink="folHlink"/>
  <p:sldLayoutIdLst>
    <p:sldLayoutId id="2147486379" r:id="rId1"/>
    <p:sldLayoutId id="2147486380" r:id="rId2"/>
    <p:sldLayoutId id="2147486381" r:id="rId3"/>
    <p:sldLayoutId id="2147486382" r:id="rId4"/>
    <p:sldLayoutId id="2147486383" r:id="rId5"/>
    <p:sldLayoutId id="2147486384" r:id="rId6"/>
    <p:sldLayoutId id="2147486385" r:id="rId7"/>
    <p:sldLayoutId id="2147486386" r:id="rId8"/>
    <p:sldLayoutId id="2147486387" r:id="rId9"/>
    <p:sldLayoutId id="2147486388" r:id="rId10"/>
    <p:sldLayoutId id="2147486389" r:id="rId11"/>
    <p:sldLayoutId id="2147486390" r:id="rId12"/>
    <p:sldLayoutId id="2147486391" r:id="rId13"/>
    <p:sldLayoutId id="2147486392" r:id="rId14"/>
    <p:sldLayoutId id="2147486393" r:id="rId15"/>
    <p:sldLayoutId id="2147486394" r:id="rId16"/>
    <p:sldLayoutId id="2147486395" r:id="rId17"/>
    <p:sldLayoutId id="2147486396" r:id="rId18"/>
    <p:sldLayoutId id="2147486397" r:id="rId19"/>
    <p:sldLayoutId id="2147486398" r:id="rId20"/>
    <p:sldLayoutId id="2147486399" r:id="rId21"/>
    <p:sldLayoutId id="2147486400" r:id="rId22"/>
    <p:sldLayoutId id="2147486401" r:id="rId23"/>
    <p:sldLayoutId id="2147486402" r:id="rId24"/>
    <p:sldLayoutId id="2147486403" r:id="rId25"/>
    <p:sldLayoutId id="2147486404" r:id="rId26"/>
    <p:sldLayoutId id="2147486405" r:id="rId27"/>
    <p:sldLayoutId id="2147486406" r:id="rId28"/>
    <p:sldLayoutId id="2147486407" r:id="rId29"/>
    <p:sldLayoutId id="2147486408" r:id="rId30"/>
    <p:sldLayoutId id="2147486409" r:id="rId31"/>
    <p:sldLayoutId id="2147486410" r:id="rId32"/>
    <p:sldLayoutId id="2147486411" r:id="rId33"/>
    <p:sldLayoutId id="2147486412" r:id="rId34"/>
    <p:sldLayoutId id="2147486413" r:id="rId35"/>
    <p:sldLayoutId id="2147486414" r:id="rId36"/>
    <p:sldLayoutId id="2147486415" r:id="rId37"/>
    <p:sldLayoutId id="2147486416" r:id="rId38"/>
    <p:sldLayoutId id="2147486417" r:id="rId39"/>
    <p:sldLayoutId id="2147486418" r:id="rId40"/>
    <p:sldLayoutId id="2147486419" r:id="rId41"/>
    <p:sldLayoutId id="2147486420" r:id="rId42"/>
    <p:sldLayoutId id="2147486421" r:id="rId43"/>
    <p:sldLayoutId id="2147486422" r:id="rId44"/>
    <p:sldLayoutId id="2147486423" r:id="rId45"/>
    <p:sldLayoutId id="2147486424" r:id="rId46"/>
    <p:sldLayoutId id="2147486425" r:id="rId47"/>
    <p:sldLayoutId id="2147486426" r:id="rId48"/>
    <p:sldLayoutId id="2147486427" r:id="rId49"/>
    <p:sldLayoutId id="2147486428" r:id="rId50"/>
    <p:sldLayoutId id="2147486429" r:id="rId51"/>
    <p:sldLayoutId id="2147486430" r:id="rId52"/>
    <p:sldLayoutId id="2147486431" r:id="rId53"/>
    <p:sldLayoutId id="2147486432" r:id="rId54"/>
    <p:sldLayoutId id="2147486433" r:id="rId55"/>
    <p:sldLayoutId id="2147486434" r:id="rId56"/>
    <p:sldLayoutId id="2147486435" r:id="rId57"/>
    <p:sldLayoutId id="2147486436" r:id="rId58"/>
    <p:sldLayoutId id="2147486437" r:id="rId59"/>
    <p:sldLayoutId id="2147486438" r:id="rId60"/>
    <p:sldLayoutId id="2147486439" r:id="rId61"/>
    <p:sldLayoutId id="2147486440" r:id="rId62"/>
    <p:sldLayoutId id="2147486441" r:id="rId63"/>
    <p:sldLayoutId id="2147486442" r:id="rId64"/>
    <p:sldLayoutId id="2147486443" r:id="rId65"/>
    <p:sldLayoutId id="2147486444" r:id="rId66"/>
    <p:sldLayoutId id="2147486445" r:id="rId67"/>
    <p:sldLayoutId id="2147486446" r:id="rId68"/>
    <p:sldLayoutId id="2147486447" r:id="rId69"/>
    <p:sldLayoutId id="2147486448" r:id="rId70"/>
    <p:sldLayoutId id="2147486449" r:id="rId71"/>
    <p:sldLayoutId id="2147486450" r:id="rId72"/>
    <p:sldLayoutId id="2147486451" r:id="rId73"/>
    <p:sldLayoutId id="2147486452" r:id="rId74"/>
    <p:sldLayoutId id="2147486453" r:id="rId75"/>
    <p:sldLayoutId id="2147486454" r:id="rId76"/>
    <p:sldLayoutId id="2147486455" r:id="rId77"/>
    <p:sldLayoutId id="2147486456" r:id="rId78"/>
    <p:sldLayoutId id="2147486457" r:id="rId79"/>
    <p:sldLayoutId id="2147486458" r:id="rId80"/>
    <p:sldLayoutId id="2147486459" r:id="rId81"/>
    <p:sldLayoutId id="2147486460" r:id="rId82"/>
    <p:sldLayoutId id="2147486461" r:id="rId83"/>
    <p:sldLayoutId id="2147486462" r:id="rId84"/>
    <p:sldLayoutId id="2147486463" r:id="rId85"/>
    <p:sldLayoutId id="2147486464" r:id="rId86"/>
    <p:sldLayoutId id="2147486465" r:id="rId87"/>
    <p:sldLayoutId id="2147486466" r:id="rId88"/>
    <p:sldLayoutId id="2147486467" r:id="rId89"/>
    <p:sldLayoutId id="2147486468" r:id="rId90"/>
    <p:sldLayoutId id="2147486469" r:id="rId91"/>
    <p:sldLayoutId id="2147486470" r:id="rId92"/>
    <p:sldLayoutId id="2147486471" r:id="rId93"/>
    <p:sldLayoutId id="2147486472" r:id="rId94"/>
    <p:sldLayoutId id="2147486473" r:id="rId95"/>
    <p:sldLayoutId id="2147486474" r:id="rId96"/>
    <p:sldLayoutId id="2147486475" r:id="rId97"/>
    <p:sldLayoutId id="2147486476" r:id="rId98"/>
    <p:sldLayoutId id="2147486477" r:id="rId99"/>
    <p:sldLayoutId id="2147486478" r:id="rId100"/>
    <p:sldLayoutId id="2147486479" r:id="rId101"/>
    <p:sldLayoutId id="2147486480" r:id="rId102"/>
    <p:sldLayoutId id="2147486481" r:id="rId103"/>
    <p:sldLayoutId id="2147486482" r:id="rId104"/>
    <p:sldLayoutId id="2147486483" r:id="rId105"/>
    <p:sldLayoutId id="2147486484" r:id="rId106"/>
    <p:sldLayoutId id="2147486485" r:id="rId107"/>
    <p:sldLayoutId id="2147486486" r:id="rId108"/>
    <p:sldLayoutId id="2147486487" r:id="rId109"/>
    <p:sldLayoutId id="2147486488" r:id="rId110"/>
    <p:sldLayoutId id="2147486489" r:id="rId111"/>
    <p:sldLayoutId id="2147486490" r:id="rId112"/>
    <p:sldLayoutId id="2147486491" r:id="rId113"/>
    <p:sldLayoutId id="2147486492" r:id="rId114"/>
    <p:sldLayoutId id="2147486493" r:id="rId115"/>
    <p:sldLayoutId id="2147486494" r:id="rId116"/>
    <p:sldLayoutId id="2147486495" r:id="rId117"/>
    <p:sldLayoutId id="2147486496" r:id="rId118"/>
    <p:sldLayoutId id="2147486497" r:id="rId119"/>
    <p:sldLayoutId id="2147486498" r:id="rId120"/>
    <p:sldLayoutId id="2147486499" r:id="rId121"/>
    <p:sldLayoutId id="2147486500" r:id="rId122"/>
    <p:sldLayoutId id="2147486501" r:id="rId123"/>
    <p:sldLayoutId id="2147486502" r:id="rId124"/>
    <p:sldLayoutId id="2147486503" r:id="rId125"/>
    <p:sldLayoutId id="2147486504" r:id="rId126"/>
    <p:sldLayoutId id="2147486505" r:id="rId127"/>
    <p:sldLayoutId id="2147486506" r:id="rId128"/>
    <p:sldLayoutId id="2147486507" r:id="rId129"/>
    <p:sldLayoutId id="2147486508" r:id="rId130"/>
    <p:sldLayoutId id="2147486509" r:id="rId131"/>
    <p:sldLayoutId id="2147486510" r:id="rId132"/>
    <p:sldLayoutId id="2147486511" r:id="rId133"/>
    <p:sldLayoutId id="2147486512" r:id="rId134"/>
    <p:sldLayoutId id="2147486513" r:id="rId135"/>
    <p:sldLayoutId id="2147486514" r:id="rId136"/>
    <p:sldLayoutId id="2147486515" r:id="rId137"/>
    <p:sldLayoutId id="2147486516" r:id="rId138"/>
    <p:sldLayoutId id="2147486517" r:id="rId139"/>
    <p:sldLayoutId id="2147486518" r:id="rId140"/>
    <p:sldLayoutId id="2147486519" r:id="rId141"/>
    <p:sldLayoutId id="2147486520" r:id="rId142"/>
    <p:sldLayoutId id="2147486521" r:id="rId143"/>
    <p:sldLayoutId id="2147486522" r:id="rId144"/>
    <p:sldLayoutId id="2147486523" r:id="rId145"/>
    <p:sldLayoutId id="2147486524" r:id="rId146"/>
    <p:sldLayoutId id="2147486525" r:id="rId147"/>
    <p:sldLayoutId id="2147486526" r:id="rId148"/>
    <p:sldLayoutId id="2147486527" r:id="rId149"/>
    <p:sldLayoutId id="2147486528" r:id="rId150"/>
    <p:sldLayoutId id="2147486529" r:id="rId151"/>
    <p:sldLayoutId id="2147486530" r:id="rId152"/>
    <p:sldLayoutId id="2147486531" r:id="rId153"/>
    <p:sldLayoutId id="2147486532" r:id="rId154"/>
    <p:sldLayoutId id="2147486533" r:id="rId155"/>
    <p:sldLayoutId id="2147486534" r:id="rId156"/>
    <p:sldLayoutId id="2147486535" r:id="rId157"/>
    <p:sldLayoutId id="2147486536" r:id="rId158"/>
    <p:sldLayoutId id="2147486537" r:id="rId159"/>
    <p:sldLayoutId id="2147486538" r:id="rId160"/>
    <p:sldLayoutId id="2147486539" r:id="rId161"/>
    <p:sldLayoutId id="2147486540" r:id="rId162"/>
    <p:sldLayoutId id="2147486541" r:id="rId163"/>
    <p:sldLayoutId id="2147486542" r:id="rId164"/>
    <p:sldLayoutId id="2147486543" r:id="rId165"/>
    <p:sldLayoutId id="2147486544" r:id="rId166"/>
    <p:sldLayoutId id="2147486545" r:id="rId167"/>
    <p:sldLayoutId id="2147486546" r:id="rId168"/>
    <p:sldLayoutId id="2147486547" r:id="rId169"/>
    <p:sldLayoutId id="2147486548" r:id="rId170"/>
    <p:sldLayoutId id="2147486549" r:id="rId171"/>
    <p:sldLayoutId id="2147486550" r:id="rId172"/>
    <p:sldLayoutId id="2147486551" r:id="rId173"/>
    <p:sldLayoutId id="2147486552" r:id="rId174"/>
    <p:sldLayoutId id="2147486553" r:id="rId175"/>
    <p:sldLayoutId id="2147486554" r:id="rId176"/>
    <p:sldLayoutId id="2147486555" r:id="rId177"/>
    <p:sldLayoutId id="2147486556" r:id="rId178"/>
    <p:sldLayoutId id="2147486557" r:id="rId179"/>
    <p:sldLayoutId id="2147486558" r:id="rId180"/>
    <p:sldLayoutId id="2147486559" r:id="rId181"/>
    <p:sldLayoutId id="2147486560" r:id="rId182"/>
    <p:sldLayoutId id="2147486561" r:id="rId183"/>
    <p:sldLayoutId id="2147486562" r:id="rId184"/>
    <p:sldLayoutId id="2147486563" r:id="rId185"/>
    <p:sldLayoutId id="2147486564" r:id="rId186"/>
    <p:sldLayoutId id="2147486565" r:id="rId187"/>
    <p:sldLayoutId id="2147486566" r:id="rId188"/>
    <p:sldLayoutId id="2147486567" r:id="rId189"/>
    <p:sldLayoutId id="2147486568" r:id="rId190"/>
    <p:sldLayoutId id="2147486569" r:id="rId191"/>
    <p:sldLayoutId id="2147486570" r:id="rId192"/>
    <p:sldLayoutId id="2147486571" r:id="rId193"/>
    <p:sldLayoutId id="2147486572" r:id="rId194"/>
    <p:sldLayoutId id="2147486573" r:id="rId195"/>
    <p:sldLayoutId id="2147486574" r:id="rId196"/>
    <p:sldLayoutId id="2147486575" r:id="rId197"/>
    <p:sldLayoutId id="2147486576" r:id="rId198"/>
    <p:sldLayoutId id="2147486577" r:id="rId199"/>
    <p:sldLayoutId id="2147486578" r:id="rId20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8/19/2024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960829763"/>
      </p:ext>
    </p:extLst>
  </p:cSld>
  <p:clrMap bg1="lt1" tx1="dk1" bg2="lt2" tx2="dk2" accent1="accent1" accent2="accent2" accent3="accent3" accent4="accent4" accent5="accent5" accent6="accent6" hlink="hlink" folHlink="folHlink"/>
  <p:sldLayoutIdLst>
    <p:sldLayoutId id="2147486580" r:id="rId1"/>
    <p:sldLayoutId id="2147486581" r:id="rId2"/>
    <p:sldLayoutId id="2147486582" r:id="rId3"/>
    <p:sldLayoutId id="2147486583" r:id="rId4"/>
    <p:sldLayoutId id="2147486584" r:id="rId5"/>
    <p:sldLayoutId id="2147486585" r:id="rId6"/>
    <p:sldLayoutId id="2147486586" r:id="rId7"/>
    <p:sldLayoutId id="2147486587" r:id="rId8"/>
    <p:sldLayoutId id="2147486588" r:id="rId9"/>
    <p:sldLayoutId id="2147486589" r:id="rId10"/>
    <p:sldLayoutId id="214748659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20518510"/>
      </p:ext>
    </p:extLst>
  </p:cSld>
  <p:clrMap bg1="lt1" tx1="dk1" bg2="dk2" tx2="lt2" accent1="accent1" accent2="accent2" accent3="accent3" accent4="accent4" accent5="accent5" accent6="accent6" hlink="hlink" folHlink="folHlink"/>
  <p:sldLayoutIdLst>
    <p:sldLayoutId id="2147486604" r:id="rId1"/>
    <p:sldLayoutId id="2147486605" r:id="rId2"/>
    <p:sldLayoutId id="2147486606" r:id="rId3"/>
    <p:sldLayoutId id="2147486607" r:id="rId4"/>
    <p:sldLayoutId id="2147486608" r:id="rId5"/>
    <p:sldLayoutId id="2147486609" r:id="rId6"/>
    <p:sldLayoutId id="2147486610" r:id="rId7"/>
    <p:sldLayoutId id="2147486611" r:id="rId8"/>
    <p:sldLayoutId id="2147486612" r:id="rId9"/>
    <p:sldLayoutId id="2147486613" r:id="rId10"/>
    <p:sldLayoutId id="2147486614" r:id="rId11"/>
    <p:sldLayoutId id="2147486615" r:id="rId12"/>
    <p:sldLayoutId id="2147486616" r:id="rId13"/>
    <p:sldLayoutId id="2147486617" r:id="rId14"/>
    <p:sldLayoutId id="2147486618" r:id="rId15"/>
    <p:sldLayoutId id="2147486619" r:id="rId16"/>
    <p:sldLayoutId id="2147486620" r:id="rId17"/>
    <p:sldLayoutId id="2147486621" r:id="rId18"/>
    <p:sldLayoutId id="2147486622" r:id="rId19"/>
    <p:sldLayoutId id="2147486623" r:id="rId20"/>
    <p:sldLayoutId id="2147486624" r:id="rId21"/>
    <p:sldLayoutId id="2147486625" r:id="rId22"/>
    <p:sldLayoutId id="2147486626" r:id="rId23"/>
    <p:sldLayoutId id="2147486627" r:id="rId24"/>
    <p:sldLayoutId id="2147486628" r:id="rId25"/>
    <p:sldLayoutId id="2147486629" r:id="rId26"/>
    <p:sldLayoutId id="2147486630" r:id="rId27"/>
    <p:sldLayoutId id="2147486631" r:id="rId28"/>
    <p:sldLayoutId id="2147486632" r:id="rId29"/>
    <p:sldLayoutId id="2147486633" r:id="rId30"/>
    <p:sldLayoutId id="2147486634" r:id="rId31"/>
    <p:sldLayoutId id="2147486635" r:id="rId32"/>
    <p:sldLayoutId id="2147486636" r:id="rId33"/>
    <p:sldLayoutId id="2147486637" r:id="rId34"/>
    <p:sldLayoutId id="2147486638" r:id="rId35"/>
    <p:sldLayoutId id="2147486639" r:id="rId36"/>
    <p:sldLayoutId id="2147486640" r:id="rId37"/>
    <p:sldLayoutId id="2147486641" r:id="rId38"/>
    <p:sldLayoutId id="2147486642" r:id="rId39"/>
    <p:sldLayoutId id="2147486643" r:id="rId40"/>
    <p:sldLayoutId id="2147486644" r:id="rId41"/>
    <p:sldLayoutId id="2147486645" r:id="rId42"/>
    <p:sldLayoutId id="2147486646" r:id="rId43"/>
    <p:sldLayoutId id="2147486647" r:id="rId44"/>
    <p:sldLayoutId id="2147486648" r:id="rId45"/>
    <p:sldLayoutId id="2147486649" r:id="rId46"/>
    <p:sldLayoutId id="2147486650" r:id="rId47"/>
    <p:sldLayoutId id="2147486651" r:id="rId48"/>
    <p:sldLayoutId id="2147486652" r:id="rId49"/>
    <p:sldLayoutId id="2147486653" r:id="rId50"/>
    <p:sldLayoutId id="2147486654" r:id="rId51"/>
    <p:sldLayoutId id="2147486655" r:id="rId52"/>
    <p:sldLayoutId id="2147486656" r:id="rId53"/>
    <p:sldLayoutId id="2147486657" r:id="rId54"/>
    <p:sldLayoutId id="2147486658" r:id="rId55"/>
    <p:sldLayoutId id="2147486659" r:id="rId56"/>
    <p:sldLayoutId id="2147486660" r:id="rId57"/>
    <p:sldLayoutId id="2147486661" r:id="rId58"/>
    <p:sldLayoutId id="2147486662" r:id="rId59"/>
    <p:sldLayoutId id="2147486663" r:id="rId60"/>
    <p:sldLayoutId id="2147486664" r:id="rId61"/>
    <p:sldLayoutId id="2147486665" r:id="rId62"/>
    <p:sldLayoutId id="2147486666" r:id="rId63"/>
    <p:sldLayoutId id="2147486667" r:id="rId64"/>
    <p:sldLayoutId id="2147486668" r:id="rId65"/>
    <p:sldLayoutId id="2147486669" r:id="rId66"/>
    <p:sldLayoutId id="2147486670" r:id="rId67"/>
    <p:sldLayoutId id="2147486671" r:id="rId68"/>
    <p:sldLayoutId id="2147486672" r:id="rId69"/>
    <p:sldLayoutId id="2147486673" r:id="rId70"/>
    <p:sldLayoutId id="2147486674" r:id="rId71"/>
    <p:sldLayoutId id="2147486675" r:id="rId72"/>
    <p:sldLayoutId id="2147486676" r:id="rId73"/>
    <p:sldLayoutId id="2147486677" r:id="rId74"/>
    <p:sldLayoutId id="2147486678" r:id="rId75"/>
    <p:sldLayoutId id="2147486679" r:id="rId76"/>
    <p:sldLayoutId id="2147486680" r:id="rId77"/>
    <p:sldLayoutId id="2147486681" r:id="rId78"/>
    <p:sldLayoutId id="2147486682" r:id="rId79"/>
    <p:sldLayoutId id="2147486683" r:id="rId80"/>
    <p:sldLayoutId id="2147486684" r:id="rId81"/>
    <p:sldLayoutId id="2147486685" r:id="rId82"/>
    <p:sldLayoutId id="2147486686" r:id="rId83"/>
    <p:sldLayoutId id="2147486687" r:id="rId84"/>
    <p:sldLayoutId id="2147486688" r:id="rId85"/>
    <p:sldLayoutId id="2147486689" r:id="rId86"/>
    <p:sldLayoutId id="2147486690" r:id="rId87"/>
    <p:sldLayoutId id="2147486691" r:id="rId88"/>
    <p:sldLayoutId id="2147486692" r:id="rId89"/>
    <p:sldLayoutId id="2147486693" r:id="rId90"/>
    <p:sldLayoutId id="2147486694" r:id="rId91"/>
    <p:sldLayoutId id="2147486695" r:id="rId92"/>
    <p:sldLayoutId id="2147486696" r:id="rId93"/>
    <p:sldLayoutId id="2147486697" r:id="rId94"/>
    <p:sldLayoutId id="2147486698" r:id="rId95"/>
    <p:sldLayoutId id="2147486699" r:id="rId96"/>
    <p:sldLayoutId id="2147486700" r:id="rId97"/>
    <p:sldLayoutId id="2147486701" r:id="rId98"/>
    <p:sldLayoutId id="2147486702" r:id="rId99"/>
    <p:sldLayoutId id="2147486703" r:id="rId100"/>
    <p:sldLayoutId id="2147486704" r:id="rId101"/>
    <p:sldLayoutId id="2147486705" r:id="rId102"/>
    <p:sldLayoutId id="2147486706" r:id="rId103"/>
    <p:sldLayoutId id="2147486707" r:id="rId104"/>
    <p:sldLayoutId id="2147486708" r:id="rId105"/>
    <p:sldLayoutId id="2147486709" r:id="rId106"/>
    <p:sldLayoutId id="2147486710" r:id="rId107"/>
    <p:sldLayoutId id="2147486711" r:id="rId108"/>
    <p:sldLayoutId id="2147486712" r:id="rId109"/>
    <p:sldLayoutId id="2147486713" r:id="rId110"/>
    <p:sldLayoutId id="2147486714" r:id="rId111"/>
    <p:sldLayoutId id="2147486715" r:id="rId112"/>
    <p:sldLayoutId id="2147486716" r:id="rId113"/>
    <p:sldLayoutId id="2147486717" r:id="rId114"/>
    <p:sldLayoutId id="2147486718" r:id="rId115"/>
    <p:sldLayoutId id="2147486719" r:id="rId116"/>
    <p:sldLayoutId id="2147486720" r:id="rId117"/>
    <p:sldLayoutId id="2147486721" r:id="rId118"/>
    <p:sldLayoutId id="2147486722" r:id="rId119"/>
    <p:sldLayoutId id="2147486723" r:id="rId120"/>
    <p:sldLayoutId id="2147486724" r:id="rId121"/>
    <p:sldLayoutId id="2147486725" r:id="rId122"/>
    <p:sldLayoutId id="2147486726" r:id="rId123"/>
    <p:sldLayoutId id="2147486727" r:id="rId124"/>
    <p:sldLayoutId id="2147486728" r:id="rId125"/>
    <p:sldLayoutId id="2147486729" r:id="rId126"/>
    <p:sldLayoutId id="2147486730" r:id="rId127"/>
    <p:sldLayoutId id="2147486731" r:id="rId128"/>
    <p:sldLayoutId id="2147486732" r:id="rId129"/>
    <p:sldLayoutId id="2147486733" r:id="rId130"/>
    <p:sldLayoutId id="2147486734" r:id="rId131"/>
    <p:sldLayoutId id="2147486735" r:id="rId132"/>
    <p:sldLayoutId id="2147486736" r:id="rId133"/>
    <p:sldLayoutId id="2147486737" r:id="rId134"/>
    <p:sldLayoutId id="2147486738" r:id="rId135"/>
    <p:sldLayoutId id="2147486739" r:id="rId136"/>
    <p:sldLayoutId id="2147486740" r:id="rId137"/>
    <p:sldLayoutId id="2147486741" r:id="rId138"/>
    <p:sldLayoutId id="2147486742" r:id="rId139"/>
    <p:sldLayoutId id="2147486743" r:id="rId140"/>
    <p:sldLayoutId id="2147486744" r:id="rId141"/>
    <p:sldLayoutId id="2147486745" r:id="rId142"/>
    <p:sldLayoutId id="2147486746" r:id="rId143"/>
    <p:sldLayoutId id="2147486747" r:id="rId144"/>
    <p:sldLayoutId id="2147486748" r:id="rId145"/>
    <p:sldLayoutId id="2147486749" r:id="rId146"/>
    <p:sldLayoutId id="2147486750" r:id="rId147"/>
    <p:sldLayoutId id="2147486751" r:id="rId148"/>
    <p:sldLayoutId id="2147486752" r:id="rId149"/>
    <p:sldLayoutId id="2147486753" r:id="rId150"/>
    <p:sldLayoutId id="2147486754" r:id="rId151"/>
    <p:sldLayoutId id="2147486755" r:id="rId152"/>
    <p:sldLayoutId id="2147486756" r:id="rId153"/>
    <p:sldLayoutId id="2147486757" r:id="rId154"/>
    <p:sldLayoutId id="2147486758" r:id="rId155"/>
    <p:sldLayoutId id="2147486759" r:id="rId156"/>
    <p:sldLayoutId id="2147486760" r:id="rId157"/>
    <p:sldLayoutId id="2147486761" r:id="rId158"/>
    <p:sldLayoutId id="2147486762" r:id="rId159"/>
    <p:sldLayoutId id="2147486763" r:id="rId160"/>
    <p:sldLayoutId id="2147486764" r:id="rId161"/>
    <p:sldLayoutId id="2147486765" r:id="rId162"/>
    <p:sldLayoutId id="2147486766" r:id="rId163"/>
    <p:sldLayoutId id="2147486767" r:id="rId164"/>
    <p:sldLayoutId id="2147486768" r:id="rId165"/>
    <p:sldLayoutId id="2147486769" r:id="rId166"/>
    <p:sldLayoutId id="2147486770" r:id="rId167"/>
    <p:sldLayoutId id="2147486771" r:id="rId168"/>
    <p:sldLayoutId id="2147486772" r:id="rId169"/>
    <p:sldLayoutId id="2147486773" r:id="rId170"/>
    <p:sldLayoutId id="2147486774" r:id="rId171"/>
    <p:sldLayoutId id="2147486775" r:id="rId172"/>
    <p:sldLayoutId id="2147486776" r:id="rId173"/>
    <p:sldLayoutId id="2147486777" r:id="rId174"/>
    <p:sldLayoutId id="2147486778" r:id="rId175"/>
    <p:sldLayoutId id="2147486779" r:id="rId176"/>
    <p:sldLayoutId id="2147486780" r:id="rId177"/>
    <p:sldLayoutId id="2147486781" r:id="rId178"/>
    <p:sldLayoutId id="2147486782" r:id="rId179"/>
    <p:sldLayoutId id="2147486783" r:id="rId180"/>
    <p:sldLayoutId id="2147486784" r:id="rId181"/>
    <p:sldLayoutId id="2147486785" r:id="rId182"/>
    <p:sldLayoutId id="2147486786" r:id="rId183"/>
    <p:sldLayoutId id="2147486787" r:id="rId184"/>
    <p:sldLayoutId id="2147486788" r:id="rId185"/>
    <p:sldLayoutId id="2147486789" r:id="rId186"/>
    <p:sldLayoutId id="2147486790" r:id="rId187"/>
    <p:sldLayoutId id="2147486791" r:id="rId188"/>
    <p:sldLayoutId id="2147486792" r:id="rId189"/>
    <p:sldLayoutId id="2147486793" r:id="rId190"/>
    <p:sldLayoutId id="2147486794" r:id="rId191"/>
    <p:sldLayoutId id="2147486795" r:id="rId192"/>
    <p:sldLayoutId id="2147486796" r:id="rId193"/>
    <p:sldLayoutId id="2147486797" r:id="rId194"/>
    <p:sldLayoutId id="2147486798" r:id="rId195"/>
    <p:sldLayoutId id="2147486799" r:id="rId196"/>
    <p:sldLayoutId id="2147486800" r:id="rId197"/>
    <p:sldLayoutId id="2147486801" r:id="rId198"/>
    <p:sldLayoutId id="2147486802" r:id="rId199"/>
    <p:sldLayoutId id="2147486803" r:id="rId200"/>
    <p:sldLayoutId id="2147486804" r:id="rId201"/>
    <p:sldLayoutId id="2147486805" r:id="rId202"/>
    <p:sldLayoutId id="2147486806" r:id="rId203"/>
    <p:sldLayoutId id="2147486807" r:id="rId204"/>
    <p:sldLayoutId id="2147486808" r:id="rId205"/>
    <p:sldLayoutId id="2147486809" r:id="rId206"/>
    <p:sldLayoutId id="2147486810" r:id="rId207"/>
    <p:sldLayoutId id="2147486811" r:id="rId208"/>
    <p:sldLayoutId id="2147486812" r:id="rId209"/>
    <p:sldLayoutId id="2147486813" r:id="rId210"/>
    <p:sldLayoutId id="2147486814" r:id="rId211"/>
    <p:sldLayoutId id="2147486815" r:id="rId212"/>
    <p:sldLayoutId id="2147486816" r:id="rId213"/>
    <p:sldLayoutId id="2147486817" r:id="rId214"/>
    <p:sldLayoutId id="2147486818" r:id="rId215"/>
    <p:sldLayoutId id="2147486819" r:id="rId216"/>
    <p:sldLayoutId id="2147486820" r:id="rId217"/>
    <p:sldLayoutId id="2147486821" r:id="rId218"/>
    <p:sldLayoutId id="2147486822" r:id="rId219"/>
    <p:sldLayoutId id="2147486823" r:id="rId220"/>
    <p:sldLayoutId id="2147486824" r:id="rId221"/>
    <p:sldLayoutId id="2147486825" r:id="rId222"/>
    <p:sldLayoutId id="2147486826" r:id="rId223"/>
    <p:sldLayoutId id="2147486827" r:id="rId224"/>
    <p:sldLayoutId id="2147486828" r:id="rId225"/>
    <p:sldLayoutId id="2147486829" r:id="rId226"/>
    <p:sldLayoutId id="2147486830" r:id="rId227"/>
    <p:sldLayoutId id="2147486831" r:id="rId228"/>
    <p:sldLayoutId id="2147486832" r:id="rId229"/>
    <p:sldLayoutId id="2147486833" r:id="rId230"/>
    <p:sldLayoutId id="2147486834" r:id="rId231"/>
    <p:sldLayoutId id="2147486835" r:id="rId232"/>
    <p:sldLayoutId id="2147486836" r:id="rId233"/>
    <p:sldLayoutId id="2147486837" r:id="rId234"/>
    <p:sldLayoutId id="2147486838" r:id="rId235"/>
    <p:sldLayoutId id="2147486839" r:id="rId236"/>
    <p:sldLayoutId id="2147486840" r:id="rId237"/>
    <p:sldLayoutId id="2147486841" r:id="rId238"/>
    <p:sldLayoutId id="2147486842" r:id="rId239"/>
    <p:sldLayoutId id="2147486843" r:id="rId240"/>
    <p:sldLayoutId id="2147486844" r:id="rId241"/>
    <p:sldLayoutId id="2147486845" r:id="rId242"/>
    <p:sldLayoutId id="2147486846" r:id="rId243"/>
    <p:sldLayoutId id="2147486847" r:id="rId244"/>
    <p:sldLayoutId id="2147486848" r:id="rId245"/>
    <p:sldLayoutId id="2147486849" r:id="rId246"/>
    <p:sldLayoutId id="2147486850" r:id="rId247"/>
    <p:sldLayoutId id="2147486851" r:id="rId248"/>
    <p:sldLayoutId id="2147486852" r:id="rId249"/>
    <p:sldLayoutId id="2147486853" r:id="rId250"/>
    <p:sldLayoutId id="2147486854" r:id="rId251"/>
    <p:sldLayoutId id="2147486855" r:id="rId252"/>
    <p:sldLayoutId id="2147486856" r:id="rId253"/>
    <p:sldLayoutId id="2147486857" r:id="rId254"/>
    <p:sldLayoutId id="2147486858" r:id="rId255"/>
    <p:sldLayoutId id="2147486859" r:id="rId256"/>
    <p:sldLayoutId id="2147486860" r:id="rId257"/>
    <p:sldLayoutId id="2147486861" r:id="rId258"/>
    <p:sldLayoutId id="2147486862" r:id="rId259"/>
    <p:sldLayoutId id="2147486863" r:id="rId260"/>
    <p:sldLayoutId id="2147486864" r:id="rId261"/>
    <p:sldLayoutId id="2147486865" r:id="rId262"/>
    <p:sldLayoutId id="2147486866" r:id="rId263"/>
    <p:sldLayoutId id="2147486867" r:id="rId264"/>
    <p:sldLayoutId id="2147486868" r:id="rId265"/>
    <p:sldLayoutId id="2147486869" r:id="rId266"/>
    <p:sldLayoutId id="2147486870" r:id="rId267"/>
    <p:sldLayoutId id="2147486871" r:id="rId268"/>
    <p:sldLayoutId id="2147486872" r:id="rId269"/>
    <p:sldLayoutId id="2147486873" r:id="rId270"/>
    <p:sldLayoutId id="2147486874" r:id="rId271"/>
    <p:sldLayoutId id="2147486875" r:id="rId272"/>
    <p:sldLayoutId id="2147486876" r:id="rId273"/>
    <p:sldLayoutId id="2147486877" r:id="rId274"/>
    <p:sldLayoutId id="2147486878" r:id="rId275"/>
    <p:sldLayoutId id="2147486879" r:id="rId276"/>
    <p:sldLayoutId id="2147486880" r:id="rId277"/>
    <p:sldLayoutId id="2147486881" r:id="rId278"/>
    <p:sldLayoutId id="2147486882" r:id="rId279"/>
    <p:sldLayoutId id="2147486883" r:id="rId280"/>
    <p:sldLayoutId id="2147486884" r:id="rId281"/>
    <p:sldLayoutId id="2147486885" r:id="rId282"/>
    <p:sldLayoutId id="2147486886" r:id="rId283"/>
    <p:sldLayoutId id="2147486887" r:id="rId284"/>
    <p:sldLayoutId id="2147486888" r:id="rId285"/>
    <p:sldLayoutId id="2147486889" r:id="rId286"/>
    <p:sldLayoutId id="2147487195" r:id="rId287"/>
    <p:sldLayoutId id="2147487196" r:id="rId288"/>
    <p:sldLayoutId id="2147487198" r:id="rId289"/>
    <p:sldLayoutId id="2147487199" r:id="rId290"/>
    <p:sldLayoutId id="2147487200" r:id="rId291"/>
    <p:sldLayoutId id="2147487201" r:id="rId292"/>
    <p:sldLayoutId id="2147487202" r:id="rId293"/>
    <p:sldLayoutId id="2147487203" r:id="rId294"/>
    <p:sldLayoutId id="2147487204" r:id="rId295"/>
    <p:sldLayoutId id="2147487205" r:id="rId296"/>
    <p:sldLayoutId id="2147487206" r:id="rId297"/>
    <p:sldLayoutId id="2147487207" r:id="rId298"/>
    <p:sldLayoutId id="2147487208" r:id="rId299"/>
    <p:sldLayoutId id="2147487209" r:id="rId300"/>
    <p:sldLayoutId id="2147487211" r:id="rId301"/>
    <p:sldLayoutId id="2147487212" r:id="rId302"/>
    <p:sldLayoutId id="2147487213" r:id="rId303"/>
    <p:sldLayoutId id="2147487214" r:id="rId304"/>
    <p:sldLayoutId id="2147487215" r:id="rId305"/>
    <p:sldLayoutId id="2147487216" r:id="rId306"/>
    <p:sldLayoutId id="2147487217" r:id="rId307"/>
    <p:sldLayoutId id="2147487218" r:id="rId308"/>
    <p:sldLayoutId id="2147487219" r:id="rId309"/>
    <p:sldLayoutId id="2147487220" r:id="rId310"/>
    <p:sldLayoutId id="2147487221" r:id="rId311"/>
    <p:sldLayoutId id="2147487222" r:id="rId312"/>
    <p:sldLayoutId id="2147487223" r:id="rId313"/>
    <p:sldLayoutId id="2147487224" r:id="rId314"/>
    <p:sldLayoutId id="2147487225" r:id="rId315"/>
    <p:sldLayoutId id="2147487226" r:id="rId316"/>
    <p:sldLayoutId id="2147487227" r:id="rId317"/>
    <p:sldLayoutId id="2147487228" r:id="rId318"/>
    <p:sldLayoutId id="2147487229" r:id="rId319"/>
    <p:sldLayoutId id="2147487230" r:id="rId320"/>
    <p:sldLayoutId id="2147487231" r:id="rId321"/>
    <p:sldLayoutId id="2147487232" r:id="rId322"/>
    <p:sldLayoutId id="2147487233" r:id="rId323"/>
    <p:sldLayoutId id="2147487234" r:id="rId324"/>
    <p:sldLayoutId id="2147487235" r:id="rId325"/>
    <p:sldLayoutId id="2147487236" r:id="rId326"/>
    <p:sldLayoutId id="2147487237" r:id="rId327"/>
    <p:sldLayoutId id="2147487238" r:id="rId328"/>
    <p:sldLayoutId id="2147487239" r:id="rId329"/>
    <p:sldLayoutId id="2147487240" r:id="rId330"/>
    <p:sldLayoutId id="2147487241" r:id="rId331"/>
    <p:sldLayoutId id="2147487242" r:id="rId332"/>
    <p:sldLayoutId id="2147487243" r:id="rId333"/>
    <p:sldLayoutId id="2147487244" r:id="rId334"/>
    <p:sldLayoutId id="2147487245" r:id="rId335"/>
    <p:sldLayoutId id="2147487246" r:id="rId336"/>
    <p:sldLayoutId id="2147487247" r:id="rId337"/>
    <p:sldLayoutId id="2147487248" r:id="rId338"/>
    <p:sldLayoutId id="2147487249" r:id="rId339"/>
    <p:sldLayoutId id="2147487250" r:id="rId340"/>
    <p:sldLayoutId id="2147487251" r:id="rId341"/>
    <p:sldLayoutId id="2147487252" r:id="rId342"/>
    <p:sldLayoutId id="2147487253" r:id="rId343"/>
    <p:sldLayoutId id="2147487254" r:id="rId344"/>
    <p:sldLayoutId id="2147487255" r:id="rId345"/>
    <p:sldLayoutId id="2147487256" r:id="rId346"/>
    <p:sldLayoutId id="2147487257" r:id="rId347"/>
    <p:sldLayoutId id="2147487258" r:id="rId348"/>
    <p:sldLayoutId id="2147487259" r:id="rId349"/>
    <p:sldLayoutId id="2147487260" r:id="rId350"/>
    <p:sldLayoutId id="2147487261" r:id="rId351"/>
    <p:sldLayoutId id="2147487262" r:id="rId352"/>
    <p:sldLayoutId id="2147487263" r:id="rId353"/>
    <p:sldLayoutId id="2147487264" r:id="rId354"/>
    <p:sldLayoutId id="2147487265" r:id="rId355"/>
    <p:sldLayoutId id="2147487266" r:id="rId356"/>
    <p:sldLayoutId id="2147487267" r:id="rId357"/>
    <p:sldLayoutId id="2147487268" r:id="rId358"/>
    <p:sldLayoutId id="2147487269" r:id="rId359"/>
    <p:sldLayoutId id="2147487270" r:id="rId360"/>
    <p:sldLayoutId id="2147487271" r:id="rId361"/>
    <p:sldLayoutId id="2147487272" r:id="rId362"/>
    <p:sldLayoutId id="2147487273" r:id="rId363"/>
    <p:sldLayoutId id="2147487274" r:id="rId364"/>
    <p:sldLayoutId id="2147487275" r:id="rId365"/>
    <p:sldLayoutId id="2147487276" r:id="rId366"/>
    <p:sldLayoutId id="2147487277" r:id="rId367"/>
    <p:sldLayoutId id="2147487278" r:id="rId368"/>
    <p:sldLayoutId id="2147487279" r:id="rId369"/>
    <p:sldLayoutId id="2147487280" r:id="rId370"/>
    <p:sldLayoutId id="2147487281" r:id="rId371"/>
    <p:sldLayoutId id="2147487282" r:id="rId372"/>
    <p:sldLayoutId id="2147487283" r:id="rId373"/>
    <p:sldLayoutId id="2147487284" r:id="rId374"/>
    <p:sldLayoutId id="2147487285" r:id="rId375"/>
    <p:sldLayoutId id="2147487286" r:id="rId376"/>
    <p:sldLayoutId id="2147487287" r:id="rId377"/>
    <p:sldLayoutId id="2147487288" r:id="rId378"/>
    <p:sldLayoutId id="2147487289" r:id="rId379"/>
    <p:sldLayoutId id="2147487290" r:id="rId380"/>
    <p:sldLayoutId id="2147487291" r:id="rId381"/>
    <p:sldLayoutId id="2147487292" r:id="rId382"/>
    <p:sldLayoutId id="2147487293" r:id="rId383"/>
    <p:sldLayoutId id="2147487294" r:id="rId384"/>
    <p:sldLayoutId id="2147487295" r:id="rId385"/>
    <p:sldLayoutId id="2147487296" r:id="rId386"/>
    <p:sldLayoutId id="2147487297" r:id="rId387"/>
    <p:sldLayoutId id="2147487298" r:id="rId388"/>
    <p:sldLayoutId id="2147487299" r:id="rId389"/>
    <p:sldLayoutId id="2147487300" r:id="rId390"/>
    <p:sldLayoutId id="2147487301" r:id="rId391"/>
    <p:sldLayoutId id="2147487302" r:id="rId392"/>
    <p:sldLayoutId id="2147487303" r:id="rId393"/>
    <p:sldLayoutId id="2147487304" r:id="rId394"/>
    <p:sldLayoutId id="2147487305" r:id="rId395"/>
    <p:sldLayoutId id="2147487306" r:id="rId396"/>
    <p:sldLayoutId id="2147487307" r:id="rId397"/>
    <p:sldLayoutId id="2147487308" r:id="rId398"/>
    <p:sldLayoutId id="2147487309" r:id="rId399"/>
    <p:sldLayoutId id="2147487310" r:id="rId400"/>
    <p:sldLayoutId id="2147487311" r:id="rId401"/>
    <p:sldLayoutId id="2147487312" r:id="rId402"/>
    <p:sldLayoutId id="2147487313" r:id="rId403"/>
    <p:sldLayoutId id="2147487314" r:id="rId404"/>
    <p:sldLayoutId id="2147487315" r:id="rId405"/>
    <p:sldLayoutId id="2147487316" r:id="rId406"/>
    <p:sldLayoutId id="2147487317" r:id="rId407"/>
    <p:sldLayoutId id="2147487318" r:id="rId408"/>
    <p:sldLayoutId id="2147487319" r:id="rId409"/>
    <p:sldLayoutId id="2147487320" r:id="rId410"/>
    <p:sldLayoutId id="2147487321" r:id="rId411"/>
    <p:sldLayoutId id="2147487322" r:id="rId412"/>
    <p:sldLayoutId id="2147487323" r:id="rId413"/>
    <p:sldLayoutId id="2147487324" r:id="rId414"/>
    <p:sldLayoutId id="2147487325" r:id="rId415"/>
    <p:sldLayoutId id="2147487326" r:id="rId416"/>
    <p:sldLayoutId id="2147487327" r:id="rId417"/>
    <p:sldLayoutId id="2147487328" r:id="rId418"/>
    <p:sldLayoutId id="2147487329" r:id="rId419"/>
    <p:sldLayoutId id="2147487330" r:id="rId420"/>
    <p:sldLayoutId id="2147487331" r:id="rId421"/>
    <p:sldLayoutId id="2147487332" r:id="rId422"/>
    <p:sldLayoutId id="2147487333" r:id="rId423"/>
    <p:sldLayoutId id="2147487334" r:id="rId424"/>
    <p:sldLayoutId id="2147487335" r:id="rId425"/>
    <p:sldLayoutId id="2147487336" r:id="rId426"/>
    <p:sldLayoutId id="2147487337" r:id="rId427"/>
    <p:sldLayoutId id="2147487338" r:id="rId428"/>
    <p:sldLayoutId id="2147487339" r:id="rId429"/>
    <p:sldLayoutId id="2147487340" r:id="rId430"/>
    <p:sldLayoutId id="2147487341" r:id="rId431"/>
    <p:sldLayoutId id="2147487342" r:id="rId432"/>
    <p:sldLayoutId id="2147487343" r:id="rId433"/>
    <p:sldLayoutId id="2147487344" r:id="rId434"/>
    <p:sldLayoutId id="2147487345" r:id="rId435"/>
    <p:sldLayoutId id="2147487346" r:id="rId436"/>
    <p:sldLayoutId id="2147487347" r:id="rId437"/>
    <p:sldLayoutId id="2147487348" r:id="rId438"/>
    <p:sldLayoutId id="2147487349" r:id="rId439"/>
    <p:sldLayoutId id="2147487350" r:id="rId440"/>
    <p:sldLayoutId id="2147487351" r:id="rId441"/>
    <p:sldLayoutId id="2147487352" r:id="rId442"/>
    <p:sldLayoutId id="2147487353" r:id="rId443"/>
    <p:sldLayoutId id="2147487354" r:id="rId444"/>
    <p:sldLayoutId id="2147487355" r:id="rId445"/>
    <p:sldLayoutId id="2147487356" r:id="rId446"/>
    <p:sldLayoutId id="2147487358" r:id="rId447"/>
    <p:sldLayoutId id="2147487359" r:id="rId448"/>
    <p:sldLayoutId id="2147487360" r:id="rId449"/>
    <p:sldLayoutId id="2147487361" r:id="rId450"/>
    <p:sldLayoutId id="2147487362" r:id="rId451"/>
    <p:sldLayoutId id="2147487363" r:id="rId452"/>
    <p:sldLayoutId id="2147487364" r:id="rId453"/>
    <p:sldLayoutId id="2147487365" r:id="rId454"/>
    <p:sldLayoutId id="2147487366" r:id="rId455"/>
    <p:sldLayoutId id="2147487367" r:id="rId456"/>
    <p:sldLayoutId id="2147487368" r:id="rId457"/>
    <p:sldLayoutId id="2147487369" r:id="rId458"/>
    <p:sldLayoutId id="2147487370" r:id="rId459"/>
    <p:sldLayoutId id="2147487371" r:id="rId460"/>
    <p:sldLayoutId id="2147487372" r:id="rId461"/>
    <p:sldLayoutId id="2147487373" r:id="rId462"/>
    <p:sldLayoutId id="2147487374" r:id="rId463"/>
    <p:sldLayoutId id="2147487375" r:id="rId464"/>
    <p:sldLayoutId id="2147487376" r:id="rId465"/>
    <p:sldLayoutId id="2147487377" r:id="rId466"/>
    <p:sldLayoutId id="2147487378" r:id="rId467"/>
    <p:sldLayoutId id="2147487379" r:id="rId468"/>
    <p:sldLayoutId id="2147487380" r:id="rId469"/>
    <p:sldLayoutId id="2147487381" r:id="rId470"/>
    <p:sldLayoutId id="2147487382" r:id="rId471"/>
    <p:sldLayoutId id="2147487383" r:id="rId472"/>
    <p:sldLayoutId id="2147487384" r:id="rId473"/>
    <p:sldLayoutId id="2147487385" r:id="rId474"/>
    <p:sldLayoutId id="2147487386" r:id="rId475"/>
    <p:sldLayoutId id="2147487387" r:id="rId476"/>
    <p:sldLayoutId id="2147487388" r:id="rId477"/>
    <p:sldLayoutId id="2147487389" r:id="rId478"/>
    <p:sldLayoutId id="2147487390" r:id="rId479"/>
    <p:sldLayoutId id="2147487391" r:id="rId480"/>
    <p:sldLayoutId id="2147487392" r:id="rId481"/>
    <p:sldLayoutId id="2147487393" r:id="rId482"/>
    <p:sldLayoutId id="2147487394" r:id="rId483"/>
    <p:sldLayoutId id="2147487395" r:id="rId484"/>
    <p:sldLayoutId id="2147487396" r:id="rId485"/>
    <p:sldLayoutId id="2147487397" r:id="rId486"/>
    <p:sldLayoutId id="2147487398" r:id="rId487"/>
    <p:sldLayoutId id="2147487399" r:id="rId488"/>
    <p:sldLayoutId id="2147487400" r:id="rId489"/>
    <p:sldLayoutId id="2147487401" r:id="rId490"/>
    <p:sldLayoutId id="2147487402" r:id="rId491"/>
    <p:sldLayoutId id="2147487403" r:id="rId492"/>
    <p:sldLayoutId id="2147487404" r:id="rId493"/>
    <p:sldLayoutId id="2147487405" r:id="rId494"/>
    <p:sldLayoutId id="2147487406" r:id="rId495"/>
    <p:sldLayoutId id="2147487407" r:id="rId496"/>
    <p:sldLayoutId id="2147487408" r:id="rId497"/>
    <p:sldLayoutId id="2147487409" r:id="rId498"/>
    <p:sldLayoutId id="2147487410" r:id="rId499"/>
    <p:sldLayoutId id="2147487411" r:id="rId500"/>
    <p:sldLayoutId id="2147487412" r:id="rId501"/>
    <p:sldLayoutId id="2147487413" r:id="rId502"/>
    <p:sldLayoutId id="2147487414" r:id="rId503"/>
    <p:sldLayoutId id="2147487415" r:id="rId504"/>
    <p:sldLayoutId id="2147487416" r:id="rId505"/>
    <p:sldLayoutId id="2147487417" r:id="rId506"/>
    <p:sldLayoutId id="2147487418" r:id="rId507"/>
    <p:sldLayoutId id="2147487419" r:id="rId508"/>
    <p:sldLayoutId id="2147487420" r:id="rId509"/>
    <p:sldLayoutId id="2147487421" r:id="rId510"/>
    <p:sldLayoutId id="2147487422" r:id="rId511"/>
    <p:sldLayoutId id="2147487423" r:id="rId512"/>
    <p:sldLayoutId id="2147487424" r:id="rId513"/>
    <p:sldLayoutId id="2147487425" r:id="rId514"/>
    <p:sldLayoutId id="2147487426" r:id="rId515"/>
    <p:sldLayoutId id="2147487429" r:id="rId516"/>
    <p:sldLayoutId id="2147487430" r:id="rId517"/>
    <p:sldLayoutId id="2147487431" r:id="rId518"/>
    <p:sldLayoutId id="2147487432" r:id="rId519"/>
    <p:sldLayoutId id="2147487433" r:id="rId520"/>
    <p:sldLayoutId id="2147487434" r:id="rId521"/>
    <p:sldLayoutId id="2147487435" r:id="rId522"/>
    <p:sldLayoutId id="2147487436" r:id="rId523"/>
    <p:sldLayoutId id="2147487437" r:id="rId524"/>
    <p:sldLayoutId id="2147487438" r:id="rId525"/>
    <p:sldLayoutId id="2147487439" r:id="rId526"/>
    <p:sldLayoutId id="2147487440" r:id="rId527"/>
    <p:sldLayoutId id="2147487441" r:id="rId528"/>
    <p:sldLayoutId id="2147487442" r:id="rId529"/>
    <p:sldLayoutId id="2147487443" r:id="rId530"/>
    <p:sldLayoutId id="2147487444" r:id="rId531"/>
    <p:sldLayoutId id="2147487445" r:id="rId532"/>
    <p:sldLayoutId id="2147487446" r:id="rId533"/>
    <p:sldLayoutId id="2147487447" r:id="rId534"/>
    <p:sldLayoutId id="2147487448" r:id="rId535"/>
    <p:sldLayoutId id="2147487449" r:id="rId536"/>
    <p:sldLayoutId id="2147487450" r:id="rId537"/>
    <p:sldLayoutId id="2147487451" r:id="rId538"/>
    <p:sldLayoutId id="2147487452" r:id="rId539"/>
    <p:sldLayoutId id="2147487453" r:id="rId540"/>
    <p:sldLayoutId id="2147487454" r:id="rId541"/>
    <p:sldLayoutId id="2147487455" r:id="rId542"/>
    <p:sldLayoutId id="2147487456" r:id="rId543"/>
    <p:sldLayoutId id="2147487457" r:id="rId544"/>
    <p:sldLayoutId id="2147487458" r:id="rId545"/>
    <p:sldLayoutId id="2147487459" r:id="rId546"/>
    <p:sldLayoutId id="2147487460" r:id="rId547"/>
    <p:sldLayoutId id="2147487461" r:id="rId548"/>
    <p:sldLayoutId id="2147487462" r:id="rId549"/>
    <p:sldLayoutId id="2147487463" r:id="rId550"/>
    <p:sldLayoutId id="2147487464" r:id="rId551"/>
    <p:sldLayoutId id="2147487465" r:id="rId552"/>
    <p:sldLayoutId id="2147487466" r:id="rId553"/>
    <p:sldLayoutId id="2147487467" r:id="rId554"/>
    <p:sldLayoutId id="2147487468" r:id="rId555"/>
    <p:sldLayoutId id="2147487469" r:id="rId556"/>
    <p:sldLayoutId id="2147487470" r:id="rId557"/>
    <p:sldLayoutId id="2147487471" r:id="rId558"/>
    <p:sldLayoutId id="2147487472" r:id="rId559"/>
    <p:sldLayoutId id="2147487473" r:id="rId560"/>
    <p:sldLayoutId id="2147487474" r:id="rId561"/>
    <p:sldLayoutId id="2147487475" r:id="rId562"/>
    <p:sldLayoutId id="2147487476" r:id="rId563"/>
    <p:sldLayoutId id="2147487477" r:id="rId564"/>
    <p:sldLayoutId id="2147487478" r:id="rId565"/>
    <p:sldLayoutId id="2147487479" r:id="rId566"/>
    <p:sldLayoutId id="2147487480" r:id="rId56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DF863EC-D297-4738-AE8D-C49960DB2B85}"/>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E6D2CEE-19EC-49D3-9CD4-AA91436FC991}"/>
              </a:ext>
            </a:extLst>
          </p:cNvPr>
          <p:cNvSpPr>
            <a:spLocks noGrp="1"/>
          </p:cNvSpPr>
          <p:nvPr>
            <p:ph type="body" idx="1"/>
          </p:nvPr>
        </p:nvSpPr>
        <p:spPr>
          <a:xfrm>
            <a:off x="838200" y="1825629"/>
            <a:ext cx="10515600" cy="4016375"/>
          </a:xfrm>
          <a:prstGeom prst="rect">
            <a:avLst/>
          </a:prstGeom>
        </p:spPr>
        <p:txBody>
          <a:bodyPr vert="horz" lIns="91440" tIns="45720" rIns="91440" bIns="45720" rtlCol="0">
            <a:normAutofit/>
          </a:bodyPr>
          <a:lstStyle/>
          <a:p>
            <a:pPr marL="0" lvl="0" indent="0" algn="l" defTabSz="685749" rtl="0" eaLnBrk="1" latinLnBrk="0" hangingPunct="1">
              <a:lnSpc>
                <a:spcPct val="90000"/>
              </a:lnSpc>
              <a:spcBef>
                <a:spcPts val="900"/>
              </a:spcBef>
              <a:buFont typeface="Arial" panose="020B0604020202020204" pitchFamily="34" charset="0"/>
              <a:buNone/>
            </a:pPr>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F07C2F3-FDC2-4C81-A78E-CD648D4C5358}"/>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a:solidFill>
                <a:srgbClr val="59CBE8"/>
              </a:solidFill>
            </a:endParaRPr>
          </a:p>
        </p:txBody>
      </p:sp>
    </p:spTree>
    <p:extLst>
      <p:ext uri="{BB962C8B-B14F-4D97-AF65-F5344CB8AC3E}">
        <p14:creationId xmlns:p14="http://schemas.microsoft.com/office/powerpoint/2010/main" val="3690074978"/>
      </p:ext>
    </p:extLst>
  </p:cSld>
  <p:clrMap bg1="lt1" tx1="dk1" bg2="lt2" tx2="dk2" accent1="accent1" accent2="accent2" accent3="accent3" accent4="accent4" accent5="accent5" accent6="accent6" hlink="hlink" folHlink="folHlink"/>
  <p:sldLayoutIdLst>
    <p:sldLayoutId id="2147487178" r:id="rId1"/>
    <p:sldLayoutId id="2147487179" r:id="rId2"/>
    <p:sldLayoutId id="2147487180" r:id="rId3"/>
    <p:sldLayoutId id="2147487181" r:id="rId4"/>
    <p:sldLayoutId id="2147487182" r:id="rId5"/>
    <p:sldLayoutId id="2147487183" r:id="rId6"/>
    <p:sldLayoutId id="2147487184" r:id="rId7"/>
    <p:sldLayoutId id="2147487185" r:id="rId8"/>
    <p:sldLayoutId id="2147487186" r:id="rId9"/>
    <p:sldLayoutId id="2147487187" r:id="rId10"/>
    <p:sldLayoutId id="2147487188" r:id="rId11"/>
    <p:sldLayoutId id="2147487189" r:id="rId12"/>
    <p:sldLayoutId id="2147487190" r:id="rId13"/>
    <p:sldLayoutId id="2147487191" r:id="rId14"/>
    <p:sldLayoutId id="2147487192" r:id="rId15"/>
    <p:sldLayoutId id="2147487193" r:id="rId16"/>
  </p:sldLayoutIdLst>
  <p:hf hdr="0" ftr="0" dt="0"/>
  <p:txStyles>
    <p:titleStyle>
      <a:lvl1pPr algn="l" defTabSz="685749"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685749" rtl="0" eaLnBrk="1" latinLnBrk="0" hangingPunct="1">
        <a:lnSpc>
          <a:spcPct val="90000"/>
        </a:lnSpc>
        <a:spcBef>
          <a:spcPts val="900"/>
        </a:spcBef>
        <a:spcAft>
          <a:spcPts val="450"/>
        </a:spcAft>
        <a:buFont typeface="Arial" panose="020B0604020202020204" pitchFamily="34" charset="0"/>
        <a:buNone/>
        <a:defRPr lang="en-US" sz="1800" kern="1200" dirty="0">
          <a:solidFill>
            <a:schemeClr val="bg2"/>
          </a:solidFill>
          <a:latin typeface="+mn-lt"/>
          <a:ea typeface="+mn-ea"/>
          <a:cs typeface="+mn-cs"/>
        </a:defRPr>
      </a:lvl1pPr>
      <a:lvl2pPr marL="171438" indent="-171438" algn="l" defTabSz="685749" rtl="0" eaLnBrk="1" latinLnBrk="0" hangingPunct="1">
        <a:lnSpc>
          <a:spcPct val="90000"/>
        </a:lnSpc>
        <a:spcBef>
          <a:spcPts val="900"/>
        </a:spcBef>
        <a:spcAft>
          <a:spcPts val="450"/>
        </a:spcAft>
        <a:buFont typeface="Arial" panose="020B0604020202020204" pitchFamily="34" charset="0"/>
        <a:buChar char="•"/>
        <a:defRPr sz="1350" b="1" kern="1200">
          <a:solidFill>
            <a:schemeClr val="accent2"/>
          </a:solidFill>
          <a:latin typeface="+mn-lt"/>
          <a:ea typeface="+mn-ea"/>
          <a:cs typeface="+mn-cs"/>
        </a:defRPr>
      </a:lvl2pPr>
      <a:lvl3pPr marL="600030" indent="-209535" algn="l" defTabSz="685749" rtl="0" eaLnBrk="1" latinLnBrk="0" hangingPunct="1">
        <a:lnSpc>
          <a:spcPct val="90000"/>
        </a:lnSpc>
        <a:spcBef>
          <a:spcPts val="900"/>
        </a:spcBef>
        <a:spcAft>
          <a:spcPts val="450"/>
        </a:spcAft>
        <a:buFont typeface="Arial" panose="020B0604020202020204" pitchFamily="34" charset="0"/>
        <a:buChar char="•"/>
        <a:defRPr sz="1200" b="1" kern="1200">
          <a:solidFill>
            <a:schemeClr val="accent2"/>
          </a:solidFill>
          <a:latin typeface="+mn-lt"/>
          <a:ea typeface="+mn-ea"/>
          <a:cs typeface="+mn-cs"/>
        </a:defRPr>
      </a:lvl3pPr>
      <a:lvl4pPr marL="1200060"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4pPr>
      <a:lvl5pPr marL="1542935"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5pPr>
      <a:lvl6pPr marL="1885809"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684"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558"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433"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49" rtl="0" eaLnBrk="1" latinLnBrk="0" hangingPunct="1">
        <a:defRPr sz="1350" kern="1200">
          <a:solidFill>
            <a:schemeClr val="tx1"/>
          </a:solidFill>
          <a:latin typeface="+mn-lt"/>
          <a:ea typeface="+mn-ea"/>
          <a:cs typeface="+mn-cs"/>
        </a:defRPr>
      </a:lvl1pPr>
      <a:lvl2pPr marL="342875" algn="l" defTabSz="685749" rtl="0" eaLnBrk="1" latinLnBrk="0" hangingPunct="1">
        <a:defRPr sz="1350" kern="1200">
          <a:solidFill>
            <a:schemeClr val="tx1"/>
          </a:solidFill>
          <a:latin typeface="+mn-lt"/>
          <a:ea typeface="+mn-ea"/>
          <a:cs typeface="+mn-cs"/>
        </a:defRPr>
      </a:lvl2pPr>
      <a:lvl3pPr marL="685749" algn="l" defTabSz="685749" rtl="0" eaLnBrk="1" latinLnBrk="0" hangingPunct="1">
        <a:defRPr sz="1350" kern="1200">
          <a:solidFill>
            <a:schemeClr val="tx1"/>
          </a:solidFill>
          <a:latin typeface="+mn-lt"/>
          <a:ea typeface="+mn-ea"/>
          <a:cs typeface="+mn-cs"/>
        </a:defRPr>
      </a:lvl3pPr>
      <a:lvl4pPr marL="1028624" algn="l" defTabSz="685749" rtl="0" eaLnBrk="1" latinLnBrk="0" hangingPunct="1">
        <a:defRPr sz="1350" kern="1200">
          <a:solidFill>
            <a:schemeClr val="tx1"/>
          </a:solidFill>
          <a:latin typeface="+mn-lt"/>
          <a:ea typeface="+mn-ea"/>
          <a:cs typeface="+mn-cs"/>
        </a:defRPr>
      </a:lvl4pPr>
      <a:lvl5pPr marL="1371498" algn="l" defTabSz="685749" rtl="0" eaLnBrk="1" latinLnBrk="0" hangingPunct="1">
        <a:defRPr sz="1350" kern="1200">
          <a:solidFill>
            <a:schemeClr val="tx1"/>
          </a:solidFill>
          <a:latin typeface="+mn-lt"/>
          <a:ea typeface="+mn-ea"/>
          <a:cs typeface="+mn-cs"/>
        </a:defRPr>
      </a:lvl5pPr>
      <a:lvl6pPr marL="1714373" algn="l" defTabSz="685749" rtl="0" eaLnBrk="1" latinLnBrk="0" hangingPunct="1">
        <a:defRPr sz="1350" kern="1200">
          <a:solidFill>
            <a:schemeClr val="tx1"/>
          </a:solidFill>
          <a:latin typeface="+mn-lt"/>
          <a:ea typeface="+mn-ea"/>
          <a:cs typeface="+mn-cs"/>
        </a:defRPr>
      </a:lvl6pPr>
      <a:lvl7pPr marL="2057246" algn="l" defTabSz="685749" rtl="0" eaLnBrk="1" latinLnBrk="0" hangingPunct="1">
        <a:defRPr sz="1350" kern="1200">
          <a:solidFill>
            <a:schemeClr val="tx1"/>
          </a:solidFill>
          <a:latin typeface="+mn-lt"/>
          <a:ea typeface="+mn-ea"/>
          <a:cs typeface="+mn-cs"/>
        </a:defRPr>
      </a:lvl7pPr>
      <a:lvl8pPr marL="2400120" algn="l" defTabSz="685749" rtl="0" eaLnBrk="1" latinLnBrk="0" hangingPunct="1">
        <a:defRPr sz="1350" kern="1200">
          <a:solidFill>
            <a:schemeClr val="tx1"/>
          </a:solidFill>
          <a:latin typeface="+mn-lt"/>
          <a:ea typeface="+mn-ea"/>
          <a:cs typeface="+mn-cs"/>
        </a:defRPr>
      </a:lvl8pPr>
      <a:lvl9pPr marL="2742995" algn="l" defTabSz="685749"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4.xml"/><Relationship Id="rId1" Type="http://schemas.openxmlformats.org/officeDocument/2006/relationships/slideLayout" Target="../slideLayouts/slideLayout194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7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1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125.png"/><Relationship Id="rId1" Type="http://schemas.openxmlformats.org/officeDocument/2006/relationships/slideLayout" Target="../slideLayouts/slideLayout283.xml"/></Relationships>
</file>

<file path=ppt/slides/_rels/slide16.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8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3" Type="http://schemas.openxmlformats.org/officeDocument/2006/relationships/image" Target="../media/image128.png"/><Relationship Id="rId2" Type="http://schemas.microsoft.com/office/2018/10/relationships/comments" Target="../comments/modernComment_3E4_2C81B3C7.xml"/><Relationship Id="rId1" Type="http://schemas.openxmlformats.org/officeDocument/2006/relationships/slideLayout" Target="../slideLayouts/slideLayout28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2.xml"/><Relationship Id="rId1" Type="http://schemas.openxmlformats.org/officeDocument/2006/relationships/slideLayout" Target="../slideLayouts/slideLayout1206.xml"/><Relationship Id="rId4" Type="http://schemas.openxmlformats.org/officeDocument/2006/relationships/image" Target="../media/image106.png"/></Relationships>
</file>

<file path=ppt/slides/_rels/slide20.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83.xml"/></Relationships>
</file>

<file path=ppt/slides/_rels/slide21.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283.xml"/></Relationships>
</file>

<file path=ppt/slides/_rels/slide22.xml.rels><?xml version="1.0" encoding="UTF-8" standalone="yes"?>
<Relationships xmlns="http://schemas.openxmlformats.org/package/2006/relationships"><Relationship Id="rId3" Type="http://schemas.openxmlformats.org/officeDocument/2006/relationships/hyperlink" Target="mailto:Aleena.surenian@northwestern.edu" TargetMode="External"/><Relationship Id="rId2" Type="http://schemas.openxmlformats.org/officeDocument/2006/relationships/notesSlide" Target="../notesSlides/notesSlide7.xml"/><Relationship Id="rId1" Type="http://schemas.openxmlformats.org/officeDocument/2006/relationships/slideLayout" Target="../slideLayouts/slideLayout736.xml"/></Relationships>
</file>

<file path=ppt/slides/_rels/slide23.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451.xml"/></Relationships>
</file>

<file path=ppt/slides/_rels/slide2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hyperlink" Target="https://urldefense.com/v3/__https:/www.perinatalqi.org/event/ChampionsOctoberMeeting2024__;!!Dq0X2DkFhyF93HkjWTBQKhk!XAYbEC0r-WMiCZ_4VV5d9BKyrnwNLuPVUWqzaFXKkKvKYzeeN7pCCsHpB9W5K_xxJFJ4Q3QbMdnozbxEeCQvdZSxiqE$"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hyperlink" Target="https://www.eventbrite.com/e/why-birth-control-is-a-maternal-health-issue-tickets-952708425547?aff=oddtdtcreator" TargetMode="Externa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7.png"/><Relationship Id="rId1" Type="http://schemas.openxmlformats.org/officeDocument/2006/relationships/slideLayout" Target="../slideLayouts/slideLayout1206.xml"/></Relationships>
</file>

<file path=ppt/slides/_rels/slide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8.jpeg"/><Relationship Id="rId1" Type="http://schemas.openxmlformats.org/officeDocument/2006/relationships/slideLayout" Target="../slideLayouts/slideLayout1206.xml"/><Relationship Id="rId4" Type="http://schemas.openxmlformats.org/officeDocument/2006/relationships/image" Target="../media/image109.jpeg"/></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106.png"/><Relationship Id="rId2" Type="http://schemas.openxmlformats.org/officeDocument/2006/relationships/diagramData" Target="../diagrams/data1.xml"/><Relationship Id="rId1" Type="http://schemas.openxmlformats.org/officeDocument/2006/relationships/slideLayout" Target="../slideLayouts/slideLayout119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hyperlink" Target="mailto:info@ilpqc.org" TargetMode="External"/><Relationship Id="rId1" Type="http://schemas.openxmlformats.org/officeDocument/2006/relationships/slideLayout" Target="../slideLayouts/slideLayout1198.xml"/><Relationship Id="rId4" Type="http://schemas.openxmlformats.org/officeDocument/2006/relationships/image" Target="../media/image106.png"/></Relationships>
</file>

<file path=ppt/slides/_rels/slide7.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hyperlink" Target="mailto:info@ilpqc.org" TargetMode="External"/><Relationship Id="rId1" Type="http://schemas.openxmlformats.org/officeDocument/2006/relationships/slideLayout" Target="../slideLayouts/slideLayout1198.xml"/><Relationship Id="rId4" Type="http://schemas.openxmlformats.org/officeDocument/2006/relationships/image" Target="../media/image106.png"/></Relationships>
</file>

<file path=ppt/slides/_rels/slide8.xml.rels><?xml version="1.0" encoding="UTF-8" standalone="yes"?>
<Relationships xmlns="http://schemas.openxmlformats.org/package/2006/relationships"><Relationship Id="rId8" Type="http://schemas.openxmlformats.org/officeDocument/2006/relationships/image" Target="../media/image117.svg"/><Relationship Id="rId13" Type="http://schemas.openxmlformats.org/officeDocument/2006/relationships/image" Target="../media/image122.png"/><Relationship Id="rId3" Type="http://schemas.openxmlformats.org/officeDocument/2006/relationships/image" Target="../media/image112.png"/><Relationship Id="rId7" Type="http://schemas.openxmlformats.org/officeDocument/2006/relationships/image" Target="../media/image116.png"/><Relationship Id="rId12" Type="http://schemas.openxmlformats.org/officeDocument/2006/relationships/image" Target="../media/image121.svg"/><Relationship Id="rId2" Type="http://schemas.openxmlformats.org/officeDocument/2006/relationships/notesSlide" Target="../notesSlides/notesSlide3.xml"/><Relationship Id="rId1" Type="http://schemas.openxmlformats.org/officeDocument/2006/relationships/slideLayout" Target="../slideLayouts/slideLayout1651.xml"/><Relationship Id="rId6" Type="http://schemas.openxmlformats.org/officeDocument/2006/relationships/image" Target="../media/image115.svg"/><Relationship Id="rId11" Type="http://schemas.openxmlformats.org/officeDocument/2006/relationships/image" Target="../media/image120.png"/><Relationship Id="rId5" Type="http://schemas.openxmlformats.org/officeDocument/2006/relationships/image" Target="../media/image114.png"/><Relationship Id="rId10" Type="http://schemas.openxmlformats.org/officeDocument/2006/relationships/image" Target="../media/image119.svg"/><Relationship Id="rId4" Type="http://schemas.openxmlformats.org/officeDocument/2006/relationships/image" Target="../media/image113.svg"/><Relationship Id="rId9" Type="http://schemas.openxmlformats.org/officeDocument/2006/relationships/image" Target="../media/image118.png"/><Relationship Id="rId14" Type="http://schemas.openxmlformats.org/officeDocument/2006/relationships/image" Target="../media/image123.sv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205"/>
        <p:cNvGrpSpPr/>
        <p:nvPr/>
      </p:nvGrpSpPr>
      <p:grpSpPr>
        <a:xfrm>
          <a:off x="0" y="0"/>
          <a:ext cx="0" cy="0"/>
          <a:chOff x="0" y="0"/>
          <a:chExt cx="0" cy="0"/>
        </a:xfrm>
      </p:grpSpPr>
      <p:sp>
        <p:nvSpPr>
          <p:cNvPr id="21206" name="Google Shape;21206;p1"/>
          <p:cNvSpPr txBox="1">
            <a:spLocks noGrp="1"/>
          </p:cNvSpPr>
          <p:nvPr>
            <p:ph type="ctrTitle"/>
          </p:nvPr>
        </p:nvSpPr>
        <p:spPr>
          <a:xfrm>
            <a:off x="1341423" y="1418093"/>
            <a:ext cx="5130670" cy="2700755"/>
          </a:xfrm>
          <a:prstGeom prst="rect">
            <a:avLst/>
          </a:prstGeom>
          <a:noFill/>
          <a:ln>
            <a:noFill/>
          </a:ln>
        </p:spPr>
        <p:txBody>
          <a:bodyPr spcFirstLastPara="1" wrap="square" lIns="91425" tIns="45700" rIns="91425" bIns="45700" anchor="b" anchorCtr="0">
            <a:normAutofit/>
          </a:bodyPr>
          <a:lstStyle/>
          <a:p>
            <a:r>
              <a:rPr lang="en-US"/>
              <a:t>BE Sustainability Plan Office Hours</a:t>
            </a:r>
          </a:p>
        </p:txBody>
      </p:sp>
      <p:sp>
        <p:nvSpPr>
          <p:cNvPr id="21207" name="Google Shape;21207;p1"/>
          <p:cNvSpPr txBox="1">
            <a:spLocks noGrp="1"/>
          </p:cNvSpPr>
          <p:nvPr>
            <p:ph type="subTitle" idx="1"/>
          </p:nvPr>
        </p:nvSpPr>
        <p:spPr>
          <a:xfrm>
            <a:off x="1341423" y="4198183"/>
            <a:ext cx="5194433" cy="986569"/>
          </a:xfrm>
          <a:prstGeom prst="rect">
            <a:avLst/>
          </a:prstGeom>
          <a:noFill/>
          <a:ln>
            <a:noFill/>
          </a:ln>
        </p:spPr>
        <p:txBody>
          <a:bodyPr spcFirstLastPara="1" wrap="square" lIns="91425" tIns="45700" rIns="91425" bIns="45700" anchor="t" anchorCtr="0">
            <a:normAutofit/>
          </a:bodyPr>
          <a:lstStyle/>
          <a:p>
            <a:pPr marL="0" indent="0">
              <a:spcBef>
                <a:spcPts val="0"/>
              </a:spcBef>
            </a:pPr>
            <a:r>
              <a:rPr lang="en-US"/>
              <a:t>August 19th, 2024</a:t>
            </a:r>
          </a:p>
        </p:txBody>
      </p:sp>
      <p:pic>
        <p:nvPicPr>
          <p:cNvPr id="21208" name="Google Shape;21208;p1" descr="Woman kissing newborn baby"/>
          <p:cNvPicPr preferRelativeResize="0"/>
          <p:nvPr/>
        </p:nvPicPr>
        <p:blipFill rotWithShape="1">
          <a:blip r:embed="rId3">
            <a:alphaModFix/>
          </a:blip>
          <a:srcRect/>
          <a:stretch/>
        </p:blipFill>
        <p:spPr>
          <a:xfrm>
            <a:off x="6709082" y="1267275"/>
            <a:ext cx="5589946" cy="3837481"/>
          </a:xfrm>
          <a:prstGeom prst="ellipse">
            <a:avLst/>
          </a:prstGeom>
          <a:noFill/>
          <a:ln>
            <a:noFill/>
          </a:ln>
        </p:spPr>
      </p:pic>
      <p:pic>
        <p:nvPicPr>
          <p:cNvPr id="2" name="Google Shape;21208;p1" descr="Woman kissing newborn baby">
            <a:extLst>
              <a:ext uri="{FF2B5EF4-FFF2-40B4-BE49-F238E27FC236}">
                <a16:creationId xmlns:a16="http://schemas.microsoft.com/office/drawing/2014/main" id="{FC0DC0BE-CAA3-1870-935F-CBACC4FBC1E4}"/>
              </a:ext>
            </a:extLst>
          </p:cNvPr>
          <p:cNvPicPr preferRelativeResize="0"/>
          <p:nvPr/>
        </p:nvPicPr>
        <p:blipFill rotWithShape="1">
          <a:blip r:embed="rId3">
            <a:alphaModFix/>
          </a:blip>
          <a:srcRect/>
          <a:stretch/>
        </p:blipFill>
        <p:spPr>
          <a:xfrm>
            <a:off x="6861482" y="1419675"/>
            <a:ext cx="5589946" cy="3837481"/>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70"/>
        <p:cNvGrpSpPr/>
        <p:nvPr/>
      </p:nvGrpSpPr>
      <p:grpSpPr>
        <a:xfrm>
          <a:off x="0" y="0"/>
          <a:ext cx="0" cy="0"/>
          <a:chOff x="0" y="0"/>
          <a:chExt cx="0" cy="0"/>
        </a:xfrm>
      </p:grpSpPr>
      <p:sp>
        <p:nvSpPr>
          <p:cNvPr id="4071" name="Google Shape;4071;p430"/>
          <p:cNvSpPr/>
          <p:nvPr/>
        </p:nvSpPr>
        <p:spPr>
          <a:xfrm>
            <a:off x="39624" y="10688"/>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2" name="Google Shape;4072;p430"/>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3" name="Google Shape;4073;p430"/>
          <p:cNvSpPr/>
          <p:nvPr/>
        </p:nvSpPr>
        <p:spPr>
          <a:xfrm rot="5400000" flipH="1">
            <a:off x="-1410085" y="1420219"/>
            <a:ext cx="6857999" cy="4037839"/>
          </a:xfrm>
          <a:prstGeom prst="rect">
            <a:avLst/>
          </a:prstGeom>
          <a:gradFill>
            <a:gsLst>
              <a:gs pos="0">
                <a:srgbClr val="000000">
                  <a:alpha val="0"/>
                </a:srgbClr>
              </a:gs>
              <a:gs pos="99000">
                <a:srgbClr val="1C498B">
                  <a:alpha val="45882"/>
                </a:srgbClr>
              </a:gs>
              <a:gs pos="100000">
                <a:srgbClr val="1C498B">
                  <a:alpha val="45882"/>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4" name="Google Shape;4074;p430"/>
          <p:cNvSpPr/>
          <p:nvPr/>
        </p:nvSpPr>
        <p:spPr>
          <a:xfrm rot="5400000" flipH="1">
            <a:off x="767923" y="3588085"/>
            <a:ext cx="2501979" cy="4037841"/>
          </a:xfrm>
          <a:prstGeom prst="rect">
            <a:avLst/>
          </a:prstGeom>
          <a:gradFill>
            <a:gsLst>
              <a:gs pos="0">
                <a:srgbClr val="1C498B">
                  <a:alpha val="28627"/>
                </a:srgbClr>
              </a:gs>
              <a:gs pos="2000">
                <a:srgbClr val="1C498B">
                  <a:alpha val="28627"/>
                </a:srgbClr>
              </a:gs>
              <a:gs pos="100000">
                <a:srgbClr val="000000">
                  <a:alpha val="29803"/>
                </a:srgbClr>
              </a:gs>
            </a:gsLst>
            <a:lin ang="7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5" name="Google Shape;4075;p430"/>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745"/>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6" name="Google Shape;4076;p430"/>
          <p:cNvSpPr/>
          <p:nvPr/>
        </p:nvSpPr>
        <p:spPr>
          <a:xfrm rot="5400000" flipH="1">
            <a:off x="-1410093" y="1399943"/>
            <a:ext cx="6858003" cy="4037835"/>
          </a:xfrm>
          <a:prstGeom prst="rect">
            <a:avLst/>
          </a:prstGeom>
          <a:solidFill>
            <a:schemeClr val="accent1">
              <a:lumMod val="20000"/>
              <a:lumOff val="80000"/>
            </a:schemeClr>
          </a:solidFill>
          <a:ln>
            <a:solidFill>
              <a:schemeClr val="accent2">
                <a:lumMod val="20000"/>
                <a:lumOff val="80000"/>
              </a:schemeClr>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7" name="Google Shape;4077;p430"/>
          <p:cNvSpPr txBox="1">
            <a:spLocks noGrp="1"/>
          </p:cNvSpPr>
          <p:nvPr>
            <p:ph type="title"/>
          </p:nvPr>
        </p:nvSpPr>
        <p:spPr>
          <a:xfrm>
            <a:off x="218160" y="965636"/>
            <a:ext cx="3394549" cy="3387497"/>
          </a:xfrm>
          <a:prstGeom prst="rect">
            <a:avLst/>
          </a:prstGeom>
          <a:noFill/>
          <a:ln>
            <a:noFill/>
          </a:ln>
        </p:spPr>
        <p:txBody>
          <a:bodyPr spcFirstLastPara="1" wrap="square" lIns="91425" tIns="45700" rIns="91425" bIns="45700" anchor="b" anchorCtr="0">
            <a:normAutofit/>
          </a:bodyPr>
          <a:lstStyle/>
          <a:p>
            <a:pPr algn="r"/>
            <a:r>
              <a:rPr lang="en-US" sz="4000"/>
              <a:t>Crossing the finish line: Birth Equity</a:t>
            </a:r>
            <a:br>
              <a:rPr lang="en-US" sz="4000"/>
            </a:br>
            <a:r>
              <a:rPr lang="en-US" sz="4000" i="1"/>
              <a:t>QI Excellence</a:t>
            </a:r>
            <a:br>
              <a:rPr lang="en-US" sz="4000" i="1"/>
            </a:br>
            <a:r>
              <a:rPr lang="en-US" sz="4000"/>
              <a:t>Award </a:t>
            </a:r>
          </a:p>
        </p:txBody>
      </p:sp>
      <p:sp>
        <p:nvSpPr>
          <p:cNvPr id="4078" name="Google Shape;4078;p430"/>
          <p:cNvSpPr txBox="1">
            <a:spLocks noGrp="1"/>
          </p:cNvSpPr>
          <p:nvPr>
            <p:ph type="ftr" idx="11"/>
          </p:nvPr>
        </p:nvSpPr>
        <p:spPr>
          <a:xfrm rot="5400000">
            <a:off x="-1828800" y="2002536"/>
            <a:ext cx="4114800" cy="365125"/>
          </a:xfrm>
          <a:prstGeom prst="rect">
            <a:avLst/>
          </a:prstGeom>
          <a:noFill/>
          <a:ln>
            <a:noFill/>
          </a:ln>
        </p:spPr>
        <p:txBody>
          <a:bodyPr spcFirstLastPara="1" wrap="square" lIns="91425" tIns="45700" rIns="91425" bIns="45700" anchor="ctr" anchorCtr="0">
            <a:normAutofit/>
          </a:bodyPr>
          <a:lstStyle/>
          <a:p>
            <a:pPr marL="0" marR="0" lvl="0" indent="0" algn="l" defTabSz="914400" rtl="0" eaLnBrk="1" fontAlgn="auto" latinLnBrk="0" hangingPunct="1">
              <a:lnSpc>
                <a:spcPct val="100000"/>
              </a:lnSpc>
              <a:spcBef>
                <a:spcPts val="0"/>
              </a:spcBef>
              <a:spcAft>
                <a:spcPts val="0"/>
              </a:spcAft>
              <a:buClrTx/>
              <a:buSzPts val="1400"/>
              <a:buFontTx/>
              <a:buNone/>
              <a:tabLst/>
              <a:defRPr/>
            </a:pPr>
            <a:r>
              <a:rPr kumimoji="0" lang="en-US" sz="1100" b="0" i="0" u="none" strike="noStrike" kern="1200" cap="none" spc="0" normalizeH="0" baseline="0" noProof="0">
                <a:ln>
                  <a:noFill/>
                </a:ln>
                <a:solidFill>
                  <a:srgbClr val="FFFFFF"/>
                </a:solidFill>
                <a:effectLst/>
                <a:uLnTx/>
                <a:uFillTx/>
                <a:latin typeface="Calibri"/>
                <a:cs typeface="Calibri"/>
                <a:sym typeface="Calibri"/>
              </a:rPr>
              <a:t>Illinois Perinatal Quality Collaborative</a:t>
            </a:r>
            <a:endParaRPr kumimoji="0" sz="1200" b="0" i="0" u="none" strike="noStrike" kern="1200" cap="none" spc="0" normalizeH="0" baseline="0" noProof="0">
              <a:ln>
                <a:noFill/>
              </a:ln>
              <a:solidFill>
                <a:srgbClr val="919497"/>
              </a:solidFill>
              <a:effectLst/>
              <a:uLnTx/>
              <a:uFillTx/>
              <a:latin typeface="Calibri"/>
              <a:cs typeface="Calibri"/>
              <a:sym typeface="Calibri"/>
            </a:endParaRPr>
          </a:p>
        </p:txBody>
      </p:sp>
      <p:sp>
        <p:nvSpPr>
          <p:cNvPr id="4079" name="Google Shape;4079;p430"/>
          <p:cNvSpPr txBox="1">
            <a:spLocks noGrp="1"/>
          </p:cNvSpPr>
          <p:nvPr>
            <p:ph type="body" idx="1"/>
          </p:nvPr>
        </p:nvSpPr>
        <p:spPr>
          <a:xfrm>
            <a:off x="4164216" y="1065018"/>
            <a:ext cx="5099942" cy="5574801"/>
          </a:xfrm>
          <a:prstGeom prst="rect">
            <a:avLst/>
          </a:prstGeom>
          <a:noFill/>
          <a:ln>
            <a:noFill/>
          </a:ln>
        </p:spPr>
        <p:txBody>
          <a:bodyPr spcFirstLastPara="1" wrap="square" lIns="91425" tIns="45700" rIns="91425" bIns="45700" anchor="ctr" anchorCtr="0">
            <a:noAutofit/>
          </a:bodyPr>
          <a:lstStyle/>
          <a:p>
            <a:pPr marL="228600" indent="-228600">
              <a:lnSpc>
                <a:spcPct val="90000"/>
              </a:lnSpc>
              <a:spcBef>
                <a:spcPts val="2000"/>
              </a:spcBef>
              <a:buSzPts val="2800"/>
              <a:buFont typeface="Arial,Sans-Serif"/>
            </a:pPr>
            <a:r>
              <a:rPr lang="en-US" sz="2200" b="1">
                <a:solidFill>
                  <a:schemeClr val="accent1"/>
                </a:solidFill>
              </a:rPr>
              <a:t>7 of 7 key strategies In Place (Green)</a:t>
            </a:r>
          </a:p>
          <a:p>
            <a:pPr marL="228600" indent="-228600">
              <a:lnSpc>
                <a:spcPct val="90000"/>
              </a:lnSpc>
              <a:spcBef>
                <a:spcPts val="2000"/>
              </a:spcBef>
              <a:buSzPts val="2800"/>
              <a:buFont typeface="Arial,Sans-Serif"/>
            </a:pPr>
            <a:r>
              <a:rPr lang="en-US" sz="2200" b="1">
                <a:solidFill>
                  <a:schemeClr val="accent1"/>
                </a:solidFill>
              </a:rPr>
              <a:t>Achieving BE key measures/goals:</a:t>
            </a:r>
          </a:p>
          <a:p>
            <a:pPr marL="685800" lvl="1" indent="-228600">
              <a:lnSpc>
                <a:spcPct val="90000"/>
              </a:lnSpc>
              <a:spcBef>
                <a:spcPts val="2000"/>
              </a:spcBef>
              <a:buClr>
                <a:srgbClr val="1C498B"/>
              </a:buClr>
              <a:buSzPts val="2800"/>
              <a:buFont typeface="Arial,Sans-Serif"/>
            </a:pPr>
            <a:r>
              <a:rPr lang="en-US" sz="2200" b="1">
                <a:solidFill>
                  <a:schemeClr val="accent1"/>
                </a:solidFill>
              </a:rPr>
              <a:t>Provider, Nurse, &amp; Other Staff Bias Education ≥70%</a:t>
            </a:r>
          </a:p>
          <a:p>
            <a:pPr marL="685800" lvl="1" indent="-228600">
              <a:lnSpc>
                <a:spcPct val="90000"/>
              </a:lnSpc>
              <a:spcBef>
                <a:spcPts val="2000"/>
              </a:spcBef>
              <a:buSzPts val="2800"/>
              <a:buFont typeface="Arial,Sans-Serif"/>
            </a:pPr>
            <a:r>
              <a:rPr lang="en-US" sz="2200" b="1" err="1">
                <a:solidFill>
                  <a:schemeClr val="accent1"/>
                </a:solidFill>
              </a:rPr>
              <a:t>SDoH</a:t>
            </a:r>
            <a:r>
              <a:rPr lang="en-US" sz="2200" b="1">
                <a:solidFill>
                  <a:schemeClr val="accent1"/>
                </a:solidFill>
              </a:rPr>
              <a:t> Delivery Admission Screening Documented ≥70%</a:t>
            </a:r>
          </a:p>
          <a:p>
            <a:pPr marL="685800" lvl="1" indent="-228600">
              <a:lnSpc>
                <a:spcPct val="90000"/>
              </a:lnSpc>
              <a:spcBef>
                <a:spcPts val="2000"/>
              </a:spcBef>
              <a:buSzPts val="2800"/>
              <a:buFont typeface="Arial,Sans-Serif"/>
            </a:pPr>
            <a:r>
              <a:rPr lang="en-US" sz="2200" b="1" err="1">
                <a:solidFill>
                  <a:schemeClr val="accent1"/>
                </a:solidFill>
              </a:rPr>
              <a:t>SDoH</a:t>
            </a:r>
            <a:r>
              <a:rPr lang="en-US" sz="2200" b="1">
                <a:solidFill>
                  <a:schemeClr val="accent1"/>
                </a:solidFill>
              </a:rPr>
              <a:t> Screen Positive Linkage to Resources Documented ≥70%</a:t>
            </a:r>
          </a:p>
          <a:p>
            <a:pPr marL="685800" lvl="1" indent="-228600">
              <a:lnSpc>
                <a:spcPct val="90000"/>
              </a:lnSpc>
              <a:spcBef>
                <a:spcPts val="2000"/>
              </a:spcBef>
              <a:buSzPts val="2800"/>
              <a:buFont typeface="Arial,Sans-Serif"/>
            </a:pPr>
            <a:r>
              <a:rPr lang="en-US" sz="2200" b="1">
                <a:solidFill>
                  <a:schemeClr val="accent1"/>
                </a:solidFill>
              </a:rPr>
              <a:t>PREM Completion Rate </a:t>
            </a:r>
            <a:r>
              <a:rPr lang="en-US" sz="2200" b="1" u="sng">
                <a:solidFill>
                  <a:schemeClr val="accent1"/>
                </a:solidFill>
              </a:rPr>
              <a:t>&gt;</a:t>
            </a:r>
            <a:r>
              <a:rPr lang="en-US" sz="2200" b="1">
                <a:solidFill>
                  <a:schemeClr val="accent1"/>
                </a:solidFill>
              </a:rPr>
              <a:t>10% or 15 surveys/month for larger hospitals</a:t>
            </a:r>
          </a:p>
        </p:txBody>
      </p:sp>
      <p:sp>
        <p:nvSpPr>
          <p:cNvPr id="4080" name="Google Shape;4080;p430"/>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a:ln>
                  <a:noFill/>
                </a:ln>
                <a:solidFill>
                  <a:srgbClr val="9CA5AE"/>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sz="1100" b="0" i="0" u="none" strike="noStrike" kern="1200" cap="none" spc="0" normalizeH="0" baseline="0" noProof="0">
              <a:ln>
                <a:noFill/>
              </a:ln>
              <a:solidFill>
                <a:srgbClr val="9CA5AE"/>
              </a:solidFill>
              <a:effectLst/>
              <a:uLnTx/>
              <a:uFillTx/>
              <a:latin typeface="Calibri"/>
              <a:cs typeface="Calibri"/>
              <a:sym typeface="Calibri"/>
            </a:endParaRPr>
          </a:p>
        </p:txBody>
      </p:sp>
      <p:grpSp>
        <p:nvGrpSpPr>
          <p:cNvPr id="6" name="Google Shape;4299;p443">
            <a:extLst>
              <a:ext uri="{FF2B5EF4-FFF2-40B4-BE49-F238E27FC236}">
                <a16:creationId xmlns:a16="http://schemas.microsoft.com/office/drawing/2014/main" id="{1E563E47-4596-D2A9-B5C3-6A2785CC0635}"/>
              </a:ext>
            </a:extLst>
          </p:cNvPr>
          <p:cNvGrpSpPr/>
          <p:nvPr/>
        </p:nvGrpSpPr>
        <p:grpSpPr>
          <a:xfrm>
            <a:off x="9296000" y="2007903"/>
            <a:ext cx="2836870" cy="3845632"/>
            <a:chOff x="9160895" y="1436954"/>
            <a:chExt cx="2999430" cy="3845632"/>
          </a:xfrm>
        </p:grpSpPr>
        <p:pic>
          <p:nvPicPr>
            <p:cNvPr id="3" name="Google Shape;4300;p443" descr="Diagram&#10;&#10;Description automatically generated">
              <a:extLst>
                <a:ext uri="{FF2B5EF4-FFF2-40B4-BE49-F238E27FC236}">
                  <a16:creationId xmlns:a16="http://schemas.microsoft.com/office/drawing/2014/main" id="{9DB08B42-497B-DDB4-19DB-10FA3E4541FB}"/>
                </a:ext>
              </a:extLst>
            </p:cNvPr>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9160895" y="1436954"/>
              <a:ext cx="2999430" cy="3845632"/>
            </a:xfrm>
            <a:prstGeom prst="rect">
              <a:avLst/>
            </a:prstGeom>
            <a:noFill/>
            <a:ln>
              <a:noFill/>
            </a:ln>
          </p:spPr>
        </p:pic>
        <p:sp>
          <p:nvSpPr>
            <p:cNvPr id="4" name="Google Shape;4301;p443">
              <a:extLst>
                <a:ext uri="{FF2B5EF4-FFF2-40B4-BE49-F238E27FC236}">
                  <a16:creationId xmlns:a16="http://schemas.microsoft.com/office/drawing/2014/main" id="{F15AEFA4-AA68-A117-C958-DB0EEF47CD10}"/>
                </a:ext>
              </a:extLst>
            </p:cNvPr>
            <p:cNvSpPr/>
            <p:nvPr/>
          </p:nvSpPr>
          <p:spPr>
            <a:xfrm>
              <a:off x="10600479" y="2884025"/>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Calibri"/>
                  <a:ea typeface="Calibri"/>
                  <a:cs typeface="Calibri"/>
                  <a:sym typeface="Calibri"/>
                </a:rPr>
                <a:t>Your H</a:t>
              </a: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5" name="Google Shape;4302;p443">
              <a:extLst>
                <a:ext uri="{FF2B5EF4-FFF2-40B4-BE49-F238E27FC236}">
                  <a16:creationId xmlns:a16="http://schemas.microsoft.com/office/drawing/2014/main" id="{D5466739-E840-FC95-6665-3D91BEEA02D7}"/>
                </a:ext>
              </a:extLst>
            </p:cNvPr>
            <p:cNvSpPr/>
            <p:nvPr/>
          </p:nvSpPr>
          <p:spPr>
            <a:xfrm rot="5400000">
              <a:off x="10272529" y="2662176"/>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sp>
        <p:nvSpPr>
          <p:cNvPr id="8" name="Google Shape;4303;p443">
            <a:extLst>
              <a:ext uri="{FF2B5EF4-FFF2-40B4-BE49-F238E27FC236}">
                <a16:creationId xmlns:a16="http://schemas.microsoft.com/office/drawing/2014/main" id="{9C5AC312-117A-1AEF-D019-567B59D9E006}"/>
              </a:ext>
            </a:extLst>
          </p:cNvPr>
          <p:cNvSpPr txBox="1"/>
          <p:nvPr/>
        </p:nvSpPr>
        <p:spPr>
          <a:xfrm>
            <a:off x="10166705" y="3436921"/>
            <a:ext cx="1417898" cy="83099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444C55"/>
                </a:solidFill>
                <a:effectLst/>
                <a:uLnTx/>
                <a:uFillTx/>
                <a:latin typeface="Calibri"/>
                <a:ea typeface="Calibri"/>
                <a:cs typeface="Calibri"/>
                <a:sym typeface="Calibri"/>
              </a:rPr>
              <a:t>Your Hospital's Name Here!</a:t>
            </a:r>
            <a:endParaRPr kumimoji="0" sz="1600" b="0" i="0" u="none" strike="noStrike" kern="1200" cap="none" spc="0" normalizeH="0" baseline="0" noProof="0">
              <a:ln>
                <a:noFill/>
              </a:ln>
              <a:solidFill>
                <a:srgbClr val="444C55"/>
              </a:solidFill>
              <a:effectLst/>
              <a:uLnTx/>
              <a:uFillTx/>
              <a:latin typeface="Calibri"/>
              <a:ea typeface="Calibri"/>
              <a:cs typeface="Calibri"/>
              <a:sym typeface="Calibri"/>
            </a:endParaRPr>
          </a:p>
        </p:txBody>
      </p:sp>
      <p:sp>
        <p:nvSpPr>
          <p:cNvPr id="7" name="Google Shape;4077;p430">
            <a:extLst>
              <a:ext uri="{FF2B5EF4-FFF2-40B4-BE49-F238E27FC236}">
                <a16:creationId xmlns:a16="http://schemas.microsoft.com/office/drawing/2014/main" id="{59B5809D-8C36-DFD5-340F-56BFB0EB69B2}"/>
              </a:ext>
            </a:extLst>
          </p:cNvPr>
          <p:cNvSpPr txBox="1">
            <a:spLocks/>
          </p:cNvSpPr>
          <p:nvPr/>
        </p:nvSpPr>
        <p:spPr>
          <a:xfrm>
            <a:off x="4325600" y="-38113"/>
            <a:ext cx="7378720" cy="1384527"/>
          </a:xfrm>
          <a:prstGeom prst="rect">
            <a:avLst/>
          </a:prstGeom>
          <a:noFill/>
          <a:ln>
            <a:noFill/>
          </a:ln>
        </p:spPr>
        <p:txBody>
          <a:bodyPr spcFirstLastPara="1" wrap="square" lIns="91425" tIns="45700" rIns="91425" bIns="45700" anchor="b" anchorCtr="0">
            <a:normAutofit fontScale="92500" lnSpcReduction="2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FFFF"/>
              </a:buClr>
              <a:buSzPts val="4000"/>
              <a:buFont typeface="Calibri"/>
              <a:buNone/>
              <a:tabLst/>
              <a:defRPr/>
            </a:pPr>
            <a:r>
              <a:rPr kumimoji="0" lang="en-US" b="1" i="0" u="none" strike="noStrike" kern="0" cap="none" spc="0" normalizeH="0" baseline="0" noProof="0">
                <a:ln>
                  <a:noFill/>
                </a:ln>
                <a:solidFill>
                  <a:srgbClr val="1C498B">
                    <a:lumMod val="40000"/>
                    <a:lumOff val="60000"/>
                  </a:srgbClr>
                </a:solidFill>
                <a:effectLst/>
                <a:uLnTx/>
                <a:uFillTx/>
                <a:latin typeface="Calibri"/>
                <a:cs typeface="Calibri"/>
                <a:sym typeface="Calibri"/>
              </a:rPr>
              <a:t>During Sustainability we will </a:t>
            </a:r>
            <a:r>
              <a:rPr kumimoji="0" lang="en-US" b="1" i="0" u="none" strike="noStrike" kern="0" cap="none" spc="0" normalizeH="0" baseline="0" noProof="0" err="1">
                <a:ln>
                  <a:noFill/>
                </a:ln>
                <a:solidFill>
                  <a:srgbClr val="1C498B">
                    <a:lumMod val="40000"/>
                    <a:lumOff val="60000"/>
                  </a:srgbClr>
                </a:solidFill>
                <a:effectLst/>
                <a:uLnTx/>
                <a:uFillTx/>
                <a:latin typeface="Calibri"/>
                <a:cs typeface="Calibri"/>
                <a:sym typeface="Calibri"/>
              </a:rPr>
              <a:t>wor</a:t>
            </a:r>
            <a:r>
              <a:rPr lang="en-US">
                <a:solidFill>
                  <a:srgbClr val="1C498B">
                    <a:lumMod val="40000"/>
                    <a:lumOff val="60000"/>
                  </a:srgbClr>
                </a:solidFill>
              </a:rPr>
              <a:t>k to help EVERY hospital achieve BE QI Excellence Award! </a:t>
            </a:r>
            <a:endParaRPr kumimoji="0" lang="en-US" b="1" i="0" u="none" strike="noStrike" kern="0" cap="none" spc="0" normalizeH="0" baseline="0" noProof="0">
              <a:ln>
                <a:noFill/>
              </a:ln>
              <a:solidFill>
                <a:srgbClr val="1C498B">
                  <a:lumMod val="40000"/>
                  <a:lumOff val="60000"/>
                </a:srgbClr>
              </a:solidFill>
              <a:effectLst/>
              <a:uLnTx/>
              <a:uFillTx/>
              <a:latin typeface="Calibri"/>
              <a:cs typeface="Calibri"/>
              <a:sym typeface="Calibri"/>
            </a:endParaRPr>
          </a:p>
        </p:txBody>
      </p:sp>
    </p:spTree>
    <p:extLst>
      <p:ext uri="{BB962C8B-B14F-4D97-AF65-F5344CB8AC3E}">
        <p14:creationId xmlns:p14="http://schemas.microsoft.com/office/powerpoint/2010/main" val="3497086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481"/>
        <p:cNvGrpSpPr/>
        <p:nvPr/>
      </p:nvGrpSpPr>
      <p:grpSpPr>
        <a:xfrm>
          <a:off x="0" y="0"/>
          <a:ext cx="0" cy="0"/>
          <a:chOff x="0" y="0"/>
          <a:chExt cx="0" cy="0"/>
        </a:xfrm>
      </p:grpSpPr>
      <p:sp>
        <p:nvSpPr>
          <p:cNvPr id="21482" name="Google Shape;21482;p2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Transitioning Birth Equity to Sustainability</a:t>
            </a:r>
            <a:endParaRPr/>
          </a:p>
        </p:txBody>
      </p:sp>
      <p:sp>
        <p:nvSpPr>
          <p:cNvPr id="21483" name="Google Shape;21483;p2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267BFA-DC7A-4400-8495-6B4D681D61D8}"/>
              </a:ext>
            </a:extLst>
          </p:cNvPr>
          <p:cNvSpPr>
            <a:spLocks noGrp="1"/>
          </p:cNvSpPr>
          <p:nvPr>
            <p:ph type="title"/>
          </p:nvPr>
        </p:nvSpPr>
        <p:spPr/>
        <p:txBody>
          <a:bodyPr/>
          <a:lstStyle/>
          <a:p>
            <a:r>
              <a:rPr lang="en-US"/>
              <a:t>Birth Equity Sustainability Goals</a:t>
            </a:r>
          </a:p>
        </p:txBody>
      </p:sp>
      <p:sp>
        <p:nvSpPr>
          <p:cNvPr id="3" name="Text Placeholder 2">
            <a:extLst>
              <a:ext uri="{FF2B5EF4-FFF2-40B4-BE49-F238E27FC236}">
                <a16:creationId xmlns:a16="http://schemas.microsoft.com/office/drawing/2014/main" id="{3D85BB74-9BD1-4EDA-97AF-D009DFC93780}"/>
              </a:ext>
            </a:extLst>
          </p:cNvPr>
          <p:cNvSpPr>
            <a:spLocks noGrp="1"/>
          </p:cNvSpPr>
          <p:nvPr>
            <p:ph type="body" idx="1"/>
          </p:nvPr>
        </p:nvSpPr>
        <p:spPr/>
        <p:txBody>
          <a:bodyPr/>
          <a:lstStyle/>
          <a:p>
            <a:pPr marL="571500" indent="-457200">
              <a:buAutoNum type="arabicParenR"/>
            </a:pPr>
            <a:r>
              <a:rPr lang="en-US" sz="3600"/>
              <a:t>All teams complete and submit  </a:t>
            </a:r>
            <a:r>
              <a:rPr lang="en-US" sz="3600" b="1" i="1"/>
              <a:t>BE Sustainability Plan</a:t>
            </a:r>
          </a:p>
          <a:p>
            <a:pPr marL="571500" indent="-457200">
              <a:buAutoNum type="arabicParenR"/>
            </a:pPr>
            <a:r>
              <a:rPr lang="en-US" sz="3600"/>
              <a:t>Continue building on your hard work to sustain BE key strategies: </a:t>
            </a:r>
            <a:r>
              <a:rPr lang="en-US" sz="3600" b="1" i="1"/>
              <a:t>ensure</a:t>
            </a:r>
            <a:r>
              <a:rPr lang="en-US" sz="3600"/>
              <a:t> </a:t>
            </a:r>
            <a:r>
              <a:rPr lang="en-US" sz="3600" b="1" i="1"/>
              <a:t>sustainable birth equity infrastructure in place</a:t>
            </a:r>
            <a:endParaRPr lang="en-US" sz="3600" i="1"/>
          </a:p>
          <a:p>
            <a:pPr marL="571500" indent="-457200">
              <a:buFont typeface="Arial"/>
              <a:buAutoNum type="arabicParenR"/>
            </a:pPr>
            <a:r>
              <a:rPr lang="en-US" sz="3600"/>
              <a:t>Help all teams cross the finish line to achieve BE goals</a:t>
            </a:r>
            <a:r>
              <a:rPr lang="en-US" sz="3600" b="1"/>
              <a:t>:</a:t>
            </a:r>
            <a:r>
              <a:rPr lang="en-US" sz="3600"/>
              <a:t> </a:t>
            </a:r>
            <a:r>
              <a:rPr lang="en-US" sz="3600" b="1" i="1"/>
              <a:t>QI Excellence Awards achieved for all</a:t>
            </a:r>
          </a:p>
          <a:p>
            <a:pPr marL="571500" indent="-457200">
              <a:buAutoNum type="arabicParenR"/>
            </a:pPr>
            <a:endParaRPr lang="en-US" sz="3200"/>
          </a:p>
        </p:txBody>
      </p:sp>
      <p:sp>
        <p:nvSpPr>
          <p:cNvPr id="4" name="Slide Number Placeholder 3">
            <a:extLst>
              <a:ext uri="{FF2B5EF4-FFF2-40B4-BE49-F238E27FC236}">
                <a16:creationId xmlns:a16="http://schemas.microsoft.com/office/drawing/2014/main" id="{EE9B7066-16D6-4A04-BDB4-A4396ABCD388}"/>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12</a:t>
            </a:fld>
            <a:endParaRPr lang="en-US"/>
          </a:p>
        </p:txBody>
      </p:sp>
    </p:spTree>
    <p:extLst>
      <p:ext uri="{BB962C8B-B14F-4D97-AF65-F5344CB8AC3E}">
        <p14:creationId xmlns:p14="http://schemas.microsoft.com/office/powerpoint/2010/main" val="6739771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E11CC7-F64A-4046-950A-6A6FB810F3FB}"/>
              </a:ext>
            </a:extLst>
          </p:cNvPr>
          <p:cNvSpPr>
            <a:spLocks noGrp="1"/>
          </p:cNvSpPr>
          <p:nvPr>
            <p:ph type="title"/>
          </p:nvPr>
        </p:nvSpPr>
        <p:spPr/>
        <p:txBody>
          <a:bodyPr/>
          <a:lstStyle/>
          <a:p>
            <a:r>
              <a:rPr lang="en-US"/>
              <a:t>ILPQC will provide ongoing support</a:t>
            </a:r>
          </a:p>
        </p:txBody>
      </p:sp>
      <p:sp>
        <p:nvSpPr>
          <p:cNvPr id="3" name="Text Placeholder 2">
            <a:extLst>
              <a:ext uri="{FF2B5EF4-FFF2-40B4-BE49-F238E27FC236}">
                <a16:creationId xmlns:a16="http://schemas.microsoft.com/office/drawing/2014/main" id="{8AD7D0EC-28D2-4E9A-9066-BF236E486D58}"/>
              </a:ext>
            </a:extLst>
          </p:cNvPr>
          <p:cNvSpPr>
            <a:spLocks noGrp="1"/>
          </p:cNvSpPr>
          <p:nvPr>
            <p:ph type="body" idx="1"/>
          </p:nvPr>
        </p:nvSpPr>
        <p:spPr>
          <a:xfrm>
            <a:off x="609600" y="1444625"/>
            <a:ext cx="10972800" cy="4351338"/>
          </a:xfrm>
        </p:spPr>
        <p:txBody>
          <a:bodyPr/>
          <a:lstStyle/>
          <a:p>
            <a:r>
              <a:rPr lang="en-US" sz="2800"/>
              <a:t>Quarterly Birth Equity calls going forward for teams to share progress on BE Sustainability: f</a:t>
            </a:r>
            <a:r>
              <a:rPr lang="en-US" sz="2800" i="1"/>
              <a:t>ocus on Team Talks – Be ready to share and learn from each other</a:t>
            </a:r>
            <a:endParaRPr lang="en-US" sz="2400" i="1"/>
          </a:p>
          <a:p>
            <a:r>
              <a:rPr lang="en-US" sz="2800"/>
              <a:t>1:1 QI Support for teams who have not yet reached BE QI Excellence Awards: c</a:t>
            </a:r>
            <a:r>
              <a:rPr lang="en-US" sz="2800" i="1"/>
              <a:t>ontact Aleena/Alana to schedule 1:1 support call for support with 30/60/90 day plans</a:t>
            </a:r>
          </a:p>
          <a:p>
            <a:r>
              <a:rPr lang="en-US" sz="2800"/>
              <a:t>Summer support planned:  </a:t>
            </a:r>
            <a:r>
              <a:rPr lang="en-US" sz="2800" i="1"/>
              <a:t>office hours to support BE Sustainability Plans, QI Summer Series to advance your QI skills, and ILPQC Redcap Summer series to improve use of ILPQC Data Dashboards</a:t>
            </a:r>
          </a:p>
          <a:p>
            <a:pPr lvl="1"/>
            <a:endParaRPr lang="en-US"/>
          </a:p>
          <a:p>
            <a:pPr lvl="1"/>
            <a:endParaRPr lang="en-US"/>
          </a:p>
          <a:p>
            <a:pPr lvl="1"/>
            <a:endParaRPr lang="en-US"/>
          </a:p>
        </p:txBody>
      </p:sp>
      <p:sp>
        <p:nvSpPr>
          <p:cNvPr id="4" name="Slide Number Placeholder 3">
            <a:extLst>
              <a:ext uri="{FF2B5EF4-FFF2-40B4-BE49-F238E27FC236}">
                <a16:creationId xmlns:a16="http://schemas.microsoft.com/office/drawing/2014/main" id="{26A62F4E-FFEA-4735-B62F-F6BC09D6C54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13</a:t>
            </a:fld>
            <a:endParaRPr lang="en-US"/>
          </a:p>
        </p:txBody>
      </p:sp>
    </p:spTree>
    <p:extLst>
      <p:ext uri="{BB962C8B-B14F-4D97-AF65-F5344CB8AC3E}">
        <p14:creationId xmlns:p14="http://schemas.microsoft.com/office/powerpoint/2010/main" val="19201690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099B37C-52F8-482E-8E07-A5AA3A4CF248}"/>
              </a:ext>
            </a:extLst>
          </p:cNvPr>
          <p:cNvSpPr>
            <a:spLocks noGrp="1"/>
          </p:cNvSpPr>
          <p:nvPr>
            <p:ph type="title"/>
          </p:nvPr>
        </p:nvSpPr>
        <p:spPr/>
        <p:txBody>
          <a:bodyPr/>
          <a:lstStyle/>
          <a:p>
            <a:r>
              <a:rPr lang="en-US"/>
              <a:t>Birth Equity Sustainability Plan</a:t>
            </a:r>
          </a:p>
        </p:txBody>
      </p:sp>
      <p:sp>
        <p:nvSpPr>
          <p:cNvPr id="5" name="Subtitle 4">
            <a:extLst>
              <a:ext uri="{FF2B5EF4-FFF2-40B4-BE49-F238E27FC236}">
                <a16:creationId xmlns:a16="http://schemas.microsoft.com/office/drawing/2014/main" id="{F7A21725-095A-4995-AA95-F9BBC79943FD}"/>
              </a:ext>
            </a:extLst>
          </p:cNvPr>
          <p:cNvSpPr>
            <a:spLocks noGrp="1"/>
          </p:cNvSpPr>
          <p:nvPr>
            <p:ph type="subTitle" idx="1"/>
          </p:nvPr>
        </p:nvSpPr>
        <p:spPr>
          <a:xfrm>
            <a:off x="1413309" y="3081640"/>
            <a:ext cx="9505061" cy="986569"/>
          </a:xfrm>
        </p:spPr>
        <p:txBody>
          <a:bodyPr/>
          <a:lstStyle/>
          <a:p>
            <a:r>
              <a:rPr lang="en-US"/>
              <a:t>Meet with your BE team, fill in key components, have BE champions and OB and nursing leadership sign your BE Sustainability Plan and submit to ILPQC and your Regional Perinatal Network Administrator by 9/1/24</a:t>
            </a:r>
          </a:p>
        </p:txBody>
      </p:sp>
    </p:spTree>
    <p:extLst>
      <p:ext uri="{BB962C8B-B14F-4D97-AF65-F5344CB8AC3E}">
        <p14:creationId xmlns:p14="http://schemas.microsoft.com/office/powerpoint/2010/main" val="22462219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561CDA-0A89-8B7A-FF3F-19B0347502CB}"/>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CA447AB5-F1A2-0ABD-9C89-F2DE066D8DE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2DA740C-B39C-5208-FC82-3A9C4D8B965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dirty="0" smtClean="0"/>
              <a:t>15</a:t>
            </a:fld>
            <a:endParaRPr lang="en-US"/>
          </a:p>
        </p:txBody>
      </p:sp>
      <p:pic>
        <p:nvPicPr>
          <p:cNvPr id="6" name="Picture 5">
            <a:extLst>
              <a:ext uri="{FF2B5EF4-FFF2-40B4-BE49-F238E27FC236}">
                <a16:creationId xmlns:a16="http://schemas.microsoft.com/office/drawing/2014/main" id="{D4171922-57E6-516B-BC3B-461CE051233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9600" y="0"/>
            <a:ext cx="5286212" cy="6858000"/>
          </a:xfrm>
          <a:prstGeom prst="rect">
            <a:avLst/>
          </a:prstGeom>
        </p:spPr>
      </p:pic>
      <p:pic>
        <p:nvPicPr>
          <p:cNvPr id="8" name="Picture 7">
            <a:extLst>
              <a:ext uri="{FF2B5EF4-FFF2-40B4-BE49-F238E27FC236}">
                <a16:creationId xmlns:a16="http://schemas.microsoft.com/office/drawing/2014/main" id="{A2A1E88F-FF70-1A66-6804-65FC8C90B72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1583" y="0"/>
            <a:ext cx="5280817" cy="6858000"/>
          </a:xfrm>
          <a:prstGeom prst="rect">
            <a:avLst/>
          </a:prstGeom>
        </p:spPr>
      </p:pic>
    </p:spTree>
    <p:extLst>
      <p:ext uri="{BB962C8B-B14F-4D97-AF65-F5344CB8AC3E}">
        <p14:creationId xmlns:p14="http://schemas.microsoft.com/office/powerpoint/2010/main" val="266122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2864C-B819-30A5-B9D7-3D26AB20AA1E}"/>
              </a:ext>
            </a:extLst>
          </p:cNvPr>
          <p:cNvSpPr>
            <a:spLocks noGrp="1"/>
          </p:cNvSpPr>
          <p:nvPr>
            <p:ph type="title"/>
          </p:nvPr>
        </p:nvSpPr>
        <p:spPr>
          <a:xfrm>
            <a:off x="410099" y="388979"/>
            <a:ext cx="5854810" cy="1325563"/>
          </a:xfrm>
        </p:spPr>
        <p:txBody>
          <a:bodyPr/>
          <a:lstStyle/>
          <a:p>
            <a:r>
              <a:rPr lang="en-US"/>
              <a:t>ILPQC Birth Equity Sustainability Plan Continued</a:t>
            </a:r>
          </a:p>
        </p:txBody>
      </p:sp>
      <p:sp>
        <p:nvSpPr>
          <p:cNvPr id="3" name="Text Placeholder 2">
            <a:extLst>
              <a:ext uri="{FF2B5EF4-FFF2-40B4-BE49-F238E27FC236}">
                <a16:creationId xmlns:a16="http://schemas.microsoft.com/office/drawing/2014/main" id="{3911F836-81B2-770D-F57E-235D716E9086}"/>
              </a:ext>
            </a:extLst>
          </p:cNvPr>
          <p:cNvSpPr>
            <a:spLocks noGrp="1"/>
          </p:cNvSpPr>
          <p:nvPr>
            <p:ph type="body" idx="1"/>
          </p:nvPr>
        </p:nvSpPr>
        <p:spPr>
          <a:xfrm>
            <a:off x="135172" y="1825625"/>
            <a:ext cx="5960828" cy="4351338"/>
          </a:xfrm>
        </p:spPr>
        <p:txBody>
          <a:bodyPr/>
          <a:lstStyle/>
          <a:p>
            <a:r>
              <a:rPr lang="en-US" sz="3200"/>
              <a:t>Complete and submit to ILPQC &amp; PNA by September 1</a:t>
            </a:r>
            <a:r>
              <a:rPr lang="en-US" sz="3200" baseline="30000"/>
              <a:t>st</a:t>
            </a:r>
            <a:r>
              <a:rPr lang="en-US" sz="3200"/>
              <a:t>, 2024</a:t>
            </a:r>
          </a:p>
        </p:txBody>
      </p:sp>
      <p:sp>
        <p:nvSpPr>
          <p:cNvPr id="4" name="Slide Number Placeholder 3">
            <a:extLst>
              <a:ext uri="{FF2B5EF4-FFF2-40B4-BE49-F238E27FC236}">
                <a16:creationId xmlns:a16="http://schemas.microsoft.com/office/drawing/2014/main" id="{342B581B-493D-1799-DA71-0D92D8DAE288}"/>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16</a:t>
            </a:fld>
            <a:endParaRPr lang="en-US"/>
          </a:p>
        </p:txBody>
      </p:sp>
      <p:pic>
        <p:nvPicPr>
          <p:cNvPr id="6" name="Picture 5">
            <a:extLst>
              <a:ext uri="{FF2B5EF4-FFF2-40B4-BE49-F238E27FC236}">
                <a16:creationId xmlns:a16="http://schemas.microsoft.com/office/drawing/2014/main" id="{049D6F6C-DA5B-C3BB-EBD8-9C2D90FDC2D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264909" y="0"/>
            <a:ext cx="5317491" cy="6858000"/>
          </a:xfrm>
          <a:prstGeom prst="rect">
            <a:avLst/>
          </a:prstGeom>
        </p:spPr>
      </p:pic>
    </p:spTree>
    <p:extLst>
      <p:ext uri="{BB962C8B-B14F-4D97-AF65-F5344CB8AC3E}">
        <p14:creationId xmlns:p14="http://schemas.microsoft.com/office/powerpoint/2010/main" val="309758043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464"/>
        <p:cNvGrpSpPr/>
        <p:nvPr/>
      </p:nvGrpSpPr>
      <p:grpSpPr>
        <a:xfrm>
          <a:off x="0" y="0"/>
          <a:ext cx="0" cy="0"/>
          <a:chOff x="0" y="0"/>
          <a:chExt cx="0" cy="0"/>
        </a:xfrm>
      </p:grpSpPr>
      <p:sp>
        <p:nvSpPr>
          <p:cNvPr id="21465" name="Google Shape;21465;p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17</a:t>
            </a:fld>
            <a:endParaRPr sz="1200" b="0" i="0" u="none" strike="noStrike" cap="none">
              <a:solidFill>
                <a:srgbClr val="AEB3B7"/>
              </a:solidFill>
              <a:latin typeface="Calibri"/>
              <a:ea typeface="Calibri"/>
              <a:cs typeface="Calibri"/>
              <a:sym typeface="Calibri"/>
            </a:endParaRPr>
          </a:p>
        </p:txBody>
      </p:sp>
      <p:sp>
        <p:nvSpPr>
          <p:cNvPr id="21466" name="Google Shape;21466;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pSp>
        <p:nvGrpSpPr>
          <p:cNvPr id="21467" name="Google Shape;21467;p20"/>
          <p:cNvGrpSpPr/>
          <p:nvPr/>
        </p:nvGrpSpPr>
        <p:grpSpPr>
          <a:xfrm>
            <a:off x="0" y="0"/>
            <a:ext cx="12192000" cy="6858000"/>
            <a:chOff x="0" y="0"/>
            <a:chExt cx="12192000" cy="6858000"/>
          </a:xfrm>
        </p:grpSpPr>
        <p:sp>
          <p:nvSpPr>
            <p:cNvPr id="21468" name="Google Shape;21468;p20"/>
            <p:cNvSpPr/>
            <p:nvPr/>
          </p:nvSpPr>
          <p:spPr>
            <a:xfrm>
              <a:off x="0" y="0"/>
              <a:ext cx="12192000" cy="205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20"/>
            <p:cNvSpPr txBox="1"/>
            <p:nvPr/>
          </p:nvSpPr>
          <p:spPr>
            <a:xfrm>
              <a:off x="0" y="0"/>
              <a:ext cx="12192000" cy="2057400"/>
            </a:xfrm>
            <a:prstGeom prst="rect">
              <a:avLst/>
            </a:prstGeom>
            <a:noFill/>
            <a:ln>
              <a:noFill/>
            </a:ln>
          </p:spPr>
          <p:txBody>
            <a:bodyPr spcFirstLastPara="1" wrap="square" lIns="217150" tIns="217150" rIns="217150" bIns="217150" anchor="ctr" anchorCtr="0">
              <a:noAutofit/>
            </a:bodyPr>
            <a:lstStyle/>
            <a:p>
              <a:pPr marL="0" marR="0" lvl="0" indent="0" algn="ctr" rtl="0">
                <a:lnSpc>
                  <a:spcPct val="90000"/>
                </a:lnSpc>
                <a:spcBef>
                  <a:spcPts val="0"/>
                </a:spcBef>
                <a:spcAft>
                  <a:spcPts val="0"/>
                </a:spcAft>
                <a:buClr>
                  <a:srgbClr val="000000"/>
                </a:buClr>
                <a:buSzPts val="5700"/>
                <a:buFont typeface="Arial"/>
                <a:buNone/>
              </a:pPr>
              <a:r>
                <a:rPr lang="en-US" sz="5700" b="1" i="0" u="none" strike="noStrike" cap="none">
                  <a:solidFill>
                    <a:schemeClr val="bg1"/>
                  </a:solidFill>
                  <a:latin typeface="Calibri"/>
                  <a:ea typeface="Calibri"/>
                  <a:cs typeface="Calibri"/>
                  <a:sym typeface="Calibri"/>
                </a:rPr>
                <a:t>How do we sustain key equity strategies?</a:t>
              </a:r>
              <a:endParaRPr sz="5700" b="1" i="0" u="none" strike="noStrike" cap="none">
                <a:solidFill>
                  <a:schemeClr val="bg1"/>
                </a:solidFill>
                <a:sym typeface="Arial"/>
              </a:endParaRPr>
            </a:p>
          </p:txBody>
        </p:sp>
        <p:sp>
          <p:nvSpPr>
            <p:cNvPr id="21470" name="Google Shape;21470;p20"/>
            <p:cNvSpPr/>
            <p:nvPr/>
          </p:nvSpPr>
          <p:spPr>
            <a:xfrm>
              <a:off x="5953" y="2057400"/>
              <a:ext cx="4060031" cy="4320540"/>
            </a:xfrm>
            <a:prstGeom prst="rect">
              <a:avLst/>
            </a:prstGeom>
            <a:solidFill>
              <a:srgbClr val="F5658F"/>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20"/>
            <p:cNvSpPr txBox="1"/>
            <p:nvPr/>
          </p:nvSpPr>
          <p:spPr>
            <a:xfrm>
              <a:off x="5953"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a:solidFill>
                    <a:schemeClr val="lt1"/>
                  </a:solidFill>
                  <a:latin typeface="Calibri"/>
                  <a:ea typeface="Calibri"/>
                  <a:cs typeface="Calibri"/>
                  <a:sym typeface="Calibri"/>
                </a:rPr>
                <a:t>Stratify data by race, ethnicity, insurance, review regularly and take action on identified disparities</a:t>
              </a:r>
              <a:endParaRPr/>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a:solidFill>
                    <a:schemeClr val="lt1"/>
                  </a:solidFill>
                  <a:latin typeface="Calibri"/>
                  <a:ea typeface="Calibri"/>
                  <a:cs typeface="Calibri"/>
                  <a:sym typeface="Calibri"/>
                </a:rPr>
                <a:t>Are you sharing stratified data with clinical staff and identifying steps to take action? </a:t>
              </a:r>
              <a:endParaRPr sz="2400" b="0" i="1" u="none" strike="noStrike" cap="none">
                <a:solidFill>
                  <a:schemeClr val="lt1"/>
                </a:solidFill>
                <a:latin typeface="Arial"/>
                <a:ea typeface="Arial"/>
                <a:cs typeface="Arial"/>
                <a:sym typeface="Arial"/>
              </a:endParaRPr>
            </a:p>
          </p:txBody>
        </p:sp>
        <p:sp>
          <p:nvSpPr>
            <p:cNvPr id="21472" name="Google Shape;21472;p20"/>
            <p:cNvSpPr/>
            <p:nvPr/>
          </p:nvSpPr>
          <p:spPr>
            <a:xfrm>
              <a:off x="4065984" y="2057400"/>
              <a:ext cx="4060031" cy="4320540"/>
            </a:xfrm>
            <a:prstGeom prst="rect">
              <a:avLst/>
            </a:prstGeom>
            <a:solidFill>
              <a:srgbClr val="F5836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20"/>
            <p:cNvSpPr txBox="1"/>
            <p:nvPr/>
          </p:nvSpPr>
          <p:spPr>
            <a:xfrm>
              <a:off x="4065984"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a:solidFill>
                    <a:schemeClr val="lt1"/>
                  </a:solidFill>
                  <a:latin typeface="Calibri"/>
                  <a:ea typeface="Calibri"/>
                  <a:cs typeface="Calibri"/>
                  <a:sym typeface="Calibri"/>
                </a:rPr>
                <a:t>Engage community partners to improve linkage of patients to community resources</a:t>
              </a:r>
              <a:endParaRPr/>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a:solidFill>
                    <a:schemeClr val="lt1"/>
                  </a:solidFill>
                  <a:latin typeface="Calibri"/>
                  <a:ea typeface="Calibri"/>
                  <a:cs typeface="Calibri"/>
                  <a:sym typeface="Calibri"/>
                </a:rPr>
                <a:t>Can you actively link patients to community doulas and home visiting programs?</a:t>
              </a:r>
              <a:endParaRPr sz="2400" b="0" i="1" u="none" strike="noStrike" cap="none">
                <a:solidFill>
                  <a:schemeClr val="lt1"/>
                </a:solidFill>
                <a:latin typeface="Arial"/>
                <a:ea typeface="Arial"/>
                <a:cs typeface="Arial"/>
                <a:sym typeface="Arial"/>
              </a:endParaRPr>
            </a:p>
          </p:txBody>
        </p:sp>
        <p:sp>
          <p:nvSpPr>
            <p:cNvPr id="21474" name="Google Shape;21474;p20"/>
            <p:cNvSpPr/>
            <p:nvPr/>
          </p:nvSpPr>
          <p:spPr>
            <a:xfrm>
              <a:off x="8126015" y="2057400"/>
              <a:ext cx="4060031" cy="4320540"/>
            </a:xfrm>
            <a:prstGeom prst="rect">
              <a:avLst/>
            </a:prstGeom>
            <a:solidFill>
              <a:srgbClr val="5189DD"/>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20"/>
            <p:cNvSpPr txBox="1"/>
            <p:nvPr/>
          </p:nvSpPr>
          <p:spPr>
            <a:xfrm>
              <a:off x="8126015" y="2057400"/>
              <a:ext cx="4060031" cy="4320540"/>
            </a:xfrm>
            <a:prstGeom prst="rect">
              <a:avLst/>
            </a:prstGeom>
            <a:noFill/>
            <a:ln>
              <a:noFill/>
            </a:ln>
          </p:spPr>
          <p:txBody>
            <a:bodyPr spcFirstLastPara="1" wrap="square" lIns="106675" tIns="106675" rIns="106675" bIns="106675" anchor="ctr" anchorCtr="0">
              <a:noAutofit/>
            </a:bodyPr>
            <a:lstStyle/>
            <a:p>
              <a:pPr marL="0" marR="0" lvl="0" indent="0" algn="ctr" rtl="0">
                <a:lnSpc>
                  <a:spcPct val="90000"/>
                </a:lnSpc>
                <a:spcBef>
                  <a:spcPts val="0"/>
                </a:spcBef>
                <a:spcAft>
                  <a:spcPts val="0"/>
                </a:spcAft>
                <a:buClr>
                  <a:srgbClr val="000000"/>
                </a:buClr>
                <a:buSzPts val="2800"/>
                <a:buFont typeface="Arial"/>
                <a:buNone/>
              </a:pPr>
              <a:r>
                <a:rPr lang="en-US" sz="2800" b="0" i="0" u="none" strike="noStrike" cap="none">
                  <a:solidFill>
                    <a:schemeClr val="lt1"/>
                  </a:solidFill>
                  <a:latin typeface="Calibri"/>
                  <a:ea typeface="Calibri"/>
                  <a:cs typeface="Calibri"/>
                  <a:sym typeface="Calibri"/>
                </a:rPr>
                <a:t>Establish ongoing patient/community input on QI strategies and respectful care to provide direct feedback to clinical  staff </a:t>
              </a:r>
              <a:endParaRPr/>
            </a:p>
            <a:p>
              <a:pPr marL="0" marR="0" lvl="0" indent="0" algn="ctr" rtl="0">
                <a:lnSpc>
                  <a:spcPct val="90000"/>
                </a:lnSpc>
                <a:spcBef>
                  <a:spcPts val="980"/>
                </a:spcBef>
                <a:spcAft>
                  <a:spcPts val="0"/>
                </a:spcAft>
                <a:buClr>
                  <a:srgbClr val="000000"/>
                </a:buClr>
                <a:buSzPts val="2400"/>
                <a:buFont typeface="Arial"/>
                <a:buNone/>
              </a:pPr>
              <a:r>
                <a:rPr lang="en-US" sz="2400" b="0" i="1" u="none" strike="noStrike" cap="none">
                  <a:solidFill>
                    <a:schemeClr val="lt1"/>
                  </a:solidFill>
                  <a:latin typeface="Calibri"/>
                  <a:ea typeface="Calibri"/>
                  <a:cs typeface="Calibri"/>
                  <a:sym typeface="Calibri"/>
                </a:rPr>
                <a:t>How can you use PREM surveys</a:t>
              </a:r>
              <a:r>
                <a:rPr lang="en-US" sz="2400" b="1" i="1" u="none" strike="noStrike" cap="none">
                  <a:solidFill>
                    <a:schemeClr val="bg1"/>
                  </a:solidFill>
                  <a:latin typeface="Calibri"/>
                  <a:ea typeface="Calibri"/>
                  <a:cs typeface="Calibri"/>
                  <a:sym typeface="Calibri"/>
                </a:rPr>
                <a:t>, Respectful Care Breakfasts, Patient Partners </a:t>
              </a:r>
              <a:r>
                <a:rPr lang="en-US" sz="2400" b="0" i="1" u="none" strike="noStrike" cap="none">
                  <a:solidFill>
                    <a:schemeClr val="lt1"/>
                  </a:solidFill>
                  <a:latin typeface="Calibri"/>
                  <a:ea typeface="Calibri"/>
                  <a:cs typeface="Calibri"/>
                  <a:sym typeface="Calibri"/>
                </a:rPr>
                <a:t>for ongoing feedback?</a:t>
              </a:r>
              <a:endParaRPr sz="2400" b="0" i="1" u="none" strike="noStrike" cap="none">
                <a:solidFill>
                  <a:schemeClr val="lt1"/>
                </a:solidFill>
                <a:latin typeface="Arial"/>
                <a:ea typeface="Arial"/>
                <a:cs typeface="Arial"/>
                <a:sym typeface="Arial"/>
              </a:endParaRPr>
            </a:p>
          </p:txBody>
        </p:sp>
        <p:sp>
          <p:nvSpPr>
            <p:cNvPr id="21476" name="Google Shape;21476;p20"/>
            <p:cNvSpPr/>
            <p:nvPr/>
          </p:nvSpPr>
          <p:spPr>
            <a:xfrm>
              <a:off x="0" y="6377940"/>
              <a:ext cx="12192000" cy="48006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77" name="Google Shape;21477;p20"/>
          <p:cNvSpPr/>
          <p:nvPr/>
        </p:nvSpPr>
        <p:spPr>
          <a:xfrm>
            <a:off x="4082902" y="2094614"/>
            <a:ext cx="4029740" cy="4261736"/>
          </a:xfrm>
          <a:prstGeom prst="rect">
            <a:avLst/>
          </a:prstGeom>
          <a:noFill/>
          <a:ln w="57150" cap="flat" cmpd="sng">
            <a:solidFill>
              <a:srgbClr val="FF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D8B54-087B-DF10-A3FF-F240DA1B6F7F}"/>
              </a:ext>
            </a:extLst>
          </p:cNvPr>
          <p:cNvSpPr>
            <a:spLocks noGrp="1"/>
          </p:cNvSpPr>
          <p:nvPr>
            <p:ph type="title"/>
          </p:nvPr>
        </p:nvSpPr>
        <p:spPr>
          <a:xfrm>
            <a:off x="673865" y="181511"/>
            <a:ext cx="10972800" cy="1325563"/>
          </a:xfrm>
        </p:spPr>
        <p:txBody>
          <a:bodyPr/>
          <a:lstStyle/>
          <a:p>
            <a:r>
              <a:rPr lang="en-US" sz="3200"/>
              <a:t>Sustaining Key Birth Equity Strategies:</a:t>
            </a:r>
            <a:br>
              <a:rPr lang="en-US" sz="3200"/>
            </a:br>
            <a:r>
              <a:rPr lang="en-US" sz="3200"/>
              <a:t>Patient/Community Engagement</a:t>
            </a:r>
          </a:p>
        </p:txBody>
      </p:sp>
      <p:sp>
        <p:nvSpPr>
          <p:cNvPr id="3" name="Text Placeholder 2">
            <a:extLst>
              <a:ext uri="{FF2B5EF4-FFF2-40B4-BE49-F238E27FC236}">
                <a16:creationId xmlns:a16="http://schemas.microsoft.com/office/drawing/2014/main" id="{A82344BE-8102-4631-AB19-D89ED0A7EDF2}"/>
              </a:ext>
            </a:extLst>
          </p:cNvPr>
          <p:cNvSpPr>
            <a:spLocks noGrp="1"/>
          </p:cNvSpPr>
          <p:nvPr>
            <p:ph type="body" idx="1"/>
          </p:nvPr>
        </p:nvSpPr>
        <p:spPr>
          <a:xfrm>
            <a:off x="609600" y="1917431"/>
            <a:ext cx="10972800" cy="4277893"/>
          </a:xfrm>
        </p:spPr>
        <p:txBody>
          <a:bodyPr/>
          <a:lstStyle/>
          <a:p>
            <a:pPr marL="0" indent="0">
              <a:lnSpc>
                <a:spcPct val="130000"/>
              </a:lnSpc>
              <a:spcBef>
                <a:spcPts val="900"/>
              </a:spcBef>
              <a:buNone/>
            </a:pPr>
            <a:r>
              <a:rPr lang="en-US" sz="2800" b="1">
                <a:solidFill>
                  <a:schemeClr val="accent1"/>
                </a:solidFill>
                <a:latin typeface="Arial"/>
                <a:cs typeface="Arial"/>
              </a:rPr>
              <a:t>Why Engage Community Members in Quality Improvement?</a:t>
            </a:r>
          </a:p>
          <a:p>
            <a:pPr marL="342900">
              <a:lnSpc>
                <a:spcPct val="130000"/>
              </a:lnSpc>
              <a:spcBef>
                <a:spcPts val="900"/>
              </a:spcBef>
              <a:buFont typeface="Arial,Sans-Serif"/>
            </a:pPr>
            <a:r>
              <a:rPr lang="en-US" sz="2200">
                <a:solidFill>
                  <a:schemeClr val="accent1">
                    <a:lumMod val="49000"/>
                  </a:schemeClr>
                </a:solidFill>
                <a:latin typeface="Arial"/>
                <a:cs typeface="Arial"/>
              </a:rPr>
              <a:t>Patients and community lived experience can help you see a problem from the patient’s perspective</a:t>
            </a:r>
            <a:endParaRPr lang="en-US">
              <a:solidFill>
                <a:schemeClr val="accent1">
                  <a:lumMod val="49000"/>
                </a:schemeClr>
              </a:solidFill>
            </a:endParaRPr>
          </a:p>
          <a:p>
            <a:pPr marL="342900">
              <a:lnSpc>
                <a:spcPct val="130000"/>
              </a:lnSpc>
              <a:spcBef>
                <a:spcPts val="900"/>
              </a:spcBef>
              <a:buFont typeface="Arial,Sans-Serif"/>
            </a:pPr>
            <a:r>
              <a:rPr lang="en-US" sz="2200">
                <a:solidFill>
                  <a:schemeClr val="accent1">
                    <a:lumMod val="49000"/>
                  </a:schemeClr>
                </a:solidFill>
                <a:latin typeface="Arial"/>
                <a:cs typeface="Arial"/>
              </a:rPr>
              <a:t>Opportunity to get timely feedback on care experiences, before seeing in other data sources</a:t>
            </a:r>
          </a:p>
          <a:p>
            <a:pPr marL="342900">
              <a:lnSpc>
                <a:spcPct val="130000"/>
              </a:lnSpc>
              <a:spcBef>
                <a:spcPts val="900"/>
              </a:spcBef>
              <a:buFont typeface="Arial,Sans-Serif"/>
            </a:pPr>
            <a:r>
              <a:rPr lang="en-US" sz="2200">
                <a:solidFill>
                  <a:schemeClr val="accent1">
                    <a:lumMod val="49000"/>
                  </a:schemeClr>
                </a:solidFill>
                <a:latin typeface="Arial"/>
                <a:cs typeface="Arial"/>
              </a:rPr>
              <a:t>Help interpret your QI data through storytelling</a:t>
            </a:r>
          </a:p>
          <a:p>
            <a:pPr marL="342900">
              <a:lnSpc>
                <a:spcPct val="130000"/>
              </a:lnSpc>
              <a:spcBef>
                <a:spcPts val="900"/>
              </a:spcBef>
              <a:buFont typeface="Arial,Sans-Serif"/>
            </a:pPr>
            <a:r>
              <a:rPr lang="en-US" sz="2200">
                <a:solidFill>
                  <a:schemeClr val="accent1">
                    <a:lumMod val="49000"/>
                  </a:schemeClr>
                </a:solidFill>
                <a:latin typeface="Arial"/>
                <a:cs typeface="Arial"/>
              </a:rPr>
              <a:t>Diverse groups develop solutions faster</a:t>
            </a:r>
          </a:p>
          <a:p>
            <a:pPr marL="342900">
              <a:lnSpc>
                <a:spcPct val="130000"/>
              </a:lnSpc>
              <a:spcBef>
                <a:spcPts val="900"/>
              </a:spcBef>
              <a:buFont typeface="Arial,Sans-Serif"/>
            </a:pPr>
            <a:r>
              <a:rPr lang="en-US" sz="2200">
                <a:solidFill>
                  <a:schemeClr val="accent1">
                    <a:lumMod val="49000"/>
                  </a:schemeClr>
                </a:solidFill>
                <a:latin typeface="Arial"/>
                <a:cs typeface="Arial"/>
              </a:rPr>
              <a:t>A way to facilitate solution-oriented feedback.</a:t>
            </a:r>
          </a:p>
        </p:txBody>
      </p:sp>
      <p:sp>
        <p:nvSpPr>
          <p:cNvPr id="4" name="Slide Number Placeholder 3">
            <a:extLst>
              <a:ext uri="{FF2B5EF4-FFF2-40B4-BE49-F238E27FC236}">
                <a16:creationId xmlns:a16="http://schemas.microsoft.com/office/drawing/2014/main" id="{5FF802A5-D982-FD31-2D48-01AD14C5278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18</a:t>
            </a:fld>
            <a:endParaRPr lang="en-US"/>
          </a:p>
        </p:txBody>
      </p:sp>
      <p:pic>
        <p:nvPicPr>
          <p:cNvPr id="7" name="Picture 6" descr="EverThrive-HorizLogo-green.png">
            <a:extLst>
              <a:ext uri="{FF2B5EF4-FFF2-40B4-BE49-F238E27FC236}">
                <a16:creationId xmlns:a16="http://schemas.microsoft.com/office/drawing/2014/main" id="{B7887535-B078-FAAF-57A6-0175799FAFE7}"/>
              </a:ext>
            </a:extLst>
          </p:cNvPr>
          <p:cNvPicPr>
            <a:picLocks noChangeAspect="1"/>
          </p:cNvPicPr>
          <p:nvPr/>
        </p:nvPicPr>
        <p:blipFill>
          <a:blip r:embed="rId3"/>
          <a:stretch>
            <a:fillRect/>
          </a:stretch>
        </p:blipFill>
        <p:spPr>
          <a:xfrm>
            <a:off x="9716705" y="5613840"/>
            <a:ext cx="1930133" cy="569550"/>
          </a:xfrm>
          <a:prstGeom prst="rect">
            <a:avLst/>
          </a:prstGeom>
        </p:spPr>
      </p:pic>
    </p:spTree>
    <p:extLst>
      <p:ext uri="{BB962C8B-B14F-4D97-AF65-F5344CB8AC3E}">
        <p14:creationId xmlns:p14="http://schemas.microsoft.com/office/powerpoint/2010/main" val="746697671"/>
      </p:ext>
    </p:extLst>
  </p:cSld>
  <p:clrMapOvr>
    <a:masterClrMapping/>
  </p:clrMapOvr>
  <p:extLst>
    <p:ext uri="{6950BFC3-D8DA-4A85-94F7-54DA5524770B}">
      <p188:commentRel xmlns:p188="http://schemas.microsoft.com/office/powerpoint/2018/8/main" r:id="rId2"/>
    </p:ext>
  </p:extLs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4E490-DF20-2B94-7988-22876B17F5B2}"/>
              </a:ext>
            </a:extLst>
          </p:cNvPr>
          <p:cNvSpPr>
            <a:spLocks noGrp="1"/>
          </p:cNvSpPr>
          <p:nvPr>
            <p:ph type="title"/>
          </p:nvPr>
        </p:nvSpPr>
        <p:spPr/>
        <p:txBody>
          <a:bodyPr/>
          <a:lstStyle/>
          <a:p>
            <a:r>
              <a:rPr lang="en-US" sz="4000"/>
              <a:t>Patient Partner Connection</a:t>
            </a:r>
          </a:p>
        </p:txBody>
      </p:sp>
      <p:sp>
        <p:nvSpPr>
          <p:cNvPr id="3" name="Text Placeholder 2">
            <a:extLst>
              <a:ext uri="{FF2B5EF4-FFF2-40B4-BE49-F238E27FC236}">
                <a16:creationId xmlns:a16="http://schemas.microsoft.com/office/drawing/2014/main" id="{10D72A5F-EB43-511B-0C5D-32EEDF4C4E1F}"/>
              </a:ext>
            </a:extLst>
          </p:cNvPr>
          <p:cNvSpPr>
            <a:spLocks noGrp="1"/>
          </p:cNvSpPr>
          <p:nvPr>
            <p:ph type="body" idx="1"/>
          </p:nvPr>
        </p:nvSpPr>
        <p:spPr>
          <a:xfrm>
            <a:off x="380082" y="1715456"/>
            <a:ext cx="10972800" cy="4351338"/>
          </a:xfrm>
        </p:spPr>
        <p:txBody>
          <a:bodyPr/>
          <a:lstStyle/>
          <a:p>
            <a:r>
              <a:rPr lang="en-US"/>
              <a:t>We invited all patient partners to participate in a three-session webinar to learn more about the role of a Patient Partner, ask questions, and give feedback on how we can better engage. They were compensated for each </a:t>
            </a:r>
            <a:r>
              <a:rPr lang="en-US" err="1"/>
              <a:t>attened</a:t>
            </a:r>
            <a:r>
              <a:rPr lang="en-US"/>
              <a:t> session. </a:t>
            </a:r>
          </a:p>
          <a:p>
            <a:r>
              <a:rPr lang="en-US"/>
              <a:t>In total we had 13 participants attend at least one session. </a:t>
            </a:r>
          </a:p>
          <a:p>
            <a:r>
              <a:rPr lang="en-US"/>
              <a:t>A large percent of patient partners are also a hospital employee.</a:t>
            </a:r>
          </a:p>
          <a:p>
            <a:r>
              <a:rPr lang="en-US"/>
              <a:t>We gave them space in breakout sessions to connect with each other and share their birth stories. </a:t>
            </a:r>
          </a:p>
          <a:p>
            <a:r>
              <a:rPr lang="en-US"/>
              <a:t>On the third session we invited hospital teams with a patient partner to join and brainstorm collaboration ideas with patient partners. </a:t>
            </a:r>
          </a:p>
        </p:txBody>
      </p:sp>
      <p:sp>
        <p:nvSpPr>
          <p:cNvPr id="4" name="Slide Number Placeholder 3">
            <a:extLst>
              <a:ext uri="{FF2B5EF4-FFF2-40B4-BE49-F238E27FC236}">
                <a16:creationId xmlns:a16="http://schemas.microsoft.com/office/drawing/2014/main" id="{5B81A8A0-6CE2-B9CF-2480-F7C1EE1CB9F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19</a:t>
            </a:fld>
            <a:endParaRPr lang="en-US"/>
          </a:p>
        </p:txBody>
      </p:sp>
    </p:spTree>
    <p:extLst>
      <p:ext uri="{BB962C8B-B14F-4D97-AF65-F5344CB8AC3E}">
        <p14:creationId xmlns:p14="http://schemas.microsoft.com/office/powerpoint/2010/main" val="36583157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70" name="Google Shape;370;p16"/>
          <p:cNvSpPr txBox="1">
            <a:spLocks noGrp="1"/>
          </p:cNvSpPr>
          <p:nvPr>
            <p:ph type="sldNum" sz="quarter" idx="4294967295"/>
          </p:nvPr>
        </p:nvSpPr>
        <p:spPr>
          <a:xfrm>
            <a:off x="8839200" y="6356350"/>
            <a:ext cx="27432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97033E4B-E3EB-3D46-B2D8-3159663620FA}"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2</a:t>
            </a:fld>
            <a:endParaRPr kumimoji="0" sz="1200" b="0" i="0" u="none" strike="noStrike" kern="0" cap="none" spc="0" normalizeH="0" baseline="0" noProof="0">
              <a:ln>
                <a:noFill/>
              </a:ln>
              <a:solidFill>
                <a:srgbClr val="AEB3B7"/>
              </a:solidFill>
              <a:effectLst/>
              <a:uLnTx/>
              <a:uFillTx/>
              <a:latin typeface="Calibri"/>
              <a:ea typeface="Calibri"/>
              <a:cs typeface="Calibri"/>
              <a:sym typeface="Calibri"/>
            </a:endParaRPr>
          </a:p>
        </p:txBody>
      </p:sp>
      <p:sp>
        <p:nvSpPr>
          <p:cNvPr id="6" name="Google Shape;368;p16">
            <a:extLst>
              <a:ext uri="{FF2B5EF4-FFF2-40B4-BE49-F238E27FC236}">
                <a16:creationId xmlns:a16="http://schemas.microsoft.com/office/drawing/2014/main" id="{4861B0C5-5C0A-19EB-150E-E95303EA0BBC}"/>
              </a:ext>
            </a:extLst>
          </p:cNvPr>
          <p:cNvSpPr txBox="1">
            <a:spLocks/>
          </p:cNvSpPr>
          <p:nvPr/>
        </p:nvSpPr>
        <p:spPr>
          <a:xfrm>
            <a:off x="8194273" y="3911660"/>
            <a:ext cx="4402346" cy="1325562"/>
          </a:xfrm>
          <a:prstGeom prst="rect">
            <a:avLst/>
          </a:prstGeom>
          <a:noFill/>
          <a:ln>
            <a:noFill/>
          </a:ln>
        </p:spPr>
        <p:txBody>
          <a:bodyPr spcFirstLastPara="1" vert="horz" wrap="square" lIns="91425" tIns="45700" rIns="91425" bIns="45700" rtlCol="0" anchor="ctr" anchorCtr="0">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sz="2600">
                <a:solidFill>
                  <a:schemeClr val="accent3"/>
                </a:solidFill>
                <a:ea typeface="Lato Medium"/>
                <a:cs typeface="Lato Medium"/>
              </a:rPr>
              <a:t>The Westin Lombard</a:t>
            </a:r>
            <a:endParaRPr lang="en-US" sz="2600">
              <a:solidFill>
                <a:schemeClr val="accent3"/>
              </a:solidFill>
            </a:endParaRPr>
          </a:p>
          <a:p>
            <a:pPr algn="ctr">
              <a:spcBef>
                <a:spcPts val="0"/>
              </a:spcBef>
            </a:pPr>
            <a:r>
              <a:rPr lang="en-US" sz="2600">
                <a:solidFill>
                  <a:schemeClr val="accent3"/>
                </a:solidFill>
                <a:ea typeface="Lato Medium"/>
                <a:cs typeface="Lato Medium"/>
              </a:rPr>
              <a:t>Hotel Room Block</a:t>
            </a:r>
            <a:br>
              <a:rPr lang="en-US" sz="2600">
                <a:solidFill>
                  <a:schemeClr val="accent3"/>
                </a:solidFill>
                <a:ea typeface="Lato Medium"/>
                <a:cs typeface="Lato Medium"/>
              </a:rPr>
            </a:br>
            <a:r>
              <a:rPr lang="en-US" sz="2600">
                <a:solidFill>
                  <a:schemeClr val="accent3"/>
                </a:solidFill>
                <a:ea typeface="Lato Medium"/>
                <a:cs typeface="Lato Medium"/>
              </a:rPr>
              <a:t>Coming Soon!</a:t>
            </a:r>
            <a:endParaRPr lang="en-US" sz="2600">
              <a:solidFill>
                <a:schemeClr val="accent3"/>
              </a:solidFill>
            </a:endParaRPr>
          </a:p>
        </p:txBody>
      </p:sp>
      <p:sp>
        <p:nvSpPr>
          <p:cNvPr id="368" name="Google Shape;368;p16"/>
          <p:cNvSpPr txBox="1">
            <a:spLocks noGrp="1"/>
          </p:cNvSpPr>
          <p:nvPr>
            <p:ph type="title" idx="4294967295"/>
          </p:nvPr>
        </p:nvSpPr>
        <p:spPr>
          <a:xfrm>
            <a:off x="8524951" y="2114695"/>
            <a:ext cx="3740990" cy="1325562"/>
          </a:xfrm>
          <a:prstGeom prst="rect">
            <a:avLst/>
          </a:prstGeom>
          <a:noFill/>
          <a:ln>
            <a:noFill/>
          </a:ln>
        </p:spPr>
        <p:txBody>
          <a:bodyPr spcFirstLastPara="1" wrap="square" lIns="91425" tIns="45700" rIns="91425" bIns="45700" anchor="ctr" anchorCtr="0">
            <a:normAutofit fontScale="90000"/>
          </a:bodyPr>
          <a:lstStyle/>
          <a:p>
            <a:pPr algn="ctr">
              <a:spcBef>
                <a:spcPts val="0"/>
              </a:spcBef>
              <a:buClr>
                <a:schemeClr val="accent1"/>
              </a:buClr>
              <a:buSzPts val="4000"/>
            </a:pPr>
            <a:r>
              <a:rPr lang="en-US" sz="4400">
                <a:solidFill>
                  <a:schemeClr val="tx1"/>
                </a:solidFill>
                <a:ea typeface="Lato Medium"/>
                <a:cs typeface="Lato Medium"/>
              </a:rPr>
              <a:t>Registration </a:t>
            </a:r>
            <a:br>
              <a:rPr lang="en-US" sz="4400">
                <a:solidFill>
                  <a:schemeClr val="tx1"/>
                </a:solidFill>
                <a:ea typeface="Lato Medium"/>
                <a:cs typeface="Lato Medium"/>
              </a:rPr>
            </a:br>
            <a:r>
              <a:rPr lang="en-US" sz="4400">
                <a:solidFill>
                  <a:schemeClr val="tx1"/>
                </a:solidFill>
                <a:ea typeface="Lato Medium"/>
                <a:cs typeface="Lato Medium"/>
              </a:rPr>
              <a:t>Coming Soon!</a:t>
            </a:r>
          </a:p>
        </p:txBody>
      </p:sp>
      <p:pic>
        <p:nvPicPr>
          <p:cNvPr id="3" name="Picture 2"/>
          <p:cNvPicPr>
            <a:picLocks noChangeAspect="1"/>
          </p:cNvPicPr>
          <p:nvPr/>
        </p:nvPicPr>
        <p:blipFill>
          <a:blip r:embed="rId3"/>
          <a:stretch>
            <a:fillRect/>
          </a:stretch>
        </p:blipFill>
        <p:spPr>
          <a:xfrm>
            <a:off x="609600" y="1171888"/>
            <a:ext cx="8078920" cy="4536737"/>
          </a:xfrm>
          <a:prstGeom prst="rect">
            <a:avLst/>
          </a:prstGeom>
        </p:spPr>
      </p:pic>
      <p:pic>
        <p:nvPicPr>
          <p:cNvPr id="9" name="Picture 8" descr="Pumpkin PNG Transparent Images | PNG All"/>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0133" y="5111454"/>
            <a:ext cx="950219" cy="818550"/>
          </a:xfrm>
          <a:prstGeom prst="rect">
            <a:avLst/>
          </a:prstGeom>
        </p:spPr>
      </p:pic>
      <p:pic>
        <p:nvPicPr>
          <p:cNvPr id="10" name="Picture 9" descr="Pumpkin PNG Transparent Images | PNG All"/>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73782" y="948998"/>
            <a:ext cx="950219" cy="818550"/>
          </a:xfrm>
          <a:prstGeom prst="rect">
            <a:avLst/>
          </a:prstGeom>
        </p:spPr>
      </p:pic>
      <p:sp>
        <p:nvSpPr>
          <p:cNvPr id="11" name="TextBox 10">
            <a:extLst>
              <a:ext uri="{FF2B5EF4-FFF2-40B4-BE49-F238E27FC236}">
                <a16:creationId xmlns:a16="http://schemas.microsoft.com/office/drawing/2014/main" id="{A3194FC7-204E-107F-23FB-A58A3461F076}"/>
              </a:ext>
            </a:extLst>
          </p:cNvPr>
          <p:cNvSpPr txBox="1"/>
          <p:nvPr/>
        </p:nvSpPr>
        <p:spPr>
          <a:xfrm>
            <a:off x="1071552" y="5832882"/>
            <a:ext cx="10510848" cy="9541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800" b="1">
                <a:ea typeface="Calibri"/>
                <a:cs typeface="Calibri"/>
              </a:rPr>
              <a:t>Make sure at least </a:t>
            </a:r>
            <a:r>
              <a:rPr lang="en-US" sz="2800" b="1">
                <a:solidFill>
                  <a:schemeClr val="accent3"/>
                </a:solidFill>
                <a:ea typeface="Calibri"/>
                <a:cs typeface="Calibri"/>
              </a:rPr>
              <a:t>one </a:t>
            </a:r>
            <a:r>
              <a:rPr lang="en-US" sz="2800" b="1" i="1">
                <a:solidFill>
                  <a:schemeClr val="accent3"/>
                </a:solidFill>
                <a:ea typeface="Calibri"/>
                <a:cs typeface="Calibri"/>
              </a:rPr>
              <a:t>physician champion</a:t>
            </a:r>
            <a:r>
              <a:rPr lang="en-US" sz="2800" b="1">
                <a:ea typeface="Calibri"/>
                <a:cs typeface="Calibri"/>
              </a:rPr>
              <a:t>, </a:t>
            </a:r>
            <a:r>
              <a:rPr lang="en-US" sz="2800" b="1">
                <a:solidFill>
                  <a:schemeClr val="accent3"/>
                </a:solidFill>
                <a:ea typeface="Calibri"/>
                <a:cs typeface="Calibri"/>
              </a:rPr>
              <a:t>one </a:t>
            </a:r>
            <a:r>
              <a:rPr lang="en-US" sz="2800" b="1" i="1">
                <a:solidFill>
                  <a:schemeClr val="accent3"/>
                </a:solidFill>
                <a:ea typeface="Calibri"/>
                <a:cs typeface="Calibri"/>
              </a:rPr>
              <a:t>nurse champion</a:t>
            </a:r>
            <a:r>
              <a:rPr lang="en-US" sz="2800" b="1">
                <a:ea typeface="Calibri"/>
                <a:cs typeface="Calibri"/>
              </a:rPr>
              <a:t>, and </a:t>
            </a:r>
            <a:r>
              <a:rPr lang="en-US" sz="2800" b="1">
                <a:solidFill>
                  <a:schemeClr val="accent3"/>
                </a:solidFill>
                <a:ea typeface="Calibri"/>
                <a:cs typeface="Calibri"/>
              </a:rPr>
              <a:t>a </a:t>
            </a:r>
            <a:r>
              <a:rPr lang="en-US" sz="2800" b="1" i="1">
                <a:solidFill>
                  <a:schemeClr val="accent3"/>
                </a:solidFill>
                <a:ea typeface="Calibri"/>
                <a:cs typeface="Calibri"/>
              </a:rPr>
              <a:t>patient partner</a:t>
            </a:r>
            <a:r>
              <a:rPr lang="en-US" sz="2800" b="1" i="1">
                <a:ea typeface="Calibri"/>
                <a:cs typeface="Calibri"/>
              </a:rPr>
              <a:t> </a:t>
            </a:r>
            <a:r>
              <a:rPr lang="en-US" sz="2800" b="1">
                <a:ea typeface="Calibri"/>
                <a:cs typeface="Calibri"/>
              </a:rPr>
              <a:t>are there to represent your hospital. </a:t>
            </a:r>
            <a:r>
              <a:rPr lang="en-US">
                <a:ea typeface="Calibri"/>
                <a:cs typeface="Calibri"/>
              </a:rPr>
              <a:t> </a:t>
            </a:r>
            <a:endParaRPr lang="en-US">
              <a:cs typeface="Calibri"/>
            </a:endParaRPr>
          </a:p>
        </p:txBody>
      </p:sp>
    </p:spTree>
    <p:extLst>
      <p:ext uri="{BB962C8B-B14F-4D97-AF65-F5344CB8AC3E}">
        <p14:creationId xmlns:p14="http://schemas.microsoft.com/office/powerpoint/2010/main" val="419084592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C119A-8734-97A5-9602-0C3C4D3C4FA0}"/>
              </a:ext>
            </a:extLst>
          </p:cNvPr>
          <p:cNvSpPr>
            <a:spLocks noGrp="1"/>
          </p:cNvSpPr>
          <p:nvPr>
            <p:ph type="title"/>
          </p:nvPr>
        </p:nvSpPr>
        <p:spPr/>
        <p:txBody>
          <a:bodyPr/>
          <a:lstStyle/>
          <a:p>
            <a:r>
              <a:rPr lang="en-US"/>
              <a:t>How to Engage Patient Partners</a:t>
            </a:r>
          </a:p>
        </p:txBody>
      </p:sp>
      <p:sp>
        <p:nvSpPr>
          <p:cNvPr id="3" name="Text Placeholder 2">
            <a:extLst>
              <a:ext uri="{FF2B5EF4-FFF2-40B4-BE49-F238E27FC236}">
                <a16:creationId xmlns:a16="http://schemas.microsoft.com/office/drawing/2014/main" id="{F2EA392E-4448-1B9A-4769-C708FEA0504A}"/>
              </a:ext>
            </a:extLst>
          </p:cNvPr>
          <p:cNvSpPr>
            <a:spLocks noGrp="1"/>
          </p:cNvSpPr>
          <p:nvPr>
            <p:ph type="body" idx="1"/>
          </p:nvPr>
        </p:nvSpPr>
        <p:spPr>
          <a:xfrm>
            <a:off x="609600" y="2000059"/>
            <a:ext cx="10972800" cy="4351338"/>
          </a:xfrm>
        </p:spPr>
        <p:txBody>
          <a:bodyPr/>
          <a:lstStyle/>
          <a:p>
            <a:pPr marL="114300" indent="0">
              <a:buNone/>
            </a:pPr>
            <a:r>
              <a:rPr lang="en-US" b="1"/>
              <a:t>1) Be Intentional</a:t>
            </a:r>
            <a:r>
              <a:rPr lang="en-US"/>
              <a:t>: When inviting a patient partners to</a:t>
            </a:r>
          </a:p>
          <a:p>
            <a:pPr marL="114300" indent="0">
              <a:buNone/>
            </a:pPr>
            <a:r>
              <a:rPr lang="en-US"/>
              <a:t> meetings or events, think through how you can make</a:t>
            </a:r>
          </a:p>
          <a:p>
            <a:pPr marL="114300" indent="0">
              <a:buNone/>
            </a:pPr>
            <a:r>
              <a:rPr lang="en-US"/>
              <a:t> space for them to speak up and engage.</a:t>
            </a:r>
          </a:p>
          <a:p>
            <a:pPr marL="114300" indent="0">
              <a:buNone/>
            </a:pPr>
            <a:endParaRPr lang="en-US" sz="2000"/>
          </a:p>
          <a:p>
            <a:pPr marL="114300" indent="0">
              <a:buNone/>
            </a:pPr>
            <a:r>
              <a:rPr lang="en-US"/>
              <a:t>2) </a:t>
            </a:r>
            <a:r>
              <a:rPr lang="en-US" b="1"/>
              <a:t>Be Curious:</a:t>
            </a:r>
            <a:r>
              <a:rPr lang="en-US"/>
              <a:t> Ask questions to see how your patient</a:t>
            </a:r>
          </a:p>
          <a:p>
            <a:pPr marL="114300" indent="0">
              <a:buNone/>
            </a:pPr>
            <a:r>
              <a:rPr lang="en-US"/>
              <a:t> partner would like to engage with your team. They </a:t>
            </a:r>
          </a:p>
          <a:p>
            <a:pPr marL="114300" indent="0">
              <a:buNone/>
            </a:pPr>
            <a:r>
              <a:rPr lang="en-US"/>
              <a:t>have an array of skills that can be utilized! </a:t>
            </a:r>
          </a:p>
          <a:p>
            <a:pPr marL="114300" indent="0">
              <a:buNone/>
            </a:pPr>
            <a:endParaRPr lang="en-US" sz="1600"/>
          </a:p>
        </p:txBody>
      </p:sp>
      <p:sp>
        <p:nvSpPr>
          <p:cNvPr id="4" name="Slide Number Placeholder 3">
            <a:extLst>
              <a:ext uri="{FF2B5EF4-FFF2-40B4-BE49-F238E27FC236}">
                <a16:creationId xmlns:a16="http://schemas.microsoft.com/office/drawing/2014/main" id="{B0039F92-6F9D-B697-107A-4F3F0BAD63B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20</a:t>
            </a:fld>
            <a:endParaRPr lang="en-US"/>
          </a:p>
        </p:txBody>
      </p:sp>
      <p:pic>
        <p:nvPicPr>
          <p:cNvPr id="5" name="Picture 4" descr="A person lying on a bed with a pregnant person touching her belly&#10;&#10;Description automatically generated">
            <a:extLst>
              <a:ext uri="{FF2B5EF4-FFF2-40B4-BE49-F238E27FC236}">
                <a16:creationId xmlns:a16="http://schemas.microsoft.com/office/drawing/2014/main" id="{5451CB58-D9D7-8819-B096-FCF7E6EEDE9C}"/>
              </a:ext>
            </a:extLst>
          </p:cNvPr>
          <p:cNvPicPr>
            <a:picLocks noChangeAspect="1"/>
          </p:cNvPicPr>
          <p:nvPr/>
        </p:nvPicPr>
        <p:blipFill>
          <a:blip r:embed="rId2"/>
          <a:stretch>
            <a:fillRect/>
          </a:stretch>
        </p:blipFill>
        <p:spPr>
          <a:xfrm>
            <a:off x="7900009" y="1719895"/>
            <a:ext cx="4067064" cy="4630068"/>
          </a:xfrm>
          <a:prstGeom prst="rect">
            <a:avLst/>
          </a:prstGeom>
        </p:spPr>
      </p:pic>
    </p:spTree>
    <p:extLst>
      <p:ext uri="{BB962C8B-B14F-4D97-AF65-F5344CB8AC3E}">
        <p14:creationId xmlns:p14="http://schemas.microsoft.com/office/powerpoint/2010/main" val="82265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7A15E5-4310-731E-C343-A8EECCB0DA7E}"/>
              </a:ext>
            </a:extLst>
          </p:cNvPr>
          <p:cNvSpPr>
            <a:spLocks noGrp="1"/>
          </p:cNvSpPr>
          <p:nvPr>
            <p:ph type="title"/>
          </p:nvPr>
        </p:nvSpPr>
        <p:spPr/>
        <p:txBody>
          <a:bodyPr/>
          <a:lstStyle/>
          <a:p>
            <a:r>
              <a:rPr lang="en-US"/>
              <a:t>How to Engage Patient Partners</a:t>
            </a:r>
          </a:p>
        </p:txBody>
      </p:sp>
      <p:sp>
        <p:nvSpPr>
          <p:cNvPr id="3" name="Text Placeholder 2">
            <a:extLst>
              <a:ext uri="{FF2B5EF4-FFF2-40B4-BE49-F238E27FC236}">
                <a16:creationId xmlns:a16="http://schemas.microsoft.com/office/drawing/2014/main" id="{ECE32831-2556-DE1F-1A1E-866603B364DA}"/>
              </a:ext>
            </a:extLst>
          </p:cNvPr>
          <p:cNvSpPr>
            <a:spLocks noGrp="1"/>
          </p:cNvSpPr>
          <p:nvPr>
            <p:ph type="body" idx="1"/>
          </p:nvPr>
        </p:nvSpPr>
        <p:spPr/>
        <p:txBody>
          <a:bodyPr/>
          <a:lstStyle/>
          <a:p>
            <a:pPr marL="114300" indent="0">
              <a:buNone/>
            </a:pPr>
            <a:r>
              <a:rPr lang="en-US" sz="2000"/>
              <a:t>3) </a:t>
            </a:r>
            <a:r>
              <a:rPr lang="en-US" sz="2000" b="1"/>
              <a:t>Be Specific:</a:t>
            </a:r>
            <a:r>
              <a:rPr lang="en-US" sz="2000"/>
              <a:t> Have specific task prepared. For example,</a:t>
            </a:r>
          </a:p>
          <a:p>
            <a:pPr marL="114300" indent="0">
              <a:buNone/>
            </a:pPr>
            <a:r>
              <a:rPr lang="en-US" sz="2000"/>
              <a:t>if asking for help to plan a Respectful Care Breakfast, ask</a:t>
            </a:r>
          </a:p>
          <a:p>
            <a:pPr marL="114300" indent="0">
              <a:buNone/>
            </a:pPr>
            <a:r>
              <a:rPr lang="en-US" sz="2000"/>
              <a:t>patient partners to help plan the menu, think though </a:t>
            </a:r>
          </a:p>
          <a:p>
            <a:pPr marL="114300" indent="0">
              <a:buNone/>
            </a:pPr>
            <a:r>
              <a:rPr lang="en-US" sz="2000"/>
              <a:t>discussion or panel questions, help set up/break down the day </a:t>
            </a:r>
          </a:p>
          <a:p>
            <a:pPr marL="114300" indent="0">
              <a:buNone/>
            </a:pPr>
            <a:r>
              <a:rPr lang="en-US" sz="2000"/>
              <a:t>of, think through the agenda, etc.  </a:t>
            </a:r>
          </a:p>
          <a:p>
            <a:pPr marL="114300" indent="0">
              <a:buNone/>
            </a:pPr>
            <a:r>
              <a:rPr lang="en-US" sz="2000">
                <a:solidFill>
                  <a:schemeClr val="accent2">
                    <a:lumMod val="49000"/>
                  </a:schemeClr>
                </a:solidFill>
              </a:rPr>
              <a:t>*A more comprehensive list of task coming soon</a:t>
            </a:r>
          </a:p>
          <a:p>
            <a:pPr marL="114300" indent="0">
              <a:buNone/>
            </a:pPr>
            <a:endParaRPr lang="en-US" sz="2000">
              <a:solidFill>
                <a:schemeClr val="accent2">
                  <a:lumMod val="49000"/>
                </a:schemeClr>
              </a:solidFill>
            </a:endParaRPr>
          </a:p>
          <a:p>
            <a:pPr marL="114300" indent="0">
              <a:buNone/>
            </a:pPr>
            <a:r>
              <a:rPr lang="en-US" sz="2000">
                <a:solidFill>
                  <a:schemeClr val="tx1">
                    <a:lumMod val="49000"/>
                  </a:schemeClr>
                </a:solidFill>
              </a:rPr>
              <a:t>4) </a:t>
            </a:r>
            <a:r>
              <a:rPr lang="en-US" sz="2000" b="1">
                <a:solidFill>
                  <a:schemeClr val="tx1">
                    <a:lumMod val="49000"/>
                  </a:schemeClr>
                </a:solidFill>
              </a:rPr>
              <a:t>Be Consistent</a:t>
            </a:r>
            <a:r>
              <a:rPr lang="en-US" sz="2000">
                <a:solidFill>
                  <a:schemeClr val="tx1">
                    <a:lumMod val="49000"/>
                  </a:schemeClr>
                </a:solidFill>
              </a:rPr>
              <a:t>: Let your patient partner know when  they can</a:t>
            </a:r>
          </a:p>
          <a:p>
            <a:pPr marL="114300" indent="0">
              <a:buNone/>
            </a:pPr>
            <a:r>
              <a:rPr lang="en-US" sz="2000">
                <a:solidFill>
                  <a:schemeClr val="tx1">
                    <a:lumMod val="49000"/>
                  </a:schemeClr>
                </a:solidFill>
              </a:rPr>
              <a:t> expect to hear from you. Will it be monthly? Quarterly?</a:t>
            </a:r>
            <a:endParaRPr lang="en-US">
              <a:solidFill>
                <a:schemeClr val="tx1">
                  <a:lumMod val="49000"/>
                </a:schemeClr>
              </a:solidFill>
            </a:endParaRPr>
          </a:p>
          <a:p>
            <a:endParaRPr lang="en-US"/>
          </a:p>
        </p:txBody>
      </p:sp>
      <p:sp>
        <p:nvSpPr>
          <p:cNvPr id="4" name="Slide Number Placeholder 3">
            <a:extLst>
              <a:ext uri="{FF2B5EF4-FFF2-40B4-BE49-F238E27FC236}">
                <a16:creationId xmlns:a16="http://schemas.microsoft.com/office/drawing/2014/main" id="{233C6D04-73D7-08F0-F157-B0EDB44EDBB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21</a:t>
            </a:fld>
            <a:endParaRPr lang="en-US"/>
          </a:p>
        </p:txBody>
      </p:sp>
      <p:pic>
        <p:nvPicPr>
          <p:cNvPr id="5" name="Picture 4" descr="A group of pregnant women holding babies&#10;&#10;Description automatically generated">
            <a:extLst>
              <a:ext uri="{FF2B5EF4-FFF2-40B4-BE49-F238E27FC236}">
                <a16:creationId xmlns:a16="http://schemas.microsoft.com/office/drawing/2014/main" id="{5DBED518-A8F3-9116-01DC-AB3C827C8DC8}"/>
              </a:ext>
            </a:extLst>
          </p:cNvPr>
          <p:cNvPicPr>
            <a:picLocks noChangeAspect="1"/>
          </p:cNvPicPr>
          <p:nvPr/>
        </p:nvPicPr>
        <p:blipFill>
          <a:blip r:embed="rId2"/>
          <a:stretch>
            <a:fillRect/>
          </a:stretch>
        </p:blipFill>
        <p:spPr>
          <a:xfrm>
            <a:off x="7660623" y="1679556"/>
            <a:ext cx="4435668" cy="4499589"/>
          </a:xfrm>
          <a:prstGeom prst="rect">
            <a:avLst/>
          </a:prstGeom>
        </p:spPr>
      </p:pic>
    </p:spTree>
    <p:extLst>
      <p:ext uri="{BB962C8B-B14F-4D97-AF65-F5344CB8AC3E}">
        <p14:creationId xmlns:p14="http://schemas.microsoft.com/office/powerpoint/2010/main" val="2017358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719"/>
        <p:cNvGrpSpPr/>
        <p:nvPr/>
      </p:nvGrpSpPr>
      <p:grpSpPr>
        <a:xfrm>
          <a:off x="0" y="0"/>
          <a:ext cx="0" cy="0"/>
          <a:chOff x="0" y="0"/>
          <a:chExt cx="0" cy="0"/>
        </a:xfrm>
      </p:grpSpPr>
      <p:sp>
        <p:nvSpPr>
          <p:cNvPr id="21720" name="Google Shape;21720;p88"/>
          <p:cNvSpPr txBox="1">
            <a:spLocks noGrp="1"/>
          </p:cNvSpPr>
          <p:nvPr>
            <p:ph type="title"/>
          </p:nvPr>
        </p:nvSpPr>
        <p:spPr>
          <a:xfrm>
            <a:off x="383358" y="320675"/>
            <a:ext cx="7901902"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Helping teams cross the finish line for the ILPQC Birth Equity initiative</a:t>
            </a:r>
            <a:endParaRPr/>
          </a:p>
        </p:txBody>
      </p:sp>
      <p:sp>
        <p:nvSpPr>
          <p:cNvPr id="21721" name="Google Shape;21721;p88"/>
          <p:cNvSpPr txBox="1">
            <a:spLocks noGrp="1"/>
          </p:cNvSpPr>
          <p:nvPr>
            <p:ph type="body" idx="1"/>
          </p:nvPr>
        </p:nvSpPr>
        <p:spPr>
          <a:xfrm>
            <a:off x="372474" y="2312195"/>
            <a:ext cx="54102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All data submitted</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457200" lvl="0"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7/7 key structure measures in place</a:t>
            </a:r>
            <a:r>
              <a:rPr lang="en-US" b="0" i="0">
                <a:solidFill>
                  <a:srgbClr val="1F497D"/>
                </a:solidFill>
                <a:latin typeface="Calibri"/>
                <a:ea typeface="Calibri"/>
                <a:cs typeface="Calibri"/>
                <a:sym typeface="Calibri"/>
              </a:rPr>
              <a:t>​</a:t>
            </a:r>
            <a:endParaRPr/>
          </a:p>
          <a:p>
            <a:pPr marL="457200" lvl="0" indent="-342900" algn="l" rtl="0">
              <a:lnSpc>
                <a:spcPct val="100000"/>
              </a:lnSpc>
              <a:spcBef>
                <a:spcPts val="1000"/>
              </a:spcBef>
              <a:spcAft>
                <a:spcPts val="0"/>
              </a:spcAft>
              <a:buSzPts val="1800"/>
              <a:buFont typeface="Arial"/>
              <a:buChar char="•"/>
            </a:pPr>
            <a:r>
              <a:rPr lang="en-US">
                <a:solidFill>
                  <a:srgbClr val="1F497D"/>
                </a:solidFill>
                <a:latin typeface="Calibri"/>
                <a:ea typeface="Calibri"/>
                <a:cs typeface="Calibri"/>
                <a:sym typeface="Calibri"/>
              </a:rPr>
              <a:t>Achieve key BE goals</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Provider, nurse, and staff education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 </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err="1">
                <a:solidFill>
                  <a:srgbClr val="1F497D"/>
                </a:solidFill>
                <a:latin typeface="Calibri"/>
                <a:ea typeface="Calibri"/>
                <a:cs typeface="Calibri"/>
                <a:sym typeface="Calibri"/>
              </a:rPr>
              <a:t>SDoH</a:t>
            </a:r>
            <a:r>
              <a:rPr lang="en-US" b="0" i="0" u="none" strike="noStrike">
                <a:solidFill>
                  <a:srgbClr val="1F497D"/>
                </a:solidFill>
                <a:latin typeface="Calibri"/>
                <a:ea typeface="Calibri"/>
                <a:cs typeface="Calibri"/>
                <a:sym typeface="Calibri"/>
              </a:rPr>
              <a:t> delivery admission screening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err="1">
                <a:solidFill>
                  <a:srgbClr val="1F497D"/>
                </a:solidFill>
                <a:latin typeface="Calibri"/>
                <a:ea typeface="Calibri"/>
                <a:cs typeface="Calibri"/>
                <a:sym typeface="Calibri"/>
              </a:rPr>
              <a:t>SDoH</a:t>
            </a:r>
            <a:r>
              <a:rPr lang="en-US" b="0" i="0" u="none" strike="noStrike">
                <a:solidFill>
                  <a:srgbClr val="1F497D"/>
                </a:solidFill>
                <a:latin typeface="Calibri"/>
                <a:ea typeface="Calibri"/>
                <a:cs typeface="Calibri"/>
                <a:sym typeface="Calibri"/>
              </a:rPr>
              <a:t> screen positive linkage to resources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PREM completion rate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10%</a:t>
            </a:r>
            <a:endParaRPr b="0" i="0">
              <a:solidFill>
                <a:srgbClr val="000000"/>
              </a:solidFill>
              <a:latin typeface="Arial"/>
              <a:ea typeface="Arial"/>
              <a:cs typeface="Arial"/>
              <a:sym typeface="Arial"/>
            </a:endParaRPr>
          </a:p>
          <a:p>
            <a:pPr marL="457200" lvl="0" indent="-228600" algn="l" rtl="0">
              <a:lnSpc>
                <a:spcPct val="100000"/>
              </a:lnSpc>
              <a:spcBef>
                <a:spcPts val="1000"/>
              </a:spcBef>
              <a:spcAft>
                <a:spcPts val="0"/>
              </a:spcAft>
              <a:buSzPts val="1800"/>
              <a:buNone/>
            </a:pPr>
            <a:endParaRPr/>
          </a:p>
        </p:txBody>
      </p:sp>
      <p:sp>
        <p:nvSpPr>
          <p:cNvPr id="21722" name="Google Shape;21722;p88"/>
          <p:cNvSpPr txBox="1">
            <a:spLocks noGrp="1"/>
          </p:cNvSpPr>
          <p:nvPr>
            <p:ph type="body" idx="2"/>
          </p:nvPr>
        </p:nvSpPr>
        <p:spPr>
          <a:xfrm>
            <a:off x="5863137" y="1492816"/>
            <a:ext cx="6155304" cy="4351338"/>
          </a:xfrm>
          <a:prstGeom prst="rect">
            <a:avLst/>
          </a:prstGeom>
          <a:noFill/>
          <a:ln>
            <a:noFill/>
          </a:ln>
        </p:spPr>
        <p:txBody>
          <a:bodyPr spcFirstLastPara="1" wrap="square" lIns="91425" tIns="45700" rIns="91425" bIns="45700" anchor="t" anchorCtr="0">
            <a:noAutofit/>
          </a:bodyPr>
          <a:lstStyle/>
          <a:p>
            <a:pPr marL="114300" lvl="0" indent="0" algn="l" rtl="0">
              <a:lnSpc>
                <a:spcPct val="100000"/>
              </a:lnSpc>
              <a:spcBef>
                <a:spcPts val="1000"/>
              </a:spcBef>
              <a:spcAft>
                <a:spcPts val="0"/>
              </a:spcAft>
              <a:buSzPts val="1800"/>
              <a:buNone/>
            </a:pPr>
            <a:r>
              <a:rPr lang="en-US" sz="3000" b="1"/>
              <a:t>Aleena &amp; Alana will be reaching out to hospitals who have yet not achieved BE QI Excellence to schedule a 1:1 QI support call to work on 30/60/90 day plans to achieve BE aims</a:t>
            </a:r>
            <a:endParaRPr lang="en-US" sz="1050" b="1"/>
          </a:p>
          <a:p>
            <a:pPr marL="114300" lvl="0" indent="0" algn="l" rtl="0">
              <a:lnSpc>
                <a:spcPct val="100000"/>
              </a:lnSpc>
              <a:spcBef>
                <a:spcPts val="1000"/>
              </a:spcBef>
              <a:spcAft>
                <a:spcPts val="0"/>
              </a:spcAft>
              <a:buSzPts val="1800"/>
              <a:buNone/>
            </a:pPr>
            <a:r>
              <a:rPr lang="en-US" sz="3000" b="1"/>
              <a:t>Email </a:t>
            </a:r>
            <a:r>
              <a:rPr lang="en-US" sz="3000" b="1">
                <a:hlinkClick r:id="rId3"/>
              </a:rPr>
              <a:t>Aleena.surenian@northwestern.edu</a:t>
            </a:r>
            <a:r>
              <a:rPr lang="en-US" sz="3000" b="1"/>
              <a:t> to schedule a 1:1 QI Support Call!</a:t>
            </a:r>
            <a:endParaRPr sz="3000" b="1"/>
          </a:p>
        </p:txBody>
      </p:sp>
      <p:sp>
        <p:nvSpPr>
          <p:cNvPr id="21723" name="Google Shape;21723;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22</a:t>
            </a:fld>
            <a:endParaRPr/>
          </a:p>
        </p:txBody>
      </p:sp>
      <p:sp>
        <p:nvSpPr>
          <p:cNvPr id="2" name="Rectangle: Rounded Corners 1">
            <a:extLst>
              <a:ext uri="{FF2B5EF4-FFF2-40B4-BE49-F238E27FC236}">
                <a16:creationId xmlns:a16="http://schemas.microsoft.com/office/drawing/2014/main" id="{6270F27F-4E25-BDB8-E3A6-56EC629133DF}"/>
              </a:ext>
            </a:extLst>
          </p:cNvPr>
          <p:cNvSpPr/>
          <p:nvPr/>
        </p:nvSpPr>
        <p:spPr>
          <a:xfrm>
            <a:off x="175635" y="1847156"/>
            <a:ext cx="5687502" cy="555638"/>
          </a:xfrm>
          <a:prstGeom prst="round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t>Achieving Birth Equity QI Excellence Award</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5E7BCD-AD66-994A-F0EA-59973C2F5181}"/>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dirty="0">
                <a:ln>
                  <a:noFill/>
                </a:ln>
                <a:solidFill>
                  <a:srgbClr val="91949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23</a:t>
            </a:fld>
            <a:endParaRPr kumimoji="0" lang="en-US" sz="1200" b="0" i="0" u="none" strike="noStrike" kern="1200" cap="none" spc="0" normalizeH="0" baseline="0" noProof="0">
              <a:ln>
                <a:noFill/>
              </a:ln>
              <a:solidFill>
                <a:srgbClr val="919497"/>
              </a:solidFill>
              <a:effectLst/>
              <a:uLnTx/>
              <a:uFillTx/>
              <a:latin typeface="Calibri"/>
              <a:cs typeface="Calibri"/>
              <a:sym typeface="Calibri"/>
            </a:endParaRPr>
          </a:p>
        </p:txBody>
      </p:sp>
      <p:pic>
        <p:nvPicPr>
          <p:cNvPr id="3" name="Picture 2" descr="A person sitting at a computer&#10;&#10;Description automatically generated">
            <a:extLst>
              <a:ext uri="{FF2B5EF4-FFF2-40B4-BE49-F238E27FC236}">
                <a16:creationId xmlns:a16="http://schemas.microsoft.com/office/drawing/2014/main" id="{F9D9F656-1B71-A88A-B5AB-816252F1886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91028199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93CC7-A6DA-C6F0-CCD8-52C016E612CB}"/>
              </a:ext>
            </a:extLst>
          </p:cNvPr>
          <p:cNvSpPr>
            <a:spLocks noGrp="1"/>
          </p:cNvSpPr>
          <p:nvPr>
            <p:ph type="title"/>
          </p:nvPr>
        </p:nvSpPr>
        <p:spPr>
          <a:xfrm>
            <a:off x="289749" y="-1764"/>
            <a:ext cx="7858949" cy="1325563"/>
          </a:xfrm>
        </p:spPr>
        <p:txBody>
          <a:bodyPr/>
          <a:lstStyle/>
          <a:p>
            <a:r>
              <a:rPr lang="en-US"/>
              <a:t>PQI Champion Check-in Meeting: October 11th</a:t>
            </a:r>
          </a:p>
        </p:txBody>
      </p:sp>
      <p:sp>
        <p:nvSpPr>
          <p:cNvPr id="3" name="Text Placeholder 2">
            <a:extLst>
              <a:ext uri="{FF2B5EF4-FFF2-40B4-BE49-F238E27FC236}">
                <a16:creationId xmlns:a16="http://schemas.microsoft.com/office/drawing/2014/main" id="{C9A25D63-3977-9E30-35E4-AA3103C9CC0F}"/>
              </a:ext>
            </a:extLst>
          </p:cNvPr>
          <p:cNvSpPr>
            <a:spLocks noGrp="1"/>
          </p:cNvSpPr>
          <p:nvPr>
            <p:ph type="body" idx="1"/>
          </p:nvPr>
        </p:nvSpPr>
        <p:spPr>
          <a:xfrm>
            <a:off x="111008" y="1251773"/>
            <a:ext cx="7191023" cy="4351338"/>
          </a:xfrm>
        </p:spPr>
        <p:txBody>
          <a:bodyPr/>
          <a:lstStyle/>
          <a:p>
            <a:r>
              <a:rPr lang="en-US" sz="2200" b="1"/>
              <a:t>All SPEAK UP Champions are invited to attend the PQI-hosted SPEAK UP post-training national conference call on October 11th at 12pm ET / 11am CT!</a:t>
            </a:r>
          </a:p>
          <a:p>
            <a:r>
              <a:rPr lang="en-US" sz="2200"/>
              <a:t>Attendees of the meeting will:</a:t>
            </a:r>
          </a:p>
          <a:p>
            <a:pPr lvl="1">
              <a:buClr>
                <a:srgbClr val="1C498B"/>
              </a:buClr>
              <a:buFont typeface="Courier New"/>
              <a:buChar char="o"/>
            </a:pPr>
            <a:r>
              <a:rPr lang="en-US"/>
              <a:t>Inspire each other to continue the action plan implementation journey</a:t>
            </a:r>
          </a:p>
          <a:p>
            <a:pPr lvl="1">
              <a:buClr>
                <a:srgbClr val="1C498B"/>
              </a:buClr>
              <a:buFont typeface="Courier New"/>
              <a:buChar char="o"/>
            </a:pPr>
            <a:r>
              <a:rPr lang="en-US"/>
              <a:t>Discuss progress made toward achieving action plan goals</a:t>
            </a:r>
          </a:p>
          <a:p>
            <a:pPr lvl="1">
              <a:buClr>
                <a:srgbClr val="1C498B"/>
              </a:buClr>
              <a:buFont typeface="Courier New"/>
              <a:buChar char="o"/>
            </a:pPr>
            <a:r>
              <a:rPr lang="en-US"/>
              <a:t>Outline strategies and tactics to change structures and processes focused on eliminating perinatal disparities</a:t>
            </a:r>
          </a:p>
          <a:p>
            <a:pPr lvl="1">
              <a:buClr>
                <a:srgbClr val="1C498B"/>
              </a:buClr>
              <a:buFont typeface="Courier New"/>
              <a:buChar char="o"/>
            </a:pPr>
            <a:r>
              <a:rPr lang="en-US"/>
              <a:t>Practice SPEAK UP communication strategies and tactics </a:t>
            </a:r>
          </a:p>
          <a:p>
            <a:pPr lvl="1">
              <a:buClr>
                <a:srgbClr val="1C498B"/>
              </a:buClr>
              <a:buFont typeface="Courier New"/>
              <a:buChar char="o"/>
            </a:pPr>
            <a:r>
              <a:rPr lang="en-US"/>
              <a:t>Registration Link: </a:t>
            </a:r>
            <a:r>
              <a:rPr lang="en-US" b="1" u="sng">
                <a:latin typeface="Helvetica"/>
                <a:cs typeface="Helvetica"/>
                <a:hlinkClick r:id="rId2"/>
              </a:rPr>
              <a:t>https://www.perinatalqi.org/event/ChampionsOctoberMeeting2024</a:t>
            </a:r>
            <a:r>
              <a:rPr lang="en-US" b="1" u="sng">
                <a:latin typeface="Helvetica"/>
                <a:cs typeface="Helvetica"/>
              </a:rPr>
              <a:t> </a:t>
            </a:r>
            <a:endParaRPr lang="en-US"/>
          </a:p>
        </p:txBody>
      </p:sp>
      <p:sp>
        <p:nvSpPr>
          <p:cNvPr id="4" name="Slide Number Placeholder 3">
            <a:extLst>
              <a:ext uri="{FF2B5EF4-FFF2-40B4-BE49-F238E27FC236}">
                <a16:creationId xmlns:a16="http://schemas.microsoft.com/office/drawing/2014/main" id="{23688994-39A5-3044-2511-03C825D1AEC4}"/>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24</a:t>
            </a:fld>
            <a:endParaRPr lang="en-US"/>
          </a:p>
        </p:txBody>
      </p:sp>
      <p:pic>
        <p:nvPicPr>
          <p:cNvPr id="5" name="Picture 4" descr="A person sitting on the floor&#10;&#10;Description automatically generated">
            <a:extLst>
              <a:ext uri="{FF2B5EF4-FFF2-40B4-BE49-F238E27FC236}">
                <a16:creationId xmlns:a16="http://schemas.microsoft.com/office/drawing/2014/main" id="{77CA39E0-A955-7E54-A8FF-0BC4AD31D6AF}"/>
              </a:ext>
            </a:extLst>
          </p:cNvPr>
          <p:cNvPicPr>
            <a:picLocks noChangeAspect="1"/>
          </p:cNvPicPr>
          <p:nvPr/>
        </p:nvPicPr>
        <p:blipFill>
          <a:blip r:embed="rId3"/>
          <a:stretch>
            <a:fillRect/>
          </a:stretch>
        </p:blipFill>
        <p:spPr>
          <a:xfrm>
            <a:off x="7168752" y="2153279"/>
            <a:ext cx="4854222" cy="3179489"/>
          </a:xfrm>
          <a:prstGeom prst="rect">
            <a:avLst/>
          </a:prstGeom>
        </p:spPr>
      </p:pic>
    </p:spTree>
    <p:extLst>
      <p:ext uri="{BB962C8B-B14F-4D97-AF65-F5344CB8AC3E}">
        <p14:creationId xmlns:p14="http://schemas.microsoft.com/office/powerpoint/2010/main" val="341183646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647"/>
        <p:cNvGrpSpPr/>
        <p:nvPr/>
      </p:nvGrpSpPr>
      <p:grpSpPr>
        <a:xfrm>
          <a:off x="0" y="0"/>
          <a:ext cx="0" cy="0"/>
          <a:chOff x="0" y="0"/>
          <a:chExt cx="0" cy="0"/>
        </a:xfrm>
      </p:grpSpPr>
      <p:sp>
        <p:nvSpPr>
          <p:cNvPr id="21648" name="Google Shape;21648;p37"/>
          <p:cNvSpPr txBox="1">
            <a:spLocks noGrp="1"/>
          </p:cNvSpPr>
          <p:nvPr>
            <p:ph type="title"/>
          </p:nvPr>
        </p:nvSpPr>
        <p:spPr>
          <a:xfrm>
            <a:off x="609600" y="365125"/>
            <a:ext cx="7405757" cy="1336606"/>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sz="3200"/>
              <a:t>Diversity Science</a:t>
            </a:r>
            <a:br>
              <a:rPr lang="en-US" sz="3200"/>
            </a:br>
            <a:r>
              <a:rPr lang="en-US" sz="3200" i="1">
                <a:latin typeface="Calibri"/>
                <a:ea typeface="Calibri"/>
                <a:cs typeface="Calibri"/>
                <a:sym typeface="Calibri"/>
              </a:rPr>
              <a:t>Dignity in Pregnancy &amp; Childbirth: Preventing Racial Bias in Perinatal Care</a:t>
            </a:r>
            <a:endParaRPr sz="3200" i="1">
              <a:latin typeface="Calibri"/>
              <a:ea typeface="Calibri"/>
              <a:cs typeface="Calibri"/>
              <a:sym typeface="Calibri"/>
            </a:endParaRPr>
          </a:p>
        </p:txBody>
      </p:sp>
      <p:sp>
        <p:nvSpPr>
          <p:cNvPr id="21649" name="Google Shape;21649;p37"/>
          <p:cNvSpPr txBox="1">
            <a:spLocks noGrp="1"/>
          </p:cNvSpPr>
          <p:nvPr>
            <p:ph type="body" idx="1"/>
          </p:nvPr>
        </p:nvSpPr>
        <p:spPr>
          <a:xfrm>
            <a:off x="706056" y="1700232"/>
            <a:ext cx="6724891" cy="391728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1000"/>
              </a:spcBef>
              <a:spcAft>
                <a:spcPts val="0"/>
              </a:spcAft>
              <a:buSzPts val="1800"/>
              <a:buNone/>
            </a:pPr>
            <a:endParaRPr/>
          </a:p>
          <a:p>
            <a:pPr marL="457200" lvl="0" indent="-342900" algn="l" rtl="0">
              <a:lnSpc>
                <a:spcPct val="100000"/>
              </a:lnSpc>
              <a:spcBef>
                <a:spcPts val="1000"/>
              </a:spcBef>
              <a:spcAft>
                <a:spcPts val="0"/>
              </a:spcAft>
              <a:buSzPts val="1800"/>
              <a:buChar char="•"/>
            </a:pPr>
            <a:r>
              <a:rPr lang="en-US">
                <a:solidFill>
                  <a:srgbClr val="0D2C4C"/>
                </a:solidFill>
              </a:rPr>
              <a:t>Diversity Science includes courses that empower clinicians, providers, and healthcare organizations to achieve their mission of providing bias-free, high-quality care to all patients.</a:t>
            </a:r>
            <a:endParaRPr/>
          </a:p>
          <a:p>
            <a:pPr marL="457200" lvl="0" indent="-342900" algn="l" rtl="0">
              <a:lnSpc>
                <a:spcPct val="100000"/>
              </a:lnSpc>
              <a:spcBef>
                <a:spcPts val="1000"/>
              </a:spcBef>
              <a:spcAft>
                <a:spcPts val="0"/>
              </a:spcAft>
              <a:buSzPts val="1800"/>
              <a:buChar char="•"/>
            </a:pPr>
            <a:r>
              <a:rPr lang="en-US" b="1"/>
              <a:t>ILPQC has contracted another year with Diversity Science to allow Hospital teams to integrate the modules in e-learning systems for sustainability.</a:t>
            </a:r>
            <a:endParaRPr b="1"/>
          </a:p>
          <a:p>
            <a:pPr marL="457200" lvl="0" indent="-342900" algn="l" rtl="0">
              <a:lnSpc>
                <a:spcPct val="100000"/>
              </a:lnSpc>
              <a:spcBef>
                <a:spcPts val="1000"/>
              </a:spcBef>
              <a:spcAft>
                <a:spcPts val="0"/>
              </a:spcAft>
              <a:buSzPts val="1800"/>
              <a:buChar char="•"/>
            </a:pPr>
            <a:r>
              <a:rPr lang="en-US" b="1"/>
              <a:t>We will follow up soon with more information!</a:t>
            </a:r>
            <a:endParaRPr b="1"/>
          </a:p>
        </p:txBody>
      </p:sp>
      <p:sp>
        <p:nvSpPr>
          <p:cNvPr id="21650" name="Google Shape;21650;p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F6F8FC"/>
                </a:solidFill>
                <a:latin typeface="Arial"/>
                <a:ea typeface="Arial"/>
                <a:cs typeface="Arial"/>
                <a:sym typeface="Arial"/>
              </a:rPr>
              <a:t>25</a:t>
            </a:fld>
            <a:endParaRPr sz="1200" b="0" i="0" u="none" strike="noStrike" cap="none">
              <a:solidFill>
                <a:srgbClr val="F6F8FC"/>
              </a:solidFill>
              <a:latin typeface="Arial"/>
              <a:ea typeface="Arial"/>
              <a:cs typeface="Arial"/>
              <a:sym typeface="Arial"/>
            </a:endParaRPr>
          </a:p>
        </p:txBody>
      </p:sp>
      <p:sp>
        <p:nvSpPr>
          <p:cNvPr id="21651" name="Google Shape;21651;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652" name="Google Shape;21652;p37"/>
          <p:cNvSpPr/>
          <p:nvPr/>
        </p:nvSpPr>
        <p:spPr>
          <a:xfrm>
            <a:off x="8231286" y="3429124"/>
            <a:ext cx="3434521" cy="2274956"/>
          </a:xfrm>
          <a:prstGeom prst="roundRect">
            <a:avLst>
              <a:gd name="adj" fmla="val 16667"/>
            </a:avLst>
          </a:prstGeom>
          <a:solidFill>
            <a:schemeClr val="accent1"/>
          </a:solidFill>
          <a:ln w="25400" cap="flat" cmpd="sng">
            <a:solidFill>
              <a:srgbClr val="0B1E3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3200" b="0" i="0" u="none" strike="noStrike" cap="none">
                <a:solidFill>
                  <a:schemeClr val="lt1"/>
                </a:solidFill>
                <a:latin typeface="Arial"/>
                <a:ea typeface="Arial"/>
                <a:cs typeface="Arial"/>
                <a:sym typeface="Arial"/>
              </a:rPr>
              <a:t>COMING SOON!!!</a:t>
            </a:r>
            <a:endParaRPr sz="2400" b="0" i="0" u="none" strike="noStrike" cap="none">
              <a:solidFill>
                <a:schemeClr val="lt1"/>
              </a:solidFill>
              <a:latin typeface="Arial"/>
              <a:ea typeface="Arial"/>
              <a:cs typeface="Arial"/>
              <a:sym typeface="Arial"/>
            </a:endParaRPr>
          </a:p>
        </p:txBody>
      </p:sp>
      <p:pic>
        <p:nvPicPr>
          <p:cNvPr id="21653" name="Google Shape;21653;p37" descr="A blue and white logo&#10;&#10;Description automatically generated"/>
          <p:cNvPicPr preferRelativeResize="0"/>
          <p:nvPr/>
        </p:nvPicPr>
        <p:blipFill rotWithShape="1">
          <a:blip r:embed="rId3">
            <a:alphaModFix/>
          </a:blip>
          <a:srcRect/>
          <a:stretch/>
        </p:blipFill>
        <p:spPr>
          <a:xfrm>
            <a:off x="7953839" y="1675356"/>
            <a:ext cx="3190787" cy="1463576"/>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3B3CB6-C0AF-D42A-C5A7-6A8D95F1DFEC}"/>
              </a:ext>
            </a:extLst>
          </p:cNvPr>
          <p:cNvSpPr>
            <a:spLocks noGrp="1"/>
          </p:cNvSpPr>
          <p:nvPr>
            <p:ph type="title"/>
          </p:nvPr>
        </p:nvSpPr>
        <p:spPr/>
        <p:txBody>
          <a:bodyPr/>
          <a:lstStyle/>
          <a:p>
            <a:r>
              <a:rPr lang="en-US"/>
              <a:t>ICAN Webinar &amp; New Resources</a:t>
            </a:r>
          </a:p>
        </p:txBody>
      </p:sp>
      <p:sp>
        <p:nvSpPr>
          <p:cNvPr id="3" name="Text Placeholder 2">
            <a:extLst>
              <a:ext uri="{FF2B5EF4-FFF2-40B4-BE49-F238E27FC236}">
                <a16:creationId xmlns:a16="http://schemas.microsoft.com/office/drawing/2014/main" id="{55259007-183F-661D-831A-19BFF45ED79B}"/>
              </a:ext>
            </a:extLst>
          </p:cNvPr>
          <p:cNvSpPr>
            <a:spLocks noGrp="1"/>
          </p:cNvSpPr>
          <p:nvPr>
            <p:ph type="body" idx="1"/>
          </p:nvPr>
        </p:nvSpPr>
        <p:spPr>
          <a:xfrm>
            <a:off x="514350" y="1583170"/>
            <a:ext cx="6011141" cy="4351338"/>
          </a:xfrm>
        </p:spPr>
        <p:txBody>
          <a:bodyPr/>
          <a:lstStyle/>
          <a:p>
            <a:r>
              <a:rPr lang="en-US" sz="1800">
                <a:solidFill>
                  <a:srgbClr val="000000"/>
                </a:solidFill>
                <a:latin typeface="Helvetica"/>
                <a:cs typeface="Helvetica"/>
              </a:rPr>
              <a:t>ICAN!'s mission is to normalize birth control as basic care - yet too often, birth control is siloed or left out completely of maternal health care. Join ICAN </a:t>
            </a:r>
            <a:r>
              <a:rPr lang="en-US" sz="1800" b="1">
                <a:solidFill>
                  <a:srgbClr val="000000"/>
                </a:solidFill>
                <a:latin typeface="Helvetica"/>
                <a:cs typeface="Helvetica"/>
              </a:rPr>
              <a:t>Thursday, August 29th</a:t>
            </a:r>
            <a:r>
              <a:rPr lang="en-US" sz="1800">
                <a:solidFill>
                  <a:srgbClr val="000000"/>
                </a:solidFill>
                <a:latin typeface="Helvetica"/>
                <a:cs typeface="Helvetica"/>
              </a:rPr>
              <a:t> 12-1pm for a webinar on the essential role of screening for contraceptive needs and desires along with recommended STI testing to advance perinatal equity and promote reproductive well-being across the lifespan. This webinar is intended for anyone who routinely provides primary/obstetrical care or case management to people of reproductive age.</a:t>
            </a:r>
          </a:p>
          <a:p>
            <a:r>
              <a:rPr lang="en-US" sz="1800">
                <a:solidFill>
                  <a:srgbClr val="000000"/>
                </a:solidFill>
                <a:hlinkClick r:id="rId2"/>
              </a:rPr>
              <a:t>https://www.eventbrite.com/e/why-birth-control-is-a-maternal-health-issue-tickets-952708425547?aff=oddtdtcreator</a:t>
            </a:r>
            <a:r>
              <a:rPr lang="en-US" sz="1800">
                <a:solidFill>
                  <a:srgbClr val="000000"/>
                </a:solidFill>
              </a:rPr>
              <a:t> </a:t>
            </a:r>
            <a:endParaRPr lang="en-US" sz="1400">
              <a:solidFill>
                <a:srgbClr val="000000"/>
              </a:solidFill>
              <a:latin typeface="Helvetica"/>
              <a:cs typeface="Helvetica"/>
            </a:endParaRPr>
          </a:p>
        </p:txBody>
      </p:sp>
      <p:sp>
        <p:nvSpPr>
          <p:cNvPr id="4" name="Slide Number Placeholder 3">
            <a:extLst>
              <a:ext uri="{FF2B5EF4-FFF2-40B4-BE49-F238E27FC236}">
                <a16:creationId xmlns:a16="http://schemas.microsoft.com/office/drawing/2014/main" id="{D5378050-1759-D9D0-7E1E-AA31449A63B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26</a:t>
            </a:fld>
            <a:endParaRPr lang="en-US"/>
          </a:p>
        </p:txBody>
      </p:sp>
      <p:pic>
        <p:nvPicPr>
          <p:cNvPr id="5" name="Picture 4" descr="A screenshot of a blue and white page&#10;&#10;Description automatically generated">
            <a:extLst>
              <a:ext uri="{FF2B5EF4-FFF2-40B4-BE49-F238E27FC236}">
                <a16:creationId xmlns:a16="http://schemas.microsoft.com/office/drawing/2014/main" id="{DCFA8075-FE1A-7512-9D4E-184BBE9A8434}"/>
              </a:ext>
            </a:extLst>
          </p:cNvPr>
          <p:cNvPicPr>
            <a:picLocks noChangeAspect="1"/>
          </p:cNvPicPr>
          <p:nvPr/>
        </p:nvPicPr>
        <p:blipFill>
          <a:blip r:embed="rId3"/>
          <a:stretch>
            <a:fillRect/>
          </a:stretch>
        </p:blipFill>
        <p:spPr>
          <a:xfrm>
            <a:off x="6627668" y="2498581"/>
            <a:ext cx="5448300" cy="3419475"/>
          </a:xfrm>
          <a:prstGeom prst="rect">
            <a:avLst/>
          </a:prstGeom>
        </p:spPr>
      </p:pic>
      <p:sp>
        <p:nvSpPr>
          <p:cNvPr id="6" name="TextBox 5">
            <a:extLst>
              <a:ext uri="{FF2B5EF4-FFF2-40B4-BE49-F238E27FC236}">
                <a16:creationId xmlns:a16="http://schemas.microsoft.com/office/drawing/2014/main" id="{B354943E-04FB-3CB1-096F-E05373D6846A}"/>
              </a:ext>
            </a:extLst>
          </p:cNvPr>
          <p:cNvSpPr txBox="1"/>
          <p:nvPr/>
        </p:nvSpPr>
        <p:spPr>
          <a:xfrm>
            <a:off x="6703375" y="1585851"/>
            <a:ext cx="5299363"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solidFill>
                  <a:schemeClr val="accent1"/>
                </a:solidFill>
              </a:rPr>
              <a:t>New Resources</a:t>
            </a:r>
          </a:p>
          <a:p>
            <a:pPr algn="ctr"/>
            <a:r>
              <a:rPr lang="en-US" sz="2400" b="1">
                <a:solidFill>
                  <a:schemeClr val="accent1"/>
                </a:solidFill>
              </a:rPr>
              <a:t>Links will be sent in BE Newsletter</a:t>
            </a:r>
          </a:p>
        </p:txBody>
      </p:sp>
    </p:spTree>
    <p:extLst>
      <p:ext uri="{BB962C8B-B14F-4D97-AF65-F5344CB8AC3E}">
        <p14:creationId xmlns:p14="http://schemas.microsoft.com/office/powerpoint/2010/main" val="39865193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728"/>
        <p:cNvGrpSpPr/>
        <p:nvPr/>
      </p:nvGrpSpPr>
      <p:grpSpPr>
        <a:xfrm>
          <a:off x="0" y="0"/>
          <a:ext cx="0" cy="0"/>
          <a:chOff x="0" y="0"/>
          <a:chExt cx="0" cy="0"/>
        </a:xfrm>
      </p:grpSpPr>
      <p:sp>
        <p:nvSpPr>
          <p:cNvPr id="21729" name="Google Shape;21729;p42"/>
          <p:cNvSpPr txBox="1">
            <a:spLocks noGrp="1"/>
          </p:cNvSpPr>
          <p:nvPr>
            <p:ph type="title"/>
          </p:nvPr>
        </p:nvSpPr>
        <p:spPr>
          <a:xfrm>
            <a:off x="247581" y="172509"/>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3600"/>
              <a:buFont typeface="Calibri"/>
              <a:buNone/>
            </a:pPr>
            <a:r>
              <a:rPr lang="en-US"/>
              <a:t>Upcoming BE Calls</a:t>
            </a:r>
            <a:endParaRPr/>
          </a:p>
        </p:txBody>
      </p:sp>
      <p:sp>
        <p:nvSpPr>
          <p:cNvPr id="21730" name="Google Shape;21730;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27</a:t>
            </a:fld>
            <a:endParaRPr sz="1200" b="0" i="0" u="none" strike="noStrike" cap="none">
              <a:solidFill>
                <a:srgbClr val="AEB3B7"/>
              </a:solidFill>
              <a:latin typeface="Calibri"/>
              <a:ea typeface="Calibri"/>
              <a:cs typeface="Calibri"/>
              <a:sym typeface="Calibri"/>
            </a:endParaRPr>
          </a:p>
        </p:txBody>
      </p:sp>
      <p:sp>
        <p:nvSpPr>
          <p:cNvPr id="21731" name="Google Shape;21731;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aphicFrame>
        <p:nvGraphicFramePr>
          <p:cNvPr id="21732" name="Google Shape;21732;p42"/>
          <p:cNvGraphicFramePr/>
          <p:nvPr>
            <p:extLst>
              <p:ext uri="{D42A27DB-BD31-4B8C-83A1-F6EECF244321}">
                <p14:modId xmlns:p14="http://schemas.microsoft.com/office/powerpoint/2010/main" val="3830318349"/>
              </p:ext>
            </p:extLst>
          </p:nvPr>
        </p:nvGraphicFramePr>
        <p:xfrm>
          <a:off x="247581" y="2258719"/>
          <a:ext cx="9728675" cy="2642475"/>
        </p:xfrm>
        <a:graphic>
          <a:graphicData uri="http://schemas.openxmlformats.org/drawingml/2006/table">
            <a:tbl>
              <a:tblPr firstRow="1" bandRow="1">
                <a:noFill/>
                <a:tableStyleId>{07F99C92-1333-4C22-9FE3-DD32A0E46F28}</a:tableStyleId>
              </a:tblPr>
              <a:tblGrid>
                <a:gridCol w="5552550">
                  <a:extLst>
                    <a:ext uri="{9D8B030D-6E8A-4147-A177-3AD203B41FA5}">
                      <a16:colId xmlns:a16="http://schemas.microsoft.com/office/drawing/2014/main" val="20000"/>
                    </a:ext>
                  </a:extLst>
                </a:gridCol>
                <a:gridCol w="4176125">
                  <a:extLst>
                    <a:ext uri="{9D8B030D-6E8A-4147-A177-3AD203B41FA5}">
                      <a16:colId xmlns:a16="http://schemas.microsoft.com/office/drawing/2014/main" val="20001"/>
                    </a:ext>
                  </a:extLst>
                </a:gridCol>
              </a:tblGrid>
              <a:tr h="744275">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Event </a:t>
                      </a:r>
                      <a:endParaRPr sz="1400" u="none" strike="noStrike" cap="none"/>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Day/Time </a:t>
                      </a:r>
                      <a:endParaRPr sz="1400" u="none" strike="noStrike" cap="none"/>
                    </a:p>
                  </a:txBody>
                  <a:tcPr marL="91450" marR="91450" marT="45725" marB="45725"/>
                </a:tc>
                <a:extLst>
                  <a:ext uri="{0D108BD9-81ED-4DB2-BD59-A6C34878D82A}">
                    <a16:rowId xmlns:a16="http://schemas.microsoft.com/office/drawing/2014/main" val="10000"/>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BE September Sustainability Webinar</a:t>
                      </a:r>
                      <a:endParaRPr sz="2400" b="1" i="1" u="none" strike="noStrike" cap="none">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Monday, September 16</a:t>
                      </a:r>
                      <a:r>
                        <a:rPr lang="en-US" sz="2400" b="1" i="1" u="none" strike="noStrike" cap="none" baseline="30000">
                          <a:solidFill>
                            <a:schemeClr val="accent1"/>
                          </a:solidFill>
                          <a:latin typeface="Calibri"/>
                          <a:ea typeface="Calibri"/>
                          <a:cs typeface="Calibri"/>
                          <a:sym typeface="Calibri"/>
                        </a:rPr>
                        <a:t>th</a:t>
                      </a:r>
                      <a:r>
                        <a:rPr lang="en-US" sz="2400" b="1" i="1" u="none" strike="noStrike" cap="none">
                          <a:solidFill>
                            <a:schemeClr val="accent1"/>
                          </a:solidFill>
                          <a:latin typeface="Calibri"/>
                          <a:ea typeface="Calibri"/>
                          <a:cs typeface="Calibri"/>
                          <a:sym typeface="Calibri"/>
                        </a:rPr>
                        <a:t> 12-1pm CT</a:t>
                      </a:r>
                      <a:endParaRPr/>
                    </a:p>
                  </a:txBody>
                  <a:tcPr marL="91450" marR="91450" marT="45725" marB="45725"/>
                </a:tc>
                <a:extLst>
                  <a:ext uri="{0D108BD9-81ED-4DB2-BD59-A6C34878D82A}">
                    <a16:rowId xmlns:a16="http://schemas.microsoft.com/office/drawing/2014/main" val="10002"/>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ILPQC 2024 Annual Conference</a:t>
                      </a:r>
                      <a:endParaRPr sz="2400" b="1" i="1" u="none" strike="noStrike" cap="none">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cs typeface="Calibri"/>
                          <a:sym typeface="Arial"/>
                        </a:rPr>
                        <a:t>October 30th, 2024</a:t>
                      </a:r>
                    </a:p>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cs typeface="Calibri"/>
                          <a:sym typeface="Arial"/>
                        </a:rPr>
                        <a:t>Westin Lombard Hotel</a:t>
                      </a:r>
                      <a:endParaRPr sz="2400" b="1" i="1" u="none" strike="noStrike" cap="none">
                        <a:solidFill>
                          <a:schemeClr val="accent1"/>
                        </a:solidFill>
                        <a:latin typeface="Calibri"/>
                        <a:cs typeface="Calibri"/>
                        <a:sym typeface="Arial"/>
                      </a:endParaRPr>
                    </a:p>
                  </a:txBody>
                  <a:tcPr marL="91450" marR="91450" marT="45725" marB="45725"/>
                </a:tc>
                <a:extLst>
                  <a:ext uri="{0D108BD9-81ED-4DB2-BD59-A6C34878D82A}">
                    <a16:rowId xmlns:a16="http://schemas.microsoft.com/office/drawing/2014/main" val="1879800784"/>
                  </a:ext>
                </a:extLst>
              </a:tr>
            </a:tbl>
          </a:graphicData>
        </a:graphic>
      </p:graphicFrame>
      <p:pic>
        <p:nvPicPr>
          <p:cNvPr id="21733" name="Google Shape;21733;p42" descr="Daily calendar with solid fill"/>
          <p:cNvPicPr preferRelativeResize="0"/>
          <p:nvPr/>
        </p:nvPicPr>
        <p:blipFill rotWithShape="1">
          <a:blip r:embed="rId3">
            <a:alphaModFix/>
          </a:blip>
          <a:srcRect/>
          <a:stretch/>
        </p:blipFill>
        <p:spPr>
          <a:xfrm>
            <a:off x="9745910" y="2089272"/>
            <a:ext cx="2707630" cy="2676316"/>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fld id="{97033E4B-E3EB-3D46-B2D8-3159663620FA}" type="slidenum">
              <a:rPr lang="en-US" smtClean="0"/>
              <a:t>3</a:t>
            </a:fld>
            <a:endParaRPr lang="en-US"/>
          </a:p>
        </p:txBody>
      </p:sp>
      <p:sp>
        <p:nvSpPr>
          <p:cNvPr id="3" name="Footer Placeholder 2"/>
          <p:cNvSpPr>
            <a:spLocks noGrp="1"/>
          </p:cNvSpPr>
          <p:nvPr>
            <p:ph type="ftr" sz="quarter" idx="11"/>
          </p:nvPr>
        </p:nvSpPr>
        <p:spPr/>
        <p:txBody>
          <a:bodyPr/>
          <a:lstStyle/>
          <a:p>
            <a:pPr algn="l"/>
            <a:r>
              <a:rPr lang="en-US"/>
              <a:t>Illinois Perinatal Quality Collaborative</a:t>
            </a:r>
          </a:p>
        </p:txBody>
      </p:sp>
      <p:pic>
        <p:nvPicPr>
          <p:cNvPr id="7" name="Picture 6"/>
          <p:cNvPicPr>
            <a:picLocks noChangeAspect="1"/>
          </p:cNvPicPr>
          <p:nvPr/>
        </p:nvPicPr>
        <p:blipFill>
          <a:blip r:embed="rId2"/>
          <a:stretch>
            <a:fillRect/>
          </a:stretch>
        </p:blipFill>
        <p:spPr>
          <a:xfrm>
            <a:off x="609600" y="3068262"/>
            <a:ext cx="4657725" cy="25336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8" name="Google Shape;368;p16"/>
          <p:cNvSpPr txBox="1">
            <a:spLocks/>
          </p:cNvSpPr>
          <p:nvPr/>
        </p:nvSpPr>
        <p:spPr>
          <a:xfrm>
            <a:off x="5858948" y="1489563"/>
            <a:ext cx="6111378" cy="4861569"/>
          </a:xfrm>
          <a:prstGeom prst="rect">
            <a:avLst/>
          </a:prstGeom>
          <a:noFill/>
          <a:ln>
            <a:noFill/>
          </a:ln>
        </p:spPr>
        <p:txBody>
          <a:bodyPr spcFirstLastPara="1" vert="horz" wrap="square" lIns="91425" tIns="45700" rIns="91425" bIns="45700" rtlCol="0" anchor="ctr" anchorCtr="0">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342900" indent="-342900" algn="ctr">
              <a:lnSpc>
                <a:spcPct val="150000"/>
              </a:lnSpc>
              <a:spcBef>
                <a:spcPts val="0"/>
              </a:spcBef>
              <a:buClr>
                <a:schemeClr val="accent1"/>
              </a:buClr>
              <a:buSzPts val="4000"/>
              <a:buFont typeface="Arial" panose="020B0604020202020204" pitchFamily="34" charset="0"/>
              <a:buChar char="•"/>
            </a:pPr>
            <a:r>
              <a:rPr lang="en-US" sz="2400">
                <a:solidFill>
                  <a:schemeClr val="accent3"/>
                </a:solidFill>
                <a:ea typeface="Lato Medium"/>
                <a:cs typeface="Lato Medium"/>
              </a:rPr>
              <a:t>Each hospital can send 1 bedside OB </a:t>
            </a:r>
            <a:r>
              <a:rPr lang="en-US" sz="2400">
                <a:solidFill>
                  <a:schemeClr val="tx1"/>
                </a:solidFill>
                <a:ea typeface="Lato Medium"/>
                <a:cs typeface="Lato Medium"/>
              </a:rPr>
              <a:t>and</a:t>
            </a:r>
            <a:r>
              <a:rPr lang="en-US" sz="2400">
                <a:solidFill>
                  <a:schemeClr val="accent3"/>
                </a:solidFill>
                <a:ea typeface="Lato Medium"/>
                <a:cs typeface="Lato Medium"/>
              </a:rPr>
              <a:t> 1-Neonatal nurse</a:t>
            </a:r>
            <a:r>
              <a:rPr lang="en-US" sz="2400">
                <a:solidFill>
                  <a:schemeClr val="tx1"/>
                </a:solidFill>
                <a:ea typeface="Lato Medium"/>
                <a:cs typeface="Lato Medium"/>
              </a:rPr>
              <a:t> to attend the 12</a:t>
            </a:r>
            <a:r>
              <a:rPr lang="en-US" sz="2400" baseline="30000">
                <a:solidFill>
                  <a:schemeClr val="tx1"/>
                </a:solidFill>
                <a:ea typeface="Lato Medium"/>
                <a:cs typeface="Lato Medium"/>
              </a:rPr>
              <a:t>th</a:t>
            </a:r>
            <a:r>
              <a:rPr lang="en-US" sz="2400">
                <a:solidFill>
                  <a:schemeClr val="tx1"/>
                </a:solidFill>
                <a:ea typeface="Lato Medium"/>
                <a:cs typeface="Lato Medium"/>
              </a:rPr>
              <a:t> Annual Conference in Lombard, IL.</a:t>
            </a:r>
            <a:endParaRPr lang="en-US">
              <a:solidFill>
                <a:schemeClr val="tx1"/>
              </a:solidFill>
            </a:endParaRPr>
          </a:p>
          <a:p>
            <a:pPr algn="ctr">
              <a:lnSpc>
                <a:spcPct val="150000"/>
              </a:lnSpc>
              <a:spcBef>
                <a:spcPts val="0"/>
              </a:spcBef>
              <a:buClr>
                <a:schemeClr val="accent1"/>
              </a:buClr>
              <a:buSzPts val="4000"/>
            </a:pPr>
            <a:endParaRPr lang="en-US" sz="2400">
              <a:solidFill>
                <a:schemeClr val="tx1"/>
              </a:solidFill>
              <a:ea typeface="Lato Medium"/>
              <a:cs typeface="Lato Medium"/>
            </a:endParaRPr>
          </a:p>
          <a:p>
            <a:pPr marL="342900" indent="-342900" algn="ctr">
              <a:lnSpc>
                <a:spcPct val="150000"/>
              </a:lnSpc>
              <a:spcBef>
                <a:spcPts val="0"/>
              </a:spcBef>
              <a:buClr>
                <a:schemeClr val="accent1"/>
              </a:buClr>
              <a:buSzPts val="4000"/>
              <a:buFont typeface="Arial" panose="020B0604020202020204" pitchFamily="34" charset="0"/>
              <a:buChar char="•"/>
            </a:pPr>
            <a:r>
              <a:rPr lang="en-US" sz="2400">
                <a:solidFill>
                  <a:schemeClr val="tx1"/>
                </a:solidFill>
                <a:ea typeface="Lato Medium"/>
                <a:cs typeface="Lato Medium"/>
              </a:rPr>
              <a:t>Discounted registration &amp; 1-night hotel stay provided.</a:t>
            </a:r>
          </a:p>
          <a:p>
            <a:pPr marL="342900" indent="-342900" algn="ctr">
              <a:lnSpc>
                <a:spcPct val="150000"/>
              </a:lnSpc>
              <a:spcBef>
                <a:spcPts val="0"/>
              </a:spcBef>
              <a:buClr>
                <a:schemeClr val="accent1"/>
              </a:buClr>
              <a:buSzPts val="4000"/>
              <a:buFont typeface="Arial" panose="020B0604020202020204" pitchFamily="34" charset="0"/>
              <a:buChar char="•"/>
            </a:pPr>
            <a:endParaRPr lang="en-US" sz="2400">
              <a:solidFill>
                <a:schemeClr val="tx1"/>
              </a:solidFill>
              <a:ea typeface="Lato Medium"/>
              <a:cs typeface="Lato Medium"/>
            </a:endParaRPr>
          </a:p>
          <a:p>
            <a:pPr marL="342900" indent="-342900" algn="ctr">
              <a:lnSpc>
                <a:spcPct val="150000"/>
              </a:lnSpc>
              <a:spcBef>
                <a:spcPts val="0"/>
              </a:spcBef>
              <a:buClr>
                <a:schemeClr val="accent1"/>
              </a:buClr>
              <a:buSzPts val="4000"/>
              <a:buFont typeface="Arial" panose="020B0604020202020204" pitchFamily="34" charset="0"/>
              <a:buChar char="•"/>
            </a:pPr>
            <a:r>
              <a:rPr lang="en-US" sz="2400">
                <a:solidFill>
                  <a:schemeClr val="tx1"/>
                </a:solidFill>
                <a:ea typeface="Lato Medium"/>
                <a:cs typeface="Lato Medium"/>
              </a:rPr>
              <a:t>More details to come. </a:t>
            </a:r>
            <a:endParaRPr lang="en-US">
              <a:solidFill>
                <a:schemeClr val="tx1"/>
              </a:solidFill>
            </a:endParaRPr>
          </a:p>
          <a:p>
            <a:pPr marL="342900" indent="-342900" algn="ctr">
              <a:spcBef>
                <a:spcPts val="0"/>
              </a:spcBef>
              <a:buClr>
                <a:schemeClr val="accent1"/>
              </a:buClr>
              <a:buSzPts val="4000"/>
              <a:buFont typeface="Arial" panose="020B0604020202020204" pitchFamily="34" charset="0"/>
              <a:buChar char="•"/>
            </a:pPr>
            <a:endParaRPr lang="en-US" sz="2200">
              <a:solidFill>
                <a:schemeClr val="tx1"/>
              </a:solidFill>
              <a:ea typeface="Lato Medium"/>
              <a:cs typeface="Lato Medium"/>
            </a:endParaRPr>
          </a:p>
        </p:txBody>
      </p:sp>
      <p:pic>
        <p:nvPicPr>
          <p:cNvPr id="9" name="Picture 8" descr="Pumpkin PNG Transparent Images | PNG All"/>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74181" y="1820242"/>
            <a:ext cx="950219" cy="818550"/>
          </a:xfrm>
          <a:prstGeom prst="rect">
            <a:avLst/>
          </a:prstGeom>
        </p:spPr>
      </p:pic>
      <p:sp>
        <p:nvSpPr>
          <p:cNvPr id="10" name="Title 1">
            <a:extLst>
              <a:ext uri="{FF2B5EF4-FFF2-40B4-BE49-F238E27FC236}">
                <a16:creationId xmlns:a16="http://schemas.microsoft.com/office/drawing/2014/main" id="{50C8D749-49B2-A007-8DFF-3F8E29AB2FD0}"/>
              </a:ext>
            </a:extLst>
          </p:cNvPr>
          <p:cNvSpPr txBox="1">
            <a:spLocks/>
          </p:cNvSpPr>
          <p:nvPr/>
        </p:nvSpPr>
        <p:spPr>
          <a:xfrm>
            <a:off x="640080" y="325369"/>
            <a:ext cx="5422053" cy="1956841"/>
          </a:xfrm>
          <a:prstGeom prst="rect">
            <a:avLst/>
          </a:prstGeom>
        </p:spPr>
        <p:txBody>
          <a:bodyPr lIns="91440" tIns="45720" rIns="91440" bIns="45720" anchor="b">
            <a:normAutofit fontScale="9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nSpc>
                <a:spcPct val="90000"/>
              </a:lnSpc>
            </a:pPr>
            <a:r>
              <a:rPr lang="en-US" sz="4200">
                <a:solidFill>
                  <a:schemeClr val="accent3"/>
                </a:solidFill>
                <a:ea typeface="Lato Medium"/>
                <a:cs typeface="Lato Medium"/>
              </a:rPr>
              <a:t>ILPQC Bedside Nurse Scholarship Opportunity </a:t>
            </a:r>
            <a:r>
              <a:rPr lang="en-US" sz="4200">
                <a:solidFill>
                  <a:schemeClr val="tx1"/>
                </a:solidFill>
                <a:ea typeface="Lato Medium"/>
                <a:cs typeface="Lato Medium"/>
              </a:rPr>
              <a:t>Coming Soon! </a:t>
            </a:r>
            <a:endParaRPr lang="en-US" sz="4200">
              <a:solidFill>
                <a:schemeClr val="tx1"/>
              </a:solidFill>
            </a:endParaRPr>
          </a:p>
        </p:txBody>
      </p:sp>
    </p:spTree>
    <p:extLst>
      <p:ext uri="{BB962C8B-B14F-4D97-AF65-F5344CB8AC3E}">
        <p14:creationId xmlns:p14="http://schemas.microsoft.com/office/powerpoint/2010/main" val="29796970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fld id="{97033E4B-E3EB-3D46-B2D8-3159663620FA}" type="slidenum">
              <a:rPr lang="en-US" smtClean="0"/>
              <a:t>4</a:t>
            </a:fld>
            <a:endParaRPr lang="en-US"/>
          </a:p>
        </p:txBody>
      </p:sp>
      <p:sp>
        <p:nvSpPr>
          <p:cNvPr id="3" name="Footer Placeholder 2"/>
          <p:cNvSpPr>
            <a:spLocks noGrp="1"/>
          </p:cNvSpPr>
          <p:nvPr>
            <p:ph type="ftr" sz="quarter" idx="11"/>
          </p:nvPr>
        </p:nvSpPr>
        <p:spPr/>
        <p:txBody>
          <a:bodyPr/>
          <a:lstStyle/>
          <a:p>
            <a:pPr algn="l"/>
            <a:r>
              <a:rPr lang="en-US"/>
              <a:t>Illinois Perinatal Quality Collaborative</a:t>
            </a:r>
          </a:p>
        </p:txBody>
      </p:sp>
      <p:pic>
        <p:nvPicPr>
          <p:cNvPr id="7" name="Picture 6" descr="Woman holding a small baby"/>
          <p:cNvPicPr>
            <a:picLocks noChangeAspect="1"/>
          </p:cNvPicPr>
          <p:nvPr/>
        </p:nvPicPr>
        <p:blipFill>
          <a:blip r:embed="rId2"/>
          <a:srcRect t="9122" b="9122"/>
          <a:stretch>
            <a:fillRect/>
          </a:stretch>
        </p:blipFill>
        <p:spPr>
          <a:xfrm>
            <a:off x="2349260" y="2521922"/>
            <a:ext cx="2803047" cy="149848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8" name="Google Shape;368;p16"/>
          <p:cNvSpPr txBox="1">
            <a:spLocks/>
          </p:cNvSpPr>
          <p:nvPr/>
        </p:nvSpPr>
        <p:spPr>
          <a:xfrm>
            <a:off x="5858948" y="1489563"/>
            <a:ext cx="6111378" cy="4861569"/>
          </a:xfrm>
          <a:prstGeom prst="rect">
            <a:avLst/>
          </a:prstGeom>
          <a:noFill/>
          <a:ln>
            <a:noFill/>
          </a:ln>
        </p:spPr>
        <p:txBody>
          <a:bodyPr spcFirstLastPara="1" vert="horz" wrap="square" lIns="91425" tIns="45700" rIns="91425" bIns="45700" rtlCol="0" anchor="ctr" anchorCtr="0">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lnSpc>
                <a:spcPct val="150000"/>
              </a:lnSpc>
              <a:spcBef>
                <a:spcPts val="0"/>
              </a:spcBef>
              <a:buClr>
                <a:schemeClr val="accent1"/>
              </a:buClr>
              <a:buSzPts val="4000"/>
            </a:pPr>
            <a:r>
              <a:rPr lang="en-US" sz="2800">
                <a:solidFill>
                  <a:schemeClr val="accent3"/>
                </a:solidFill>
                <a:ea typeface="Lato Medium"/>
                <a:cs typeface="Lato Medium"/>
              </a:rPr>
              <a:t>ILPQC Patient Partners working with an ILPQC hospital are invited</a:t>
            </a:r>
            <a:r>
              <a:rPr lang="en-US" sz="2800">
                <a:solidFill>
                  <a:schemeClr val="tx1"/>
                </a:solidFill>
                <a:ea typeface="Lato Medium"/>
                <a:cs typeface="Lato Medium"/>
              </a:rPr>
              <a:t> to attend the  12</a:t>
            </a:r>
            <a:r>
              <a:rPr lang="en-US" sz="2800" baseline="30000">
                <a:solidFill>
                  <a:schemeClr val="tx1"/>
                </a:solidFill>
                <a:ea typeface="Lato Medium"/>
                <a:cs typeface="Lato Medium"/>
              </a:rPr>
              <a:t>th</a:t>
            </a:r>
            <a:r>
              <a:rPr lang="en-US" sz="2800">
                <a:solidFill>
                  <a:schemeClr val="tx1"/>
                </a:solidFill>
                <a:ea typeface="Lato Medium"/>
                <a:cs typeface="Lato Medium"/>
              </a:rPr>
              <a:t> Annual Conference in Lombard, IL.</a:t>
            </a:r>
            <a:endParaRPr lang="en-US" sz="2800" b="0">
              <a:solidFill>
                <a:schemeClr val="tx1"/>
              </a:solidFill>
            </a:endParaRPr>
          </a:p>
          <a:p>
            <a:pPr algn="ctr">
              <a:lnSpc>
                <a:spcPct val="150000"/>
              </a:lnSpc>
              <a:spcBef>
                <a:spcPts val="0"/>
              </a:spcBef>
              <a:buClr>
                <a:schemeClr val="accent1"/>
              </a:buClr>
              <a:buSzPts val="4000"/>
            </a:pPr>
            <a:endParaRPr lang="en-US" sz="2400">
              <a:solidFill>
                <a:schemeClr val="tx1"/>
              </a:solidFill>
              <a:ea typeface="Lato Medium"/>
              <a:cs typeface="Lato Medium"/>
            </a:endParaRPr>
          </a:p>
          <a:p>
            <a:pPr marL="342900" indent="-342900" algn="ctr">
              <a:lnSpc>
                <a:spcPct val="150000"/>
              </a:lnSpc>
              <a:spcBef>
                <a:spcPts val="0"/>
              </a:spcBef>
              <a:buClr>
                <a:schemeClr val="accent1"/>
              </a:buClr>
              <a:buSzPts val="4000"/>
              <a:buFont typeface="Arial" panose="020B0604020202020204" pitchFamily="34" charset="0"/>
              <a:buChar char="•"/>
            </a:pPr>
            <a:r>
              <a:rPr lang="en-US" sz="2400">
                <a:solidFill>
                  <a:schemeClr val="tx1"/>
                </a:solidFill>
                <a:ea typeface="Lato Medium"/>
                <a:cs typeface="Lato Medium"/>
              </a:rPr>
              <a:t>FREE Registration and 1-night Hotel stay will be provided.</a:t>
            </a:r>
          </a:p>
          <a:p>
            <a:pPr marL="342900" indent="-342900" algn="ctr">
              <a:lnSpc>
                <a:spcPct val="150000"/>
              </a:lnSpc>
              <a:spcBef>
                <a:spcPts val="0"/>
              </a:spcBef>
              <a:buClr>
                <a:schemeClr val="accent1"/>
              </a:buClr>
              <a:buSzPts val="4000"/>
              <a:buFont typeface="Arial" panose="020B0604020202020204" pitchFamily="34" charset="0"/>
              <a:buChar char="•"/>
            </a:pPr>
            <a:r>
              <a:rPr lang="en-US" sz="2400">
                <a:solidFill>
                  <a:schemeClr val="tx1"/>
                </a:solidFill>
                <a:ea typeface="Lato Medium"/>
                <a:cs typeface="Lato Medium"/>
              </a:rPr>
              <a:t>More details to come. </a:t>
            </a:r>
            <a:endParaRPr lang="en-US">
              <a:solidFill>
                <a:schemeClr val="tx1"/>
              </a:solidFill>
            </a:endParaRPr>
          </a:p>
          <a:p>
            <a:pPr marL="342900" indent="-342900" algn="ctr">
              <a:spcBef>
                <a:spcPts val="0"/>
              </a:spcBef>
              <a:buClr>
                <a:schemeClr val="accent1"/>
              </a:buClr>
              <a:buSzPts val="4000"/>
              <a:buFont typeface="Arial" panose="020B0604020202020204" pitchFamily="34" charset="0"/>
              <a:buChar char="•"/>
            </a:pPr>
            <a:endParaRPr lang="en-US" sz="2200">
              <a:solidFill>
                <a:schemeClr val="tx1"/>
              </a:solidFill>
              <a:ea typeface="Lato Medium"/>
              <a:cs typeface="Lato Medium"/>
            </a:endParaRPr>
          </a:p>
        </p:txBody>
      </p:sp>
      <p:pic>
        <p:nvPicPr>
          <p:cNvPr id="9" name="Picture 8" descr="Pumpkin PNG Transparent Images | PNG All"/>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90483" y="1403298"/>
            <a:ext cx="950219" cy="818550"/>
          </a:xfrm>
          <a:prstGeom prst="rect">
            <a:avLst/>
          </a:prstGeom>
        </p:spPr>
      </p:pic>
      <p:sp>
        <p:nvSpPr>
          <p:cNvPr id="10" name="Title 1">
            <a:extLst>
              <a:ext uri="{FF2B5EF4-FFF2-40B4-BE49-F238E27FC236}">
                <a16:creationId xmlns:a16="http://schemas.microsoft.com/office/drawing/2014/main" id="{50C8D749-49B2-A007-8DFF-3F8E29AB2FD0}"/>
              </a:ext>
            </a:extLst>
          </p:cNvPr>
          <p:cNvSpPr txBox="1">
            <a:spLocks/>
          </p:cNvSpPr>
          <p:nvPr/>
        </p:nvSpPr>
        <p:spPr>
          <a:xfrm>
            <a:off x="668835" y="267860"/>
            <a:ext cx="5422053" cy="1956841"/>
          </a:xfrm>
          <a:prstGeom prst="rect">
            <a:avLst/>
          </a:prstGeom>
        </p:spPr>
        <p:txBody>
          <a:bodyPr lIns="91440" tIns="45720" rIns="91440" bIns="45720" anchor="b">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nSpc>
                <a:spcPct val="90000"/>
              </a:lnSpc>
            </a:pPr>
            <a:r>
              <a:rPr lang="en-US" sz="4200">
                <a:solidFill>
                  <a:schemeClr val="accent3"/>
                </a:solidFill>
                <a:ea typeface="Lato Medium"/>
                <a:cs typeface="Lato Medium"/>
              </a:rPr>
              <a:t>ILPQC Patient Partner Opportunity </a:t>
            </a:r>
            <a:endParaRPr lang="en-US" sz="4200">
              <a:solidFill>
                <a:schemeClr val="accent3"/>
              </a:solidFill>
            </a:endParaRPr>
          </a:p>
          <a:p>
            <a:pPr>
              <a:lnSpc>
                <a:spcPct val="90000"/>
              </a:lnSpc>
            </a:pPr>
            <a:r>
              <a:rPr lang="en-US" sz="4200">
                <a:solidFill>
                  <a:schemeClr val="tx1"/>
                </a:solidFill>
                <a:ea typeface="Lato Medium"/>
                <a:cs typeface="Lato Medium"/>
              </a:rPr>
              <a:t>Coming Soon! </a:t>
            </a:r>
            <a:endParaRPr lang="en-US" sz="4200">
              <a:solidFill>
                <a:schemeClr val="tx1"/>
              </a:solidFill>
            </a:endParaRPr>
          </a:p>
        </p:txBody>
      </p:sp>
      <p:pic>
        <p:nvPicPr>
          <p:cNvPr id="4" name="Picture 3" descr="People playing with happy baby">
            <a:extLst>
              <a:ext uri="{FF2B5EF4-FFF2-40B4-BE49-F238E27FC236}">
                <a16:creationId xmlns:a16="http://schemas.microsoft.com/office/drawing/2014/main" id="{2091B90D-FF3D-CEB2-835D-CCDB95E24903}"/>
              </a:ext>
            </a:extLst>
          </p:cNvPr>
          <p:cNvPicPr>
            <a:picLocks noChangeAspect="1"/>
          </p:cNvPicPr>
          <p:nvPr/>
        </p:nvPicPr>
        <p:blipFill>
          <a:blip r:embed="rId4"/>
          <a:stretch>
            <a:fillRect/>
          </a:stretch>
        </p:blipFill>
        <p:spPr>
          <a:xfrm>
            <a:off x="603850" y="4038503"/>
            <a:ext cx="3493698" cy="2317821"/>
          </a:xfrm>
          <a:prstGeom prst="rect">
            <a:avLst/>
          </a:prstGeom>
          <a:ln>
            <a:noFill/>
          </a:ln>
          <a:effectLst>
            <a:softEdge rad="112500"/>
          </a:effectLst>
        </p:spPr>
      </p:pic>
    </p:spTree>
    <p:extLst>
      <p:ext uri="{BB962C8B-B14F-4D97-AF65-F5344CB8AC3E}">
        <p14:creationId xmlns:p14="http://schemas.microsoft.com/office/powerpoint/2010/main" val="17394552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CEED54BC-687B-95DC-B1DF-ECE635CC74C0}"/>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5</a:t>
            </a:fld>
            <a:endParaRPr lang="en-US"/>
          </a:p>
        </p:txBody>
      </p:sp>
      <p:graphicFrame>
        <p:nvGraphicFramePr>
          <p:cNvPr id="9" name="Diagram 9">
            <a:extLst>
              <a:ext uri="{FF2B5EF4-FFF2-40B4-BE49-F238E27FC236}">
                <a16:creationId xmlns:a16="http://schemas.microsoft.com/office/drawing/2014/main" id="{25EB57FC-A0C6-0042-E219-B1DF4518901B}"/>
              </a:ext>
            </a:extLst>
          </p:cNvPr>
          <p:cNvGraphicFramePr/>
          <p:nvPr/>
        </p:nvGraphicFramePr>
        <p:xfrm>
          <a:off x="4705527" y="554559"/>
          <a:ext cx="7101795" cy="60623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25" name="Rectangle: Rounded Corners 224">
            <a:extLst>
              <a:ext uri="{FF2B5EF4-FFF2-40B4-BE49-F238E27FC236}">
                <a16:creationId xmlns:a16="http://schemas.microsoft.com/office/drawing/2014/main" id="{CB0A0917-AFE1-6BF9-A27E-D2DD2D0CEB28}"/>
              </a:ext>
            </a:extLst>
          </p:cNvPr>
          <p:cNvSpPr/>
          <p:nvPr/>
        </p:nvSpPr>
        <p:spPr>
          <a:xfrm>
            <a:off x="287734" y="4732085"/>
            <a:ext cx="3925017" cy="1653396"/>
          </a:xfrm>
          <a:prstGeom prst="roundRect">
            <a:avLst/>
          </a:prstGeom>
          <a:solidFill>
            <a:schemeClr val="accent4">
              <a:lumMod val="20000"/>
              <a:lumOff val="80000"/>
            </a:schemeClr>
          </a:solidFill>
          <a:ln>
            <a:solidFill>
              <a:srgbClr val="CC6600"/>
            </a:solidFill>
          </a:ln>
        </p:spPr>
        <p:style>
          <a:lnRef idx="2">
            <a:schemeClr val="accent5"/>
          </a:lnRef>
          <a:fillRef idx="1">
            <a:schemeClr val="lt1"/>
          </a:fillRef>
          <a:effectRef idx="0">
            <a:schemeClr val="accent5"/>
          </a:effectRef>
          <a:fontRef idx="minor">
            <a:schemeClr val="dk1"/>
          </a:fontRef>
        </p:style>
        <p:txBody>
          <a:bodyPr lIns="91440" tIns="45720" rIns="91440" bIns="45720" rtlCol="0" anchor="ctr"/>
          <a:lstStyle/>
          <a:p>
            <a:pPr algn="ctr"/>
            <a:r>
              <a:rPr lang="en-US" sz="2200" b="1">
                <a:cs typeface="Calibri"/>
              </a:rPr>
              <a:t>Data &amp; </a:t>
            </a:r>
            <a:br>
              <a:rPr lang="en-US" sz="2200" b="1">
                <a:cs typeface="Calibri"/>
              </a:rPr>
            </a:br>
            <a:r>
              <a:rPr lang="en-US" sz="2200" b="1">
                <a:cs typeface="Calibri"/>
              </a:rPr>
              <a:t>AC Teams Survey due: </a:t>
            </a:r>
          </a:p>
          <a:p>
            <a:pPr algn="ctr"/>
            <a:r>
              <a:rPr lang="en-US" sz="2200" b="1">
                <a:cs typeface="Calibri"/>
              </a:rPr>
              <a:t>Friday September 27th, 2024</a:t>
            </a:r>
          </a:p>
        </p:txBody>
      </p:sp>
      <p:sp>
        <p:nvSpPr>
          <p:cNvPr id="8" name="Title 7">
            <a:extLst>
              <a:ext uri="{FF2B5EF4-FFF2-40B4-BE49-F238E27FC236}">
                <a16:creationId xmlns:a16="http://schemas.microsoft.com/office/drawing/2014/main" id="{6C9B693A-1E47-117F-A949-26C285E5F50E}"/>
              </a:ext>
            </a:extLst>
          </p:cNvPr>
          <p:cNvSpPr>
            <a:spLocks noGrp="1"/>
          </p:cNvSpPr>
          <p:nvPr>
            <p:ph type="title"/>
          </p:nvPr>
        </p:nvSpPr>
        <p:spPr>
          <a:xfrm>
            <a:off x="540914" y="1147946"/>
            <a:ext cx="3418659" cy="3112135"/>
          </a:xfrm>
        </p:spPr>
        <p:txBody>
          <a:bodyPr anchor="ctr">
            <a:normAutofit fontScale="90000"/>
          </a:bodyPr>
          <a:lstStyle/>
          <a:p>
            <a:r>
              <a:rPr lang="en-US" sz="5400">
                <a:solidFill>
                  <a:schemeClr val="tx1"/>
                </a:solidFill>
                <a:ea typeface="Lato Medium"/>
                <a:cs typeface="Lato Medium"/>
              </a:rPr>
              <a:t>Upcoming Annual Conference Prep</a:t>
            </a:r>
            <a:endParaRPr lang="en-US" sz="5400">
              <a:solidFill>
                <a:schemeClr val="tx1"/>
              </a:solidFill>
            </a:endParaRPr>
          </a:p>
        </p:txBody>
      </p:sp>
      <p:pic>
        <p:nvPicPr>
          <p:cNvPr id="6" name="Picture 5" descr="Pumpkin PNG Transparent Images | PNG All"/>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9365" y="3442046"/>
            <a:ext cx="950219" cy="818550"/>
          </a:xfrm>
          <a:prstGeom prst="rect">
            <a:avLst/>
          </a:prstGeom>
        </p:spPr>
      </p:pic>
      <p:sp>
        <p:nvSpPr>
          <p:cNvPr id="206" name="Rectangle: Rounded Corners 205">
            <a:extLst>
              <a:ext uri="{FF2B5EF4-FFF2-40B4-BE49-F238E27FC236}">
                <a16:creationId xmlns:a16="http://schemas.microsoft.com/office/drawing/2014/main" id="{397E10DD-15AD-D61C-9A6F-C678BAC230FA}"/>
              </a:ext>
            </a:extLst>
          </p:cNvPr>
          <p:cNvSpPr/>
          <p:nvPr/>
        </p:nvSpPr>
        <p:spPr>
          <a:xfrm>
            <a:off x="6757545" y="3711292"/>
            <a:ext cx="4600752" cy="402566"/>
          </a:xfrm>
          <a:prstGeom prst="roundRect">
            <a:avLst/>
          </a:prstGeom>
          <a:solidFill>
            <a:schemeClr val="accent4">
              <a:lumMod val="20000"/>
              <a:lumOff val="80000"/>
            </a:schemeClr>
          </a:solidFill>
          <a:ln>
            <a:solidFill>
              <a:srgbClr val="CC6600"/>
            </a:solidFill>
          </a:ln>
        </p:spPr>
        <p:style>
          <a:lnRef idx="2">
            <a:schemeClr val="accent5"/>
          </a:lnRef>
          <a:fillRef idx="1">
            <a:schemeClr val="lt1"/>
          </a:fillRef>
          <a:effectRef idx="0">
            <a:schemeClr val="accent5"/>
          </a:effectRef>
          <a:fontRef idx="minor">
            <a:schemeClr val="dk1"/>
          </a:fontRef>
        </p:style>
        <p:txBody>
          <a:bodyPr lIns="91440" tIns="45720" rIns="91440" bIns="45720" rtlCol="0" anchor="ctr"/>
          <a:lstStyle/>
          <a:p>
            <a:pPr algn="ctr"/>
            <a:r>
              <a:rPr lang="en-US" sz="2200" b="1">
                <a:cs typeface="Calibri"/>
              </a:rPr>
              <a:t>Due: Friday September 20th, 2024</a:t>
            </a:r>
            <a:endParaRPr lang="en-US"/>
          </a:p>
        </p:txBody>
      </p:sp>
    </p:spTree>
    <p:extLst>
      <p:ext uri="{BB962C8B-B14F-4D97-AF65-F5344CB8AC3E}">
        <p14:creationId xmlns:p14="http://schemas.microsoft.com/office/powerpoint/2010/main" val="16248315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0C8D749-49B2-A007-8DFF-3F8E29AB2FD0}"/>
              </a:ext>
            </a:extLst>
          </p:cNvPr>
          <p:cNvSpPr>
            <a:spLocks noGrp="1"/>
          </p:cNvSpPr>
          <p:nvPr>
            <p:ph type="title"/>
          </p:nvPr>
        </p:nvSpPr>
        <p:spPr>
          <a:xfrm>
            <a:off x="640080" y="325369"/>
            <a:ext cx="5375016" cy="1956841"/>
          </a:xfrm>
        </p:spPr>
        <p:txBody>
          <a:bodyPr anchor="b">
            <a:normAutofit fontScale="90000"/>
          </a:bodyPr>
          <a:lstStyle/>
          <a:p>
            <a:pPr>
              <a:lnSpc>
                <a:spcPct val="90000"/>
              </a:lnSpc>
            </a:pPr>
            <a:r>
              <a:rPr lang="en-US" sz="4200">
                <a:solidFill>
                  <a:schemeClr val="tx1"/>
                </a:solidFill>
                <a:ea typeface="Lato Medium"/>
                <a:cs typeface="Lato Medium"/>
              </a:rPr>
              <a:t>12th Annual Conference </a:t>
            </a:r>
            <a:br>
              <a:rPr lang="en-US" sz="4200">
                <a:solidFill>
                  <a:schemeClr val="tx1"/>
                </a:solidFill>
                <a:ea typeface="Lato Medium"/>
                <a:cs typeface="Lato Medium"/>
              </a:rPr>
            </a:br>
            <a:r>
              <a:rPr lang="en-US" sz="4200">
                <a:solidFill>
                  <a:schemeClr val="accent3"/>
                </a:solidFill>
                <a:ea typeface="Lato Medium"/>
                <a:cs typeface="Lato Medium"/>
              </a:rPr>
              <a:t>Planning Committee Volunteers </a:t>
            </a:r>
            <a:endParaRPr lang="en-US" sz="4200">
              <a:solidFill>
                <a:schemeClr val="accent3"/>
              </a:solidFill>
            </a:endParaRP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DF00FE42-183C-8B65-1DA4-289D0CFB7B62}"/>
              </a:ext>
            </a:extLst>
          </p:cNvPr>
          <p:cNvSpPr>
            <a:spLocks noGrp="1"/>
          </p:cNvSpPr>
          <p:nvPr>
            <p:ph idx="1"/>
          </p:nvPr>
        </p:nvSpPr>
        <p:spPr>
          <a:xfrm>
            <a:off x="640080" y="2872899"/>
            <a:ext cx="4243589" cy="3320668"/>
          </a:xfrm>
        </p:spPr>
        <p:txBody>
          <a:bodyPr vert="horz" lIns="91440" tIns="45720" rIns="91440" bIns="45720" rtlCol="0" anchor="t">
            <a:normAutofit lnSpcReduction="10000"/>
          </a:bodyPr>
          <a:lstStyle/>
          <a:p>
            <a:r>
              <a:rPr lang="en-US" b="1">
                <a:ea typeface="Lato"/>
                <a:cs typeface="Lato"/>
              </a:rPr>
              <a:t>Join the team to help bring the ILPQC magic to life!  </a:t>
            </a:r>
          </a:p>
          <a:p>
            <a:r>
              <a:rPr lang="en-US" sz="2800" b="1">
                <a:solidFill>
                  <a:schemeClr val="accent3"/>
                </a:solidFill>
                <a:ea typeface="Lato"/>
                <a:cs typeface="Lato"/>
              </a:rPr>
              <a:t>Join the 12</a:t>
            </a:r>
            <a:r>
              <a:rPr lang="en-US" sz="2800" b="1" baseline="30000">
                <a:solidFill>
                  <a:schemeClr val="accent3"/>
                </a:solidFill>
                <a:ea typeface="Lato"/>
                <a:cs typeface="Lato"/>
              </a:rPr>
              <a:t>th</a:t>
            </a:r>
            <a:r>
              <a:rPr lang="en-US" sz="2800" b="1">
                <a:solidFill>
                  <a:schemeClr val="accent3"/>
                </a:solidFill>
                <a:ea typeface="Lato"/>
                <a:cs typeface="Lato"/>
              </a:rPr>
              <a:t> Annual Conference Planning Committee! </a:t>
            </a:r>
          </a:p>
          <a:p>
            <a:r>
              <a:rPr lang="en-US" sz="2800" b="1">
                <a:ea typeface="Lato"/>
                <a:cs typeface="Lato"/>
              </a:rPr>
              <a:t>Interested? Email </a:t>
            </a:r>
            <a:r>
              <a:rPr lang="en-US" sz="2800" b="1">
                <a:solidFill>
                  <a:schemeClr val="accent1"/>
                </a:solidFill>
                <a:ea typeface="Lato"/>
                <a:cs typeface="Lato"/>
                <a:hlinkClick r:id="rId2">
                  <a:extLst>
                    <a:ext uri="{A12FA001-AC4F-418D-AE19-62706E023703}">
                      <ahyp:hlinkClr xmlns:ahyp="http://schemas.microsoft.com/office/drawing/2018/hyperlinkcolor" val="tx"/>
                    </a:ext>
                  </a:extLst>
                </a:hlinkClick>
              </a:rPr>
              <a:t>info@ilpqc.org</a:t>
            </a:r>
          </a:p>
        </p:txBody>
      </p:sp>
      <p:pic>
        <p:nvPicPr>
          <p:cNvPr id="6" name="Picture 6">
            <a:extLst>
              <a:ext uri="{FF2B5EF4-FFF2-40B4-BE49-F238E27FC236}">
                <a16:creationId xmlns:a16="http://schemas.microsoft.com/office/drawing/2014/main" id="{CB785E11-3B02-6953-28F2-33B4DDC8C94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23749" y="0"/>
            <a:ext cx="6668251" cy="6850547"/>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BE5EA985-720D-EF1E-8F35-8CE99030E4B5}"/>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A5F21D11-6F39-D1A6-5D85-A7BF70DC6E83}"/>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6</a:t>
            </a:fld>
            <a:endParaRPr lang="en-US">
              <a:solidFill>
                <a:srgbClr val="FFFFFF"/>
              </a:solidFill>
            </a:endParaRPr>
          </a:p>
        </p:txBody>
      </p:sp>
      <p:pic>
        <p:nvPicPr>
          <p:cNvPr id="11" name="Picture 10" descr="Pumpkin PNG Transparent Images | PNG All"/>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93220" y="1634636"/>
            <a:ext cx="950219" cy="818550"/>
          </a:xfrm>
          <a:prstGeom prst="rect">
            <a:avLst/>
          </a:prstGeom>
        </p:spPr>
      </p:pic>
    </p:spTree>
    <p:extLst>
      <p:ext uri="{BB962C8B-B14F-4D97-AF65-F5344CB8AC3E}">
        <p14:creationId xmlns:p14="http://schemas.microsoft.com/office/powerpoint/2010/main" val="6805172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a:p>
            <a:pPr algn="ctr"/>
            <a:endParaRPr lang="en-US">
              <a:cs typeface="Calibri"/>
            </a:endParaRPr>
          </a:p>
        </p:txBody>
      </p:sp>
      <p:sp>
        <p:nvSpPr>
          <p:cNvPr id="2" name="Title 1">
            <a:extLst>
              <a:ext uri="{FF2B5EF4-FFF2-40B4-BE49-F238E27FC236}">
                <a16:creationId xmlns:a16="http://schemas.microsoft.com/office/drawing/2014/main" id="{50C8D749-49B2-A007-8DFF-3F8E29AB2FD0}"/>
              </a:ext>
            </a:extLst>
          </p:cNvPr>
          <p:cNvSpPr>
            <a:spLocks noGrp="1"/>
          </p:cNvSpPr>
          <p:nvPr>
            <p:ph type="title"/>
          </p:nvPr>
        </p:nvSpPr>
        <p:spPr>
          <a:xfrm>
            <a:off x="640080" y="325369"/>
            <a:ext cx="5101847" cy="1956841"/>
          </a:xfrm>
        </p:spPr>
        <p:txBody>
          <a:bodyPr anchor="b">
            <a:normAutofit fontScale="90000"/>
          </a:bodyPr>
          <a:lstStyle/>
          <a:p>
            <a:pPr>
              <a:lnSpc>
                <a:spcPct val="90000"/>
              </a:lnSpc>
            </a:pPr>
            <a:r>
              <a:rPr lang="en-US" sz="4200">
                <a:solidFill>
                  <a:schemeClr val="tx1"/>
                </a:solidFill>
                <a:ea typeface="Lato Medium"/>
                <a:cs typeface="Lato Medium"/>
              </a:rPr>
              <a:t>12th Annual Conference </a:t>
            </a:r>
            <a:r>
              <a:rPr lang="en-US" sz="4200">
                <a:solidFill>
                  <a:schemeClr val="accent3"/>
                </a:solidFill>
                <a:ea typeface="Lato Medium"/>
                <a:cs typeface="Lato Medium"/>
              </a:rPr>
              <a:t>ILPQC Partner </a:t>
            </a:r>
            <a:br>
              <a:rPr lang="en-US" sz="4200">
                <a:solidFill>
                  <a:schemeClr val="accent3"/>
                </a:solidFill>
                <a:ea typeface="Lato Medium"/>
                <a:cs typeface="Lato Medium"/>
              </a:rPr>
            </a:br>
            <a:r>
              <a:rPr lang="en-US" sz="4200">
                <a:solidFill>
                  <a:schemeClr val="accent3"/>
                </a:solidFill>
                <a:ea typeface="Lato Medium"/>
                <a:cs typeface="Lato Medium"/>
              </a:rPr>
              <a:t>Tables</a:t>
            </a: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DF00FE42-183C-8B65-1DA4-289D0CFB7B62}"/>
              </a:ext>
            </a:extLst>
          </p:cNvPr>
          <p:cNvSpPr>
            <a:spLocks noGrp="1"/>
          </p:cNvSpPr>
          <p:nvPr>
            <p:ph idx="1"/>
          </p:nvPr>
        </p:nvSpPr>
        <p:spPr>
          <a:xfrm>
            <a:off x="640080" y="2872899"/>
            <a:ext cx="4243589" cy="3320668"/>
          </a:xfrm>
        </p:spPr>
        <p:txBody>
          <a:bodyPr vert="horz" lIns="91440" tIns="45720" rIns="91440" bIns="45720" rtlCol="0" anchor="t">
            <a:normAutofit fontScale="92500" lnSpcReduction="10000"/>
          </a:bodyPr>
          <a:lstStyle/>
          <a:p>
            <a:r>
              <a:rPr lang="en-US" b="1">
                <a:ea typeface="Lato"/>
                <a:cs typeface="Lato"/>
              </a:rPr>
              <a:t>Want to share your organization's resources with the ILPQC teams?</a:t>
            </a:r>
          </a:p>
          <a:p>
            <a:r>
              <a:rPr lang="en-US" b="1">
                <a:ea typeface="Lato"/>
                <a:cs typeface="Lato"/>
              </a:rPr>
              <a:t>Want to engage directly with attendees, foster relationships and collaborate with attendees?</a:t>
            </a:r>
          </a:p>
          <a:p>
            <a:r>
              <a:rPr lang="en-US" sz="2800" b="1">
                <a:solidFill>
                  <a:schemeClr val="accent3"/>
                </a:solidFill>
                <a:ea typeface="Lato"/>
                <a:cs typeface="Lato"/>
              </a:rPr>
              <a:t>Interested?</a:t>
            </a:r>
            <a:r>
              <a:rPr lang="en-US" sz="2800" b="1">
                <a:ea typeface="Lato"/>
                <a:cs typeface="Lato"/>
              </a:rPr>
              <a:t> Email </a:t>
            </a:r>
            <a:r>
              <a:rPr lang="en-US" sz="2800" b="1">
                <a:solidFill>
                  <a:schemeClr val="accent1"/>
                </a:solidFill>
                <a:ea typeface="Lato"/>
                <a:cs typeface="Lato"/>
                <a:hlinkClick r:id="rId2">
                  <a:extLst>
                    <a:ext uri="{A12FA001-AC4F-418D-AE19-62706E023703}">
                      <ahyp:hlinkClr xmlns:ahyp="http://schemas.microsoft.com/office/drawing/2018/hyperlinkcolor" val="tx"/>
                    </a:ext>
                  </a:extLst>
                </a:hlinkClick>
              </a:rPr>
              <a:t>info@ilpqc.org</a:t>
            </a:r>
          </a:p>
        </p:txBody>
      </p:sp>
      <p:pic>
        <p:nvPicPr>
          <p:cNvPr id="6" name="Picture 6" descr="Assorted pumpkins on baskets">
            <a:extLst>
              <a:ext uri="{FF2B5EF4-FFF2-40B4-BE49-F238E27FC236}">
                <a16:creationId xmlns:a16="http://schemas.microsoft.com/office/drawing/2014/main" id="{CB785E11-3B02-6953-28F2-33B4DDC8C942}"/>
              </a:ext>
            </a:extLst>
          </p:cNvPr>
          <p:cNvPicPr>
            <a:picLocks noChangeAspect="1"/>
          </p:cNvPicPr>
          <p:nvPr/>
        </p:nvPicPr>
        <p:blipFill>
          <a:blip r:embed="rId3"/>
          <a:stretch>
            <a:fillRect/>
          </a:stretch>
        </p:blipFill>
        <p:spPr>
          <a:xfrm>
            <a:off x="5221824" y="9202"/>
            <a:ext cx="6970176" cy="6688368"/>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BE5EA985-720D-EF1E-8F35-8CE99030E4B5}"/>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A5F21D11-6F39-D1A6-5D85-A7BF70DC6E83}"/>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7</a:t>
            </a:fld>
            <a:endParaRPr lang="en-US">
              <a:solidFill>
                <a:srgbClr val="FFFFFF"/>
              </a:solidFill>
            </a:endParaRPr>
          </a:p>
        </p:txBody>
      </p:sp>
      <p:pic>
        <p:nvPicPr>
          <p:cNvPr id="11" name="Picture 10" descr="Pumpkin PNG Transparent Images | PNG All"/>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93220" y="1634636"/>
            <a:ext cx="950219" cy="818550"/>
          </a:xfrm>
          <a:prstGeom prst="rect">
            <a:avLst/>
          </a:prstGeom>
        </p:spPr>
      </p:pic>
    </p:spTree>
    <p:extLst>
      <p:ext uri="{BB962C8B-B14F-4D97-AF65-F5344CB8AC3E}">
        <p14:creationId xmlns:p14="http://schemas.microsoft.com/office/powerpoint/2010/main" val="42846878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CF6"/>
        </a:solidFill>
        <a:effectLst/>
      </p:bgPr>
    </p:bg>
    <p:spTree>
      <p:nvGrpSpPr>
        <p:cNvPr id="1" name=""/>
        <p:cNvGrpSpPr/>
        <p:nvPr/>
      </p:nvGrpSpPr>
      <p:grpSpPr>
        <a:xfrm>
          <a:off x="0" y="0"/>
          <a:ext cx="0" cy="0"/>
          <a:chOff x="0" y="0"/>
          <a:chExt cx="0" cy="0"/>
        </a:xfrm>
      </p:grpSpPr>
      <p:grpSp>
        <p:nvGrpSpPr>
          <p:cNvPr id="2" name="Group 2"/>
          <p:cNvGrpSpPr/>
          <p:nvPr/>
        </p:nvGrpSpPr>
        <p:grpSpPr>
          <a:xfrm>
            <a:off x="894272" y="2044580"/>
            <a:ext cx="1593182" cy="1593182"/>
            <a:chOff x="0" y="0"/>
            <a:chExt cx="812800" cy="812800"/>
          </a:xfrm>
        </p:grpSpPr>
        <p:sp>
          <p:nvSpPr>
            <p:cNvPr id="3" name="Freeform 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7F00"/>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 name="Group 5"/>
          <p:cNvGrpSpPr/>
          <p:nvPr/>
        </p:nvGrpSpPr>
        <p:grpSpPr>
          <a:xfrm>
            <a:off x="1066165" y="2216474"/>
            <a:ext cx="1249395" cy="1249395"/>
            <a:chOff x="0" y="0"/>
            <a:chExt cx="812800" cy="812800"/>
          </a:xfrm>
        </p:grpSpPr>
        <p:sp>
          <p:nvSpPr>
            <p:cNvPr id="6" name="Freeform 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273486" marR="0" lvl="1" indent="-136744" algn="ctr" defTabSz="609539" rtl="0" eaLnBrk="1" fontAlgn="auto" latinLnBrk="0" hangingPunct="1">
                <a:lnSpc>
                  <a:spcPts val="1773"/>
                </a:lnSpc>
                <a:spcBef>
                  <a:spcPts val="0"/>
                </a:spcBef>
                <a:spcAft>
                  <a:spcPts val="0"/>
                </a:spcAft>
                <a:buClrTx/>
                <a:buSzTx/>
                <a:buFont typeface="Arial"/>
                <a:buChar char="•"/>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8"/>
          <p:cNvGrpSpPr/>
          <p:nvPr/>
        </p:nvGrpSpPr>
        <p:grpSpPr>
          <a:xfrm>
            <a:off x="2656327" y="2044580"/>
            <a:ext cx="1593182" cy="1593182"/>
            <a:chOff x="0" y="0"/>
            <a:chExt cx="812800" cy="812800"/>
          </a:xfrm>
        </p:grpSpPr>
        <p:sp>
          <p:nvSpPr>
            <p:cNvPr id="9" name="Freeform 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4FC25B"/>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11"/>
          <p:cNvGrpSpPr/>
          <p:nvPr/>
        </p:nvGrpSpPr>
        <p:grpSpPr>
          <a:xfrm>
            <a:off x="2828220" y="2216474"/>
            <a:ext cx="1249395" cy="1249395"/>
            <a:chOff x="0" y="0"/>
            <a:chExt cx="812800" cy="812800"/>
          </a:xfrm>
        </p:grpSpPr>
        <p:sp>
          <p:nvSpPr>
            <p:cNvPr id="12" name="Freeform 1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p:cNvGrpSpPr/>
          <p:nvPr/>
        </p:nvGrpSpPr>
        <p:grpSpPr>
          <a:xfrm>
            <a:off x="4418382" y="2044580"/>
            <a:ext cx="1593182" cy="1593182"/>
            <a:chOff x="0" y="0"/>
            <a:chExt cx="812800" cy="812800"/>
          </a:xfrm>
        </p:grpSpPr>
        <p:sp>
          <p:nvSpPr>
            <p:cNvPr id="15" name="Freeform 1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AD58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6" name="TextBox 16"/>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7"/>
          <p:cNvGrpSpPr/>
          <p:nvPr/>
        </p:nvGrpSpPr>
        <p:grpSpPr>
          <a:xfrm>
            <a:off x="4590275" y="2216474"/>
            <a:ext cx="1249395" cy="1249395"/>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9" name="TextBox 19"/>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0" name="Group 20"/>
          <p:cNvGrpSpPr/>
          <p:nvPr/>
        </p:nvGrpSpPr>
        <p:grpSpPr>
          <a:xfrm>
            <a:off x="6185207" y="2049351"/>
            <a:ext cx="1583641" cy="1583641"/>
            <a:chOff x="0" y="0"/>
            <a:chExt cx="812800" cy="812800"/>
          </a:xfrm>
        </p:grpSpPr>
        <p:sp>
          <p:nvSpPr>
            <p:cNvPr id="21" name="Freeform 21"/>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8E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2" name="TextBox 22"/>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3" name="Group 23"/>
          <p:cNvGrpSpPr/>
          <p:nvPr/>
        </p:nvGrpSpPr>
        <p:grpSpPr>
          <a:xfrm>
            <a:off x="6352330" y="2216474"/>
            <a:ext cx="1249395" cy="1249395"/>
            <a:chOff x="0" y="0"/>
            <a:chExt cx="812800" cy="812800"/>
          </a:xfrm>
        </p:grpSpPr>
        <p:sp>
          <p:nvSpPr>
            <p:cNvPr id="24" name="Freeform 2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5" name="TextBox 25"/>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6" name="Group 26"/>
          <p:cNvGrpSpPr/>
          <p:nvPr/>
        </p:nvGrpSpPr>
        <p:grpSpPr>
          <a:xfrm>
            <a:off x="7947262" y="2049351"/>
            <a:ext cx="1583641" cy="1583641"/>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D85BC3"/>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8" name="TextBox 28"/>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9" name="Group 29"/>
          <p:cNvGrpSpPr/>
          <p:nvPr/>
        </p:nvGrpSpPr>
        <p:grpSpPr>
          <a:xfrm>
            <a:off x="8114385" y="2216474"/>
            <a:ext cx="1249395" cy="1249395"/>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31" name="TextBox 31"/>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2" name="Group 32"/>
          <p:cNvGrpSpPr/>
          <p:nvPr/>
        </p:nvGrpSpPr>
        <p:grpSpPr>
          <a:xfrm>
            <a:off x="9709316" y="2049351"/>
            <a:ext cx="1583641" cy="1583641"/>
            <a:chOff x="0" y="0"/>
            <a:chExt cx="812800" cy="812800"/>
          </a:xfrm>
        </p:grpSpPr>
        <p:sp>
          <p:nvSpPr>
            <p:cNvPr id="33" name="Freeform 3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E0D905"/>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Box 34"/>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5" name="Group 35"/>
          <p:cNvGrpSpPr/>
          <p:nvPr/>
        </p:nvGrpSpPr>
        <p:grpSpPr>
          <a:xfrm>
            <a:off x="9876439" y="2216474"/>
            <a:ext cx="1249395" cy="1249395"/>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a:ln>
                  <a:noFill/>
                </a:ln>
                <a:solidFill>
                  <a:prstClr val="black"/>
                </a:solidFill>
                <a:effectLst/>
                <a:uLnTx/>
                <a:uFillTx/>
                <a:latin typeface="Calibri"/>
                <a:ea typeface="+mn-ea"/>
                <a:cs typeface="+mn-cs"/>
              </a:endParaRPr>
            </a:p>
          </p:txBody>
        </p:sp>
        <p:sp>
          <p:nvSpPr>
            <p:cNvPr id="37" name="TextBox 37"/>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1"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2" name="Group 42"/>
          <p:cNvGrpSpPr/>
          <p:nvPr/>
        </p:nvGrpSpPr>
        <p:grpSpPr>
          <a:xfrm>
            <a:off x="1524411" y="3501588"/>
            <a:ext cx="332904" cy="409729"/>
            <a:chOff x="0" y="0"/>
            <a:chExt cx="660400" cy="812800"/>
          </a:xfrm>
        </p:grpSpPr>
        <p:sp>
          <p:nvSpPr>
            <p:cNvPr id="43" name="Freeform 43"/>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FF7F00"/>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4" name="TextBox 44"/>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5" name="Group 45"/>
          <p:cNvGrpSpPr/>
          <p:nvPr/>
        </p:nvGrpSpPr>
        <p:grpSpPr>
          <a:xfrm>
            <a:off x="3286465" y="3501588"/>
            <a:ext cx="332904" cy="409729"/>
            <a:chOff x="0" y="0"/>
            <a:chExt cx="660400" cy="812800"/>
          </a:xfrm>
        </p:grpSpPr>
        <p:sp>
          <p:nvSpPr>
            <p:cNvPr id="46" name="Freeform 46"/>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4FC25B"/>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7" name="TextBox 47"/>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48"/>
          <p:cNvGrpSpPr/>
          <p:nvPr/>
        </p:nvGrpSpPr>
        <p:grpSpPr>
          <a:xfrm>
            <a:off x="5048521" y="3501588"/>
            <a:ext cx="332904" cy="409729"/>
            <a:chOff x="0" y="0"/>
            <a:chExt cx="660400" cy="812800"/>
          </a:xfrm>
        </p:grpSpPr>
        <p:sp>
          <p:nvSpPr>
            <p:cNvPr id="49" name="Freeform 49"/>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AD58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0" name="TextBox 50"/>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1" name="Group 51"/>
          <p:cNvGrpSpPr/>
          <p:nvPr/>
        </p:nvGrpSpPr>
        <p:grpSpPr>
          <a:xfrm>
            <a:off x="6810575" y="3501588"/>
            <a:ext cx="332904" cy="409729"/>
            <a:chOff x="0" y="0"/>
            <a:chExt cx="660400" cy="812800"/>
          </a:xfrm>
        </p:grpSpPr>
        <p:sp>
          <p:nvSpPr>
            <p:cNvPr id="52" name="Freeform 52"/>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008E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3" name="TextBox 53"/>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4"/>
          <p:cNvGrpSpPr/>
          <p:nvPr/>
        </p:nvGrpSpPr>
        <p:grpSpPr>
          <a:xfrm>
            <a:off x="8572630" y="3501588"/>
            <a:ext cx="332904" cy="409729"/>
            <a:chOff x="0" y="0"/>
            <a:chExt cx="660400" cy="812800"/>
          </a:xfrm>
        </p:grpSpPr>
        <p:sp>
          <p:nvSpPr>
            <p:cNvPr id="55" name="Freeform 55"/>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D85BC3"/>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6" name="TextBox 56"/>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7" name="Group 57"/>
          <p:cNvGrpSpPr/>
          <p:nvPr/>
        </p:nvGrpSpPr>
        <p:grpSpPr>
          <a:xfrm>
            <a:off x="10334685" y="3501588"/>
            <a:ext cx="332904" cy="409729"/>
            <a:chOff x="0" y="0"/>
            <a:chExt cx="660400" cy="812800"/>
          </a:xfrm>
        </p:grpSpPr>
        <p:sp>
          <p:nvSpPr>
            <p:cNvPr id="58" name="Freeform 58"/>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E0D905"/>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9" name="TextBox 59"/>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60" name="Freeform 60"/>
          <p:cNvSpPr/>
          <p:nvPr/>
        </p:nvSpPr>
        <p:spPr>
          <a:xfrm>
            <a:off x="1338400" y="2347228"/>
            <a:ext cx="704927" cy="955833"/>
          </a:xfrm>
          <a:custGeom>
            <a:avLst/>
            <a:gdLst/>
            <a:ahLst/>
            <a:cxnLst/>
            <a:rect l="l" t="t" r="r" b="b"/>
            <a:pathLst>
              <a:path w="1057391" h="1433750">
                <a:moveTo>
                  <a:pt x="0" y="0"/>
                </a:moveTo>
                <a:lnTo>
                  <a:pt x="1057391" y="0"/>
                </a:lnTo>
                <a:lnTo>
                  <a:pt x="1057391" y="1433751"/>
                </a:lnTo>
                <a:lnTo>
                  <a:pt x="0" y="1433751"/>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61"/>
          <p:cNvSpPr/>
          <p:nvPr/>
        </p:nvSpPr>
        <p:spPr>
          <a:xfrm>
            <a:off x="4671158" y="2297357"/>
            <a:ext cx="1087629" cy="1087629"/>
          </a:xfrm>
          <a:custGeom>
            <a:avLst/>
            <a:gdLst/>
            <a:ahLst/>
            <a:cxnLst/>
            <a:rect l="l" t="t" r="r" b="b"/>
            <a:pathLst>
              <a:path w="1631444" h="1631444">
                <a:moveTo>
                  <a:pt x="0" y="0"/>
                </a:moveTo>
                <a:lnTo>
                  <a:pt x="1631444" y="0"/>
                </a:lnTo>
                <a:lnTo>
                  <a:pt x="1631444" y="1631444"/>
                </a:lnTo>
                <a:lnTo>
                  <a:pt x="0" y="1631444"/>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62"/>
          <p:cNvSpPr/>
          <p:nvPr/>
        </p:nvSpPr>
        <p:spPr>
          <a:xfrm>
            <a:off x="6397501" y="2245619"/>
            <a:ext cx="1159053" cy="1159053"/>
          </a:xfrm>
          <a:custGeom>
            <a:avLst/>
            <a:gdLst/>
            <a:ahLst/>
            <a:cxnLst/>
            <a:rect l="l" t="t" r="r" b="b"/>
            <a:pathLst>
              <a:path w="1738579" h="1738579">
                <a:moveTo>
                  <a:pt x="0" y="0"/>
                </a:moveTo>
                <a:lnTo>
                  <a:pt x="1738580" y="0"/>
                </a:lnTo>
                <a:lnTo>
                  <a:pt x="1738580" y="1738579"/>
                </a:lnTo>
                <a:lnTo>
                  <a:pt x="0" y="1738579"/>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63"/>
          <p:cNvSpPr/>
          <p:nvPr/>
        </p:nvSpPr>
        <p:spPr>
          <a:xfrm>
            <a:off x="3013003" y="2407656"/>
            <a:ext cx="879828" cy="867031"/>
          </a:xfrm>
          <a:custGeom>
            <a:avLst/>
            <a:gdLst/>
            <a:ahLst/>
            <a:cxnLst/>
            <a:rect l="l" t="t" r="r" b="b"/>
            <a:pathLst>
              <a:path w="1319742" h="1300546">
                <a:moveTo>
                  <a:pt x="0" y="0"/>
                </a:moveTo>
                <a:lnTo>
                  <a:pt x="1319743" y="0"/>
                </a:lnTo>
                <a:lnTo>
                  <a:pt x="1319743" y="1300546"/>
                </a:lnTo>
                <a:lnTo>
                  <a:pt x="0" y="1300546"/>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64"/>
          <p:cNvSpPr/>
          <p:nvPr/>
        </p:nvSpPr>
        <p:spPr>
          <a:xfrm>
            <a:off x="8205860" y="2482852"/>
            <a:ext cx="1066444" cy="791835"/>
          </a:xfrm>
          <a:custGeom>
            <a:avLst/>
            <a:gdLst/>
            <a:ahLst/>
            <a:cxnLst/>
            <a:rect l="l" t="t" r="r" b="b"/>
            <a:pathLst>
              <a:path w="1599666" h="1187752">
                <a:moveTo>
                  <a:pt x="0" y="0"/>
                </a:moveTo>
                <a:lnTo>
                  <a:pt x="1599666" y="0"/>
                </a:lnTo>
                <a:lnTo>
                  <a:pt x="1599666" y="1187752"/>
                </a:lnTo>
                <a:lnTo>
                  <a:pt x="0" y="1187752"/>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5" name="Freeform 65"/>
          <p:cNvSpPr/>
          <p:nvPr/>
        </p:nvSpPr>
        <p:spPr>
          <a:xfrm>
            <a:off x="9994498" y="2388842"/>
            <a:ext cx="1033896" cy="904659"/>
          </a:xfrm>
          <a:custGeom>
            <a:avLst/>
            <a:gdLst/>
            <a:ahLst/>
            <a:cxnLst/>
            <a:rect l="l" t="t" r="r" b="b"/>
            <a:pathLst>
              <a:path w="1550844" h="1356988">
                <a:moveTo>
                  <a:pt x="0" y="0"/>
                </a:moveTo>
                <a:lnTo>
                  <a:pt x="1550844" y="0"/>
                </a:lnTo>
                <a:lnTo>
                  <a:pt x="1550844" y="1356988"/>
                </a:lnTo>
                <a:lnTo>
                  <a:pt x="0" y="1356988"/>
                </a:lnTo>
                <a:lnTo>
                  <a:pt x="0" y="0"/>
                </a:lnTo>
                <a:close/>
              </a:path>
            </a:pathLst>
          </a:custGeom>
          <a: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6" name="TextBox 66"/>
          <p:cNvSpPr txBox="1"/>
          <p:nvPr/>
        </p:nvSpPr>
        <p:spPr>
          <a:xfrm>
            <a:off x="3265994" y="1262316"/>
            <a:ext cx="5570339" cy="569383"/>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4667"/>
              </a:lnSpc>
              <a:spcBef>
                <a:spcPct val="0"/>
              </a:spcBef>
              <a:spcAft>
                <a:spcPts val="0"/>
              </a:spcAft>
              <a:buClrTx/>
              <a:buSzTx/>
              <a:buFontTx/>
              <a:buNone/>
              <a:tabLst/>
              <a:defRPr/>
            </a:pPr>
            <a:r>
              <a:rPr kumimoji="0" lang="en-US" sz="3300" b="1" i="0" u="none" strike="noStrike" kern="1200" cap="none" spc="0" normalizeH="0" baseline="0" noProof="0">
                <a:ln>
                  <a:noFill/>
                </a:ln>
                <a:solidFill>
                  <a:srgbClr val="000000"/>
                </a:solidFill>
                <a:effectLst/>
                <a:uLnTx/>
                <a:uFillTx/>
                <a:latin typeface="Inter Bold"/>
                <a:ea typeface="+mn-ea"/>
                <a:cs typeface="+mn-cs"/>
              </a:rPr>
              <a:t>Birth Equity Key Strategies</a:t>
            </a:r>
          </a:p>
        </p:txBody>
      </p:sp>
      <p:sp>
        <p:nvSpPr>
          <p:cNvPr id="67" name="TextBox 67"/>
          <p:cNvSpPr txBox="1"/>
          <p:nvPr/>
        </p:nvSpPr>
        <p:spPr>
          <a:xfrm>
            <a:off x="951795" y="4178016"/>
            <a:ext cx="1478135" cy="1520609"/>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Optimize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race and ethnicity data collection</a:t>
            </a:r>
            <a:r>
              <a:rPr kumimoji="0" lang="en-US" sz="1700" b="0" i="0" u="none" strike="noStrike" kern="1200" cap="none" spc="0" normalizeH="0" baseline="0" noProof="0">
                <a:ln>
                  <a:noFill/>
                </a:ln>
                <a:solidFill>
                  <a:srgbClr val="000000"/>
                </a:solidFill>
                <a:effectLst/>
                <a:uLnTx/>
                <a:uFillTx/>
                <a:latin typeface="Canva Sans"/>
                <a:ea typeface="+mn-ea"/>
                <a:cs typeface="+mn-cs"/>
              </a:rPr>
              <a:t> and review stratified data</a:t>
            </a:r>
          </a:p>
        </p:txBody>
      </p:sp>
      <p:sp>
        <p:nvSpPr>
          <p:cNvPr id="68" name="TextBox 68"/>
          <p:cNvSpPr txBox="1"/>
          <p:nvPr/>
        </p:nvSpPr>
        <p:spPr>
          <a:xfrm>
            <a:off x="2588140" y="4178016"/>
            <a:ext cx="1729556"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Screen all patients for</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social determinants of health</a:t>
            </a:r>
            <a:r>
              <a:rPr kumimoji="0" lang="en-US" sz="1700" b="0" i="0" u="none" strike="noStrike" kern="1200" cap="none" spc="0" normalizeH="0" baseline="0" noProof="0">
                <a:ln>
                  <a:noFill/>
                </a:ln>
                <a:solidFill>
                  <a:srgbClr val="000000"/>
                </a:solidFill>
                <a:effectLst/>
                <a:uLnTx/>
                <a:uFillTx/>
                <a:latin typeface="Canva Sans"/>
                <a:ea typeface="+mn-ea"/>
                <a:cs typeface="+mn-cs"/>
              </a:rPr>
              <a:t> and link to community resources </a:t>
            </a:r>
            <a:endParaRPr kumimoji="0" lang="en-US" sz="1733" b="0" i="0" u="none" strike="noStrike" kern="1200" cap="none" spc="0" normalizeH="0" baseline="0" noProof="0">
              <a:ln>
                <a:noFill/>
              </a:ln>
              <a:solidFill>
                <a:srgbClr val="000000"/>
              </a:solidFill>
              <a:effectLst/>
              <a:uLnTx/>
              <a:uFillTx/>
              <a:latin typeface="Canva Sans"/>
              <a:ea typeface="+mn-ea"/>
              <a:cs typeface="+mn-cs"/>
            </a:endParaRPr>
          </a:p>
        </p:txBody>
      </p:sp>
      <p:sp>
        <p:nvSpPr>
          <p:cNvPr id="69" name="TextBox 69"/>
          <p:cNvSpPr txBox="1"/>
          <p:nvPr/>
        </p:nvSpPr>
        <p:spPr>
          <a:xfrm>
            <a:off x="4401535" y="4178016"/>
            <a:ext cx="1626876"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Standardize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postpartum safety education</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and schedule early postpartum visit</a:t>
            </a:r>
          </a:p>
        </p:txBody>
      </p:sp>
      <p:sp>
        <p:nvSpPr>
          <p:cNvPr id="70" name="TextBox 70"/>
          <p:cNvSpPr txBox="1"/>
          <p:nvPr/>
        </p:nvSpPr>
        <p:spPr>
          <a:xfrm>
            <a:off x="6154435" y="4178016"/>
            <a:ext cx="1645187"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Engage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patients and community</a:t>
            </a:r>
            <a:r>
              <a:rPr kumimoji="0" lang="en-US" sz="1700" b="0" i="0" u="none" strike="noStrike" kern="1200" cap="none" spc="0" normalizeH="0" baseline="0" noProof="0">
                <a:ln>
                  <a:noFill/>
                </a:ln>
                <a:solidFill>
                  <a:srgbClr val="000000"/>
                </a:solidFill>
                <a:effectLst/>
                <a:uLnTx/>
                <a:uFillTx/>
                <a:latin typeface="Canva Sans Bold"/>
                <a:ea typeface="+mn-ea"/>
                <a:cs typeface="+mn-cs"/>
              </a:rPr>
              <a:t> members </a:t>
            </a:r>
            <a:r>
              <a:rPr kumimoji="0" lang="en-US" sz="1700" b="0" i="0" u="none" strike="noStrike" kern="1200" cap="none" spc="0" normalizeH="0" baseline="0" noProof="0">
                <a:ln>
                  <a:noFill/>
                </a:ln>
                <a:solidFill>
                  <a:srgbClr val="000000"/>
                </a:solidFill>
                <a:effectLst/>
                <a:uLnTx/>
                <a:uFillTx/>
                <a:latin typeface="Canva Sans"/>
                <a:ea typeface="+mn-ea"/>
                <a:cs typeface="+mn-cs"/>
              </a:rPr>
              <a:t>for quality improvement input</a:t>
            </a:r>
          </a:p>
        </p:txBody>
      </p:sp>
      <p:sp>
        <p:nvSpPr>
          <p:cNvPr id="71" name="TextBox 71"/>
          <p:cNvSpPr txBox="1"/>
          <p:nvPr/>
        </p:nvSpPr>
        <p:spPr>
          <a:xfrm>
            <a:off x="7976877" y="4178016"/>
            <a:ext cx="1524411" cy="2136162"/>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Implement</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implicit bias and respectful care training</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for providers, nurses, other staff</a:t>
            </a:r>
          </a:p>
        </p:txBody>
      </p:sp>
      <p:sp>
        <p:nvSpPr>
          <p:cNvPr id="72" name="TextBox 72"/>
          <p:cNvSpPr txBox="1"/>
          <p:nvPr/>
        </p:nvSpPr>
        <p:spPr>
          <a:xfrm>
            <a:off x="9660860" y="4178016"/>
            <a:ext cx="1680554" cy="1520609"/>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Share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respectful care practices and survey patients (PREM)</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on their care experience</a:t>
            </a:r>
          </a:p>
        </p:txBody>
      </p:sp>
      <p:sp>
        <p:nvSpPr>
          <p:cNvPr id="73" name="TextBox 73"/>
          <p:cNvSpPr txBox="1"/>
          <p:nvPr/>
        </p:nvSpPr>
        <p:spPr>
          <a:xfrm>
            <a:off x="1368233" y="209963"/>
            <a:ext cx="9634716" cy="91384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3700"/>
              </a:lnSpc>
              <a:spcBef>
                <a:spcPct val="0"/>
              </a:spcBef>
              <a:spcAft>
                <a:spcPts val="0"/>
              </a:spcAft>
              <a:buClrTx/>
              <a:buSzTx/>
              <a:buFontTx/>
              <a:buNone/>
              <a:tabLst/>
              <a:defRPr/>
            </a:pPr>
            <a:r>
              <a:rPr kumimoji="0" lang="en-US" sz="2466" b="0" i="0" u="none" strike="noStrike" kern="1200" cap="none" spc="0" normalizeH="0" baseline="0" noProof="0">
                <a:ln>
                  <a:noFill/>
                </a:ln>
                <a:solidFill>
                  <a:srgbClr val="000000"/>
                </a:solidFill>
                <a:effectLst/>
                <a:uLnTx/>
                <a:uFillTx/>
                <a:latin typeface="Canva Sans Bold"/>
                <a:ea typeface="+mn-ea"/>
                <a:cs typeface="+mn-cs"/>
              </a:rPr>
              <a:t>Birth Equity Initiative Aim:</a:t>
            </a:r>
            <a:r>
              <a:rPr kumimoji="0" lang="en-US" sz="2466" b="0" i="0" u="none" strike="noStrike" kern="1200" cap="none" spc="0" normalizeH="0" baseline="0" noProof="0">
                <a:ln>
                  <a:noFill/>
                </a:ln>
                <a:solidFill>
                  <a:srgbClr val="000000"/>
                </a:solidFill>
                <a:effectLst/>
                <a:uLnTx/>
                <a:uFillTx/>
                <a:latin typeface="Canva Sans"/>
                <a:ea typeface="+mn-ea"/>
                <a:cs typeface="+mn-cs"/>
              </a:rPr>
              <a:t> By May 2024, &gt; 70% of participating hospitals will have implemented all key strategies</a:t>
            </a:r>
          </a:p>
        </p:txBody>
      </p:sp>
    </p:spTree>
    <p:extLst>
      <p:ext uri="{BB962C8B-B14F-4D97-AF65-F5344CB8AC3E}">
        <p14:creationId xmlns:p14="http://schemas.microsoft.com/office/powerpoint/2010/main" val="31215924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4F8FF"/>
        </a:solidFill>
        <a:effectLst/>
      </p:bgPr>
    </p:bg>
    <p:spTree>
      <p:nvGrpSpPr>
        <p:cNvPr id="1" name=""/>
        <p:cNvGrpSpPr/>
        <p:nvPr/>
      </p:nvGrpSpPr>
      <p:grpSpPr>
        <a:xfrm>
          <a:off x="0" y="0"/>
          <a:ext cx="0" cy="0"/>
          <a:chOff x="0" y="0"/>
          <a:chExt cx="0" cy="0"/>
        </a:xfrm>
      </p:grpSpPr>
      <p:grpSp>
        <p:nvGrpSpPr>
          <p:cNvPr id="2" name="Group 2"/>
          <p:cNvGrpSpPr/>
          <p:nvPr/>
        </p:nvGrpSpPr>
        <p:grpSpPr>
          <a:xfrm>
            <a:off x="685800" y="2038009"/>
            <a:ext cx="2628900" cy="4384694"/>
            <a:chOff x="0" y="0"/>
            <a:chExt cx="1333923" cy="2224826"/>
          </a:xfrm>
        </p:grpSpPr>
        <p:sp>
          <p:nvSpPr>
            <p:cNvPr id="3" name="Freeform 3"/>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9F6E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 name="Group 4"/>
          <p:cNvGrpSpPr/>
          <p:nvPr/>
        </p:nvGrpSpPr>
        <p:grpSpPr>
          <a:xfrm>
            <a:off x="3416300" y="2038009"/>
            <a:ext cx="2628900" cy="4384694"/>
            <a:chOff x="0" y="0"/>
            <a:chExt cx="1333923" cy="2224826"/>
          </a:xfrm>
        </p:grpSpPr>
        <p:sp>
          <p:nvSpPr>
            <p:cNvPr id="5" name="Freeform 5"/>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5757"/>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6" name="Group 6"/>
          <p:cNvGrpSpPr/>
          <p:nvPr/>
        </p:nvGrpSpPr>
        <p:grpSpPr>
          <a:xfrm>
            <a:off x="6146800" y="2038009"/>
            <a:ext cx="2628900" cy="4384694"/>
            <a:chOff x="0" y="0"/>
            <a:chExt cx="1333923" cy="2224826"/>
          </a:xfrm>
        </p:grpSpPr>
        <p:sp>
          <p:nvSpPr>
            <p:cNvPr id="7" name="Freeform 7"/>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0CC0D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8"/>
          <p:cNvGrpSpPr/>
          <p:nvPr/>
        </p:nvGrpSpPr>
        <p:grpSpPr>
          <a:xfrm>
            <a:off x="8877300" y="2038009"/>
            <a:ext cx="2628900" cy="4384694"/>
            <a:chOff x="0" y="0"/>
            <a:chExt cx="1333923" cy="2224826"/>
          </a:xfrm>
        </p:grpSpPr>
        <p:sp>
          <p:nvSpPr>
            <p:cNvPr id="9" name="Freeform 9"/>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A268"/>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roup 10"/>
          <p:cNvGrpSpPr/>
          <p:nvPr/>
        </p:nvGrpSpPr>
        <p:grpSpPr>
          <a:xfrm>
            <a:off x="685800" y="2038009"/>
            <a:ext cx="2628900" cy="1219200"/>
            <a:chOff x="0" y="0"/>
            <a:chExt cx="1333923" cy="618631"/>
          </a:xfrm>
        </p:grpSpPr>
        <p:sp>
          <p:nvSpPr>
            <p:cNvPr id="11" name="Freeform 11"/>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8045F4"/>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2" name="TextBox 12"/>
          <p:cNvSpPr txBox="1"/>
          <p:nvPr/>
        </p:nvSpPr>
        <p:spPr>
          <a:xfrm>
            <a:off x="858172" y="426203"/>
            <a:ext cx="10302385" cy="1272913"/>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733" b="0" i="0" u="none" strike="noStrike" kern="1200" cap="none" spc="0" normalizeH="0" baseline="0" noProof="0">
                <a:ln>
                  <a:noFill/>
                </a:ln>
                <a:solidFill>
                  <a:srgbClr val="545454"/>
                </a:solidFill>
                <a:effectLst/>
                <a:uLnTx/>
                <a:uFillTx/>
                <a:latin typeface="Open Sans Bold"/>
                <a:ea typeface="+mn-ea"/>
                <a:cs typeface="+mn-cs"/>
              </a:rPr>
              <a:t>BE Sustainability Goals: </a:t>
            </a:r>
          </a:p>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200" b="0" i="1" u="none" strike="noStrike" kern="1200" cap="none" spc="0" normalizeH="0" baseline="0" noProof="0">
                <a:ln>
                  <a:noFill/>
                </a:ln>
                <a:solidFill>
                  <a:srgbClr val="545454"/>
                </a:solidFill>
                <a:effectLst/>
                <a:uLnTx/>
                <a:uFillTx/>
                <a:latin typeface="Open Sans Bold"/>
                <a:ea typeface="+mn-ea"/>
                <a:cs typeface="+mn-cs"/>
              </a:rPr>
              <a:t>Building the infrastructure to sustain Birth Equity</a:t>
            </a:r>
            <a:endParaRPr kumimoji="0" lang="en-US" sz="3733" b="0" i="1" u="none" strike="noStrike" kern="1200" cap="none" spc="0" normalizeH="0" baseline="0" noProof="0">
              <a:ln>
                <a:noFill/>
              </a:ln>
              <a:solidFill>
                <a:srgbClr val="545454"/>
              </a:solidFill>
              <a:effectLst/>
              <a:uLnTx/>
              <a:uFillTx/>
              <a:latin typeface="Open Sans Bold"/>
              <a:ea typeface="+mn-ea"/>
              <a:cs typeface="+mn-cs"/>
            </a:endParaRPr>
          </a:p>
        </p:txBody>
      </p:sp>
      <p:grpSp>
        <p:nvGrpSpPr>
          <p:cNvPr id="13" name="Group 13"/>
          <p:cNvGrpSpPr/>
          <p:nvPr/>
        </p:nvGrpSpPr>
        <p:grpSpPr>
          <a:xfrm>
            <a:off x="3416300" y="2038009"/>
            <a:ext cx="2628900" cy="1219200"/>
            <a:chOff x="0" y="0"/>
            <a:chExt cx="1333923" cy="618631"/>
          </a:xfrm>
        </p:grpSpPr>
        <p:sp>
          <p:nvSpPr>
            <p:cNvPr id="14" name="Freeform 14"/>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FF3131"/>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 name="Group 15"/>
          <p:cNvGrpSpPr/>
          <p:nvPr/>
        </p:nvGrpSpPr>
        <p:grpSpPr>
          <a:xfrm>
            <a:off x="6146800" y="2038009"/>
            <a:ext cx="2628900" cy="1219200"/>
            <a:chOff x="0" y="0"/>
            <a:chExt cx="1333923" cy="618631"/>
          </a:xfrm>
        </p:grpSpPr>
        <p:sp>
          <p:nvSpPr>
            <p:cNvPr id="16" name="Freeform 16"/>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0097B2"/>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7"/>
          <p:cNvGrpSpPr/>
          <p:nvPr/>
        </p:nvGrpSpPr>
        <p:grpSpPr>
          <a:xfrm>
            <a:off x="8877300" y="2038009"/>
            <a:ext cx="2628900" cy="1219200"/>
            <a:chOff x="0" y="0"/>
            <a:chExt cx="1333923" cy="618631"/>
          </a:xfrm>
        </p:grpSpPr>
        <p:sp>
          <p:nvSpPr>
            <p:cNvPr id="18" name="Freeform 18"/>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D47F49"/>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 name="TextBox 19"/>
          <p:cNvSpPr txBox="1"/>
          <p:nvPr/>
        </p:nvSpPr>
        <p:spPr>
          <a:xfrm>
            <a:off x="858172" y="3390900"/>
            <a:ext cx="2192532" cy="254274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Host Respectful Care Breakfasts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Engage a Patient Partner on your QI team</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0" name="TextBox 20"/>
          <p:cNvSpPr txBox="1"/>
          <p:nvPr/>
        </p:nvSpPr>
        <p:spPr>
          <a:xfrm>
            <a:off x="3416299" y="3397251"/>
            <a:ext cx="2628901" cy="269304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Build relationships with community partners to improve patient linkage,</a:t>
            </a:r>
            <a:r>
              <a:rPr kumimoji="0" lang="en-US" sz="2000" b="1" i="0" u="none" strike="noStrike" kern="1200" cap="none" spc="0" normalizeH="0" baseline="0" noProof="0">
                <a:ln>
                  <a:noFill/>
                </a:ln>
                <a:solidFill>
                  <a:srgbClr val="FFFFFF"/>
                </a:solidFill>
                <a:effectLst/>
                <a:uLnTx/>
                <a:uFillTx/>
                <a:latin typeface="Open Sans Bold"/>
                <a:ea typeface="+mn-ea"/>
                <a:cs typeface="+mn-cs"/>
              </a:rPr>
              <a:t> </a:t>
            </a:r>
            <a:r>
              <a:rPr kumimoji="0" lang="en-US" sz="1800" b="1" i="1" u="none" strike="noStrike" kern="1200" cap="none" spc="0" normalizeH="0" baseline="0" noProof="0">
                <a:ln>
                  <a:noFill/>
                </a:ln>
                <a:solidFill>
                  <a:srgbClr val="FFFFFF"/>
                </a:solidFill>
                <a:effectLst/>
                <a:uLnTx/>
                <a:uFillTx/>
                <a:latin typeface="Open Sans Bold"/>
                <a:ea typeface="+mn-ea"/>
                <a:cs typeface="+mn-cs"/>
              </a:rPr>
              <a:t>such as Community-based Doulas and Home Visiting Programs</a:t>
            </a:r>
            <a:endParaRPr kumimoji="0" lang="en-US" sz="1800" b="1" i="1" u="none" strike="noStrike" kern="1200" cap="none" spc="0" normalizeH="0" baseline="0" noProof="0">
              <a:ln>
                <a:noFill/>
              </a:ln>
              <a:solidFill>
                <a:srgbClr val="FFFFFF"/>
              </a:solidFill>
              <a:effectLst/>
              <a:uLnTx/>
              <a:uFillTx/>
              <a:latin typeface="Open Sans Bold"/>
              <a:ea typeface="Open Sans Bold"/>
              <a:cs typeface="Open Sans Bold"/>
            </a:endParaRPr>
          </a:p>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Expand strategies to outpatient sites</a:t>
            </a:r>
            <a:endParaRPr kumimoji="0" lang="en-US" sz="19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1" name="TextBox 21"/>
          <p:cNvSpPr txBox="1"/>
          <p:nvPr/>
        </p:nvSpPr>
        <p:spPr>
          <a:xfrm>
            <a:off x="6146800" y="3364543"/>
            <a:ext cx="2628900" cy="282128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Increase PREM survey completion &gt; 10% or 15 surveys per month to obtain patient feedback</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Utilize feedback to continue to improve respectful care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2" name="TextBox 22"/>
          <p:cNvSpPr txBox="1"/>
          <p:nvPr/>
        </p:nvSpPr>
        <p:spPr>
          <a:xfrm>
            <a:off x="8877300" y="3390900"/>
            <a:ext cx="2628900" cy="2216312"/>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Stratify NTSV C-section &amp; PREM data by race, ethnicity and insurance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Take action on disparities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3" name="TextBox 23"/>
          <p:cNvSpPr txBox="1"/>
          <p:nvPr/>
        </p:nvSpPr>
        <p:spPr>
          <a:xfrm>
            <a:off x="949796" y="2137915"/>
            <a:ext cx="2100909"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Patient &amp; Community Engagement</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4" name="TextBox 24"/>
          <p:cNvSpPr txBox="1"/>
          <p:nvPr/>
        </p:nvSpPr>
        <p:spPr>
          <a:xfrm>
            <a:off x="3634484" y="2137915"/>
            <a:ext cx="2192532"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Social Determinants of Health Linkage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5" name="TextBox 25"/>
          <p:cNvSpPr txBox="1"/>
          <p:nvPr/>
        </p:nvSpPr>
        <p:spPr>
          <a:xfrm>
            <a:off x="6421410" y="2310699"/>
            <a:ext cx="2079681" cy="6510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PREM Survey Completion</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6" name="TextBox 26"/>
          <p:cNvSpPr txBox="1"/>
          <p:nvPr/>
        </p:nvSpPr>
        <p:spPr>
          <a:xfrm>
            <a:off x="9202292" y="2468115"/>
            <a:ext cx="1978916" cy="308161"/>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Data Analysis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Tree>
    <p:extLst>
      <p:ext uri="{BB962C8B-B14F-4D97-AF65-F5344CB8AC3E}">
        <p14:creationId xmlns:p14="http://schemas.microsoft.com/office/powerpoint/2010/main" val="185323531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Office Theme">
  <a:themeElements>
    <a:clrScheme name="SIH">
      <a:dk1>
        <a:srgbClr val="000000"/>
      </a:dk1>
      <a:lt1>
        <a:srgbClr val="FFFFFF"/>
      </a:lt1>
      <a:dk2>
        <a:srgbClr val="59CBE8"/>
      </a:dk2>
      <a:lt2>
        <a:srgbClr val="7A99AC"/>
      </a:lt2>
      <a:accent1>
        <a:srgbClr val="C6DAE7"/>
      </a:accent1>
      <a:accent2>
        <a:srgbClr val="34657F"/>
      </a:accent2>
      <a:accent3>
        <a:srgbClr val="0077C8"/>
      </a:accent3>
      <a:accent4>
        <a:srgbClr val="F3D54E"/>
      </a:accent4>
      <a:accent5>
        <a:srgbClr val="49C5B1"/>
      </a:accent5>
      <a:accent6>
        <a:srgbClr val="E56A54"/>
      </a:accent6>
      <a:hlink>
        <a:srgbClr val="000000"/>
      </a:hlink>
      <a:folHlink>
        <a:srgbClr val="7F7F7F"/>
      </a:folHlink>
    </a:clrScheme>
    <a:fontScheme name="Custom 7">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27</Slides>
  <Notes>9</Notes>
  <HiddenSlides>0</HiddenSlides>
  <ScaleCrop>false</ScaleCrop>
  <HeadingPairs>
    <vt:vector size="4" baseType="variant">
      <vt:variant>
        <vt:lpstr>Theme</vt:lpstr>
      </vt:variant>
      <vt:variant>
        <vt:i4>8</vt:i4>
      </vt:variant>
      <vt:variant>
        <vt:lpstr>Slide Titles</vt:lpstr>
      </vt:variant>
      <vt:variant>
        <vt:i4>27</vt:i4>
      </vt:variant>
    </vt:vector>
  </HeadingPairs>
  <TitlesOfParts>
    <vt:vector size="35" baseType="lpstr">
      <vt:lpstr>3_Office Theme</vt:lpstr>
      <vt:lpstr>22_Office Theme</vt:lpstr>
      <vt:lpstr>3_Office Theme</vt:lpstr>
      <vt:lpstr>2_Office Theme</vt:lpstr>
      <vt:lpstr>4_Office Theme</vt:lpstr>
      <vt:lpstr>5_Office Theme</vt:lpstr>
      <vt:lpstr>8_Office Theme</vt:lpstr>
      <vt:lpstr>1_Office Theme</vt:lpstr>
      <vt:lpstr>BE Sustainability Plan Office Hours</vt:lpstr>
      <vt:lpstr>Registration  Coming Soon!</vt:lpstr>
      <vt:lpstr>PowerPoint Presentation</vt:lpstr>
      <vt:lpstr>PowerPoint Presentation</vt:lpstr>
      <vt:lpstr>Upcoming Annual Conference Prep</vt:lpstr>
      <vt:lpstr>12th Annual Conference  Planning Committee Volunteers </vt:lpstr>
      <vt:lpstr>12th Annual Conference ILPQC Partner  Tables</vt:lpstr>
      <vt:lpstr>PowerPoint Presentation</vt:lpstr>
      <vt:lpstr>PowerPoint Presentation</vt:lpstr>
      <vt:lpstr>Crossing the finish line: Birth Equity QI Excellence Award </vt:lpstr>
      <vt:lpstr>Transitioning Birth Equity to Sustainability</vt:lpstr>
      <vt:lpstr>Birth Equity Sustainability Goals</vt:lpstr>
      <vt:lpstr>ILPQC will provide ongoing support</vt:lpstr>
      <vt:lpstr>Birth Equity Sustainability Plan</vt:lpstr>
      <vt:lpstr>PowerPoint Presentation</vt:lpstr>
      <vt:lpstr>ILPQC Birth Equity Sustainability Plan Continued</vt:lpstr>
      <vt:lpstr>PowerPoint Presentation</vt:lpstr>
      <vt:lpstr>Sustaining Key Birth Equity Strategies: Patient/Community Engagement</vt:lpstr>
      <vt:lpstr>Patient Partner Connection</vt:lpstr>
      <vt:lpstr>How to Engage Patient Partners</vt:lpstr>
      <vt:lpstr>How to Engage Patient Partners</vt:lpstr>
      <vt:lpstr>Helping teams cross the finish line for the ILPQC Birth Equity initiative</vt:lpstr>
      <vt:lpstr>PowerPoint Presentation</vt:lpstr>
      <vt:lpstr>PQI Champion Check-in Meeting: October 11th</vt:lpstr>
      <vt:lpstr>Diversity Science Dignity in Pregnancy &amp; Childbirth: Preventing Racial Bias in Perinatal Care</vt:lpstr>
      <vt:lpstr>ICAN Webinar &amp; New Resources</vt:lpstr>
      <vt:lpstr>Upcoming BE Calls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 Teams Call – Expanding Patient Access to Home Visiting Programs</dc:title>
  <dc:creator>Aleena Lida Surenian</dc:creator>
  <cp:revision>1</cp:revision>
  <dcterms:created xsi:type="dcterms:W3CDTF">2023-02-21T14:56:45Z</dcterms:created>
  <dcterms:modified xsi:type="dcterms:W3CDTF">2024-08-19T14:43:59Z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