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15C06-2B10-451D-AF3B-04A901DBFF3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1444D-790E-4EAC-92C4-2A960ABEF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3A3549-1760-BC4E-A745-18BD11A3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1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8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7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0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5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4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7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62EA-5CB5-4E93-ABC9-FC5444CDFA1E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AEBF8-3B67-41B9-8B9B-445501393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D65A6C7-C90B-AA4B-A0FA-54ED9BD46A8D}"/>
              </a:ext>
            </a:extLst>
          </p:cNvPr>
          <p:cNvSpPr/>
          <p:nvPr/>
        </p:nvSpPr>
        <p:spPr>
          <a:xfrm>
            <a:off x="2827269" y="1295403"/>
            <a:ext cx="1126206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25" dirty="0">
                <a:solidFill>
                  <a:prstClr val="black"/>
                </a:solidFill>
                <a:latin typeface="Calibri"/>
              </a:rPr>
              <a:t>Antepartum testing which precludes labor</a:t>
            </a:r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6471A340-7A2E-DD42-BE23-F202860C5FC4}"/>
              </a:ext>
            </a:extLst>
          </p:cNvPr>
          <p:cNvSpPr/>
          <p:nvPr/>
        </p:nvSpPr>
        <p:spPr>
          <a:xfrm>
            <a:off x="4276431" y="1697409"/>
            <a:ext cx="1804696" cy="1005363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Was </a:t>
            </a:r>
            <a:r>
              <a:rPr lang="en-US" sz="600" dirty="0">
                <a:solidFill>
                  <a:prstClr val="black"/>
                </a:solidFill>
              </a:rPr>
              <a:t>a corrective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</a:rPr>
              <a:t>effort attempted such as: Basic Resuscitation Measures (position change, fluid bolus), </a:t>
            </a:r>
            <a:r>
              <a:rPr lang="en-US" sz="600" dirty="0" err="1">
                <a:solidFill>
                  <a:prstClr val="black"/>
                </a:solidFill>
              </a:rPr>
              <a:t>Amnioinfusion</a:t>
            </a:r>
            <a:r>
              <a:rPr lang="en-US" sz="600" dirty="0">
                <a:solidFill>
                  <a:prstClr val="black"/>
                </a:solidFill>
              </a:rPr>
              <a:t>, or Elicited Stimulation?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37B666C-8024-4346-ABF1-465C9EE71E68}"/>
              </a:ext>
            </a:extLst>
          </p:cNvPr>
          <p:cNvSpPr/>
          <p:nvPr/>
        </p:nvSpPr>
        <p:spPr>
          <a:xfrm>
            <a:off x="1550179" y="2008229"/>
            <a:ext cx="1077775" cy="453972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Were ACOG/SMFM criteria met?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9B5C613-AC6F-A044-A5CB-8616578DE0E7}"/>
              </a:ext>
            </a:extLst>
          </p:cNvPr>
          <p:cNvSpPr/>
          <p:nvPr/>
        </p:nvSpPr>
        <p:spPr>
          <a:xfrm>
            <a:off x="2840755" y="3689732"/>
            <a:ext cx="1099313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25" dirty="0">
                <a:solidFill>
                  <a:prstClr val="black"/>
                </a:solidFill>
                <a:latin typeface="Calibri"/>
              </a:rPr>
              <a:t>Category II fetal heart rate tracing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97563BE-D9FC-0F4A-8635-20ADF013EE2F}"/>
              </a:ext>
            </a:extLst>
          </p:cNvPr>
          <p:cNvSpPr/>
          <p:nvPr/>
        </p:nvSpPr>
        <p:spPr>
          <a:xfrm>
            <a:off x="9684814" y="3325319"/>
            <a:ext cx="921770" cy="335520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ACOG/SMFM criteria met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7340B59-895F-294F-BCC6-8E5E8DF56497}"/>
              </a:ext>
            </a:extLst>
          </p:cNvPr>
          <p:cNvSpPr txBox="1"/>
          <p:nvPr/>
        </p:nvSpPr>
        <p:spPr>
          <a:xfrm>
            <a:off x="7658457" y="2029220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5A689B-76BE-B34B-A906-B566D07FF3CF}"/>
              </a:ext>
            </a:extLst>
          </p:cNvPr>
          <p:cNvSpPr/>
          <p:nvPr/>
        </p:nvSpPr>
        <p:spPr>
          <a:xfrm>
            <a:off x="2830819" y="2020068"/>
            <a:ext cx="1099313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25" dirty="0">
                <a:solidFill>
                  <a:prstClr val="black"/>
                </a:solidFill>
                <a:latin typeface="Calibri"/>
              </a:rPr>
              <a:t>Category III fetal heart rate tracing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C8FFE86-630E-334A-8735-843FA7DD832B}"/>
              </a:ext>
            </a:extLst>
          </p:cNvPr>
          <p:cNvCxnSpPr>
            <a:cxnSpLocks/>
          </p:cNvCxnSpPr>
          <p:nvPr/>
        </p:nvCxnSpPr>
        <p:spPr>
          <a:xfrm flipH="1">
            <a:off x="10509138" y="1475527"/>
            <a:ext cx="7643" cy="1849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iamond 60">
            <a:extLst>
              <a:ext uri="{FF2B5EF4-FFF2-40B4-BE49-F238E27FC236}">
                <a16:creationId xmlns:a16="http://schemas.microsoft.com/office/drawing/2014/main" id="{18C28C1F-BAAA-C749-A82C-9768D5B826CD}"/>
              </a:ext>
            </a:extLst>
          </p:cNvPr>
          <p:cNvSpPr/>
          <p:nvPr/>
        </p:nvSpPr>
        <p:spPr>
          <a:xfrm>
            <a:off x="5219620" y="3014156"/>
            <a:ext cx="939248" cy="411181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Was oxytocin used?</a:t>
            </a: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13AE7B24-48A9-274D-85E8-162FE7E8050F}"/>
              </a:ext>
            </a:extLst>
          </p:cNvPr>
          <p:cNvSpPr/>
          <p:nvPr/>
        </p:nvSpPr>
        <p:spPr>
          <a:xfrm>
            <a:off x="6833449" y="4020094"/>
            <a:ext cx="1110077" cy="525395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Reduced or stopped oxytocin?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2D47FEEF-7178-624C-9045-3BEA9AF4316A}"/>
              </a:ext>
            </a:extLst>
          </p:cNvPr>
          <p:cNvSpPr/>
          <p:nvPr/>
        </p:nvSpPr>
        <p:spPr>
          <a:xfrm>
            <a:off x="6676336" y="2704776"/>
            <a:ext cx="1084286" cy="441040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Was elicited stimulation used?</a:t>
            </a:r>
          </a:p>
        </p:txBody>
      </p:sp>
      <p:sp>
        <p:nvSpPr>
          <p:cNvPr id="66" name="Diamond 65">
            <a:extLst>
              <a:ext uri="{FF2B5EF4-FFF2-40B4-BE49-F238E27FC236}">
                <a16:creationId xmlns:a16="http://schemas.microsoft.com/office/drawing/2014/main" id="{A009DCF9-C50B-2844-9A2A-2EAD150CA9C8}"/>
              </a:ext>
            </a:extLst>
          </p:cNvPr>
          <p:cNvSpPr/>
          <p:nvPr/>
        </p:nvSpPr>
        <p:spPr>
          <a:xfrm>
            <a:off x="6668974" y="3366261"/>
            <a:ext cx="1099730" cy="441040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Reduced or stopped oxytocin?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061FC6A-0DE9-9040-BCA8-631C23F971E5}"/>
              </a:ext>
            </a:extLst>
          </p:cNvPr>
          <p:cNvSpPr/>
          <p:nvPr/>
        </p:nvSpPr>
        <p:spPr>
          <a:xfrm>
            <a:off x="4040518" y="4972345"/>
            <a:ext cx="1127045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>
                <a:solidFill>
                  <a:prstClr val="black"/>
                </a:solidFill>
                <a:latin typeface="Calibri"/>
              </a:rPr>
              <a:t>Clinically significant variable decelerations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621A042-ED67-7947-BA45-0930F0FCE7DC}"/>
              </a:ext>
            </a:extLst>
          </p:cNvPr>
          <p:cNvSpPr/>
          <p:nvPr/>
        </p:nvSpPr>
        <p:spPr>
          <a:xfrm>
            <a:off x="4005925" y="3029666"/>
            <a:ext cx="1127033" cy="4111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>
                <a:solidFill>
                  <a:prstClr val="black"/>
                </a:solidFill>
                <a:latin typeface="Calibri"/>
              </a:rPr>
              <a:t>Minimal/absent FHR variability without significant decelerations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ADF1663-70A0-9341-B9B8-7FF597387142}"/>
              </a:ext>
            </a:extLst>
          </p:cNvPr>
          <p:cNvSpPr/>
          <p:nvPr/>
        </p:nvSpPr>
        <p:spPr>
          <a:xfrm>
            <a:off x="4047572" y="3838939"/>
            <a:ext cx="1099313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50" dirty="0">
                <a:solidFill>
                  <a:prstClr val="black"/>
                </a:solidFill>
                <a:latin typeface="Calibri"/>
              </a:rPr>
              <a:t>Late Decelerations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EACF9D2-4F5E-554D-9C66-E5C98529EB86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3390412" y="3231915"/>
            <a:ext cx="609261" cy="457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649EA22-4F63-8C4D-8F92-05801CBC89F8}"/>
              </a:ext>
            </a:extLst>
          </p:cNvPr>
          <p:cNvCxnSpPr>
            <a:cxnSpLocks/>
            <a:stCxn id="73" idx="1"/>
            <a:endCxn id="28" idx="3"/>
          </p:cNvCxnSpPr>
          <p:nvPr/>
        </p:nvCxnSpPr>
        <p:spPr>
          <a:xfrm flipH="1" flipV="1">
            <a:off x="3940067" y="3870887"/>
            <a:ext cx="107504" cy="149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16CD14A-057E-CE42-8BE4-B71014EB94FB}"/>
              </a:ext>
            </a:extLst>
          </p:cNvPr>
          <p:cNvCxnSpPr>
            <a:cxnSpLocks/>
            <a:stCxn id="28" idx="2"/>
            <a:endCxn id="71" idx="1"/>
          </p:cNvCxnSpPr>
          <p:nvPr/>
        </p:nvCxnSpPr>
        <p:spPr>
          <a:xfrm>
            <a:off x="3390411" y="4052041"/>
            <a:ext cx="650106" cy="1101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20DA836-27E2-0748-BCAC-48F114F2C112}"/>
              </a:ext>
            </a:extLst>
          </p:cNvPr>
          <p:cNvCxnSpPr>
            <a:cxnSpLocks/>
          </p:cNvCxnSpPr>
          <p:nvPr/>
        </p:nvCxnSpPr>
        <p:spPr>
          <a:xfrm flipV="1">
            <a:off x="10509138" y="3688011"/>
            <a:ext cx="1391" cy="1807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189D2AF-D4D8-A043-8A47-946969002C90}"/>
              </a:ext>
            </a:extLst>
          </p:cNvPr>
          <p:cNvCxnSpPr>
            <a:cxnSpLocks/>
            <a:stCxn id="84" idx="1"/>
            <a:endCxn id="71" idx="3"/>
          </p:cNvCxnSpPr>
          <p:nvPr/>
        </p:nvCxnSpPr>
        <p:spPr>
          <a:xfrm flipH="1">
            <a:off x="5167561" y="4586565"/>
            <a:ext cx="117282" cy="566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278AAD1-CCFB-344B-B00C-14431B90AE71}"/>
              </a:ext>
            </a:extLst>
          </p:cNvPr>
          <p:cNvCxnSpPr>
            <a:cxnSpLocks/>
            <a:stCxn id="84" idx="1"/>
            <a:endCxn id="73" idx="3"/>
          </p:cNvCxnSpPr>
          <p:nvPr/>
        </p:nvCxnSpPr>
        <p:spPr>
          <a:xfrm flipH="1" flipV="1">
            <a:off x="5146885" y="4020094"/>
            <a:ext cx="137959" cy="566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7B3DD41D-FD5D-A542-AADC-BD14275C3BDF}"/>
              </a:ext>
            </a:extLst>
          </p:cNvPr>
          <p:cNvSpPr txBox="1"/>
          <p:nvPr/>
        </p:nvSpPr>
        <p:spPr>
          <a:xfrm>
            <a:off x="6006411" y="3263904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E307372-3BC4-EE45-9B42-2367D7F9B917}"/>
              </a:ext>
            </a:extLst>
          </p:cNvPr>
          <p:cNvSpPr txBox="1"/>
          <p:nvPr/>
        </p:nvSpPr>
        <p:spPr>
          <a:xfrm>
            <a:off x="6975385" y="4613660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8F8C8CC-CD7B-CB4A-9C3D-5354241C5EEE}"/>
              </a:ext>
            </a:extLst>
          </p:cNvPr>
          <p:cNvSpPr txBox="1"/>
          <p:nvPr/>
        </p:nvSpPr>
        <p:spPr>
          <a:xfrm>
            <a:off x="6230658" y="2917300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62B57A8-0339-5E4C-99B1-12B0F7B7BD6E}"/>
              </a:ext>
            </a:extLst>
          </p:cNvPr>
          <p:cNvSpPr txBox="1"/>
          <p:nvPr/>
        </p:nvSpPr>
        <p:spPr>
          <a:xfrm>
            <a:off x="6145629" y="4796859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4DA9805-E61C-D946-A868-4A9AF0D7E2E7}"/>
              </a:ext>
            </a:extLst>
          </p:cNvPr>
          <p:cNvCxnSpPr>
            <a:cxnSpLocks/>
          </p:cNvCxnSpPr>
          <p:nvPr/>
        </p:nvCxnSpPr>
        <p:spPr>
          <a:xfrm flipH="1" flipV="1">
            <a:off x="6068344" y="2209618"/>
            <a:ext cx="4442954" cy="1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A276C620-A060-EE46-8CBC-4E0322021DEF}"/>
              </a:ext>
            </a:extLst>
          </p:cNvPr>
          <p:cNvCxnSpPr>
            <a:cxnSpLocks/>
            <a:endCxn id="141" idx="2"/>
          </p:cNvCxnSpPr>
          <p:nvPr/>
        </p:nvCxnSpPr>
        <p:spPr>
          <a:xfrm flipH="1">
            <a:off x="7388488" y="5495747"/>
            <a:ext cx="3128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8612593D-D234-CB40-B772-09F38305654C}"/>
              </a:ext>
            </a:extLst>
          </p:cNvPr>
          <p:cNvSpPr txBox="1"/>
          <p:nvPr/>
        </p:nvSpPr>
        <p:spPr>
          <a:xfrm>
            <a:off x="6974748" y="3184217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3907ADF-5B69-3444-BED6-D75962F8F84F}"/>
              </a:ext>
            </a:extLst>
          </p:cNvPr>
          <p:cNvSpPr txBox="1"/>
          <p:nvPr/>
        </p:nvSpPr>
        <p:spPr>
          <a:xfrm>
            <a:off x="6094194" y="4351342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8275587-D095-BD42-935A-485F9E610592}"/>
              </a:ext>
            </a:extLst>
          </p:cNvPr>
          <p:cNvSpPr txBox="1"/>
          <p:nvPr/>
        </p:nvSpPr>
        <p:spPr>
          <a:xfrm>
            <a:off x="6974748" y="2462202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45E41524-9F4C-6643-ADCA-B0D6D2276958}"/>
              </a:ext>
            </a:extLst>
          </p:cNvPr>
          <p:cNvSpPr/>
          <p:nvPr/>
        </p:nvSpPr>
        <p:spPr>
          <a:xfrm>
            <a:off x="5284843" y="4380974"/>
            <a:ext cx="939248" cy="411181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Calibri"/>
              </a:rPr>
              <a:t>Was oxytocin used?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2C3408C-CD21-6241-9C4B-64E12222E266}"/>
              </a:ext>
            </a:extLst>
          </p:cNvPr>
          <p:cNvCxnSpPr>
            <a:cxnSpLocks/>
          </p:cNvCxnSpPr>
          <p:nvPr/>
        </p:nvCxnSpPr>
        <p:spPr>
          <a:xfrm>
            <a:off x="5131530" y="3231915"/>
            <a:ext cx="111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Diamond 140">
            <a:extLst>
              <a:ext uri="{FF2B5EF4-FFF2-40B4-BE49-F238E27FC236}">
                <a16:creationId xmlns:a16="http://schemas.microsoft.com/office/drawing/2014/main" id="{F9BABD4E-13C0-2C48-985A-4BB1F5EF5A08}"/>
              </a:ext>
            </a:extLst>
          </p:cNvPr>
          <p:cNvSpPr/>
          <p:nvPr/>
        </p:nvSpPr>
        <p:spPr>
          <a:xfrm>
            <a:off x="6540253" y="4698653"/>
            <a:ext cx="1696469" cy="797095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25" dirty="0">
                <a:solidFill>
                  <a:prstClr val="black"/>
                </a:solidFill>
              </a:rPr>
              <a:t>Was a corrective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25" dirty="0">
                <a:solidFill>
                  <a:prstClr val="black"/>
                </a:solidFill>
              </a:rPr>
              <a:t>effort attempted such as: Basic Resuscitation Measures (position change, fluid bolus), </a:t>
            </a:r>
            <a:r>
              <a:rPr lang="en-US" sz="525" dirty="0" err="1">
                <a:solidFill>
                  <a:prstClr val="black"/>
                </a:solidFill>
              </a:rPr>
              <a:t>Amnioinfusion</a:t>
            </a:r>
            <a:r>
              <a:rPr lang="en-US" sz="525" dirty="0">
                <a:solidFill>
                  <a:prstClr val="black"/>
                </a:solidFill>
              </a:rPr>
              <a:t>, or Elicited Stimulation?</a:t>
            </a:r>
          </a:p>
        </p:txBody>
      </p: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B2612D01-FF36-4744-B022-7A423235BAB7}"/>
              </a:ext>
            </a:extLst>
          </p:cNvPr>
          <p:cNvCxnSpPr>
            <a:cxnSpLocks/>
            <a:stCxn id="39" idx="3"/>
            <a:endCxn id="24" idx="1"/>
          </p:cNvCxnSpPr>
          <p:nvPr/>
        </p:nvCxnSpPr>
        <p:spPr>
          <a:xfrm flipV="1">
            <a:off x="3930131" y="2200090"/>
            <a:ext cx="346300" cy="1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7106B4B3-9688-4B41-BFEE-97BB62D57A32}"/>
              </a:ext>
            </a:extLst>
          </p:cNvPr>
          <p:cNvCxnSpPr>
            <a:cxnSpLocks/>
          </p:cNvCxnSpPr>
          <p:nvPr/>
        </p:nvCxnSpPr>
        <p:spPr>
          <a:xfrm flipH="1">
            <a:off x="3986661" y="1483681"/>
            <a:ext cx="6640251" cy="47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11F5652C-B186-4248-A366-90658D9C1757}"/>
              </a:ext>
            </a:extLst>
          </p:cNvPr>
          <p:cNvSpPr/>
          <p:nvPr/>
        </p:nvSpPr>
        <p:spPr>
          <a:xfrm>
            <a:off x="8490498" y="3764222"/>
            <a:ext cx="1005566" cy="237400"/>
          </a:xfrm>
          <a:prstGeom prst="roundRect">
            <a:avLst>
              <a:gd name="adj" fmla="val 21971"/>
            </a:avLst>
          </a:prstGeom>
          <a:solidFill>
            <a:srgbClr val="FFABA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Criteria not met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1EC5704-8518-2A43-8D9D-8B449849EA03}"/>
              </a:ext>
            </a:extLst>
          </p:cNvPr>
          <p:cNvSpPr txBox="1"/>
          <p:nvPr/>
        </p:nvSpPr>
        <p:spPr>
          <a:xfrm>
            <a:off x="8140659" y="3410015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FD80D95D-34B6-F045-8FB6-0D53C29B37D1}"/>
              </a:ext>
            </a:extLst>
          </p:cNvPr>
          <p:cNvCxnSpPr>
            <a:cxnSpLocks/>
          </p:cNvCxnSpPr>
          <p:nvPr/>
        </p:nvCxnSpPr>
        <p:spPr>
          <a:xfrm>
            <a:off x="7746147" y="2925296"/>
            <a:ext cx="1660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33127ABA-10DA-A348-961A-F538F92CBE5E}"/>
              </a:ext>
            </a:extLst>
          </p:cNvPr>
          <p:cNvCxnSpPr>
            <a:cxnSpLocks/>
          </p:cNvCxnSpPr>
          <p:nvPr/>
        </p:nvCxnSpPr>
        <p:spPr>
          <a:xfrm>
            <a:off x="9410888" y="2913650"/>
            <a:ext cx="0" cy="839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E113586F-4A62-1247-A074-EF56E1CF1352}"/>
              </a:ext>
            </a:extLst>
          </p:cNvPr>
          <p:cNvSpPr txBox="1"/>
          <p:nvPr/>
        </p:nvSpPr>
        <p:spPr>
          <a:xfrm>
            <a:off x="8143132" y="2733053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C057D253-03FB-E040-A547-C749B31ADE8B}"/>
              </a:ext>
            </a:extLst>
          </p:cNvPr>
          <p:cNvSpPr txBox="1"/>
          <p:nvPr/>
        </p:nvSpPr>
        <p:spPr>
          <a:xfrm>
            <a:off x="8145748" y="4121087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6F6DCF25-04D1-C245-84B2-1712E5057905}"/>
              </a:ext>
            </a:extLst>
          </p:cNvPr>
          <p:cNvSpPr txBox="1"/>
          <p:nvPr/>
        </p:nvSpPr>
        <p:spPr>
          <a:xfrm>
            <a:off x="8200585" y="4854239"/>
            <a:ext cx="36081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11B057DD-0012-D04E-A44F-BD6FAB460C9B}"/>
              </a:ext>
            </a:extLst>
          </p:cNvPr>
          <p:cNvSpPr txBox="1"/>
          <p:nvPr/>
        </p:nvSpPr>
        <p:spPr>
          <a:xfrm>
            <a:off x="7659799" y="5452343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BB6A414B-5BDA-5A43-ACEA-12F9052B754E}"/>
              </a:ext>
            </a:extLst>
          </p:cNvPr>
          <p:cNvSpPr txBox="1">
            <a:spLocks/>
          </p:cNvSpPr>
          <p:nvPr/>
        </p:nvSpPr>
        <p:spPr>
          <a:xfrm>
            <a:off x="1757435" y="231100"/>
            <a:ext cx="8120856" cy="44513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685783" eaLnBrk="1" hangingPunct="1">
              <a:defRPr/>
            </a:pP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PVB Process Flow </a:t>
            </a: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ACOG/SMFM Criteria: </a:t>
            </a: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Goudy Old Style" pitchFamily="18" charset="0"/>
              </a:rPr>
              <a:t>Fetal Heart Rate Concerns </a:t>
            </a:r>
            <a:endParaRPr lang="en-US" altLang="en-US" sz="3200" b="1" dirty="0">
              <a:solidFill>
                <a:schemeClr val="accent5">
                  <a:lumMod val="75000"/>
                </a:schemeClr>
              </a:solidFill>
              <a:latin typeface="Goudy Old Style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340B59-895F-294F-BCC6-8E5E8DF56497}"/>
              </a:ext>
            </a:extLst>
          </p:cNvPr>
          <p:cNvSpPr txBox="1"/>
          <p:nvPr/>
        </p:nvSpPr>
        <p:spPr>
          <a:xfrm>
            <a:off x="3940067" y="1322005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3" name="Elbow Connector 2"/>
          <p:cNvCxnSpPr>
            <a:stCxn id="141" idx="3"/>
          </p:cNvCxnSpPr>
          <p:nvPr/>
        </p:nvCxnSpPr>
        <p:spPr>
          <a:xfrm flipV="1">
            <a:off x="8236721" y="4002508"/>
            <a:ext cx="1169750" cy="1094692"/>
          </a:xfrm>
          <a:prstGeom prst="bentConnector3">
            <a:avLst>
              <a:gd name="adj1" fmla="val 9958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stCxn id="62" idx="3"/>
            <a:endCxn id="82" idx="2"/>
          </p:cNvCxnSpPr>
          <p:nvPr/>
        </p:nvCxnSpPr>
        <p:spPr>
          <a:xfrm flipV="1">
            <a:off x="7943525" y="4001623"/>
            <a:ext cx="1049756" cy="2811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6" idx="3"/>
            <a:endCxn id="82" idx="0"/>
          </p:cNvCxnSpPr>
          <p:nvPr/>
        </p:nvCxnSpPr>
        <p:spPr>
          <a:xfrm>
            <a:off x="7768705" y="3586782"/>
            <a:ext cx="1224577" cy="1774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4" idx="3"/>
            <a:endCxn id="141" idx="1"/>
          </p:cNvCxnSpPr>
          <p:nvPr/>
        </p:nvCxnSpPr>
        <p:spPr>
          <a:xfrm>
            <a:off x="6224092" y="4586564"/>
            <a:ext cx="316161" cy="510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4" idx="3"/>
            <a:endCxn id="62" idx="1"/>
          </p:cNvCxnSpPr>
          <p:nvPr/>
        </p:nvCxnSpPr>
        <p:spPr>
          <a:xfrm flipV="1">
            <a:off x="6224092" y="4282792"/>
            <a:ext cx="609357" cy="30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1" idx="3"/>
            <a:endCxn id="63" idx="1"/>
          </p:cNvCxnSpPr>
          <p:nvPr/>
        </p:nvCxnSpPr>
        <p:spPr>
          <a:xfrm flipV="1">
            <a:off x="6158868" y="2925296"/>
            <a:ext cx="517468" cy="294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1" idx="3"/>
            <a:endCxn id="66" idx="1"/>
          </p:cNvCxnSpPr>
          <p:nvPr/>
        </p:nvCxnSpPr>
        <p:spPr>
          <a:xfrm>
            <a:off x="6158868" y="3219747"/>
            <a:ext cx="510106" cy="367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6" idx="0"/>
            <a:endCxn id="63" idx="2"/>
          </p:cNvCxnSpPr>
          <p:nvPr/>
        </p:nvCxnSpPr>
        <p:spPr>
          <a:xfrm flipH="1" flipV="1">
            <a:off x="7218479" y="3145817"/>
            <a:ext cx="360" cy="220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3" idx="0"/>
            <a:endCxn id="30" idx="0"/>
          </p:cNvCxnSpPr>
          <p:nvPr/>
        </p:nvCxnSpPr>
        <p:spPr>
          <a:xfrm rot="16200000" flipH="1">
            <a:off x="8371818" y="1551437"/>
            <a:ext cx="620543" cy="2927220"/>
          </a:xfrm>
          <a:prstGeom prst="bentConnector3">
            <a:avLst>
              <a:gd name="adj1" fmla="val -368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2" idx="2"/>
            <a:endCxn id="141" idx="0"/>
          </p:cNvCxnSpPr>
          <p:nvPr/>
        </p:nvCxnSpPr>
        <p:spPr>
          <a:xfrm>
            <a:off x="7388487" y="4545488"/>
            <a:ext cx="0" cy="153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23" idx="1"/>
            <a:endCxn id="27" idx="0"/>
          </p:cNvCxnSpPr>
          <p:nvPr/>
        </p:nvCxnSpPr>
        <p:spPr>
          <a:xfrm flipH="1">
            <a:off x="2089067" y="1476557"/>
            <a:ext cx="738203" cy="53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7" idx="2"/>
            <a:endCxn id="28" idx="1"/>
          </p:cNvCxnSpPr>
          <p:nvPr/>
        </p:nvCxnSpPr>
        <p:spPr>
          <a:xfrm>
            <a:off x="2089066" y="2462202"/>
            <a:ext cx="751688" cy="1408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endCxn id="39" idx="1"/>
          </p:cNvCxnSpPr>
          <p:nvPr/>
        </p:nvCxnSpPr>
        <p:spPr>
          <a:xfrm>
            <a:off x="2643752" y="2200090"/>
            <a:ext cx="187067" cy="1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image1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88488" y="5633435"/>
            <a:ext cx="2633345" cy="11703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50179" y="6542129"/>
            <a:ext cx="14083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9.2020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34456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Ieshia Johnson</dc:creator>
  <cp:lastModifiedBy>Ieshia Johnson</cp:lastModifiedBy>
  <cp:revision>1</cp:revision>
  <dcterms:created xsi:type="dcterms:W3CDTF">2020-09-11T15:28:54Z</dcterms:created>
  <dcterms:modified xsi:type="dcterms:W3CDTF">2020-09-11T15:29:18Z</dcterms:modified>
</cp:coreProperties>
</file>