
<file path=[Content_Types].xml><?xml version="1.0" encoding="utf-8"?>
<Types xmlns="http://schemas.openxmlformats.org/package/2006/content-types">
  <Default Extension="png" ContentType="image/png"/>
  <Default Extension="svg" ContentType="image/svg+xml"/>
  <Default Extension="bin" ContentType="application/vnd.openxmlformats-officedocument.oleObject"/>
  <Default Extension="tmp"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4.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5.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6.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7.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8.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9.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10.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11.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12.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13.xml" ContentType="application/vnd.openxmlformats-officedocument.theme+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theme/theme14.xml" ContentType="application/vnd.openxmlformats-officedocument.theme+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theme/theme15.xml" ContentType="application/vnd.openxmlformats-officedocument.theme+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16.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17.xml" ContentType="application/vnd.openxmlformats-officedocument.theme+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18.xml" ContentType="application/vnd.openxmlformats-officedocument.theme+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theme/theme19.xml" ContentType="application/vnd.openxmlformats-officedocument.theme+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theme/theme20.xml" ContentType="application/vnd.openxmlformats-officedocument.theme+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theme/theme21.xml" ContentType="application/vnd.openxmlformats-officedocument.theme+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theme/theme22.xml" ContentType="application/vnd.openxmlformats-officedocument.theme+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theme/theme23.xml" ContentType="application/vnd.openxmlformats-officedocument.theme+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theme/theme24.xml" ContentType="application/vnd.openxmlformats-officedocument.theme+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theme/theme25.xml" ContentType="application/vnd.openxmlformats-officedocument.theme+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notesSlides/notesSlide1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4.xml" ContentType="application/vnd.openxmlformats-officedocument.drawingml.chartshapes+xml"/>
  <Override PartName="/ppt/notesSlides/notesSlide2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media/image122.jpg" ContentType="image/jpg"/>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1.xml" ContentType="application/vnd.openxmlformats-officedocument.themeOverride+xml"/>
  <Override PartName="/ppt/drawings/drawing5.xml" ContentType="application/vnd.openxmlformats-officedocument.drawingml.chartshapes+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722" r:id="rId1"/>
    <p:sldMasterId id="2147484727" r:id="rId2"/>
    <p:sldMasterId id="2147484704" r:id="rId3"/>
    <p:sldMasterId id="2147483880" r:id="rId4"/>
    <p:sldMasterId id="2147484416" r:id="rId5"/>
    <p:sldMasterId id="2147484482" r:id="rId6"/>
    <p:sldMasterId id="2147484541" r:id="rId7"/>
    <p:sldMasterId id="2147484553" r:id="rId8"/>
    <p:sldMasterId id="2147484565" r:id="rId9"/>
    <p:sldMasterId id="2147484605" r:id="rId10"/>
    <p:sldMasterId id="2147484619" r:id="rId11"/>
    <p:sldMasterId id="2147484667" r:id="rId12"/>
    <p:sldMasterId id="2147484679" r:id="rId13"/>
    <p:sldMasterId id="2147484691" r:id="rId14"/>
    <p:sldMasterId id="2147484730" r:id="rId15"/>
    <p:sldMasterId id="2147483690" r:id="rId16"/>
    <p:sldMasterId id="2147483714" r:id="rId17"/>
    <p:sldMasterId id="2147484742" r:id="rId18"/>
    <p:sldMasterId id="2147483648" r:id="rId19"/>
    <p:sldMasterId id="2147484756" r:id="rId20"/>
    <p:sldMasterId id="2147484769" r:id="rId21"/>
    <p:sldMasterId id="2147484787" r:id="rId22"/>
    <p:sldMasterId id="2147484799" r:id="rId23"/>
    <p:sldMasterId id="2147484874" r:id="rId24"/>
    <p:sldMasterId id="2147484914" r:id="rId25"/>
    <p:sldMasterId id="2147485112" r:id="rId26"/>
  </p:sldMasterIdLst>
  <p:notesMasterIdLst>
    <p:notesMasterId r:id="rId113"/>
  </p:notesMasterIdLst>
  <p:sldIdLst>
    <p:sldId id="538" r:id="rId27"/>
    <p:sldId id="1471" r:id="rId28"/>
    <p:sldId id="2145707993" r:id="rId29"/>
    <p:sldId id="795" r:id="rId30"/>
    <p:sldId id="727" r:id="rId31"/>
    <p:sldId id="704" r:id="rId32"/>
    <p:sldId id="2145707997" r:id="rId33"/>
    <p:sldId id="2145707998" r:id="rId34"/>
    <p:sldId id="297" r:id="rId35"/>
    <p:sldId id="298" r:id="rId36"/>
    <p:sldId id="1472" r:id="rId37"/>
    <p:sldId id="460" r:id="rId38"/>
    <p:sldId id="1468" r:id="rId39"/>
    <p:sldId id="2145707994" r:id="rId40"/>
    <p:sldId id="2145707995" r:id="rId41"/>
    <p:sldId id="2145707996" r:id="rId42"/>
    <p:sldId id="2145708003" r:id="rId43"/>
    <p:sldId id="791" r:id="rId44"/>
    <p:sldId id="268" r:id="rId45"/>
    <p:sldId id="1271" r:id="rId46"/>
    <p:sldId id="445" r:id="rId47"/>
    <p:sldId id="300" r:id="rId48"/>
    <p:sldId id="435" r:id="rId49"/>
    <p:sldId id="307" r:id="rId50"/>
    <p:sldId id="1272" r:id="rId51"/>
    <p:sldId id="387" r:id="rId52"/>
    <p:sldId id="1268" r:id="rId53"/>
    <p:sldId id="447" r:id="rId54"/>
    <p:sldId id="420" r:id="rId55"/>
    <p:sldId id="400" r:id="rId56"/>
    <p:sldId id="392" r:id="rId57"/>
    <p:sldId id="1278" r:id="rId58"/>
    <p:sldId id="1277" r:id="rId59"/>
    <p:sldId id="313" r:id="rId60"/>
    <p:sldId id="793" r:id="rId61"/>
    <p:sldId id="258" r:id="rId62"/>
    <p:sldId id="277" r:id="rId63"/>
    <p:sldId id="278" r:id="rId64"/>
    <p:sldId id="279" r:id="rId65"/>
    <p:sldId id="280" r:id="rId66"/>
    <p:sldId id="282" r:id="rId67"/>
    <p:sldId id="283" r:id="rId68"/>
    <p:sldId id="284" r:id="rId69"/>
    <p:sldId id="285" r:id="rId70"/>
    <p:sldId id="306" r:id="rId71"/>
    <p:sldId id="288" r:id="rId72"/>
    <p:sldId id="289" r:id="rId73"/>
    <p:sldId id="370" r:id="rId74"/>
    <p:sldId id="371" r:id="rId75"/>
    <p:sldId id="372" r:id="rId76"/>
    <p:sldId id="373" r:id="rId77"/>
    <p:sldId id="374" r:id="rId78"/>
    <p:sldId id="301" r:id="rId79"/>
    <p:sldId id="2145707999" r:id="rId80"/>
    <p:sldId id="2145708002" r:id="rId81"/>
    <p:sldId id="2072" r:id="rId82"/>
    <p:sldId id="2145708000" r:id="rId83"/>
    <p:sldId id="2145708001" r:id="rId84"/>
    <p:sldId id="2073" r:id="rId85"/>
    <p:sldId id="794" r:id="rId86"/>
    <p:sldId id="2062" r:id="rId87"/>
    <p:sldId id="257" r:id="rId88"/>
    <p:sldId id="259" r:id="rId89"/>
    <p:sldId id="2061" r:id="rId90"/>
    <p:sldId id="260" r:id="rId91"/>
    <p:sldId id="261" r:id="rId92"/>
    <p:sldId id="262" r:id="rId93"/>
    <p:sldId id="264" r:id="rId94"/>
    <p:sldId id="267" r:id="rId95"/>
    <p:sldId id="265" r:id="rId96"/>
    <p:sldId id="269" r:id="rId97"/>
    <p:sldId id="792" r:id="rId98"/>
    <p:sldId id="789" r:id="rId99"/>
    <p:sldId id="2145707985" r:id="rId100"/>
    <p:sldId id="2145707983" r:id="rId101"/>
    <p:sldId id="2145707984" r:id="rId102"/>
    <p:sldId id="308" r:id="rId103"/>
    <p:sldId id="2145707987" r:id="rId104"/>
    <p:sldId id="2145707982" r:id="rId105"/>
    <p:sldId id="2145707992" r:id="rId106"/>
    <p:sldId id="2145707956" r:id="rId107"/>
    <p:sldId id="2145707958" r:id="rId108"/>
    <p:sldId id="2145707981" r:id="rId109"/>
    <p:sldId id="256" r:id="rId110"/>
    <p:sldId id="790" r:id="rId111"/>
    <p:sldId id="757" r:id="rId1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5FBE01E-7B92-B9C0-0995-5C3FE74E91A1}" name="Alana Rivera" initials="AR" userId="S::arg3669@ads.northwestern.edu::fc8b707a-b7e9-4f2a-8d71-2d76819b7881" providerId="AD"/>
  <p188:author id="{FCF8223C-610E-2BBA-F33B-0E1F55F6BB33}" name="Patricia Ann Lee King" initials="PK" userId="S::pal094@ads.northwestern.edu::dbab7ec2-5444-4d21-afe7-a39974533dd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Patricia Ann Lee King" initials="PALK" lastIdx="1" clrIdx="0">
    <p:extLst>
      <p:ext uri="{19B8F6BF-5375-455C-9EA6-DF929625EA0E}">
        <p15:presenceInfo xmlns:p15="http://schemas.microsoft.com/office/powerpoint/2012/main" userId="Patricia Ann Lee Ki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49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190" autoAdjust="0"/>
  </p:normalViewPr>
  <p:slideViewPr>
    <p:cSldViewPr snapToGrid="0">
      <p:cViewPr varScale="1">
        <p:scale>
          <a:sx n="58" d="100"/>
          <a:sy n="58" d="100"/>
        </p:scale>
        <p:origin x="964" y="52"/>
      </p:cViewPr>
      <p:guideLst/>
    </p:cSldViewPr>
  </p:slideViewPr>
  <p:notesTextViewPr>
    <p:cViewPr>
      <p:scale>
        <a:sx n="1" d="1"/>
        <a:sy n="1" d="1"/>
      </p:scale>
      <p:origin x="0" y="0"/>
    </p:cViewPr>
  </p:notesTextViewPr>
  <p:sorterViewPr>
    <p:cViewPr>
      <p:scale>
        <a:sx n="100" d="100"/>
        <a:sy n="100" d="100"/>
      </p:scale>
      <p:origin x="0" y="-3757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theme" Target="theme/theme1.xml"/><Relationship Id="rId21" Type="http://schemas.openxmlformats.org/officeDocument/2006/relationships/slideMaster" Target="slideMasters/slideMaster21.xml"/><Relationship Id="rId42" Type="http://schemas.openxmlformats.org/officeDocument/2006/relationships/slide" Target="slides/slide16.xml"/><Relationship Id="rId47" Type="http://schemas.openxmlformats.org/officeDocument/2006/relationships/slide" Target="slides/slide21.xml"/><Relationship Id="rId63" Type="http://schemas.openxmlformats.org/officeDocument/2006/relationships/slide" Target="slides/slide37.xml"/><Relationship Id="rId68" Type="http://schemas.openxmlformats.org/officeDocument/2006/relationships/slide" Target="slides/slide42.xml"/><Relationship Id="rId84" Type="http://schemas.openxmlformats.org/officeDocument/2006/relationships/slide" Target="slides/slide58.xml"/><Relationship Id="rId89" Type="http://schemas.openxmlformats.org/officeDocument/2006/relationships/slide" Target="slides/slide63.xml"/><Relationship Id="rId112" Type="http://schemas.openxmlformats.org/officeDocument/2006/relationships/slide" Target="slides/slide86.xml"/><Relationship Id="rId16" Type="http://schemas.openxmlformats.org/officeDocument/2006/relationships/slideMaster" Target="slideMasters/slideMaster16.xml"/><Relationship Id="rId107" Type="http://schemas.openxmlformats.org/officeDocument/2006/relationships/slide" Target="slides/slide81.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6.xml"/><Relationship Id="rId37" Type="http://schemas.openxmlformats.org/officeDocument/2006/relationships/slide" Target="slides/slide11.xml"/><Relationship Id="rId40" Type="http://schemas.openxmlformats.org/officeDocument/2006/relationships/slide" Target="slides/slide14.xml"/><Relationship Id="rId45" Type="http://schemas.openxmlformats.org/officeDocument/2006/relationships/slide" Target="slides/slide19.xml"/><Relationship Id="rId53" Type="http://schemas.openxmlformats.org/officeDocument/2006/relationships/slide" Target="slides/slide27.xml"/><Relationship Id="rId58" Type="http://schemas.openxmlformats.org/officeDocument/2006/relationships/slide" Target="slides/slide32.xml"/><Relationship Id="rId66" Type="http://schemas.openxmlformats.org/officeDocument/2006/relationships/slide" Target="slides/slide40.xml"/><Relationship Id="rId74" Type="http://schemas.openxmlformats.org/officeDocument/2006/relationships/slide" Target="slides/slide48.xml"/><Relationship Id="rId79" Type="http://schemas.openxmlformats.org/officeDocument/2006/relationships/slide" Target="slides/slide53.xml"/><Relationship Id="rId87" Type="http://schemas.openxmlformats.org/officeDocument/2006/relationships/slide" Target="slides/slide61.xml"/><Relationship Id="rId102" Type="http://schemas.openxmlformats.org/officeDocument/2006/relationships/slide" Target="slides/slide76.xml"/><Relationship Id="rId110" Type="http://schemas.openxmlformats.org/officeDocument/2006/relationships/slide" Target="slides/slide84.xml"/><Relationship Id="rId115"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35.xml"/><Relationship Id="rId82" Type="http://schemas.openxmlformats.org/officeDocument/2006/relationships/slide" Target="slides/slide56.xml"/><Relationship Id="rId90" Type="http://schemas.openxmlformats.org/officeDocument/2006/relationships/slide" Target="slides/slide64.xml"/><Relationship Id="rId95" Type="http://schemas.openxmlformats.org/officeDocument/2006/relationships/slide" Target="slides/slide6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1.xml"/><Relationship Id="rId30" Type="http://schemas.openxmlformats.org/officeDocument/2006/relationships/slide" Target="slides/slide4.xml"/><Relationship Id="rId35" Type="http://schemas.openxmlformats.org/officeDocument/2006/relationships/slide" Target="slides/slide9.xml"/><Relationship Id="rId43" Type="http://schemas.openxmlformats.org/officeDocument/2006/relationships/slide" Target="slides/slide17.xml"/><Relationship Id="rId48" Type="http://schemas.openxmlformats.org/officeDocument/2006/relationships/slide" Target="slides/slide22.xml"/><Relationship Id="rId56" Type="http://schemas.openxmlformats.org/officeDocument/2006/relationships/slide" Target="slides/slide30.xml"/><Relationship Id="rId64" Type="http://schemas.openxmlformats.org/officeDocument/2006/relationships/slide" Target="slides/slide38.xml"/><Relationship Id="rId69" Type="http://schemas.openxmlformats.org/officeDocument/2006/relationships/slide" Target="slides/slide43.xml"/><Relationship Id="rId77" Type="http://schemas.openxmlformats.org/officeDocument/2006/relationships/slide" Target="slides/slide51.xml"/><Relationship Id="rId100" Type="http://schemas.openxmlformats.org/officeDocument/2006/relationships/slide" Target="slides/slide74.xml"/><Relationship Id="rId105" Type="http://schemas.openxmlformats.org/officeDocument/2006/relationships/slide" Target="slides/slide79.xml"/><Relationship Id="rId113" Type="http://schemas.openxmlformats.org/officeDocument/2006/relationships/notesMaster" Target="notesMasters/notesMaster1.xml"/><Relationship Id="rId118"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25.xml"/><Relationship Id="rId72" Type="http://schemas.openxmlformats.org/officeDocument/2006/relationships/slide" Target="slides/slide46.xml"/><Relationship Id="rId80" Type="http://schemas.openxmlformats.org/officeDocument/2006/relationships/slide" Target="slides/slide54.xml"/><Relationship Id="rId85" Type="http://schemas.openxmlformats.org/officeDocument/2006/relationships/slide" Target="slides/slide59.xml"/><Relationship Id="rId93" Type="http://schemas.openxmlformats.org/officeDocument/2006/relationships/slide" Target="slides/slide67.xml"/><Relationship Id="rId98" Type="http://schemas.openxmlformats.org/officeDocument/2006/relationships/slide" Target="slides/slide72.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7.xml"/><Relationship Id="rId38" Type="http://schemas.openxmlformats.org/officeDocument/2006/relationships/slide" Target="slides/slide12.xml"/><Relationship Id="rId46" Type="http://schemas.openxmlformats.org/officeDocument/2006/relationships/slide" Target="slides/slide20.xml"/><Relationship Id="rId59" Type="http://schemas.openxmlformats.org/officeDocument/2006/relationships/slide" Target="slides/slide33.xml"/><Relationship Id="rId67" Type="http://schemas.openxmlformats.org/officeDocument/2006/relationships/slide" Target="slides/slide41.xml"/><Relationship Id="rId103" Type="http://schemas.openxmlformats.org/officeDocument/2006/relationships/slide" Target="slides/slide77.xml"/><Relationship Id="rId108" Type="http://schemas.openxmlformats.org/officeDocument/2006/relationships/slide" Target="slides/slide82.xml"/><Relationship Id="rId116" Type="http://schemas.openxmlformats.org/officeDocument/2006/relationships/viewProps" Target="viewProps.xml"/><Relationship Id="rId20" Type="http://schemas.openxmlformats.org/officeDocument/2006/relationships/slideMaster" Target="slideMasters/slideMaster20.xml"/><Relationship Id="rId41" Type="http://schemas.openxmlformats.org/officeDocument/2006/relationships/slide" Target="slides/slide15.xml"/><Relationship Id="rId54" Type="http://schemas.openxmlformats.org/officeDocument/2006/relationships/slide" Target="slides/slide28.xml"/><Relationship Id="rId62" Type="http://schemas.openxmlformats.org/officeDocument/2006/relationships/slide" Target="slides/slide36.xml"/><Relationship Id="rId70" Type="http://schemas.openxmlformats.org/officeDocument/2006/relationships/slide" Target="slides/slide44.xml"/><Relationship Id="rId75" Type="http://schemas.openxmlformats.org/officeDocument/2006/relationships/slide" Target="slides/slide49.xml"/><Relationship Id="rId83" Type="http://schemas.openxmlformats.org/officeDocument/2006/relationships/slide" Target="slides/slide57.xml"/><Relationship Id="rId88" Type="http://schemas.openxmlformats.org/officeDocument/2006/relationships/slide" Target="slides/slide62.xml"/><Relationship Id="rId91" Type="http://schemas.openxmlformats.org/officeDocument/2006/relationships/slide" Target="slides/slide65.xml"/><Relationship Id="rId96" Type="http://schemas.openxmlformats.org/officeDocument/2006/relationships/slide" Target="slides/slide70.xml"/><Relationship Id="rId111" Type="http://schemas.openxmlformats.org/officeDocument/2006/relationships/slide" Target="slides/slide8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2.xml"/><Relationship Id="rId36" Type="http://schemas.openxmlformats.org/officeDocument/2006/relationships/slide" Target="slides/slide10.xml"/><Relationship Id="rId49" Type="http://schemas.openxmlformats.org/officeDocument/2006/relationships/slide" Target="slides/slide23.xml"/><Relationship Id="rId57" Type="http://schemas.openxmlformats.org/officeDocument/2006/relationships/slide" Target="slides/slide31.xml"/><Relationship Id="rId106" Type="http://schemas.openxmlformats.org/officeDocument/2006/relationships/slide" Target="slides/slide80.xml"/><Relationship Id="rId114" Type="http://schemas.openxmlformats.org/officeDocument/2006/relationships/commentAuthors" Target="commentAuthors.xml"/><Relationship Id="rId119" Type="http://schemas.microsoft.com/office/2018/10/relationships/authors" Target="authors.xml"/><Relationship Id="rId10" Type="http://schemas.openxmlformats.org/officeDocument/2006/relationships/slideMaster" Target="slideMasters/slideMaster10.xml"/><Relationship Id="rId31" Type="http://schemas.openxmlformats.org/officeDocument/2006/relationships/slide" Target="slides/slide5.xml"/><Relationship Id="rId44" Type="http://schemas.openxmlformats.org/officeDocument/2006/relationships/slide" Target="slides/slide18.xml"/><Relationship Id="rId52" Type="http://schemas.openxmlformats.org/officeDocument/2006/relationships/slide" Target="slides/slide26.xml"/><Relationship Id="rId60" Type="http://schemas.openxmlformats.org/officeDocument/2006/relationships/slide" Target="slides/slide34.xml"/><Relationship Id="rId65" Type="http://schemas.openxmlformats.org/officeDocument/2006/relationships/slide" Target="slides/slide39.xml"/><Relationship Id="rId73" Type="http://schemas.openxmlformats.org/officeDocument/2006/relationships/slide" Target="slides/slide47.xml"/><Relationship Id="rId78" Type="http://schemas.openxmlformats.org/officeDocument/2006/relationships/slide" Target="slides/slide52.xml"/><Relationship Id="rId81" Type="http://schemas.openxmlformats.org/officeDocument/2006/relationships/slide" Target="slides/slide55.xml"/><Relationship Id="rId86" Type="http://schemas.openxmlformats.org/officeDocument/2006/relationships/slide" Target="slides/slide60.xml"/><Relationship Id="rId94" Type="http://schemas.openxmlformats.org/officeDocument/2006/relationships/slide" Target="slides/slide68.xml"/><Relationship Id="rId99" Type="http://schemas.openxmlformats.org/officeDocument/2006/relationships/slide" Target="slides/slide73.xml"/><Relationship Id="rId101" Type="http://schemas.openxmlformats.org/officeDocument/2006/relationships/slide" Target="slides/slide75.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3.xml"/><Relationship Id="rId109" Type="http://schemas.openxmlformats.org/officeDocument/2006/relationships/slide" Target="slides/slide83.xml"/><Relationship Id="rId34" Type="http://schemas.openxmlformats.org/officeDocument/2006/relationships/slide" Target="slides/slide8.xml"/><Relationship Id="rId50" Type="http://schemas.openxmlformats.org/officeDocument/2006/relationships/slide" Target="slides/slide24.xml"/><Relationship Id="rId55" Type="http://schemas.openxmlformats.org/officeDocument/2006/relationships/slide" Target="slides/slide29.xml"/><Relationship Id="rId76" Type="http://schemas.openxmlformats.org/officeDocument/2006/relationships/slide" Target="slides/slide50.xml"/><Relationship Id="rId97" Type="http://schemas.openxmlformats.org/officeDocument/2006/relationships/slide" Target="slides/slide71.xml"/><Relationship Id="rId104" Type="http://schemas.openxmlformats.org/officeDocument/2006/relationships/slide" Target="slides/slide78.xml"/><Relationship Id="rId7" Type="http://schemas.openxmlformats.org/officeDocument/2006/relationships/slideMaster" Target="slideMasters/slideMaster7.xml"/><Relationship Id="rId71" Type="http://schemas.openxmlformats.org/officeDocument/2006/relationships/slide" Target="slides/slide45.xml"/><Relationship Id="rId92"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oleObject" Target="file:///\\ILLINOIS.GOV\DPH\Shared\535\USR1\Groups\OWH\MMRC%20Abstracts\Report%202023\DataAnalysis\Data%20for%20Charts%20MM%20Report%20-%20for%20Graphic%20Design.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ILLINOIS.GOV\DPH\Shared\535\USR1\Groups\OWH\MMRC%20Abstracts\Report%202023\DataAnalysis\Data%20for%20Charts%20MM%20Report%20-%20for%20Graphic%20Design_9-11_Final.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oleObject" Target="../embeddings/oleObject4.bin"/><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3" Type="http://schemas.openxmlformats.org/officeDocument/2006/relationships/oleObject" Target="file:///\\ILLINOIS.GOV\DPH\Shared\535\USR1\Groups\OWH\MMRC%20Abstracts\Report%202023\DataAnalysis\Data%20for%20Charts%20MM%20Report%20-%20for%20Graphic%20Design_9-11_Final.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ILLINOIS.GOV\DPH\Shared\535\USR1\Groups\OWH\MMRC%20Abstracts\Report%202023\DataAnalysis\Data%20for%20Charts%20MM%20Report%20-%20for%20Graphic%20Design_9-11_Final.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4.xml"/></Relationships>
</file>

<file path=ppt/charts/_rels/chart6.xml.rels><?xml version="1.0" encoding="UTF-8" standalone="yes"?>
<Relationships xmlns="http://schemas.openxmlformats.org/package/2006/relationships"><Relationship Id="rId3" Type="http://schemas.openxmlformats.org/officeDocument/2006/relationships/oleObject" Target="file:///\\ILLINOIS.GOV\DPH\Shared\535\USR1\Groups\OWH\MMRC%20Abstracts\Report%202023\DataAnalysis\Data%20for%20Charts%20MM%20Report%20-%20for%20Graphic%20Design_9-11_Final.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7.xml"/><Relationship Id="rId1" Type="http://schemas.microsoft.com/office/2011/relationships/chartStyle" Target="style7.xml"/><Relationship Id="rId5" Type="http://schemas.openxmlformats.org/officeDocument/2006/relationships/chartUserShapes" Target="../drawings/drawing5.xml"/><Relationship Id="rId4"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247594050743664E-2"/>
          <c:y val="0.14788920707399364"/>
          <c:w val="0.89019685039370078"/>
          <c:h val="0.57928469201309074"/>
        </c:manualLayout>
      </c:layout>
      <c:barChart>
        <c:barDir val="col"/>
        <c:grouping val="clustered"/>
        <c:varyColors val="0"/>
        <c:ser>
          <c:idx val="0"/>
          <c:order val="0"/>
          <c:tx>
            <c:strRef>
              <c:f>'Fig. 18'!$B$3</c:f>
              <c:strCache>
                <c:ptCount val="1"/>
                <c:pt idx="0">
                  <c:v># Deaths</c:v>
                </c:pt>
              </c:strCache>
            </c:strRef>
          </c:tx>
          <c:spPr>
            <a:solidFill>
              <a:schemeClr val="accent1"/>
            </a:solidFill>
            <a:ln>
              <a:noFill/>
            </a:ln>
            <a:effectLst/>
          </c:spPr>
          <c:invertIfNegative val="0"/>
          <c:dPt>
            <c:idx val="0"/>
            <c:invertIfNegative val="0"/>
            <c:bubble3D val="0"/>
            <c:spPr>
              <a:solidFill>
                <a:schemeClr val="accent5">
                  <a:lumMod val="75000"/>
                </a:schemeClr>
              </a:solidFill>
              <a:ln>
                <a:noFill/>
              </a:ln>
              <a:effectLst/>
            </c:spPr>
            <c:extLst>
              <c:ext xmlns:c16="http://schemas.microsoft.com/office/drawing/2014/chart" uri="{C3380CC4-5D6E-409C-BE32-E72D297353CC}">
                <c16:uniqueId val="{00000001-AD63-4DF0-B931-19B184358AFC}"/>
              </c:ext>
            </c:extLst>
          </c:dPt>
          <c:dPt>
            <c:idx val="1"/>
            <c:invertIfNegative val="0"/>
            <c:bubble3D val="0"/>
            <c:spPr>
              <a:solidFill>
                <a:schemeClr val="accent5">
                  <a:lumMod val="75000"/>
                </a:schemeClr>
              </a:solidFill>
              <a:ln>
                <a:noFill/>
              </a:ln>
              <a:effectLst/>
            </c:spPr>
            <c:extLst>
              <c:ext xmlns:c16="http://schemas.microsoft.com/office/drawing/2014/chart" uri="{C3380CC4-5D6E-409C-BE32-E72D297353CC}">
                <c16:uniqueId val="{00000003-AD63-4DF0-B931-19B184358AFC}"/>
              </c:ext>
            </c:extLst>
          </c:dPt>
          <c:dPt>
            <c:idx val="2"/>
            <c:invertIfNegative val="0"/>
            <c:bubble3D val="0"/>
            <c:spPr>
              <a:solidFill>
                <a:schemeClr val="accent5">
                  <a:lumMod val="75000"/>
                </a:schemeClr>
              </a:solidFill>
              <a:ln>
                <a:noFill/>
              </a:ln>
              <a:effectLst/>
            </c:spPr>
            <c:extLst>
              <c:ext xmlns:c16="http://schemas.microsoft.com/office/drawing/2014/chart" uri="{C3380CC4-5D6E-409C-BE32-E72D297353CC}">
                <c16:uniqueId val="{00000005-AD63-4DF0-B931-19B184358AFC}"/>
              </c:ext>
            </c:extLst>
          </c:dPt>
          <c:dPt>
            <c:idx val="3"/>
            <c:invertIfNegative val="0"/>
            <c:bubble3D val="0"/>
            <c:spPr>
              <a:solidFill>
                <a:srgbClr val="2E4B7D"/>
              </a:solidFill>
              <a:ln>
                <a:noFill/>
              </a:ln>
              <a:effectLst/>
            </c:spPr>
            <c:extLst>
              <c:ext xmlns:c16="http://schemas.microsoft.com/office/drawing/2014/chart" uri="{C3380CC4-5D6E-409C-BE32-E72D297353CC}">
                <c16:uniqueId val="{00000007-AD63-4DF0-B931-19B184358AFC}"/>
              </c:ext>
            </c:extLst>
          </c:dPt>
          <c:dPt>
            <c:idx val="4"/>
            <c:invertIfNegative val="0"/>
            <c:bubble3D val="0"/>
            <c:spPr>
              <a:solidFill>
                <a:srgbClr val="2E4B7D"/>
              </a:solidFill>
              <a:ln>
                <a:noFill/>
              </a:ln>
              <a:effectLst/>
            </c:spPr>
            <c:extLst>
              <c:ext xmlns:c16="http://schemas.microsoft.com/office/drawing/2014/chart" uri="{C3380CC4-5D6E-409C-BE32-E72D297353CC}">
                <c16:uniqueId val="{00000009-AD63-4DF0-B931-19B184358AFC}"/>
              </c:ext>
            </c:extLst>
          </c:dPt>
          <c:dPt>
            <c:idx val="5"/>
            <c:invertIfNegative val="0"/>
            <c:bubble3D val="0"/>
            <c:spPr>
              <a:solidFill>
                <a:srgbClr val="2E4B7D"/>
              </a:solidFill>
              <a:ln>
                <a:noFill/>
              </a:ln>
              <a:effectLst/>
            </c:spPr>
            <c:extLst>
              <c:ext xmlns:c16="http://schemas.microsoft.com/office/drawing/2014/chart" uri="{C3380CC4-5D6E-409C-BE32-E72D297353CC}">
                <c16:uniqueId val="{0000000B-AD63-4DF0-B931-19B184358AFC}"/>
              </c:ext>
            </c:extLst>
          </c:dPt>
          <c:dPt>
            <c:idx val="6"/>
            <c:invertIfNegative val="0"/>
            <c:bubble3D val="0"/>
            <c:spPr>
              <a:solidFill>
                <a:schemeClr val="accent5">
                  <a:lumMod val="60000"/>
                  <a:lumOff val="40000"/>
                </a:schemeClr>
              </a:solidFill>
              <a:ln>
                <a:noFill/>
              </a:ln>
              <a:effectLst/>
            </c:spPr>
            <c:extLst>
              <c:ext xmlns:c16="http://schemas.microsoft.com/office/drawing/2014/chart" uri="{C3380CC4-5D6E-409C-BE32-E72D297353CC}">
                <c16:uniqueId val="{0000000D-AD63-4DF0-B931-19B184358AFC}"/>
              </c:ext>
            </c:extLst>
          </c:dPt>
          <c:dPt>
            <c:idx val="7"/>
            <c:invertIfNegative val="0"/>
            <c:bubble3D val="0"/>
            <c:spPr>
              <a:solidFill>
                <a:schemeClr val="accent5">
                  <a:lumMod val="60000"/>
                  <a:lumOff val="40000"/>
                </a:schemeClr>
              </a:solidFill>
              <a:ln>
                <a:noFill/>
              </a:ln>
              <a:effectLst/>
            </c:spPr>
            <c:extLst>
              <c:ext xmlns:c16="http://schemas.microsoft.com/office/drawing/2014/chart" uri="{C3380CC4-5D6E-409C-BE32-E72D297353CC}">
                <c16:uniqueId val="{0000000F-AD63-4DF0-B931-19B184358AFC}"/>
              </c:ext>
            </c:extLst>
          </c:dPt>
          <c:dLbls>
            <c:spPr>
              <a:noFill/>
              <a:ln>
                <a:noFill/>
              </a:ln>
              <a:effectLst/>
            </c:spPr>
            <c:txPr>
              <a:bodyPr rot="0" spcFirstLastPara="1" vertOverflow="ellipsis" vert="horz" wrap="square" anchor="ctr" anchorCtr="1"/>
              <a:lstStyle/>
              <a:p>
                <a:pPr>
                  <a:defRPr sz="20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 18'!$A$4:$A$11</c:f>
              <c:strCache>
                <c:ptCount val="8"/>
                <c:pt idx="0">
                  <c:v>2015</c:v>
                </c:pt>
                <c:pt idx="1">
                  <c:v>2016</c:v>
                </c:pt>
                <c:pt idx="2">
                  <c:v>2017</c:v>
                </c:pt>
                <c:pt idx="3">
                  <c:v>2018</c:v>
                </c:pt>
                <c:pt idx="4">
                  <c:v>2019</c:v>
                </c:pt>
                <c:pt idx="5">
                  <c:v>2020</c:v>
                </c:pt>
                <c:pt idx="6">
                  <c:v>*2021</c:v>
                </c:pt>
                <c:pt idx="7">
                  <c:v>*2022</c:v>
                </c:pt>
              </c:strCache>
            </c:strRef>
          </c:cat>
          <c:val>
            <c:numRef>
              <c:f>'Fig. 18'!$B$4:$B$11</c:f>
              <c:numCache>
                <c:formatCode>General</c:formatCode>
                <c:ptCount val="8"/>
                <c:pt idx="0">
                  <c:v>92</c:v>
                </c:pt>
                <c:pt idx="1">
                  <c:v>72</c:v>
                </c:pt>
                <c:pt idx="2">
                  <c:v>103</c:v>
                </c:pt>
                <c:pt idx="3">
                  <c:v>83</c:v>
                </c:pt>
                <c:pt idx="4">
                  <c:v>70</c:v>
                </c:pt>
                <c:pt idx="5">
                  <c:v>110</c:v>
                </c:pt>
                <c:pt idx="6">
                  <c:v>116</c:v>
                </c:pt>
                <c:pt idx="7">
                  <c:v>98</c:v>
                </c:pt>
              </c:numCache>
            </c:numRef>
          </c:val>
          <c:extLst>
            <c:ext xmlns:c16="http://schemas.microsoft.com/office/drawing/2014/chart" uri="{C3380CC4-5D6E-409C-BE32-E72D297353CC}">
              <c16:uniqueId val="{00000010-AD63-4DF0-B931-19B184358AFC}"/>
            </c:ext>
          </c:extLst>
        </c:ser>
        <c:dLbls>
          <c:showLegendKey val="0"/>
          <c:showVal val="0"/>
          <c:showCatName val="0"/>
          <c:showSerName val="0"/>
          <c:showPercent val="0"/>
          <c:showBubbleSize val="0"/>
        </c:dLbls>
        <c:gapWidth val="49"/>
        <c:overlap val="-27"/>
        <c:axId val="699293472"/>
        <c:axId val="699293832"/>
      </c:barChart>
      <c:catAx>
        <c:axId val="699293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699293832"/>
        <c:crosses val="autoZero"/>
        <c:auto val="1"/>
        <c:lblAlgn val="ctr"/>
        <c:lblOffset val="100"/>
        <c:noMultiLvlLbl val="0"/>
      </c:catAx>
      <c:valAx>
        <c:axId val="699293832"/>
        <c:scaling>
          <c:orientation val="minMax"/>
          <c:max val="12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6992934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2000"/>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624250093738282"/>
          <c:y val="3.6144850907356495E-2"/>
          <c:w val="0.80323792005507511"/>
          <c:h val="0.77217657526177075"/>
        </c:manualLayout>
      </c:layout>
      <c:barChart>
        <c:barDir val="bar"/>
        <c:grouping val="clustered"/>
        <c:varyColors val="0"/>
        <c:ser>
          <c:idx val="1"/>
          <c:order val="0"/>
          <c:tx>
            <c:strRef>
              <c:f>'Fig. 23'!$D$6</c:f>
              <c:strCache>
                <c:ptCount val="1"/>
                <c:pt idx="0">
                  <c:v>2018-2020</c:v>
                </c:pt>
              </c:strCache>
            </c:strRef>
          </c:tx>
          <c:spPr>
            <a:solidFill>
              <a:srgbClr val="2E4B7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 23'!$B$7:$B$10</c:f>
              <c:strCache>
                <c:ptCount val="4"/>
                <c:pt idx="0">
                  <c:v>Other Race*</c:v>
                </c:pt>
                <c:pt idx="1">
                  <c:v>White</c:v>
                </c:pt>
                <c:pt idx="2">
                  <c:v>Hispanic</c:v>
                </c:pt>
                <c:pt idx="3">
                  <c:v>Black</c:v>
                </c:pt>
              </c:strCache>
            </c:strRef>
          </c:cat>
          <c:val>
            <c:numRef>
              <c:f>'Fig. 23'!$D$7:$D$10</c:f>
              <c:numCache>
                <c:formatCode>0</c:formatCode>
                <c:ptCount val="4"/>
                <c:pt idx="0">
                  <c:v>20</c:v>
                </c:pt>
                <c:pt idx="1">
                  <c:v>25</c:v>
                </c:pt>
                <c:pt idx="2">
                  <c:v>24</c:v>
                </c:pt>
                <c:pt idx="3">
                  <c:v>43</c:v>
                </c:pt>
              </c:numCache>
            </c:numRef>
          </c:val>
          <c:extLst>
            <c:ext xmlns:c16="http://schemas.microsoft.com/office/drawing/2014/chart" uri="{C3380CC4-5D6E-409C-BE32-E72D297353CC}">
              <c16:uniqueId val="{00000000-FDAF-459E-A428-7B3B2A73DF8E}"/>
            </c:ext>
          </c:extLst>
        </c:ser>
        <c:ser>
          <c:idx val="0"/>
          <c:order val="1"/>
          <c:tx>
            <c:strRef>
              <c:f>'Fig. 23'!$C$6</c:f>
              <c:strCache>
                <c:ptCount val="1"/>
                <c:pt idx="0">
                  <c:v>2015-2017</c:v>
                </c:pt>
              </c:strCache>
            </c:strRef>
          </c:tx>
          <c:spPr>
            <a:solidFill>
              <a:srgbClr val="B5D4D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 23'!$B$7:$B$10</c:f>
              <c:strCache>
                <c:ptCount val="4"/>
                <c:pt idx="0">
                  <c:v>Other Race*</c:v>
                </c:pt>
                <c:pt idx="1">
                  <c:v>White</c:v>
                </c:pt>
                <c:pt idx="2">
                  <c:v>Hispanic</c:v>
                </c:pt>
                <c:pt idx="3">
                  <c:v>Black</c:v>
                </c:pt>
              </c:strCache>
            </c:strRef>
          </c:cat>
          <c:val>
            <c:numRef>
              <c:f>'Fig. 23'!$C$7:$C$10</c:f>
              <c:numCache>
                <c:formatCode>0</c:formatCode>
                <c:ptCount val="4"/>
                <c:pt idx="0">
                  <c:v>5</c:v>
                </c:pt>
                <c:pt idx="1">
                  <c:v>12</c:v>
                </c:pt>
                <c:pt idx="2">
                  <c:v>16</c:v>
                </c:pt>
                <c:pt idx="3">
                  <c:v>49</c:v>
                </c:pt>
              </c:numCache>
            </c:numRef>
          </c:val>
          <c:extLst>
            <c:ext xmlns:c16="http://schemas.microsoft.com/office/drawing/2014/chart" uri="{C3380CC4-5D6E-409C-BE32-E72D297353CC}">
              <c16:uniqueId val="{00000001-FDAF-459E-A428-7B3B2A73DF8E}"/>
            </c:ext>
          </c:extLst>
        </c:ser>
        <c:dLbls>
          <c:dLblPos val="outEnd"/>
          <c:showLegendKey val="0"/>
          <c:showVal val="1"/>
          <c:showCatName val="0"/>
          <c:showSerName val="0"/>
          <c:showPercent val="0"/>
          <c:showBubbleSize val="0"/>
        </c:dLbls>
        <c:gapWidth val="102"/>
        <c:axId val="690217968"/>
        <c:axId val="690219408"/>
      </c:barChart>
      <c:catAx>
        <c:axId val="6902179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200" b="0" i="0" u="none" strike="noStrike" kern="1200" baseline="0">
                <a:solidFill>
                  <a:schemeClr val="tx1"/>
                </a:solidFill>
                <a:latin typeface="+mn-lt"/>
                <a:ea typeface="+mn-ea"/>
                <a:cs typeface="+mn-cs"/>
              </a:defRPr>
            </a:pPr>
            <a:endParaRPr lang="en-US"/>
          </a:p>
        </c:txPr>
        <c:crossAx val="690219408"/>
        <c:crosses val="autoZero"/>
        <c:auto val="1"/>
        <c:lblAlgn val="ctr"/>
        <c:lblOffset val="100"/>
        <c:noMultiLvlLbl val="0"/>
      </c:catAx>
      <c:valAx>
        <c:axId val="690219408"/>
        <c:scaling>
          <c:orientation val="minMax"/>
          <c:max val="50"/>
        </c:scaling>
        <c:delete val="0"/>
        <c:axPos val="b"/>
        <c:title>
          <c:tx>
            <c:rich>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r>
                  <a:rPr lang="en-US" sz="2000" b="1">
                    <a:solidFill>
                      <a:schemeClr val="tx1"/>
                    </a:solidFill>
                  </a:rPr>
                  <a:t>Number of Deaths per</a:t>
                </a:r>
                <a:r>
                  <a:rPr lang="en-US" sz="2000" b="1" baseline="0">
                    <a:solidFill>
                      <a:schemeClr val="tx1"/>
                    </a:solidFill>
                  </a:rPr>
                  <a:t> 100,000 Live Births</a:t>
                </a:r>
                <a:endParaRPr lang="en-US" sz="2000" b="1">
                  <a:solidFill>
                    <a:schemeClr val="tx1"/>
                  </a:solidFill>
                </a:endParaRPr>
              </a:p>
            </c:rich>
          </c:tx>
          <c:overlay val="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title>
        <c:numFmt formatCode="0" sourceLinked="1"/>
        <c:majorTickMark val="cross"/>
        <c:minorTickMark val="none"/>
        <c:tickLblPos val="nextTo"/>
        <c:spPr>
          <a:noFill/>
          <a:ln>
            <a:solidFill>
              <a:schemeClr val="tx1">
                <a:lumMod val="15000"/>
                <a:lumOff val="85000"/>
              </a:schemeClr>
            </a:solid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690217968"/>
        <c:crosses val="autoZero"/>
        <c:crossBetween val="between"/>
        <c:majorUnit val="10"/>
      </c:valAx>
      <c:spPr>
        <a:noFill/>
        <a:ln>
          <a:noFill/>
        </a:ln>
        <a:effectLst/>
      </c:spPr>
    </c:plotArea>
    <c:legend>
      <c:legendPos val="r"/>
      <c:layout>
        <c:manualLayout>
          <c:xMode val="edge"/>
          <c:yMode val="edge"/>
          <c:x val="0.76018243621186699"/>
          <c:y val="0.44126469371240579"/>
          <c:w val="0.20013510606256182"/>
          <c:h val="0.30734507267616656"/>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304489282589677"/>
          <c:y val="0.14291452698847426"/>
          <c:w val="0.80787219305920088"/>
          <c:h val="0.67777192453709445"/>
        </c:manualLayout>
      </c:layout>
      <c:barChart>
        <c:barDir val="bar"/>
        <c:grouping val="clustered"/>
        <c:varyColors val="0"/>
        <c:ser>
          <c:idx val="1"/>
          <c:order val="0"/>
          <c:tx>
            <c:strRef>
              <c:f>'Fig. 25'!$D$5</c:f>
              <c:strCache>
                <c:ptCount val="1"/>
                <c:pt idx="0">
                  <c:v>2018-2020</c:v>
                </c:pt>
              </c:strCache>
            </c:strRef>
          </c:tx>
          <c:spPr>
            <a:solidFill>
              <a:srgbClr val="2E4B7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2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 25'!$B$6:$B$7</c:f>
              <c:strCache>
                <c:ptCount val="2"/>
                <c:pt idx="0">
                  <c:v>Private Insurance</c:v>
                </c:pt>
                <c:pt idx="1">
                  <c:v>Medicaid</c:v>
                </c:pt>
              </c:strCache>
            </c:strRef>
          </c:cat>
          <c:val>
            <c:numRef>
              <c:f>'Fig. 25'!$D$6:$D$7</c:f>
              <c:numCache>
                <c:formatCode>0</c:formatCode>
                <c:ptCount val="2"/>
                <c:pt idx="0">
                  <c:v>12.318052105360406</c:v>
                </c:pt>
                <c:pt idx="1">
                  <c:v>42.062809671971941</c:v>
                </c:pt>
              </c:numCache>
            </c:numRef>
          </c:val>
          <c:extLst>
            <c:ext xmlns:c16="http://schemas.microsoft.com/office/drawing/2014/chart" uri="{C3380CC4-5D6E-409C-BE32-E72D297353CC}">
              <c16:uniqueId val="{00000000-604B-4F09-B853-B9DE9BF08779}"/>
            </c:ext>
          </c:extLst>
        </c:ser>
        <c:ser>
          <c:idx val="0"/>
          <c:order val="1"/>
          <c:tx>
            <c:strRef>
              <c:f>'Fig. 25'!$C$5</c:f>
              <c:strCache>
                <c:ptCount val="1"/>
                <c:pt idx="0">
                  <c:v>2015-2017</c:v>
                </c:pt>
              </c:strCache>
            </c:strRef>
          </c:tx>
          <c:spPr>
            <a:solidFill>
              <a:srgbClr val="B5D4D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200" b="1"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 25'!$B$6:$B$7</c:f>
              <c:strCache>
                <c:ptCount val="2"/>
                <c:pt idx="0">
                  <c:v>Private Insurance</c:v>
                </c:pt>
                <c:pt idx="1">
                  <c:v>Medicaid</c:v>
                </c:pt>
              </c:strCache>
            </c:strRef>
          </c:cat>
          <c:val>
            <c:numRef>
              <c:f>'Fig. 25'!$C$6:$C$7</c:f>
              <c:numCache>
                <c:formatCode>0</c:formatCode>
                <c:ptCount val="2"/>
                <c:pt idx="0">
                  <c:v>9.4810814500745213</c:v>
                </c:pt>
                <c:pt idx="1">
                  <c:v>28.005924330146762</c:v>
                </c:pt>
              </c:numCache>
            </c:numRef>
          </c:val>
          <c:extLst>
            <c:ext xmlns:c16="http://schemas.microsoft.com/office/drawing/2014/chart" uri="{C3380CC4-5D6E-409C-BE32-E72D297353CC}">
              <c16:uniqueId val="{00000001-604B-4F09-B853-B9DE9BF08779}"/>
            </c:ext>
          </c:extLst>
        </c:ser>
        <c:dLbls>
          <c:dLblPos val="outEnd"/>
          <c:showLegendKey val="0"/>
          <c:showVal val="1"/>
          <c:showCatName val="0"/>
          <c:showSerName val="0"/>
          <c:showPercent val="0"/>
          <c:showBubbleSize val="0"/>
        </c:dLbls>
        <c:gapWidth val="219"/>
        <c:axId val="683137568"/>
        <c:axId val="683138224"/>
      </c:barChart>
      <c:catAx>
        <c:axId val="6831375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200" b="0" i="0" u="none" strike="noStrike" kern="1200" baseline="0">
                <a:solidFill>
                  <a:schemeClr val="tx1"/>
                </a:solidFill>
                <a:latin typeface="+mn-lt"/>
                <a:ea typeface="+mn-ea"/>
                <a:cs typeface="+mn-cs"/>
              </a:defRPr>
            </a:pPr>
            <a:endParaRPr lang="en-US"/>
          </a:p>
        </c:txPr>
        <c:crossAx val="683138224"/>
        <c:crosses val="autoZero"/>
        <c:auto val="1"/>
        <c:lblAlgn val="ctr"/>
        <c:lblOffset val="100"/>
        <c:noMultiLvlLbl val="0"/>
      </c:catAx>
      <c:valAx>
        <c:axId val="683138224"/>
        <c:scaling>
          <c:orientation val="minMax"/>
        </c:scaling>
        <c:delete val="0"/>
        <c:axPos val="b"/>
        <c:numFmt formatCode="0" sourceLinked="0"/>
        <c:majorTickMark val="cross"/>
        <c:minorTickMark val="none"/>
        <c:tickLblPos val="nextTo"/>
        <c:spPr>
          <a:noFill/>
          <a:ln>
            <a:solidFill>
              <a:sysClr val="windowText" lastClr="000000"/>
            </a:solid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683137568"/>
        <c:crosses val="autoZero"/>
        <c:crossBetween val="between"/>
        <c:majorUnit val="10"/>
      </c:valAx>
      <c:spPr>
        <a:noFill/>
        <a:ln>
          <a:noFill/>
        </a:ln>
        <a:effectLst/>
      </c:spPr>
    </c:plotArea>
    <c:legend>
      <c:legendPos val="l"/>
      <c:layout>
        <c:manualLayout>
          <c:xMode val="edge"/>
          <c:yMode val="edge"/>
          <c:x val="0.7904054571303587"/>
          <c:y val="0.50604412806733068"/>
          <c:w val="0.17282088436862061"/>
          <c:h val="0.27219952969125022"/>
        </c:manualLayout>
      </c:layout>
      <c:overlay val="1"/>
      <c:spPr>
        <a:noFill/>
        <a:ln>
          <a:noFill/>
        </a:ln>
        <a:effectLst/>
      </c:spPr>
      <c:txPr>
        <a:bodyPr rot="0" spcFirstLastPara="1" vertOverflow="ellipsis" vert="horz" wrap="square" anchor="ctr" anchorCtr="1"/>
        <a:lstStyle/>
        <a:p>
          <a:pPr>
            <a:defRPr sz="2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069952826842588"/>
          <c:y val="3.1609195402298854E-2"/>
          <c:w val="0.62655272398382633"/>
          <c:h val="0.79068490361118648"/>
        </c:manualLayout>
      </c:layout>
      <c:barChart>
        <c:barDir val="bar"/>
        <c:grouping val="clustered"/>
        <c:varyColors val="0"/>
        <c:ser>
          <c:idx val="1"/>
          <c:order val="0"/>
          <c:tx>
            <c:strRef>
              <c:f>'Fig. 26'!$D$5</c:f>
              <c:strCache>
                <c:ptCount val="1"/>
                <c:pt idx="0">
                  <c:v>2018-2020</c:v>
                </c:pt>
              </c:strCache>
            </c:strRef>
          </c:tx>
          <c:spPr>
            <a:solidFill>
              <a:srgbClr val="2E4B7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 26'!$B$6:$B$10</c:f>
              <c:strCache>
                <c:ptCount val="5"/>
                <c:pt idx="0">
                  <c:v>Chicago</c:v>
                </c:pt>
                <c:pt idx="1">
                  <c:v>Suburban Cook County</c:v>
                </c:pt>
                <c:pt idx="2">
                  <c:v>Counties Surrounding Cook Co.</c:v>
                </c:pt>
                <c:pt idx="3">
                  <c:v>Urban Counties outside Chicago area</c:v>
                </c:pt>
                <c:pt idx="4">
                  <c:v>Rural Counties</c:v>
                </c:pt>
              </c:strCache>
            </c:strRef>
          </c:cat>
          <c:val>
            <c:numRef>
              <c:f>'Fig. 26'!$D$6:$D$10</c:f>
              <c:numCache>
                <c:formatCode>0</c:formatCode>
                <c:ptCount val="5"/>
                <c:pt idx="0">
                  <c:v>30.358227079538558</c:v>
                </c:pt>
                <c:pt idx="1">
                  <c:v>26.886538806237681</c:v>
                </c:pt>
                <c:pt idx="2">
                  <c:v>19.166159327155064</c:v>
                </c:pt>
                <c:pt idx="3">
                  <c:v>32.404827023033349</c:v>
                </c:pt>
                <c:pt idx="4">
                  <c:v>30.529690123645249</c:v>
                </c:pt>
              </c:numCache>
            </c:numRef>
          </c:val>
          <c:extLst>
            <c:ext xmlns:c16="http://schemas.microsoft.com/office/drawing/2014/chart" uri="{C3380CC4-5D6E-409C-BE32-E72D297353CC}">
              <c16:uniqueId val="{00000000-DA90-42DA-BEC1-5FDEEAEF391F}"/>
            </c:ext>
          </c:extLst>
        </c:ser>
        <c:ser>
          <c:idx val="0"/>
          <c:order val="1"/>
          <c:tx>
            <c:strRef>
              <c:f>'Fig. 26'!$C$5</c:f>
              <c:strCache>
                <c:ptCount val="1"/>
                <c:pt idx="0">
                  <c:v>2015-2017</c:v>
                </c:pt>
              </c:strCache>
            </c:strRef>
          </c:tx>
          <c:spPr>
            <a:solidFill>
              <a:srgbClr val="B5D4D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 26'!$B$6:$B$10</c:f>
              <c:strCache>
                <c:ptCount val="5"/>
                <c:pt idx="0">
                  <c:v>Chicago</c:v>
                </c:pt>
                <c:pt idx="1">
                  <c:v>Suburban Cook County</c:v>
                </c:pt>
                <c:pt idx="2">
                  <c:v>Counties Surrounding Cook Co.</c:v>
                </c:pt>
                <c:pt idx="3">
                  <c:v>Urban Counties outside Chicago area</c:v>
                </c:pt>
                <c:pt idx="4">
                  <c:v>Rural Counties</c:v>
                </c:pt>
              </c:strCache>
            </c:strRef>
          </c:cat>
          <c:val>
            <c:numRef>
              <c:f>'Fig. 26'!$C$6:$C$10</c:f>
              <c:numCache>
                <c:formatCode>0</c:formatCode>
                <c:ptCount val="5"/>
                <c:pt idx="0">
                  <c:v>22.00917342348291</c:v>
                </c:pt>
                <c:pt idx="1">
                  <c:v>22.010866417210181</c:v>
                </c:pt>
                <c:pt idx="2">
                  <c:v>10.245615342343266</c:v>
                </c:pt>
                <c:pt idx="3">
                  <c:v>17.930787161556392</c:v>
                </c:pt>
                <c:pt idx="4">
                  <c:v>19.992253001961739</c:v>
                </c:pt>
              </c:numCache>
            </c:numRef>
          </c:val>
          <c:extLst>
            <c:ext xmlns:c16="http://schemas.microsoft.com/office/drawing/2014/chart" uri="{C3380CC4-5D6E-409C-BE32-E72D297353CC}">
              <c16:uniqueId val="{00000001-DA90-42DA-BEC1-5FDEEAEF391F}"/>
            </c:ext>
          </c:extLst>
        </c:ser>
        <c:dLbls>
          <c:showLegendKey val="0"/>
          <c:showVal val="0"/>
          <c:showCatName val="0"/>
          <c:showSerName val="0"/>
          <c:showPercent val="0"/>
          <c:showBubbleSize val="0"/>
        </c:dLbls>
        <c:gapWidth val="69"/>
        <c:axId val="778093760"/>
        <c:axId val="778094088"/>
      </c:barChart>
      <c:catAx>
        <c:axId val="778093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778094088"/>
        <c:crosses val="autoZero"/>
        <c:auto val="1"/>
        <c:lblAlgn val="ctr"/>
        <c:lblOffset val="100"/>
        <c:noMultiLvlLbl val="0"/>
      </c:catAx>
      <c:valAx>
        <c:axId val="778094088"/>
        <c:scaling>
          <c:orientation val="minMax"/>
          <c:max val="50"/>
        </c:scaling>
        <c:delete val="0"/>
        <c:axPos val="b"/>
        <c:title>
          <c:tx>
            <c:rich>
              <a:bodyPr rot="0" spcFirstLastPara="1" vertOverflow="ellipsis" vert="horz" wrap="square" anchor="ctr" anchorCtr="1"/>
              <a:lstStyle/>
              <a:p>
                <a:pPr>
                  <a:defRPr sz="2200" b="0" i="0" u="none" strike="noStrike" kern="1200" baseline="0">
                    <a:solidFill>
                      <a:schemeClr val="tx1">
                        <a:lumMod val="65000"/>
                        <a:lumOff val="35000"/>
                      </a:schemeClr>
                    </a:solidFill>
                    <a:latin typeface="+mn-lt"/>
                    <a:ea typeface="+mn-ea"/>
                    <a:cs typeface="+mn-cs"/>
                  </a:defRPr>
                </a:pPr>
                <a:r>
                  <a:rPr lang="en-US" sz="2200" b="1" i="0" baseline="0">
                    <a:solidFill>
                      <a:sysClr val="windowText" lastClr="000000"/>
                    </a:solidFill>
                    <a:effectLst/>
                  </a:rPr>
                  <a:t>Number of Deaths per 100,000 Live Births</a:t>
                </a:r>
                <a:endParaRPr lang="en-US" sz="2200">
                  <a:solidFill>
                    <a:sysClr val="windowText" lastClr="000000"/>
                  </a:solidFill>
                  <a:effectLst/>
                </a:endParaRPr>
              </a:p>
            </c:rich>
          </c:tx>
          <c:overlay val="0"/>
          <c:spPr>
            <a:noFill/>
            <a:ln>
              <a:noFill/>
            </a:ln>
            <a:effectLst/>
          </c:spPr>
          <c:txPr>
            <a:bodyPr rot="0" spcFirstLastPara="1" vertOverflow="ellipsis" vert="horz" wrap="square" anchor="ctr" anchorCtr="1"/>
            <a:lstStyle/>
            <a:p>
              <a:pPr>
                <a:defRPr sz="22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cross"/>
        <c:minorTickMark val="none"/>
        <c:tickLblPos val="nextTo"/>
        <c:spPr>
          <a:noFill/>
          <a:ln>
            <a:solidFill>
              <a:sysClr val="windowText" lastClr="000000"/>
            </a:solid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778093760"/>
        <c:crosses val="autoZero"/>
        <c:crossBetween val="between"/>
        <c:majorUnit val="10"/>
      </c:valAx>
      <c:spPr>
        <a:noFill/>
        <a:ln>
          <a:noFill/>
        </a:ln>
        <a:effectLst/>
      </c:spPr>
    </c:plotArea>
    <c:legend>
      <c:legendPos val="tr"/>
      <c:layout>
        <c:manualLayout>
          <c:xMode val="edge"/>
          <c:yMode val="edge"/>
          <c:x val="0.79105521905915621"/>
          <c:y val="0.46711037197936467"/>
          <c:w val="0.17797476277003835"/>
          <c:h val="0.27660037107430535"/>
        </c:manualLayout>
      </c:layout>
      <c:overlay val="1"/>
      <c:spPr>
        <a:noFill/>
        <a:ln>
          <a:noFill/>
        </a:ln>
        <a:effectLst/>
      </c:spPr>
      <c:txPr>
        <a:bodyPr rot="0" spcFirstLastPara="1" vertOverflow="ellipsis" vert="horz" wrap="square" anchor="ctr" anchorCtr="1"/>
        <a:lstStyle/>
        <a:p>
          <a:pPr>
            <a:defRPr sz="2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260316418780981"/>
          <c:y val="4.2381261242912881E-2"/>
          <c:w val="0.64461030912802553"/>
          <c:h val="0.76128225764923096"/>
        </c:manualLayout>
      </c:layout>
      <c:barChart>
        <c:barDir val="bar"/>
        <c:grouping val="clustered"/>
        <c:varyColors val="0"/>
        <c:ser>
          <c:idx val="0"/>
          <c:order val="0"/>
          <c:tx>
            <c:strRef>
              <c:f>'Fig. 33'!$B$3</c:f>
              <c:strCache>
                <c:ptCount val="1"/>
                <c:pt idx="0">
                  <c:v>%</c:v>
                </c:pt>
              </c:strCache>
            </c:strRef>
          </c:tx>
          <c:spPr>
            <a:solidFill>
              <a:srgbClr val="2E4B7D"/>
            </a:solidFill>
            <a:ln>
              <a:noFill/>
            </a:ln>
            <a:effectLst/>
          </c:spPr>
          <c:invertIfNegative val="0"/>
          <c:dLbls>
            <c:spPr>
              <a:noFill/>
              <a:ln>
                <a:noFill/>
              </a:ln>
              <a:effectLst/>
            </c:spPr>
            <c:txPr>
              <a:bodyPr rot="0" spcFirstLastPara="1" vertOverflow="ellipsis" vert="horz" wrap="square" anchor="ctr" anchorCtr="1"/>
              <a:lstStyle/>
              <a:p>
                <a:pPr>
                  <a:defRPr sz="2200" b="0"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 33'!$A$4:$A$11</c:f>
              <c:strCache>
                <c:ptCount val="8"/>
                <c:pt idx="0">
                  <c:v>2 or more substances</c:v>
                </c:pt>
                <c:pt idx="1">
                  <c:v>1 substance</c:v>
                </c:pt>
                <c:pt idx="3">
                  <c:v>Benzodiazepines</c:v>
                </c:pt>
                <c:pt idx="4">
                  <c:v>Cocaine</c:v>
                </c:pt>
                <c:pt idx="5">
                  <c:v>Other Opiates</c:v>
                </c:pt>
                <c:pt idx="6">
                  <c:v>Heroin</c:v>
                </c:pt>
                <c:pt idx="7">
                  <c:v>Fentanyl</c:v>
                </c:pt>
              </c:strCache>
            </c:strRef>
          </c:cat>
          <c:val>
            <c:numRef>
              <c:f>'Fig. 33'!$B$4:$B$11</c:f>
              <c:numCache>
                <c:formatCode>0%</c:formatCode>
                <c:ptCount val="8"/>
                <c:pt idx="0">
                  <c:v>0.78</c:v>
                </c:pt>
                <c:pt idx="1">
                  <c:v>0.22</c:v>
                </c:pt>
                <c:pt idx="3">
                  <c:v>0.17</c:v>
                </c:pt>
                <c:pt idx="4">
                  <c:v>0.22</c:v>
                </c:pt>
                <c:pt idx="5">
                  <c:v>0.33</c:v>
                </c:pt>
                <c:pt idx="6">
                  <c:v>0.33</c:v>
                </c:pt>
                <c:pt idx="7">
                  <c:v>0.72</c:v>
                </c:pt>
              </c:numCache>
            </c:numRef>
          </c:val>
          <c:extLst>
            <c:ext xmlns:c16="http://schemas.microsoft.com/office/drawing/2014/chart" uri="{C3380CC4-5D6E-409C-BE32-E72D297353CC}">
              <c16:uniqueId val="{00000000-3A04-4521-BB79-79ABCABF27EB}"/>
            </c:ext>
          </c:extLst>
        </c:ser>
        <c:dLbls>
          <c:showLegendKey val="0"/>
          <c:showVal val="0"/>
          <c:showCatName val="0"/>
          <c:showSerName val="0"/>
          <c:showPercent val="0"/>
          <c:showBubbleSize val="0"/>
        </c:dLbls>
        <c:gapWidth val="50"/>
        <c:axId val="773817008"/>
        <c:axId val="773816024"/>
      </c:barChart>
      <c:catAx>
        <c:axId val="7738170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200" b="0" i="0" u="none" strike="noStrike" kern="1200" baseline="0">
                <a:solidFill>
                  <a:schemeClr val="tx1">
                    <a:lumMod val="65000"/>
                    <a:lumOff val="35000"/>
                  </a:schemeClr>
                </a:solidFill>
                <a:latin typeface="+mn-lt"/>
                <a:ea typeface="+mn-ea"/>
                <a:cs typeface="+mn-cs"/>
              </a:defRPr>
            </a:pPr>
            <a:endParaRPr lang="en-US"/>
          </a:p>
        </c:txPr>
        <c:crossAx val="773816024"/>
        <c:crosses val="autoZero"/>
        <c:auto val="1"/>
        <c:lblAlgn val="ctr"/>
        <c:lblOffset val="100"/>
        <c:noMultiLvlLbl val="0"/>
      </c:catAx>
      <c:valAx>
        <c:axId val="773816024"/>
        <c:scaling>
          <c:orientation val="minMax"/>
          <c:max val="1"/>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t>Percent of Maternal Deaths due to Substance Use Disorder</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cross"/>
        <c:minorTickMark val="none"/>
        <c:tickLblPos val="nextTo"/>
        <c:spPr>
          <a:noFill/>
          <a:ln>
            <a:solidFill>
              <a:sysClr val="windowText" lastClr="000000"/>
            </a:solidFill>
          </a:ln>
          <a:effectLst/>
        </c:spPr>
        <c:txPr>
          <a:bodyPr rot="-60000000" spcFirstLastPara="1" vertOverflow="ellipsis" vert="horz" wrap="square" anchor="ctr" anchorCtr="1"/>
          <a:lstStyle/>
          <a:p>
            <a:pPr>
              <a:defRPr sz="2200" b="0" i="0" u="none" strike="noStrike" kern="1200" baseline="0">
                <a:solidFill>
                  <a:schemeClr val="tx1">
                    <a:lumMod val="65000"/>
                    <a:lumOff val="35000"/>
                  </a:schemeClr>
                </a:solidFill>
                <a:latin typeface="+mn-lt"/>
                <a:ea typeface="+mn-ea"/>
                <a:cs typeface="+mn-cs"/>
              </a:defRPr>
            </a:pPr>
            <a:endParaRPr lang="en-US"/>
          </a:p>
        </c:txPr>
        <c:crossAx val="773817008"/>
        <c:crosses val="autoZero"/>
        <c:crossBetween val="between"/>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2200"/>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518772487876101"/>
          <c:y val="3.2453164183507889E-2"/>
          <c:w val="0.73294997479619683"/>
          <c:h val="0.67580450511247681"/>
        </c:manualLayout>
      </c:layout>
      <c:barChart>
        <c:barDir val="bar"/>
        <c:grouping val="stacked"/>
        <c:varyColors val="0"/>
        <c:ser>
          <c:idx val="0"/>
          <c:order val="0"/>
          <c:tx>
            <c:strRef>
              <c:f>'Fig. 28'!$A$5</c:f>
              <c:strCache>
                <c:ptCount val="1"/>
                <c:pt idx="0">
                  <c:v>Pregnant at Death</c:v>
                </c:pt>
              </c:strCache>
            </c:strRef>
          </c:tx>
          <c:spPr>
            <a:solidFill>
              <a:srgbClr val="563072"/>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 28'!$B$4:$D$4</c:f>
              <c:strCache>
                <c:ptCount val="3"/>
                <c:pt idx="0">
                  <c:v>Mental Health 
Condition &amp;
 Substance Use Disorder
 Deaths</c:v>
                </c:pt>
                <c:pt idx="1">
                  <c:v>Medical Condition
 Deaths</c:v>
                </c:pt>
                <c:pt idx="2">
                  <c:v>All Pregnancy- 
Related Deaths</c:v>
                </c:pt>
              </c:strCache>
            </c:strRef>
          </c:cat>
          <c:val>
            <c:numRef>
              <c:f>'Fig. 28'!$B$5:$D$5</c:f>
              <c:numCache>
                <c:formatCode>0%</c:formatCode>
                <c:ptCount val="3"/>
                <c:pt idx="0">
                  <c:v>0.22222222222222221</c:v>
                </c:pt>
                <c:pt idx="1">
                  <c:v>0.27272727272727271</c:v>
                </c:pt>
                <c:pt idx="2">
                  <c:v>0.25663716814159293</c:v>
                </c:pt>
              </c:numCache>
            </c:numRef>
          </c:val>
          <c:extLst>
            <c:ext xmlns:c16="http://schemas.microsoft.com/office/drawing/2014/chart" uri="{C3380CC4-5D6E-409C-BE32-E72D297353CC}">
              <c16:uniqueId val="{00000000-8FA7-4F50-87BC-ECB20F781F7E}"/>
            </c:ext>
          </c:extLst>
        </c:ser>
        <c:ser>
          <c:idx val="1"/>
          <c:order val="1"/>
          <c:tx>
            <c:strRef>
              <c:f>'Fig. 28'!$A$6</c:f>
              <c:strCache>
                <c:ptCount val="1"/>
                <c:pt idx="0">
                  <c:v>0-1 month postpartum</c:v>
                </c:pt>
              </c:strCache>
            </c:strRef>
          </c:tx>
          <c:spPr>
            <a:solidFill>
              <a:srgbClr val="B5D4D5"/>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 28'!$B$4:$D$4</c:f>
              <c:strCache>
                <c:ptCount val="3"/>
                <c:pt idx="0">
                  <c:v>Mental Health 
Condition &amp;
 Substance Use Disorder
 Deaths</c:v>
                </c:pt>
                <c:pt idx="1">
                  <c:v>Medical Condition
 Deaths</c:v>
                </c:pt>
                <c:pt idx="2">
                  <c:v>All Pregnancy- 
Related Deaths</c:v>
                </c:pt>
              </c:strCache>
            </c:strRef>
          </c:cat>
          <c:val>
            <c:numRef>
              <c:f>'Fig. 28'!$B$6:$D$6</c:f>
              <c:numCache>
                <c:formatCode>0%</c:formatCode>
                <c:ptCount val="3"/>
                <c:pt idx="0">
                  <c:v>0.26666666666666666</c:v>
                </c:pt>
                <c:pt idx="1">
                  <c:v>0.53030303030303028</c:v>
                </c:pt>
                <c:pt idx="2">
                  <c:v>0.4247787610619469</c:v>
                </c:pt>
              </c:numCache>
            </c:numRef>
          </c:val>
          <c:extLst>
            <c:ext xmlns:c16="http://schemas.microsoft.com/office/drawing/2014/chart" uri="{C3380CC4-5D6E-409C-BE32-E72D297353CC}">
              <c16:uniqueId val="{00000001-8FA7-4F50-87BC-ECB20F781F7E}"/>
            </c:ext>
          </c:extLst>
        </c:ser>
        <c:ser>
          <c:idx val="2"/>
          <c:order val="2"/>
          <c:tx>
            <c:strRef>
              <c:f>'Fig. 28'!$A$7</c:f>
              <c:strCache>
                <c:ptCount val="1"/>
                <c:pt idx="0">
                  <c:v>2-5 months postpartum</c:v>
                </c:pt>
              </c:strCache>
            </c:strRef>
          </c:tx>
          <c:spPr>
            <a:solidFill>
              <a:srgbClr val="4A92B3"/>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 28'!$B$4:$D$4</c:f>
              <c:strCache>
                <c:ptCount val="3"/>
                <c:pt idx="0">
                  <c:v>Mental Health 
Condition &amp;
 Substance Use Disorder
 Deaths</c:v>
                </c:pt>
                <c:pt idx="1">
                  <c:v>Medical Condition
 Deaths</c:v>
                </c:pt>
                <c:pt idx="2">
                  <c:v>All Pregnancy- 
Related Deaths</c:v>
                </c:pt>
              </c:strCache>
            </c:strRef>
          </c:cat>
          <c:val>
            <c:numRef>
              <c:f>'Fig. 28'!$B$7:$D$7</c:f>
              <c:numCache>
                <c:formatCode>0%</c:formatCode>
                <c:ptCount val="3"/>
                <c:pt idx="0">
                  <c:v>0.37777777777777777</c:v>
                </c:pt>
                <c:pt idx="1">
                  <c:v>0.12121212121212122</c:v>
                </c:pt>
                <c:pt idx="2">
                  <c:v>0.22123893805309736</c:v>
                </c:pt>
              </c:numCache>
            </c:numRef>
          </c:val>
          <c:extLst>
            <c:ext xmlns:c16="http://schemas.microsoft.com/office/drawing/2014/chart" uri="{C3380CC4-5D6E-409C-BE32-E72D297353CC}">
              <c16:uniqueId val="{00000002-8FA7-4F50-87BC-ECB20F781F7E}"/>
            </c:ext>
          </c:extLst>
        </c:ser>
        <c:ser>
          <c:idx val="3"/>
          <c:order val="3"/>
          <c:tx>
            <c:strRef>
              <c:f>'Fig. 28'!$A$8</c:f>
              <c:strCache>
                <c:ptCount val="1"/>
                <c:pt idx="0">
                  <c:v>6-11 months postpartum</c:v>
                </c:pt>
              </c:strCache>
            </c:strRef>
          </c:tx>
          <c:spPr>
            <a:solidFill>
              <a:srgbClr val="2E4B7D"/>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 28'!$B$4:$D$4</c:f>
              <c:strCache>
                <c:ptCount val="3"/>
                <c:pt idx="0">
                  <c:v>Mental Health 
Condition &amp;
 Substance Use Disorder
 Deaths</c:v>
                </c:pt>
                <c:pt idx="1">
                  <c:v>Medical Condition
 Deaths</c:v>
                </c:pt>
                <c:pt idx="2">
                  <c:v>All Pregnancy- 
Related Deaths</c:v>
                </c:pt>
              </c:strCache>
            </c:strRef>
          </c:cat>
          <c:val>
            <c:numRef>
              <c:f>'Fig. 28'!$B$8:$D$8</c:f>
              <c:numCache>
                <c:formatCode>0%</c:formatCode>
                <c:ptCount val="3"/>
                <c:pt idx="0">
                  <c:v>0.13333333333333333</c:v>
                </c:pt>
                <c:pt idx="1">
                  <c:v>7.575757575757576E-2</c:v>
                </c:pt>
                <c:pt idx="2">
                  <c:v>9.7345132743362831E-2</c:v>
                </c:pt>
              </c:numCache>
            </c:numRef>
          </c:val>
          <c:extLst>
            <c:ext xmlns:c16="http://schemas.microsoft.com/office/drawing/2014/chart" uri="{C3380CC4-5D6E-409C-BE32-E72D297353CC}">
              <c16:uniqueId val="{00000003-8FA7-4F50-87BC-ECB20F781F7E}"/>
            </c:ext>
          </c:extLst>
        </c:ser>
        <c:dLbls>
          <c:showLegendKey val="0"/>
          <c:showVal val="0"/>
          <c:showCatName val="0"/>
          <c:showSerName val="0"/>
          <c:showPercent val="0"/>
          <c:showBubbleSize val="0"/>
        </c:dLbls>
        <c:gapWidth val="55"/>
        <c:overlap val="100"/>
        <c:axId val="798485216"/>
        <c:axId val="798479456"/>
      </c:barChart>
      <c:catAx>
        <c:axId val="7984852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798479456"/>
        <c:crosses val="autoZero"/>
        <c:auto val="1"/>
        <c:lblAlgn val="ctr"/>
        <c:lblOffset val="100"/>
        <c:noMultiLvlLbl val="0"/>
      </c:catAx>
      <c:valAx>
        <c:axId val="798479456"/>
        <c:scaling>
          <c:orientation val="minMax"/>
          <c:max val="1"/>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t>Percent of Pregnancy-Related Deaths</a:t>
                </a:r>
              </a:p>
            </c:rich>
          </c:tx>
          <c:layout>
            <c:manualLayout>
              <c:xMode val="edge"/>
              <c:yMode val="edge"/>
              <c:x val="0.46905668248422588"/>
              <c:y val="0.80095736737208167"/>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cross"/>
        <c:minorTickMark val="none"/>
        <c:tickLblPos val="nextTo"/>
        <c:spPr>
          <a:noFill/>
          <a:ln>
            <a:solidFill>
              <a:schemeClr val="tx1">
                <a:lumMod val="15000"/>
                <a:lumOff val="85000"/>
              </a:schemeClr>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798485216"/>
        <c:crosses val="autoZero"/>
        <c:crossBetween val="between"/>
        <c:majorUnit val="0.2"/>
      </c:valAx>
      <c:spPr>
        <a:noFill/>
        <a:ln>
          <a:noFill/>
        </a:ln>
        <a:effectLst/>
      </c:spPr>
    </c:plotArea>
    <c:legend>
      <c:legendPos val="b"/>
      <c:layout>
        <c:manualLayout>
          <c:xMode val="edge"/>
          <c:yMode val="edge"/>
          <c:x val="0.17847347646915304"/>
          <c:y val="0.94391163452233384"/>
          <c:w val="0.81149164346537828"/>
          <c:h val="4.4266971694200706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4760031425768911E-2"/>
          <c:y val="7.9190050725229971E-2"/>
          <c:w val="0.92537530119874578"/>
          <c:h val="0.84659473863476986"/>
        </c:manualLayout>
      </c:layout>
      <c:barChart>
        <c:barDir val="col"/>
        <c:grouping val="clustered"/>
        <c:varyColors val="0"/>
        <c:ser>
          <c:idx val="0"/>
          <c:order val="0"/>
          <c:spPr>
            <a:solidFill>
              <a:schemeClr val="accent1"/>
            </a:solidFill>
            <a:ln>
              <a:noFill/>
            </a:ln>
            <a:effectLst/>
          </c:spPr>
          <c:invertIfNegative val="0"/>
          <c:cat>
            <c:numRef>
              <c:f>Sheet1!$A$1:$A$6</c:f>
              <c:numCache>
                <c:formatCode>General</c:formatCode>
                <c:ptCount val="6"/>
                <c:pt idx="0">
                  <c:v>2017</c:v>
                </c:pt>
                <c:pt idx="1">
                  <c:v>2018</c:v>
                </c:pt>
                <c:pt idx="2">
                  <c:v>2019</c:v>
                </c:pt>
                <c:pt idx="3">
                  <c:v>2020</c:v>
                </c:pt>
                <c:pt idx="4">
                  <c:v>2021</c:v>
                </c:pt>
                <c:pt idx="5">
                  <c:v>2022</c:v>
                </c:pt>
              </c:numCache>
            </c:numRef>
          </c:cat>
          <c:val>
            <c:numRef>
              <c:f>Sheet1!$B$1:$B$6</c:f>
              <c:numCache>
                <c:formatCode>General</c:formatCode>
                <c:ptCount val="6"/>
                <c:pt idx="0">
                  <c:v>22</c:v>
                </c:pt>
                <c:pt idx="1">
                  <c:v>30</c:v>
                </c:pt>
                <c:pt idx="2">
                  <c:v>32</c:v>
                </c:pt>
                <c:pt idx="3">
                  <c:v>29</c:v>
                </c:pt>
                <c:pt idx="4">
                  <c:v>50</c:v>
                </c:pt>
                <c:pt idx="5">
                  <c:v>84</c:v>
                </c:pt>
              </c:numCache>
            </c:numRef>
          </c:val>
          <c:extLst>
            <c:ext xmlns:c16="http://schemas.microsoft.com/office/drawing/2014/chart" uri="{C3380CC4-5D6E-409C-BE32-E72D297353CC}">
              <c16:uniqueId val="{00000000-381B-4A89-9BED-66B1D27C983A}"/>
            </c:ext>
          </c:extLst>
        </c:ser>
        <c:dLbls>
          <c:showLegendKey val="0"/>
          <c:showVal val="0"/>
          <c:showCatName val="0"/>
          <c:showSerName val="0"/>
          <c:showPercent val="0"/>
          <c:showBubbleSize val="0"/>
        </c:dLbls>
        <c:gapWidth val="9"/>
        <c:axId val="663437968"/>
        <c:axId val="663439408"/>
      </c:barChart>
      <c:catAx>
        <c:axId val="663437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63439408"/>
        <c:crosses val="autoZero"/>
        <c:auto val="1"/>
        <c:lblAlgn val="ctr"/>
        <c:lblOffset val="100"/>
        <c:noMultiLvlLbl val="0"/>
      </c:catAx>
      <c:valAx>
        <c:axId val="663439408"/>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634379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image" Target="../media/image109.png"/><Relationship Id="rId4" Type="http://schemas.openxmlformats.org/officeDocument/2006/relationships/image" Target="../media/image112.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image" Target="../media/image109.png"/><Relationship Id="rId4" Type="http://schemas.openxmlformats.org/officeDocument/2006/relationships/image" Target="../media/image112.pn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769F0F-3E69-4EF3-BB97-321F1FE338DD}" type="doc">
      <dgm:prSet loTypeId="urn:microsoft.com/office/officeart/2005/8/layout/pyramid1" loCatId="pyramid" qsTypeId="urn:microsoft.com/office/officeart/2005/8/quickstyle/simple1" qsCatId="simple" csTypeId="urn:microsoft.com/office/officeart/2005/8/colors/accent1_3" csCatId="accent1" phldr="1"/>
      <dgm:spPr/>
    </dgm:pt>
    <dgm:pt modelId="{BF83E796-8C36-4A2B-A4BA-193EB75C5498}">
      <dgm:prSet phldrT="[Text]" custT="1"/>
      <dgm:spPr>
        <a:solidFill>
          <a:schemeClr val="accent1">
            <a:lumMod val="50000"/>
          </a:schemeClr>
        </a:solidFill>
      </dgm:spPr>
      <dgm:t>
        <a:bodyPr/>
        <a:lstStyle/>
        <a:p>
          <a:endParaRPr lang="en-US" sz="2600" b="1">
            <a:solidFill>
              <a:schemeClr val="bg1"/>
            </a:solidFill>
            <a:latin typeface="Times New Roman" panose="02020603050405020304" pitchFamily="18" charset="0"/>
            <a:cs typeface="Times New Roman" panose="02020603050405020304" pitchFamily="18" charset="0"/>
          </a:endParaRPr>
        </a:p>
        <a:p>
          <a:r>
            <a:rPr lang="en-US" sz="2600" b="1">
              <a:solidFill>
                <a:schemeClr val="bg1"/>
              </a:solidFill>
              <a:latin typeface="Times New Roman" panose="02020603050405020304" pitchFamily="18" charset="0"/>
              <a:cs typeface="Times New Roman" panose="02020603050405020304" pitchFamily="18" charset="0"/>
            </a:rPr>
            <a:t>Death</a:t>
          </a:r>
        </a:p>
      </dgm:t>
    </dgm:pt>
    <dgm:pt modelId="{1AD900FE-9904-4C07-BD3E-F308911CCC8F}" type="parTrans" cxnId="{8A09AB30-514C-491C-95F0-71DEBCA13CE5}">
      <dgm:prSet/>
      <dgm:spPr/>
      <dgm:t>
        <a:bodyPr/>
        <a:lstStyle/>
        <a:p>
          <a:endParaRPr lang="en-US" sz="2600" b="1">
            <a:latin typeface="Times New Roman" panose="02020603050405020304" pitchFamily="18" charset="0"/>
            <a:cs typeface="Times New Roman" panose="02020603050405020304" pitchFamily="18" charset="0"/>
          </a:endParaRPr>
        </a:p>
      </dgm:t>
    </dgm:pt>
    <dgm:pt modelId="{C685DD11-063E-4F63-8633-20C00879F7D5}" type="sibTrans" cxnId="{8A09AB30-514C-491C-95F0-71DEBCA13CE5}">
      <dgm:prSet/>
      <dgm:spPr/>
      <dgm:t>
        <a:bodyPr/>
        <a:lstStyle/>
        <a:p>
          <a:endParaRPr lang="en-US" sz="2600" b="1">
            <a:latin typeface="Times New Roman" panose="02020603050405020304" pitchFamily="18" charset="0"/>
            <a:cs typeface="Times New Roman" panose="02020603050405020304" pitchFamily="18" charset="0"/>
          </a:endParaRPr>
        </a:p>
      </dgm:t>
    </dgm:pt>
    <dgm:pt modelId="{CAC97755-3ED5-4900-9D66-470A336A3232}">
      <dgm:prSet phldrT="[Text]" custT="1"/>
      <dgm:spPr>
        <a:solidFill>
          <a:schemeClr val="accent1">
            <a:lumMod val="75000"/>
          </a:schemeClr>
        </a:solidFill>
      </dgm:spPr>
      <dgm:t>
        <a:bodyPr/>
        <a:lstStyle/>
        <a:p>
          <a:pPr>
            <a:spcAft>
              <a:spcPts val="0"/>
            </a:spcAft>
          </a:pPr>
          <a:r>
            <a:rPr lang="en-US" sz="2600" b="1">
              <a:solidFill>
                <a:schemeClr val="bg1"/>
              </a:solidFill>
              <a:latin typeface="Times New Roman" panose="02020603050405020304" pitchFamily="18" charset="0"/>
              <a:cs typeface="Times New Roman" panose="02020603050405020304" pitchFamily="18" charset="0"/>
            </a:rPr>
            <a:t>Severe </a:t>
          </a:r>
        </a:p>
        <a:p>
          <a:pPr>
            <a:spcAft>
              <a:spcPts val="0"/>
            </a:spcAft>
          </a:pPr>
          <a:r>
            <a:rPr lang="en-US" sz="2600" b="1">
              <a:solidFill>
                <a:schemeClr val="bg1"/>
              </a:solidFill>
              <a:latin typeface="Times New Roman" panose="02020603050405020304" pitchFamily="18" charset="0"/>
              <a:cs typeface="Times New Roman" panose="02020603050405020304" pitchFamily="18" charset="0"/>
            </a:rPr>
            <a:t>Morbidity</a:t>
          </a:r>
        </a:p>
      </dgm:t>
    </dgm:pt>
    <dgm:pt modelId="{7C8CB4AB-1A4F-48E1-A031-6C303ECA2037}" type="parTrans" cxnId="{5135D282-39F6-4E68-BEC6-80542A0B85DE}">
      <dgm:prSet/>
      <dgm:spPr/>
      <dgm:t>
        <a:bodyPr/>
        <a:lstStyle/>
        <a:p>
          <a:endParaRPr lang="en-US" sz="2600" b="1">
            <a:latin typeface="Times New Roman" panose="02020603050405020304" pitchFamily="18" charset="0"/>
            <a:cs typeface="Times New Roman" panose="02020603050405020304" pitchFamily="18" charset="0"/>
          </a:endParaRPr>
        </a:p>
      </dgm:t>
    </dgm:pt>
    <dgm:pt modelId="{12F50BA2-715A-458C-8413-710677847555}" type="sibTrans" cxnId="{5135D282-39F6-4E68-BEC6-80542A0B85DE}">
      <dgm:prSet/>
      <dgm:spPr/>
      <dgm:t>
        <a:bodyPr/>
        <a:lstStyle/>
        <a:p>
          <a:endParaRPr lang="en-US" sz="2600" b="1">
            <a:latin typeface="Times New Roman" panose="02020603050405020304" pitchFamily="18" charset="0"/>
            <a:cs typeface="Times New Roman" panose="02020603050405020304" pitchFamily="18" charset="0"/>
          </a:endParaRPr>
        </a:p>
      </dgm:t>
    </dgm:pt>
    <dgm:pt modelId="{59D986F6-49FD-4646-8EBF-3ED4580A48EA}">
      <dgm:prSet phldrT="[Text]" custT="1"/>
      <dgm:spPr>
        <a:solidFill>
          <a:schemeClr val="accent1">
            <a:lumMod val="40000"/>
            <a:lumOff val="60000"/>
          </a:schemeClr>
        </a:solidFill>
      </dgm:spPr>
      <dgm:t>
        <a:bodyPr/>
        <a:lstStyle/>
        <a:p>
          <a:pPr>
            <a:spcAft>
              <a:spcPts val="0"/>
            </a:spcAft>
          </a:pPr>
          <a:r>
            <a:rPr lang="en-US" sz="2600" b="1">
              <a:latin typeface="Times New Roman" panose="02020603050405020304" pitchFamily="18" charset="0"/>
              <a:cs typeface="Times New Roman" panose="02020603050405020304" pitchFamily="18" charset="0"/>
            </a:rPr>
            <a:t>Minor </a:t>
          </a:r>
        </a:p>
        <a:p>
          <a:pPr>
            <a:spcAft>
              <a:spcPts val="0"/>
            </a:spcAft>
          </a:pPr>
          <a:r>
            <a:rPr lang="en-US" sz="2600" b="1">
              <a:latin typeface="Times New Roman" panose="02020603050405020304" pitchFamily="18" charset="0"/>
              <a:cs typeface="Times New Roman" panose="02020603050405020304" pitchFamily="18" charset="0"/>
            </a:rPr>
            <a:t>Complications</a:t>
          </a:r>
        </a:p>
      </dgm:t>
    </dgm:pt>
    <dgm:pt modelId="{BED84ECA-18A4-40EB-9A5E-51DA6DAD588B}" type="parTrans" cxnId="{9410222B-2AF7-4C9B-93F1-9645599BD3F2}">
      <dgm:prSet/>
      <dgm:spPr/>
      <dgm:t>
        <a:bodyPr/>
        <a:lstStyle/>
        <a:p>
          <a:endParaRPr lang="en-US" sz="2600" b="1">
            <a:latin typeface="Times New Roman" panose="02020603050405020304" pitchFamily="18" charset="0"/>
            <a:cs typeface="Times New Roman" panose="02020603050405020304" pitchFamily="18" charset="0"/>
          </a:endParaRPr>
        </a:p>
      </dgm:t>
    </dgm:pt>
    <dgm:pt modelId="{C2E93CE5-D0F0-4318-AD2F-ADD35BF065FF}" type="sibTrans" cxnId="{9410222B-2AF7-4C9B-93F1-9645599BD3F2}">
      <dgm:prSet/>
      <dgm:spPr/>
      <dgm:t>
        <a:bodyPr/>
        <a:lstStyle/>
        <a:p>
          <a:endParaRPr lang="en-US" sz="2600" b="1">
            <a:latin typeface="Times New Roman" panose="02020603050405020304" pitchFamily="18" charset="0"/>
            <a:cs typeface="Times New Roman" panose="02020603050405020304" pitchFamily="18" charset="0"/>
          </a:endParaRPr>
        </a:p>
      </dgm:t>
    </dgm:pt>
    <dgm:pt modelId="{E6B41CA4-2666-4555-8F70-0D79E76D9EC7}">
      <dgm:prSet phldrT="[Text]" custT="1"/>
      <dgm:spPr>
        <a:solidFill>
          <a:schemeClr val="accent1">
            <a:lumMod val="20000"/>
            <a:lumOff val="80000"/>
          </a:schemeClr>
        </a:solidFill>
      </dgm:spPr>
      <dgm:t>
        <a:bodyPr/>
        <a:lstStyle/>
        <a:p>
          <a:r>
            <a:rPr lang="en-US" sz="2600" b="1">
              <a:latin typeface="Times New Roman" panose="02020603050405020304" pitchFamily="18" charset="0"/>
              <a:cs typeface="Times New Roman" panose="02020603050405020304" pitchFamily="18" charset="0"/>
            </a:rPr>
            <a:t>Healthy Pregnancy</a:t>
          </a:r>
        </a:p>
      </dgm:t>
    </dgm:pt>
    <dgm:pt modelId="{B2924205-C5CD-4071-8FD2-A9A957305EF6}" type="parTrans" cxnId="{162B7293-6758-48AE-AEF5-016CAA27BEB7}">
      <dgm:prSet/>
      <dgm:spPr/>
      <dgm:t>
        <a:bodyPr/>
        <a:lstStyle/>
        <a:p>
          <a:endParaRPr lang="en-US" sz="2600" b="1">
            <a:latin typeface="Times New Roman" panose="02020603050405020304" pitchFamily="18" charset="0"/>
            <a:cs typeface="Times New Roman" panose="02020603050405020304" pitchFamily="18" charset="0"/>
          </a:endParaRPr>
        </a:p>
      </dgm:t>
    </dgm:pt>
    <dgm:pt modelId="{FBAE60EE-9FFA-4067-ADF0-7EC946425484}" type="sibTrans" cxnId="{162B7293-6758-48AE-AEF5-016CAA27BEB7}">
      <dgm:prSet/>
      <dgm:spPr/>
      <dgm:t>
        <a:bodyPr/>
        <a:lstStyle/>
        <a:p>
          <a:endParaRPr lang="en-US" sz="2600" b="1">
            <a:latin typeface="Times New Roman" panose="02020603050405020304" pitchFamily="18" charset="0"/>
            <a:cs typeface="Times New Roman" panose="02020603050405020304" pitchFamily="18" charset="0"/>
          </a:endParaRPr>
        </a:p>
      </dgm:t>
    </dgm:pt>
    <dgm:pt modelId="{CD4B30AD-4CB5-434B-A83B-0E2492DAA423}" type="pres">
      <dgm:prSet presAssocID="{35769F0F-3E69-4EF3-BB97-321F1FE338DD}" presName="Name0" presStyleCnt="0">
        <dgm:presLayoutVars>
          <dgm:dir/>
          <dgm:animLvl val="lvl"/>
          <dgm:resizeHandles val="exact"/>
        </dgm:presLayoutVars>
      </dgm:prSet>
      <dgm:spPr/>
    </dgm:pt>
    <dgm:pt modelId="{EEE85064-12F0-4498-8EDF-FA954AC61D2F}" type="pres">
      <dgm:prSet presAssocID="{BF83E796-8C36-4A2B-A4BA-193EB75C5498}" presName="Name8" presStyleCnt="0"/>
      <dgm:spPr/>
    </dgm:pt>
    <dgm:pt modelId="{3708BCB2-D237-4D13-B57C-AB4469CD54C5}" type="pres">
      <dgm:prSet presAssocID="{BF83E796-8C36-4A2B-A4BA-193EB75C5498}" presName="level" presStyleLbl="node1" presStyleIdx="0" presStyleCnt="4">
        <dgm:presLayoutVars>
          <dgm:chMax val="1"/>
          <dgm:bulletEnabled val="1"/>
        </dgm:presLayoutVars>
      </dgm:prSet>
      <dgm:spPr/>
    </dgm:pt>
    <dgm:pt modelId="{4C36FE59-133E-4BCC-B983-82A45E80DA70}" type="pres">
      <dgm:prSet presAssocID="{BF83E796-8C36-4A2B-A4BA-193EB75C5498}" presName="levelTx" presStyleLbl="revTx" presStyleIdx="0" presStyleCnt="0">
        <dgm:presLayoutVars>
          <dgm:chMax val="1"/>
          <dgm:bulletEnabled val="1"/>
        </dgm:presLayoutVars>
      </dgm:prSet>
      <dgm:spPr/>
    </dgm:pt>
    <dgm:pt modelId="{AF4E3BD9-54F6-4B1C-A3E9-893F572C5AA6}" type="pres">
      <dgm:prSet presAssocID="{CAC97755-3ED5-4900-9D66-470A336A3232}" presName="Name8" presStyleCnt="0"/>
      <dgm:spPr/>
    </dgm:pt>
    <dgm:pt modelId="{CBE0475B-61A9-4B9B-A347-6A75BAEFFAAE}" type="pres">
      <dgm:prSet presAssocID="{CAC97755-3ED5-4900-9D66-470A336A3232}" presName="level" presStyleLbl="node1" presStyleIdx="1" presStyleCnt="4">
        <dgm:presLayoutVars>
          <dgm:chMax val="1"/>
          <dgm:bulletEnabled val="1"/>
        </dgm:presLayoutVars>
      </dgm:prSet>
      <dgm:spPr/>
    </dgm:pt>
    <dgm:pt modelId="{18187F42-74E8-4342-8335-0622D07FC78C}" type="pres">
      <dgm:prSet presAssocID="{CAC97755-3ED5-4900-9D66-470A336A3232}" presName="levelTx" presStyleLbl="revTx" presStyleIdx="0" presStyleCnt="0">
        <dgm:presLayoutVars>
          <dgm:chMax val="1"/>
          <dgm:bulletEnabled val="1"/>
        </dgm:presLayoutVars>
      </dgm:prSet>
      <dgm:spPr/>
    </dgm:pt>
    <dgm:pt modelId="{4DA8FAD1-ADC9-42D2-AAEE-406697D42B51}" type="pres">
      <dgm:prSet presAssocID="{59D986F6-49FD-4646-8EBF-3ED4580A48EA}" presName="Name8" presStyleCnt="0"/>
      <dgm:spPr/>
    </dgm:pt>
    <dgm:pt modelId="{285E3B0D-B513-4846-A01A-7B57516EF245}" type="pres">
      <dgm:prSet presAssocID="{59D986F6-49FD-4646-8EBF-3ED4580A48EA}" presName="level" presStyleLbl="node1" presStyleIdx="2" presStyleCnt="4">
        <dgm:presLayoutVars>
          <dgm:chMax val="1"/>
          <dgm:bulletEnabled val="1"/>
        </dgm:presLayoutVars>
      </dgm:prSet>
      <dgm:spPr/>
    </dgm:pt>
    <dgm:pt modelId="{4B073E0A-3D92-401A-869E-D5803D5E5FE8}" type="pres">
      <dgm:prSet presAssocID="{59D986F6-49FD-4646-8EBF-3ED4580A48EA}" presName="levelTx" presStyleLbl="revTx" presStyleIdx="0" presStyleCnt="0">
        <dgm:presLayoutVars>
          <dgm:chMax val="1"/>
          <dgm:bulletEnabled val="1"/>
        </dgm:presLayoutVars>
      </dgm:prSet>
      <dgm:spPr/>
    </dgm:pt>
    <dgm:pt modelId="{D9D457E7-9BC3-4597-B434-D6B5D6FDCF5B}" type="pres">
      <dgm:prSet presAssocID="{E6B41CA4-2666-4555-8F70-0D79E76D9EC7}" presName="Name8" presStyleCnt="0"/>
      <dgm:spPr/>
    </dgm:pt>
    <dgm:pt modelId="{AAF39656-EC7C-40A5-A5F9-E31AD790BDB0}" type="pres">
      <dgm:prSet presAssocID="{E6B41CA4-2666-4555-8F70-0D79E76D9EC7}" presName="level" presStyleLbl="node1" presStyleIdx="3" presStyleCnt="4">
        <dgm:presLayoutVars>
          <dgm:chMax val="1"/>
          <dgm:bulletEnabled val="1"/>
        </dgm:presLayoutVars>
      </dgm:prSet>
      <dgm:spPr/>
    </dgm:pt>
    <dgm:pt modelId="{41C0C728-FE4A-465E-B119-4CE28AD3BD50}" type="pres">
      <dgm:prSet presAssocID="{E6B41CA4-2666-4555-8F70-0D79E76D9EC7}" presName="levelTx" presStyleLbl="revTx" presStyleIdx="0" presStyleCnt="0">
        <dgm:presLayoutVars>
          <dgm:chMax val="1"/>
          <dgm:bulletEnabled val="1"/>
        </dgm:presLayoutVars>
      </dgm:prSet>
      <dgm:spPr/>
    </dgm:pt>
  </dgm:ptLst>
  <dgm:cxnLst>
    <dgm:cxn modelId="{37ED6A0E-109E-4B71-AC20-D1755E49412D}" type="presOf" srcId="{BF83E796-8C36-4A2B-A4BA-193EB75C5498}" destId="{4C36FE59-133E-4BCC-B983-82A45E80DA70}" srcOrd="1" destOrd="0" presId="urn:microsoft.com/office/officeart/2005/8/layout/pyramid1"/>
    <dgm:cxn modelId="{519F0E1A-4439-4104-AB8E-7B70108D9E96}" type="presOf" srcId="{BF83E796-8C36-4A2B-A4BA-193EB75C5498}" destId="{3708BCB2-D237-4D13-B57C-AB4469CD54C5}" srcOrd="0" destOrd="0" presId="urn:microsoft.com/office/officeart/2005/8/layout/pyramid1"/>
    <dgm:cxn modelId="{1CDA6B24-5989-4C9D-B93F-88A8C4CF699E}" type="presOf" srcId="{35769F0F-3E69-4EF3-BB97-321F1FE338DD}" destId="{CD4B30AD-4CB5-434B-A83B-0E2492DAA423}" srcOrd="0" destOrd="0" presId="urn:microsoft.com/office/officeart/2005/8/layout/pyramid1"/>
    <dgm:cxn modelId="{42F6A82A-455B-496D-A7A1-63FD4CD6C65F}" type="presOf" srcId="{CAC97755-3ED5-4900-9D66-470A336A3232}" destId="{CBE0475B-61A9-4B9B-A347-6A75BAEFFAAE}" srcOrd="0" destOrd="0" presId="urn:microsoft.com/office/officeart/2005/8/layout/pyramid1"/>
    <dgm:cxn modelId="{9410222B-2AF7-4C9B-93F1-9645599BD3F2}" srcId="{35769F0F-3E69-4EF3-BB97-321F1FE338DD}" destId="{59D986F6-49FD-4646-8EBF-3ED4580A48EA}" srcOrd="2" destOrd="0" parTransId="{BED84ECA-18A4-40EB-9A5E-51DA6DAD588B}" sibTransId="{C2E93CE5-D0F0-4318-AD2F-ADD35BF065FF}"/>
    <dgm:cxn modelId="{8A09AB30-514C-491C-95F0-71DEBCA13CE5}" srcId="{35769F0F-3E69-4EF3-BB97-321F1FE338DD}" destId="{BF83E796-8C36-4A2B-A4BA-193EB75C5498}" srcOrd="0" destOrd="0" parTransId="{1AD900FE-9904-4C07-BD3E-F308911CCC8F}" sibTransId="{C685DD11-063E-4F63-8633-20C00879F7D5}"/>
    <dgm:cxn modelId="{1BE52B5C-55C0-4F36-A7B6-6AB37F3A7303}" type="presOf" srcId="{E6B41CA4-2666-4555-8F70-0D79E76D9EC7}" destId="{41C0C728-FE4A-465E-B119-4CE28AD3BD50}" srcOrd="1" destOrd="0" presId="urn:microsoft.com/office/officeart/2005/8/layout/pyramid1"/>
    <dgm:cxn modelId="{5135D282-39F6-4E68-BEC6-80542A0B85DE}" srcId="{35769F0F-3E69-4EF3-BB97-321F1FE338DD}" destId="{CAC97755-3ED5-4900-9D66-470A336A3232}" srcOrd="1" destOrd="0" parTransId="{7C8CB4AB-1A4F-48E1-A031-6C303ECA2037}" sibTransId="{12F50BA2-715A-458C-8413-710677847555}"/>
    <dgm:cxn modelId="{162B7293-6758-48AE-AEF5-016CAA27BEB7}" srcId="{35769F0F-3E69-4EF3-BB97-321F1FE338DD}" destId="{E6B41CA4-2666-4555-8F70-0D79E76D9EC7}" srcOrd="3" destOrd="0" parTransId="{B2924205-C5CD-4071-8FD2-A9A957305EF6}" sibTransId="{FBAE60EE-9FFA-4067-ADF0-7EC946425484}"/>
    <dgm:cxn modelId="{BBF1CA9A-D116-498D-BCED-5E2499FC25CB}" type="presOf" srcId="{CAC97755-3ED5-4900-9D66-470A336A3232}" destId="{18187F42-74E8-4342-8335-0622D07FC78C}" srcOrd="1" destOrd="0" presId="urn:microsoft.com/office/officeart/2005/8/layout/pyramid1"/>
    <dgm:cxn modelId="{5F7857C8-6514-45C1-A8E0-666D9DAF7868}" type="presOf" srcId="{59D986F6-49FD-4646-8EBF-3ED4580A48EA}" destId="{285E3B0D-B513-4846-A01A-7B57516EF245}" srcOrd="0" destOrd="0" presId="urn:microsoft.com/office/officeart/2005/8/layout/pyramid1"/>
    <dgm:cxn modelId="{8A79D2D3-1696-42AC-A85D-16E199F7297D}" type="presOf" srcId="{59D986F6-49FD-4646-8EBF-3ED4580A48EA}" destId="{4B073E0A-3D92-401A-869E-D5803D5E5FE8}" srcOrd="1" destOrd="0" presId="urn:microsoft.com/office/officeart/2005/8/layout/pyramid1"/>
    <dgm:cxn modelId="{889E15FE-1E34-4BD2-B298-C9B210B4B66F}" type="presOf" srcId="{E6B41CA4-2666-4555-8F70-0D79E76D9EC7}" destId="{AAF39656-EC7C-40A5-A5F9-E31AD790BDB0}" srcOrd="0" destOrd="0" presId="urn:microsoft.com/office/officeart/2005/8/layout/pyramid1"/>
    <dgm:cxn modelId="{7CB84D39-E3DC-409B-9955-5A11D651C8B6}" type="presParOf" srcId="{CD4B30AD-4CB5-434B-A83B-0E2492DAA423}" destId="{EEE85064-12F0-4498-8EDF-FA954AC61D2F}" srcOrd="0" destOrd="0" presId="urn:microsoft.com/office/officeart/2005/8/layout/pyramid1"/>
    <dgm:cxn modelId="{128457E9-8E4F-452A-9AFF-274E1D625B84}" type="presParOf" srcId="{EEE85064-12F0-4498-8EDF-FA954AC61D2F}" destId="{3708BCB2-D237-4D13-B57C-AB4469CD54C5}" srcOrd="0" destOrd="0" presId="urn:microsoft.com/office/officeart/2005/8/layout/pyramid1"/>
    <dgm:cxn modelId="{D606461E-9D8D-42CC-8F7E-5DE1B8C4B341}" type="presParOf" srcId="{EEE85064-12F0-4498-8EDF-FA954AC61D2F}" destId="{4C36FE59-133E-4BCC-B983-82A45E80DA70}" srcOrd="1" destOrd="0" presId="urn:microsoft.com/office/officeart/2005/8/layout/pyramid1"/>
    <dgm:cxn modelId="{8BC4DDD1-DD2F-4DAA-9568-E143E4F26300}" type="presParOf" srcId="{CD4B30AD-4CB5-434B-A83B-0E2492DAA423}" destId="{AF4E3BD9-54F6-4B1C-A3E9-893F572C5AA6}" srcOrd="1" destOrd="0" presId="urn:microsoft.com/office/officeart/2005/8/layout/pyramid1"/>
    <dgm:cxn modelId="{8AC1E34E-8A8B-4B0F-BAF9-EB68E1460C5F}" type="presParOf" srcId="{AF4E3BD9-54F6-4B1C-A3E9-893F572C5AA6}" destId="{CBE0475B-61A9-4B9B-A347-6A75BAEFFAAE}" srcOrd="0" destOrd="0" presId="urn:microsoft.com/office/officeart/2005/8/layout/pyramid1"/>
    <dgm:cxn modelId="{1C033C71-295C-4BC2-87AE-5676D8C47732}" type="presParOf" srcId="{AF4E3BD9-54F6-4B1C-A3E9-893F572C5AA6}" destId="{18187F42-74E8-4342-8335-0622D07FC78C}" srcOrd="1" destOrd="0" presId="urn:microsoft.com/office/officeart/2005/8/layout/pyramid1"/>
    <dgm:cxn modelId="{981E7788-B64A-4F3F-8CEA-18929D9C211C}" type="presParOf" srcId="{CD4B30AD-4CB5-434B-A83B-0E2492DAA423}" destId="{4DA8FAD1-ADC9-42D2-AAEE-406697D42B51}" srcOrd="2" destOrd="0" presId="urn:microsoft.com/office/officeart/2005/8/layout/pyramid1"/>
    <dgm:cxn modelId="{EB7A878D-4042-4C3E-8CF8-45E8B702E738}" type="presParOf" srcId="{4DA8FAD1-ADC9-42D2-AAEE-406697D42B51}" destId="{285E3B0D-B513-4846-A01A-7B57516EF245}" srcOrd="0" destOrd="0" presId="urn:microsoft.com/office/officeart/2005/8/layout/pyramid1"/>
    <dgm:cxn modelId="{26437ED0-15D5-4EBA-AD54-AAC1EE323F1F}" type="presParOf" srcId="{4DA8FAD1-ADC9-42D2-AAEE-406697D42B51}" destId="{4B073E0A-3D92-401A-869E-D5803D5E5FE8}" srcOrd="1" destOrd="0" presId="urn:microsoft.com/office/officeart/2005/8/layout/pyramid1"/>
    <dgm:cxn modelId="{94739A25-1C59-4ACF-B4ED-986DDFCEB6B6}" type="presParOf" srcId="{CD4B30AD-4CB5-434B-A83B-0E2492DAA423}" destId="{D9D457E7-9BC3-4597-B434-D6B5D6FDCF5B}" srcOrd="3" destOrd="0" presId="urn:microsoft.com/office/officeart/2005/8/layout/pyramid1"/>
    <dgm:cxn modelId="{B1CABB15-0206-40D5-A372-672442BAD20A}" type="presParOf" srcId="{D9D457E7-9BC3-4597-B434-D6B5D6FDCF5B}" destId="{AAF39656-EC7C-40A5-A5F9-E31AD790BDB0}" srcOrd="0" destOrd="0" presId="urn:microsoft.com/office/officeart/2005/8/layout/pyramid1"/>
    <dgm:cxn modelId="{05FC1325-24CD-444C-B169-599FD6911547}" type="presParOf" srcId="{D9D457E7-9BC3-4597-B434-D6B5D6FDCF5B}" destId="{41C0C728-FE4A-465E-B119-4CE28AD3BD50}"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4528183-3049-4E9F-84BD-A4085556FEE3}" type="doc">
      <dgm:prSet loTypeId="urn:microsoft.com/office/officeart/2005/8/layout/process1" loCatId="process" qsTypeId="urn:microsoft.com/office/officeart/2005/8/quickstyle/simple1" qsCatId="simple" csTypeId="urn:microsoft.com/office/officeart/2005/8/colors/accent1_2" csCatId="accent1" phldr="1"/>
      <dgm:spPr/>
    </dgm:pt>
    <dgm:pt modelId="{83C2642B-B4C5-4DF5-B4B0-070D291209AD}">
      <dgm:prSet phldrT="[Text]"/>
      <dgm:spPr/>
      <dgm:t>
        <a:bodyPr/>
        <a:lstStyle/>
        <a:p>
          <a:r>
            <a:rPr lang="en-US" b="1" dirty="0">
              <a:solidFill>
                <a:schemeClr val="bg1"/>
              </a:solidFill>
            </a:rPr>
            <a:t>Purpose: </a:t>
          </a:r>
          <a:r>
            <a:rPr lang="en-US" dirty="0">
              <a:solidFill>
                <a:schemeClr val="bg1"/>
              </a:solidFill>
            </a:rPr>
            <a:t>Determine </a:t>
          </a:r>
          <a:r>
            <a:rPr lang="en-US" u="sng" dirty="0">
              <a:solidFill>
                <a:schemeClr val="bg1"/>
              </a:solidFill>
            </a:rPr>
            <a:t>contributing factors </a:t>
          </a:r>
          <a:r>
            <a:rPr lang="en-US" dirty="0">
              <a:solidFill>
                <a:schemeClr val="bg1"/>
              </a:solidFill>
            </a:rPr>
            <a:t>to maternal mortality and identify </a:t>
          </a:r>
          <a:r>
            <a:rPr lang="en-US" u="sng" dirty="0">
              <a:solidFill>
                <a:schemeClr val="bg1"/>
              </a:solidFill>
            </a:rPr>
            <a:t>potential interventions </a:t>
          </a:r>
          <a:r>
            <a:rPr lang="en-US" dirty="0">
              <a:solidFill>
                <a:schemeClr val="bg1"/>
              </a:solidFill>
            </a:rPr>
            <a:t>to prevent future maternal deaths</a:t>
          </a:r>
        </a:p>
      </dgm:t>
    </dgm:pt>
    <dgm:pt modelId="{2B68AC9C-2AC9-4BB7-90FC-E39228FF6F28}" type="parTrans" cxnId="{8A696ADA-75E3-44A5-91D4-5DE8F979D72B}">
      <dgm:prSet/>
      <dgm:spPr/>
      <dgm:t>
        <a:bodyPr/>
        <a:lstStyle/>
        <a:p>
          <a:endParaRPr lang="en-US">
            <a:solidFill>
              <a:schemeClr val="bg1"/>
            </a:solidFill>
          </a:endParaRPr>
        </a:p>
      </dgm:t>
    </dgm:pt>
    <dgm:pt modelId="{394AD743-7755-4803-8AA0-6D35A78D7B8E}" type="sibTrans" cxnId="{8A696ADA-75E3-44A5-91D4-5DE8F979D72B}">
      <dgm:prSet/>
      <dgm:spPr/>
      <dgm:t>
        <a:bodyPr/>
        <a:lstStyle/>
        <a:p>
          <a:endParaRPr lang="en-US">
            <a:solidFill>
              <a:schemeClr val="bg1"/>
            </a:solidFill>
          </a:endParaRPr>
        </a:p>
      </dgm:t>
    </dgm:pt>
    <dgm:pt modelId="{2EE9643E-8E6A-4EBF-B75F-1C716E23905A}">
      <dgm:prSet phldrT="[Text]"/>
      <dgm:spPr/>
      <dgm:t>
        <a:bodyPr/>
        <a:lstStyle/>
        <a:p>
          <a:r>
            <a:rPr lang="en-US" b="1">
              <a:solidFill>
                <a:schemeClr val="bg1"/>
              </a:solidFill>
            </a:rPr>
            <a:t>Vision</a:t>
          </a:r>
          <a:r>
            <a:rPr lang="en-US" b="1" dirty="0">
              <a:solidFill>
                <a:schemeClr val="bg1"/>
              </a:solidFill>
            </a:rPr>
            <a:t>:</a:t>
          </a:r>
          <a:r>
            <a:rPr lang="en-US" dirty="0">
              <a:solidFill>
                <a:schemeClr val="bg1"/>
              </a:solidFill>
            </a:rPr>
            <a:t> Eliminate </a:t>
          </a:r>
          <a:r>
            <a:rPr lang="en-US" u="sng" dirty="0">
              <a:solidFill>
                <a:schemeClr val="bg1"/>
              </a:solidFill>
            </a:rPr>
            <a:t>preventable</a:t>
          </a:r>
          <a:r>
            <a:rPr lang="en-US" dirty="0">
              <a:solidFill>
                <a:schemeClr val="bg1"/>
              </a:solidFill>
            </a:rPr>
            <a:t> pregnancy-related deaths in Illinois</a:t>
          </a:r>
        </a:p>
      </dgm:t>
    </dgm:pt>
    <dgm:pt modelId="{179D6283-C57A-44E1-8B74-6F197C142680}" type="parTrans" cxnId="{4034C134-7956-4A11-AEB1-BD468FAF58C5}">
      <dgm:prSet/>
      <dgm:spPr/>
      <dgm:t>
        <a:bodyPr/>
        <a:lstStyle/>
        <a:p>
          <a:endParaRPr lang="en-US">
            <a:solidFill>
              <a:schemeClr val="bg1"/>
            </a:solidFill>
          </a:endParaRPr>
        </a:p>
      </dgm:t>
    </dgm:pt>
    <dgm:pt modelId="{1054E15F-8221-47D4-B888-E3F7F7DAF756}" type="sibTrans" cxnId="{4034C134-7956-4A11-AEB1-BD468FAF58C5}">
      <dgm:prSet/>
      <dgm:spPr/>
      <dgm:t>
        <a:bodyPr/>
        <a:lstStyle/>
        <a:p>
          <a:endParaRPr lang="en-US">
            <a:solidFill>
              <a:schemeClr val="bg1"/>
            </a:solidFill>
          </a:endParaRPr>
        </a:p>
      </dgm:t>
    </dgm:pt>
    <dgm:pt modelId="{440AD1DC-95B8-4424-9859-6C5AF59A063E}" type="pres">
      <dgm:prSet presAssocID="{94528183-3049-4E9F-84BD-A4085556FEE3}" presName="Name0" presStyleCnt="0">
        <dgm:presLayoutVars>
          <dgm:dir/>
          <dgm:resizeHandles val="exact"/>
        </dgm:presLayoutVars>
      </dgm:prSet>
      <dgm:spPr/>
    </dgm:pt>
    <dgm:pt modelId="{35495885-F04D-425F-95DC-831BF594D0D0}" type="pres">
      <dgm:prSet presAssocID="{83C2642B-B4C5-4DF5-B4B0-070D291209AD}" presName="node" presStyleLbl="node1" presStyleIdx="0" presStyleCnt="2" custScaleY="146792">
        <dgm:presLayoutVars>
          <dgm:bulletEnabled val="1"/>
        </dgm:presLayoutVars>
      </dgm:prSet>
      <dgm:spPr/>
    </dgm:pt>
    <dgm:pt modelId="{0E815039-CF98-48C9-8160-A0EFF14FC778}" type="pres">
      <dgm:prSet presAssocID="{394AD743-7755-4803-8AA0-6D35A78D7B8E}" presName="sibTrans" presStyleLbl="sibTrans2D1" presStyleIdx="0" presStyleCnt="1"/>
      <dgm:spPr/>
    </dgm:pt>
    <dgm:pt modelId="{781DB6F5-E3EC-415C-809B-12AD5A6F4890}" type="pres">
      <dgm:prSet presAssocID="{394AD743-7755-4803-8AA0-6D35A78D7B8E}" presName="connectorText" presStyleLbl="sibTrans2D1" presStyleIdx="0" presStyleCnt="1"/>
      <dgm:spPr/>
    </dgm:pt>
    <dgm:pt modelId="{1D4C8440-B247-4BFA-862D-DC0ECC3E50A8}" type="pres">
      <dgm:prSet presAssocID="{2EE9643E-8E6A-4EBF-B75F-1C716E23905A}" presName="node" presStyleLbl="node1" presStyleIdx="1" presStyleCnt="2" custScaleY="146792">
        <dgm:presLayoutVars>
          <dgm:bulletEnabled val="1"/>
        </dgm:presLayoutVars>
      </dgm:prSet>
      <dgm:spPr/>
    </dgm:pt>
  </dgm:ptLst>
  <dgm:cxnLst>
    <dgm:cxn modelId="{4034C134-7956-4A11-AEB1-BD468FAF58C5}" srcId="{94528183-3049-4E9F-84BD-A4085556FEE3}" destId="{2EE9643E-8E6A-4EBF-B75F-1C716E23905A}" srcOrd="1" destOrd="0" parTransId="{179D6283-C57A-44E1-8B74-6F197C142680}" sibTransId="{1054E15F-8221-47D4-B888-E3F7F7DAF756}"/>
    <dgm:cxn modelId="{10AF8F7D-CE33-40D0-9A53-0774C971E62F}" type="presOf" srcId="{394AD743-7755-4803-8AA0-6D35A78D7B8E}" destId="{781DB6F5-E3EC-415C-809B-12AD5A6F4890}" srcOrd="1" destOrd="0" presId="urn:microsoft.com/office/officeart/2005/8/layout/process1"/>
    <dgm:cxn modelId="{94E4958F-3C71-446C-BE77-AEEF010BF8A7}" type="presOf" srcId="{394AD743-7755-4803-8AA0-6D35A78D7B8E}" destId="{0E815039-CF98-48C9-8160-A0EFF14FC778}" srcOrd="0" destOrd="0" presId="urn:microsoft.com/office/officeart/2005/8/layout/process1"/>
    <dgm:cxn modelId="{667DB595-16A1-420B-936F-97C5A40C4E63}" type="presOf" srcId="{83C2642B-B4C5-4DF5-B4B0-070D291209AD}" destId="{35495885-F04D-425F-95DC-831BF594D0D0}" srcOrd="0" destOrd="0" presId="urn:microsoft.com/office/officeart/2005/8/layout/process1"/>
    <dgm:cxn modelId="{8A696ADA-75E3-44A5-91D4-5DE8F979D72B}" srcId="{94528183-3049-4E9F-84BD-A4085556FEE3}" destId="{83C2642B-B4C5-4DF5-B4B0-070D291209AD}" srcOrd="0" destOrd="0" parTransId="{2B68AC9C-2AC9-4BB7-90FC-E39228FF6F28}" sibTransId="{394AD743-7755-4803-8AA0-6D35A78D7B8E}"/>
    <dgm:cxn modelId="{E43DCBF0-BE7F-4350-886D-93F378EA5C0E}" type="presOf" srcId="{94528183-3049-4E9F-84BD-A4085556FEE3}" destId="{440AD1DC-95B8-4424-9859-6C5AF59A063E}" srcOrd="0" destOrd="0" presId="urn:microsoft.com/office/officeart/2005/8/layout/process1"/>
    <dgm:cxn modelId="{524D07FD-243C-47A9-A62D-3B0253A6AAEC}" type="presOf" srcId="{2EE9643E-8E6A-4EBF-B75F-1C716E23905A}" destId="{1D4C8440-B247-4BFA-862D-DC0ECC3E50A8}" srcOrd="0" destOrd="0" presId="urn:microsoft.com/office/officeart/2005/8/layout/process1"/>
    <dgm:cxn modelId="{55A2EAF7-01D1-4828-9E32-871EA4C48ED1}" type="presParOf" srcId="{440AD1DC-95B8-4424-9859-6C5AF59A063E}" destId="{35495885-F04D-425F-95DC-831BF594D0D0}" srcOrd="0" destOrd="0" presId="urn:microsoft.com/office/officeart/2005/8/layout/process1"/>
    <dgm:cxn modelId="{491D75F8-EDA2-4FE1-AEDD-FE923BB3AD6F}" type="presParOf" srcId="{440AD1DC-95B8-4424-9859-6C5AF59A063E}" destId="{0E815039-CF98-48C9-8160-A0EFF14FC778}" srcOrd="1" destOrd="0" presId="urn:microsoft.com/office/officeart/2005/8/layout/process1"/>
    <dgm:cxn modelId="{28FB08DF-F320-4243-994C-070644255563}" type="presParOf" srcId="{0E815039-CF98-48C9-8160-A0EFF14FC778}" destId="{781DB6F5-E3EC-415C-809B-12AD5A6F4890}" srcOrd="0" destOrd="0" presId="urn:microsoft.com/office/officeart/2005/8/layout/process1"/>
    <dgm:cxn modelId="{496A4DE8-FBFB-4182-9570-C4C3AADC7AF4}" type="presParOf" srcId="{440AD1DC-95B8-4424-9859-6C5AF59A063E}" destId="{1D4C8440-B247-4BFA-862D-DC0ECC3E50A8}"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7AA6795-38D1-4B18-900B-0ECEEDBEAA12}" type="doc">
      <dgm:prSet loTypeId="urn:microsoft.com/office/officeart/2005/8/layout/vList3" loCatId="list" qsTypeId="urn:microsoft.com/office/officeart/2005/8/quickstyle/simple1" qsCatId="simple" csTypeId="urn:microsoft.com/office/officeart/2005/8/colors/accent1_2" csCatId="accent1" phldr="1"/>
      <dgm:spPr/>
    </dgm:pt>
    <dgm:pt modelId="{97951F3D-8562-435E-B315-0C104C08DFB5}">
      <dgm:prSet phldrT="[Text]"/>
      <dgm:spPr/>
      <dgm:t>
        <a:bodyPr/>
        <a:lstStyle/>
        <a:p>
          <a:pPr>
            <a:buFont typeface="Symbol" panose="05050102010706020507" pitchFamily="18" charset="2"/>
            <a:buChar char=""/>
          </a:pPr>
          <a:r>
            <a:rPr lang="en-US" dirty="0">
              <a:effectLst/>
              <a:latin typeface="Times New Roman" panose="02020603050405020304" pitchFamily="18" charset="0"/>
              <a:ea typeface="Calibri" panose="020F0502020204030204" pitchFamily="34" charset="0"/>
              <a:cs typeface="Arial" panose="020B0604020202020204" pitchFamily="34" charset="0"/>
            </a:rPr>
            <a:t>Health care providers </a:t>
          </a:r>
          <a:r>
            <a:rPr lang="en-US" dirty="0">
              <a:effectLst/>
              <a:latin typeface="Times New Roman" panose="02020603050405020304" pitchFamily="18" charset="0"/>
              <a:cs typeface="Arial" panose="020B0604020202020204" pitchFamily="34" charset="0"/>
            </a:rPr>
            <a:t>should adopt a validated self-reported screening tool and  initiate medication-assisted recovery (MAR) services.</a:t>
          </a:r>
          <a:endParaRPr lang="en-US" dirty="0"/>
        </a:p>
      </dgm:t>
    </dgm:pt>
    <dgm:pt modelId="{12F35DB5-C73A-4314-BEE1-081B52C40EF7}" type="parTrans" cxnId="{A5AC0576-1B4F-47EF-A8DA-A96230B39D96}">
      <dgm:prSet/>
      <dgm:spPr/>
      <dgm:t>
        <a:bodyPr/>
        <a:lstStyle/>
        <a:p>
          <a:endParaRPr lang="en-US"/>
        </a:p>
      </dgm:t>
    </dgm:pt>
    <dgm:pt modelId="{240129D4-C042-476F-99FB-6344FC807528}" type="sibTrans" cxnId="{A5AC0576-1B4F-47EF-A8DA-A96230B39D96}">
      <dgm:prSet/>
      <dgm:spPr/>
      <dgm:t>
        <a:bodyPr/>
        <a:lstStyle/>
        <a:p>
          <a:endParaRPr lang="en-US"/>
        </a:p>
      </dgm:t>
    </dgm:pt>
    <dgm:pt modelId="{7457B867-C429-4C13-BF2F-9D53ADB291FC}">
      <dgm:prSet/>
      <dgm:spPr/>
      <dgm:t>
        <a:bodyPr/>
        <a:lstStyle/>
        <a:p>
          <a:r>
            <a:rPr lang="en-US" dirty="0">
              <a:effectLst/>
              <a:latin typeface="Times New Roman" panose="02020603050405020304" pitchFamily="18" charset="0"/>
              <a:ea typeface="Calibri" panose="020F0502020204030204" pitchFamily="34" charset="0"/>
              <a:cs typeface="Arial" panose="020B0604020202020204" pitchFamily="34" charset="0"/>
            </a:rPr>
            <a:t>Hospitals and health systems should d</a:t>
          </a:r>
          <a:r>
            <a:rPr lang="en-US" dirty="0">
              <a:effectLst/>
              <a:latin typeface="Times New Roman" panose="02020603050405020304" pitchFamily="18" charset="0"/>
              <a:cs typeface="Arial" panose="020B0604020202020204" pitchFamily="34" charset="0"/>
            </a:rPr>
            <a:t>evelop standardized protocols and policies to assure implementation of high-quality delivery of substance use care</a:t>
          </a:r>
          <a:endParaRPr lang="en-US" dirty="0">
            <a:effectLst/>
            <a:latin typeface="Calibri" panose="020F0502020204030204" pitchFamily="34" charset="0"/>
            <a:ea typeface="Calibri" panose="020F0502020204030204" pitchFamily="34" charset="0"/>
            <a:cs typeface="Arial" panose="020B0604020202020204" pitchFamily="34" charset="0"/>
          </a:endParaRPr>
        </a:p>
      </dgm:t>
    </dgm:pt>
    <dgm:pt modelId="{7521A30F-8B13-4270-BA3A-7910ACB615C6}" type="parTrans" cxnId="{732324A1-3952-41C6-ADE5-932D7E4EA255}">
      <dgm:prSet/>
      <dgm:spPr/>
      <dgm:t>
        <a:bodyPr/>
        <a:lstStyle/>
        <a:p>
          <a:endParaRPr lang="en-US"/>
        </a:p>
      </dgm:t>
    </dgm:pt>
    <dgm:pt modelId="{8BF6755C-A5C0-4848-962C-6BBA0108E9DE}" type="sibTrans" cxnId="{732324A1-3952-41C6-ADE5-932D7E4EA255}">
      <dgm:prSet/>
      <dgm:spPr/>
      <dgm:t>
        <a:bodyPr/>
        <a:lstStyle/>
        <a:p>
          <a:endParaRPr lang="en-US"/>
        </a:p>
      </dgm:t>
    </dgm:pt>
    <dgm:pt modelId="{30A85E67-E139-4D3D-A71A-C6E0568F710D}">
      <dgm:prSet/>
      <dgm:spPr/>
      <dgm:t>
        <a:bodyPr/>
        <a:lstStyle/>
        <a:p>
          <a:r>
            <a:rPr lang="en-US" dirty="0">
              <a:effectLst/>
              <a:latin typeface="Times New Roman" panose="02020603050405020304" pitchFamily="18" charset="0"/>
              <a:ea typeface="Calibri" panose="020F0502020204030204" pitchFamily="34" charset="0"/>
              <a:cs typeface="Arial" panose="020B0604020202020204" pitchFamily="34" charset="0"/>
            </a:rPr>
            <a:t>Community-based organizations should e</a:t>
          </a:r>
          <a:r>
            <a:rPr lang="en-US" dirty="0">
              <a:effectLst/>
              <a:latin typeface="Times New Roman" panose="02020603050405020304" pitchFamily="18" charset="0"/>
              <a:cs typeface="Arial" panose="020B0604020202020204" pitchFamily="34" charset="0"/>
            </a:rPr>
            <a:t>xpand substance use harm reduction and peer support programs</a:t>
          </a:r>
          <a:r>
            <a:rPr lang="en-US" dirty="0">
              <a:effectLst/>
              <a:latin typeface="Times New Roman" panose="02020603050405020304" pitchFamily="18" charset="0"/>
              <a:ea typeface="Calibri" panose="020F0502020204030204" pitchFamily="34" charset="0"/>
              <a:cs typeface="Arial" panose="020B0604020202020204" pitchFamily="34" charset="0"/>
            </a:rPr>
            <a:t>.</a:t>
          </a:r>
          <a:endParaRPr lang="en-US" dirty="0">
            <a:effectLst/>
            <a:latin typeface="Calibri" panose="020F0502020204030204" pitchFamily="34" charset="0"/>
            <a:ea typeface="Calibri" panose="020F0502020204030204" pitchFamily="34" charset="0"/>
            <a:cs typeface="Arial" panose="020B0604020202020204" pitchFamily="34" charset="0"/>
          </a:endParaRPr>
        </a:p>
      </dgm:t>
    </dgm:pt>
    <dgm:pt modelId="{7C444FCD-9CF8-4D4B-B364-80EE819EEC37}" type="parTrans" cxnId="{B895DA4F-E0B5-4F42-8664-2BDC76D89C78}">
      <dgm:prSet/>
      <dgm:spPr/>
      <dgm:t>
        <a:bodyPr/>
        <a:lstStyle/>
        <a:p>
          <a:endParaRPr lang="en-US"/>
        </a:p>
      </dgm:t>
    </dgm:pt>
    <dgm:pt modelId="{67D7E9F1-52C3-4273-979A-31C90C63E96F}" type="sibTrans" cxnId="{B895DA4F-E0B5-4F42-8664-2BDC76D89C78}">
      <dgm:prSet/>
      <dgm:spPr/>
      <dgm:t>
        <a:bodyPr/>
        <a:lstStyle/>
        <a:p>
          <a:endParaRPr lang="en-US"/>
        </a:p>
      </dgm:t>
    </dgm:pt>
    <dgm:pt modelId="{CD328238-38DA-4FCA-A000-CE5F33AF60E4}">
      <dgm:prSet/>
      <dgm:spPr/>
      <dgm:t>
        <a:bodyPr/>
        <a:lstStyle/>
        <a:p>
          <a:r>
            <a:rPr lang="en-US">
              <a:effectLst/>
              <a:latin typeface="Times New Roman" panose="02020603050405020304" pitchFamily="18" charset="0"/>
              <a:ea typeface="Calibri" panose="020F0502020204030204" pitchFamily="34" charset="0"/>
            </a:rPr>
            <a:t>State agencies should implement plans of safe care</a:t>
          </a:r>
          <a:endParaRPr lang="en-US" dirty="0"/>
        </a:p>
      </dgm:t>
    </dgm:pt>
    <dgm:pt modelId="{0B995EDA-F364-479A-81B5-135E867A74A1}" type="parTrans" cxnId="{BED9FBB1-0E18-45B3-8680-6235301452AC}">
      <dgm:prSet/>
      <dgm:spPr/>
      <dgm:t>
        <a:bodyPr/>
        <a:lstStyle/>
        <a:p>
          <a:endParaRPr lang="en-US"/>
        </a:p>
      </dgm:t>
    </dgm:pt>
    <dgm:pt modelId="{E9EFD57E-12EA-43E6-A687-AC5E19AD28E3}" type="sibTrans" cxnId="{BED9FBB1-0E18-45B3-8680-6235301452AC}">
      <dgm:prSet/>
      <dgm:spPr/>
      <dgm:t>
        <a:bodyPr/>
        <a:lstStyle/>
        <a:p>
          <a:endParaRPr lang="en-US"/>
        </a:p>
      </dgm:t>
    </dgm:pt>
    <dgm:pt modelId="{CE40CC71-77AB-4CC6-B5F3-BEE1EE8D35E2}" type="pres">
      <dgm:prSet presAssocID="{07AA6795-38D1-4B18-900B-0ECEEDBEAA12}" presName="linearFlow" presStyleCnt="0">
        <dgm:presLayoutVars>
          <dgm:dir/>
          <dgm:resizeHandles val="exact"/>
        </dgm:presLayoutVars>
      </dgm:prSet>
      <dgm:spPr/>
    </dgm:pt>
    <dgm:pt modelId="{403439F9-EC8F-4344-9E02-04C86CCB42BA}" type="pres">
      <dgm:prSet presAssocID="{97951F3D-8562-435E-B315-0C104C08DFB5}" presName="composite" presStyleCnt="0"/>
      <dgm:spPr/>
    </dgm:pt>
    <dgm:pt modelId="{6840E41A-BE8B-4B58-A96C-F12AF411B25E}" type="pres">
      <dgm:prSet presAssocID="{97951F3D-8562-435E-B315-0C104C08DFB5}" presName="imgShp" presStyleLbl="fgImgPlace1" presStyleIdx="0" presStyleCnt="4"/>
      <dgm:spPr>
        <a:blipFill rotWithShape="1">
          <a:blip xmlns:r="http://schemas.openxmlformats.org/officeDocument/2006/relationships" r:embed="rId1">
            <a:duotone>
              <a:schemeClr val="accent1">
                <a:shade val="45000"/>
                <a:satMod val="135000"/>
              </a:schemeClr>
              <a:prstClr val="white"/>
            </a:duotone>
          </a:blip>
          <a:srcRect/>
          <a:stretch>
            <a:fillRect l="-1000" r="-1000"/>
          </a:stretch>
        </a:blipFill>
      </dgm:spPr>
    </dgm:pt>
    <dgm:pt modelId="{348D57AE-951A-4BCD-B87B-8445709A7643}" type="pres">
      <dgm:prSet presAssocID="{97951F3D-8562-435E-B315-0C104C08DFB5}" presName="txShp" presStyleLbl="node1" presStyleIdx="0" presStyleCnt="4">
        <dgm:presLayoutVars>
          <dgm:bulletEnabled val="1"/>
        </dgm:presLayoutVars>
      </dgm:prSet>
      <dgm:spPr/>
    </dgm:pt>
    <dgm:pt modelId="{639CC515-CA6F-4B06-BD3D-55EBF29225A1}" type="pres">
      <dgm:prSet presAssocID="{240129D4-C042-476F-99FB-6344FC807528}" presName="spacing" presStyleCnt="0"/>
      <dgm:spPr/>
    </dgm:pt>
    <dgm:pt modelId="{8B261818-F05B-49D0-BB2B-D06827DEE8C2}" type="pres">
      <dgm:prSet presAssocID="{7457B867-C429-4C13-BF2F-9D53ADB291FC}" presName="composite" presStyleCnt="0"/>
      <dgm:spPr/>
    </dgm:pt>
    <dgm:pt modelId="{4BB1F6BF-A889-414F-8E2A-34B7415F79D2}" type="pres">
      <dgm:prSet presAssocID="{7457B867-C429-4C13-BF2F-9D53ADB291FC}" presName="imgShp" presStyleLbl="fgImgPlace1" presStyleIdx="1" presStyleCnt="4"/>
      <dgm:spPr>
        <a:blipFill rotWithShape="1">
          <a:blip xmlns:r="http://schemas.openxmlformats.org/officeDocument/2006/relationships" r:embed="rId2">
            <a:duotone>
              <a:schemeClr val="accent1">
                <a:shade val="45000"/>
                <a:satMod val="135000"/>
              </a:schemeClr>
              <a:prstClr val="white"/>
            </a:duotone>
          </a:blip>
          <a:srcRect/>
          <a:stretch>
            <a:fillRect l="-50000" r="-50000"/>
          </a:stretch>
        </a:blipFill>
      </dgm:spPr>
    </dgm:pt>
    <dgm:pt modelId="{A018DBB7-3B52-4E75-8463-ECFF527382C0}" type="pres">
      <dgm:prSet presAssocID="{7457B867-C429-4C13-BF2F-9D53ADB291FC}" presName="txShp" presStyleLbl="node1" presStyleIdx="1" presStyleCnt="4">
        <dgm:presLayoutVars>
          <dgm:bulletEnabled val="1"/>
        </dgm:presLayoutVars>
      </dgm:prSet>
      <dgm:spPr/>
    </dgm:pt>
    <dgm:pt modelId="{14A2EA4F-431E-4D13-82C9-77205A8ACF62}" type="pres">
      <dgm:prSet presAssocID="{8BF6755C-A5C0-4848-962C-6BBA0108E9DE}" presName="spacing" presStyleCnt="0"/>
      <dgm:spPr/>
    </dgm:pt>
    <dgm:pt modelId="{6E0A79FA-A3BC-4303-8D05-A4B212F6BA16}" type="pres">
      <dgm:prSet presAssocID="{30A85E67-E139-4D3D-A71A-C6E0568F710D}" presName="composite" presStyleCnt="0"/>
      <dgm:spPr/>
    </dgm:pt>
    <dgm:pt modelId="{692D848A-5E0E-47DB-BAFB-FB573DA09034}" type="pres">
      <dgm:prSet presAssocID="{30A85E67-E139-4D3D-A71A-C6E0568F710D}" presName="imgShp" presStyleLbl="fgImgPlace1" presStyleIdx="2" presStyleCnt="4"/>
      <dgm:spPr>
        <a:blipFill rotWithShape="1">
          <a:blip xmlns:r="http://schemas.openxmlformats.org/officeDocument/2006/relationships" r:embed="rId3">
            <a:duotone>
              <a:schemeClr val="accent1">
                <a:shade val="45000"/>
                <a:satMod val="135000"/>
              </a:schemeClr>
              <a:prstClr val="white"/>
            </a:duotone>
          </a:blip>
          <a:srcRect/>
          <a:stretch>
            <a:fillRect/>
          </a:stretch>
        </a:blipFill>
      </dgm:spPr>
    </dgm:pt>
    <dgm:pt modelId="{0BBD5595-93C1-4F80-AC61-DC4C80CBC7DE}" type="pres">
      <dgm:prSet presAssocID="{30A85E67-E139-4D3D-A71A-C6E0568F710D}" presName="txShp" presStyleLbl="node1" presStyleIdx="2" presStyleCnt="4">
        <dgm:presLayoutVars>
          <dgm:bulletEnabled val="1"/>
        </dgm:presLayoutVars>
      </dgm:prSet>
      <dgm:spPr/>
    </dgm:pt>
    <dgm:pt modelId="{57A6E6B1-00A0-40B7-863E-4614D154C24A}" type="pres">
      <dgm:prSet presAssocID="{67D7E9F1-52C3-4273-979A-31C90C63E96F}" presName="spacing" presStyleCnt="0"/>
      <dgm:spPr/>
    </dgm:pt>
    <dgm:pt modelId="{62FACEF9-EE27-4A04-91D3-E2BA6E0BCC58}" type="pres">
      <dgm:prSet presAssocID="{CD328238-38DA-4FCA-A000-CE5F33AF60E4}" presName="composite" presStyleCnt="0"/>
      <dgm:spPr/>
    </dgm:pt>
    <dgm:pt modelId="{75239DC1-E5DE-4F08-BEB9-5FAE16CA52D2}" type="pres">
      <dgm:prSet presAssocID="{CD328238-38DA-4FCA-A000-CE5F33AF60E4}" presName="imgShp" presStyleLbl="fgImgPlace1" presStyleIdx="3" presStyleCnt="4"/>
      <dgm:spPr>
        <a:blipFill rotWithShape="1">
          <a:blip xmlns:r="http://schemas.openxmlformats.org/officeDocument/2006/relationships" r:embed="rId4">
            <a:duotone>
              <a:schemeClr val="accent1">
                <a:shade val="45000"/>
                <a:satMod val="135000"/>
              </a:schemeClr>
              <a:prstClr val="white"/>
            </a:duotone>
          </a:blip>
          <a:srcRect/>
          <a:stretch>
            <a:fillRect t="-7000" b="-7000"/>
          </a:stretch>
        </a:blipFill>
      </dgm:spPr>
    </dgm:pt>
    <dgm:pt modelId="{EFAF7EEC-0A8E-4351-9A61-353E2C3526E6}" type="pres">
      <dgm:prSet presAssocID="{CD328238-38DA-4FCA-A000-CE5F33AF60E4}" presName="txShp" presStyleLbl="node1" presStyleIdx="3" presStyleCnt="4">
        <dgm:presLayoutVars>
          <dgm:bulletEnabled val="1"/>
        </dgm:presLayoutVars>
      </dgm:prSet>
      <dgm:spPr/>
    </dgm:pt>
  </dgm:ptLst>
  <dgm:cxnLst>
    <dgm:cxn modelId="{32D36903-19D2-469B-BC88-BB89C09F3DAC}" type="presOf" srcId="{97951F3D-8562-435E-B315-0C104C08DFB5}" destId="{348D57AE-951A-4BCD-B87B-8445709A7643}" srcOrd="0" destOrd="0" presId="urn:microsoft.com/office/officeart/2005/8/layout/vList3"/>
    <dgm:cxn modelId="{17CBC303-AE98-4AB8-9E69-D597115E8B8A}" type="presOf" srcId="{7457B867-C429-4C13-BF2F-9D53ADB291FC}" destId="{A018DBB7-3B52-4E75-8463-ECFF527382C0}" srcOrd="0" destOrd="0" presId="urn:microsoft.com/office/officeart/2005/8/layout/vList3"/>
    <dgm:cxn modelId="{75CB7205-0300-4B40-8620-6DB0D60BE267}" type="presOf" srcId="{CD328238-38DA-4FCA-A000-CE5F33AF60E4}" destId="{EFAF7EEC-0A8E-4351-9A61-353E2C3526E6}" srcOrd="0" destOrd="0" presId="urn:microsoft.com/office/officeart/2005/8/layout/vList3"/>
    <dgm:cxn modelId="{0A1D3D69-38E8-4ED4-99FE-00054F696AB4}" type="presOf" srcId="{07AA6795-38D1-4B18-900B-0ECEEDBEAA12}" destId="{CE40CC71-77AB-4CC6-B5F3-BEE1EE8D35E2}" srcOrd="0" destOrd="0" presId="urn:microsoft.com/office/officeart/2005/8/layout/vList3"/>
    <dgm:cxn modelId="{B895DA4F-E0B5-4F42-8664-2BDC76D89C78}" srcId="{07AA6795-38D1-4B18-900B-0ECEEDBEAA12}" destId="{30A85E67-E139-4D3D-A71A-C6E0568F710D}" srcOrd="2" destOrd="0" parTransId="{7C444FCD-9CF8-4D4B-B364-80EE819EEC37}" sibTransId="{67D7E9F1-52C3-4273-979A-31C90C63E96F}"/>
    <dgm:cxn modelId="{A5AC0576-1B4F-47EF-A8DA-A96230B39D96}" srcId="{07AA6795-38D1-4B18-900B-0ECEEDBEAA12}" destId="{97951F3D-8562-435E-B315-0C104C08DFB5}" srcOrd="0" destOrd="0" parTransId="{12F35DB5-C73A-4314-BEE1-081B52C40EF7}" sibTransId="{240129D4-C042-476F-99FB-6344FC807528}"/>
    <dgm:cxn modelId="{732324A1-3952-41C6-ADE5-932D7E4EA255}" srcId="{07AA6795-38D1-4B18-900B-0ECEEDBEAA12}" destId="{7457B867-C429-4C13-BF2F-9D53ADB291FC}" srcOrd="1" destOrd="0" parTransId="{7521A30F-8B13-4270-BA3A-7910ACB615C6}" sibTransId="{8BF6755C-A5C0-4848-962C-6BBA0108E9DE}"/>
    <dgm:cxn modelId="{BED9FBB1-0E18-45B3-8680-6235301452AC}" srcId="{07AA6795-38D1-4B18-900B-0ECEEDBEAA12}" destId="{CD328238-38DA-4FCA-A000-CE5F33AF60E4}" srcOrd="3" destOrd="0" parTransId="{0B995EDA-F364-479A-81B5-135E867A74A1}" sibTransId="{E9EFD57E-12EA-43E6-A687-AC5E19AD28E3}"/>
    <dgm:cxn modelId="{98E7B0EE-2585-42C1-A232-2A0B09286865}" type="presOf" srcId="{30A85E67-E139-4D3D-A71A-C6E0568F710D}" destId="{0BBD5595-93C1-4F80-AC61-DC4C80CBC7DE}" srcOrd="0" destOrd="0" presId="urn:microsoft.com/office/officeart/2005/8/layout/vList3"/>
    <dgm:cxn modelId="{F5508086-ECB8-4B34-9BA1-764EEAB6AAF7}" type="presParOf" srcId="{CE40CC71-77AB-4CC6-B5F3-BEE1EE8D35E2}" destId="{403439F9-EC8F-4344-9E02-04C86CCB42BA}" srcOrd="0" destOrd="0" presId="urn:microsoft.com/office/officeart/2005/8/layout/vList3"/>
    <dgm:cxn modelId="{17893478-8E66-40F7-B862-ED92159B7E03}" type="presParOf" srcId="{403439F9-EC8F-4344-9E02-04C86CCB42BA}" destId="{6840E41A-BE8B-4B58-A96C-F12AF411B25E}" srcOrd="0" destOrd="0" presId="urn:microsoft.com/office/officeart/2005/8/layout/vList3"/>
    <dgm:cxn modelId="{C4CE2B89-7B58-4FBD-81A1-676869F0E407}" type="presParOf" srcId="{403439F9-EC8F-4344-9E02-04C86CCB42BA}" destId="{348D57AE-951A-4BCD-B87B-8445709A7643}" srcOrd="1" destOrd="0" presId="urn:microsoft.com/office/officeart/2005/8/layout/vList3"/>
    <dgm:cxn modelId="{75A35E86-CABC-4C1B-AE68-5EEF360DB182}" type="presParOf" srcId="{CE40CC71-77AB-4CC6-B5F3-BEE1EE8D35E2}" destId="{639CC515-CA6F-4B06-BD3D-55EBF29225A1}" srcOrd="1" destOrd="0" presId="urn:microsoft.com/office/officeart/2005/8/layout/vList3"/>
    <dgm:cxn modelId="{17637C5A-94EC-4BF9-B3FB-897E46CB1778}" type="presParOf" srcId="{CE40CC71-77AB-4CC6-B5F3-BEE1EE8D35E2}" destId="{8B261818-F05B-49D0-BB2B-D06827DEE8C2}" srcOrd="2" destOrd="0" presId="urn:microsoft.com/office/officeart/2005/8/layout/vList3"/>
    <dgm:cxn modelId="{9E2545F4-38E6-4364-A496-B5FACAF4EEA2}" type="presParOf" srcId="{8B261818-F05B-49D0-BB2B-D06827DEE8C2}" destId="{4BB1F6BF-A889-414F-8E2A-34B7415F79D2}" srcOrd="0" destOrd="0" presId="urn:microsoft.com/office/officeart/2005/8/layout/vList3"/>
    <dgm:cxn modelId="{2132F888-CA1E-499D-BD20-A37C2805F362}" type="presParOf" srcId="{8B261818-F05B-49D0-BB2B-D06827DEE8C2}" destId="{A018DBB7-3B52-4E75-8463-ECFF527382C0}" srcOrd="1" destOrd="0" presId="urn:microsoft.com/office/officeart/2005/8/layout/vList3"/>
    <dgm:cxn modelId="{28566827-1FB2-4B2F-A5C2-E7B603680BFC}" type="presParOf" srcId="{CE40CC71-77AB-4CC6-B5F3-BEE1EE8D35E2}" destId="{14A2EA4F-431E-4D13-82C9-77205A8ACF62}" srcOrd="3" destOrd="0" presId="urn:microsoft.com/office/officeart/2005/8/layout/vList3"/>
    <dgm:cxn modelId="{4F5152CC-E933-4B3D-B159-237EC7439D95}" type="presParOf" srcId="{CE40CC71-77AB-4CC6-B5F3-BEE1EE8D35E2}" destId="{6E0A79FA-A3BC-4303-8D05-A4B212F6BA16}" srcOrd="4" destOrd="0" presId="urn:microsoft.com/office/officeart/2005/8/layout/vList3"/>
    <dgm:cxn modelId="{6189A060-75E8-4276-B9CE-504A96F72E0B}" type="presParOf" srcId="{6E0A79FA-A3BC-4303-8D05-A4B212F6BA16}" destId="{692D848A-5E0E-47DB-BAFB-FB573DA09034}" srcOrd="0" destOrd="0" presId="urn:microsoft.com/office/officeart/2005/8/layout/vList3"/>
    <dgm:cxn modelId="{0E3C1B63-3B2C-4AD4-BA3D-98EC65D3A98E}" type="presParOf" srcId="{6E0A79FA-A3BC-4303-8D05-A4B212F6BA16}" destId="{0BBD5595-93C1-4F80-AC61-DC4C80CBC7DE}" srcOrd="1" destOrd="0" presId="urn:microsoft.com/office/officeart/2005/8/layout/vList3"/>
    <dgm:cxn modelId="{7C17FBE1-C966-4B16-8105-2B4D87D35C98}" type="presParOf" srcId="{CE40CC71-77AB-4CC6-B5F3-BEE1EE8D35E2}" destId="{57A6E6B1-00A0-40B7-863E-4614D154C24A}" srcOrd="5" destOrd="0" presId="urn:microsoft.com/office/officeart/2005/8/layout/vList3"/>
    <dgm:cxn modelId="{32006A25-970E-4614-BE01-5C8ECE6D6BCA}" type="presParOf" srcId="{CE40CC71-77AB-4CC6-B5F3-BEE1EE8D35E2}" destId="{62FACEF9-EE27-4A04-91D3-E2BA6E0BCC58}" srcOrd="6" destOrd="0" presId="urn:microsoft.com/office/officeart/2005/8/layout/vList3"/>
    <dgm:cxn modelId="{74C53225-1FC8-484C-96F5-49CCDDB6FA7A}" type="presParOf" srcId="{62FACEF9-EE27-4A04-91D3-E2BA6E0BCC58}" destId="{75239DC1-E5DE-4F08-BEB9-5FAE16CA52D2}" srcOrd="0" destOrd="0" presId="urn:microsoft.com/office/officeart/2005/8/layout/vList3"/>
    <dgm:cxn modelId="{52976BA4-A903-4347-85BE-F580F1E61551}" type="presParOf" srcId="{62FACEF9-EE27-4A04-91D3-E2BA6E0BCC58}" destId="{EFAF7EEC-0A8E-4351-9A61-353E2C3526E6}"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08BCB2-D237-4D13-B57C-AB4469CD54C5}">
      <dsp:nvSpPr>
        <dsp:cNvPr id="0" name=""/>
        <dsp:cNvSpPr/>
      </dsp:nvSpPr>
      <dsp:spPr>
        <a:xfrm>
          <a:off x="2568574" y="0"/>
          <a:ext cx="1712383" cy="1145429"/>
        </a:xfrm>
        <a:prstGeom prst="trapezoid">
          <a:avLst>
            <a:gd name="adj" fmla="val 74749"/>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b="1" kern="1200">
            <a:solidFill>
              <a:schemeClr val="bg1"/>
            </a:solidFill>
            <a:latin typeface="Times New Roman" panose="02020603050405020304" pitchFamily="18" charset="0"/>
            <a:cs typeface="Times New Roman" panose="02020603050405020304" pitchFamily="18" charset="0"/>
          </a:endParaRPr>
        </a:p>
        <a:p>
          <a:pPr marL="0" lvl="0" indent="0" algn="ctr" defTabSz="1155700">
            <a:lnSpc>
              <a:spcPct val="90000"/>
            </a:lnSpc>
            <a:spcBef>
              <a:spcPct val="0"/>
            </a:spcBef>
            <a:spcAft>
              <a:spcPct val="35000"/>
            </a:spcAft>
            <a:buNone/>
          </a:pPr>
          <a:r>
            <a:rPr lang="en-US" sz="2600" b="1" kern="1200">
              <a:solidFill>
                <a:schemeClr val="bg1"/>
              </a:solidFill>
              <a:latin typeface="Times New Roman" panose="02020603050405020304" pitchFamily="18" charset="0"/>
              <a:cs typeface="Times New Roman" panose="02020603050405020304" pitchFamily="18" charset="0"/>
            </a:rPr>
            <a:t>Death</a:t>
          </a:r>
        </a:p>
      </dsp:txBody>
      <dsp:txXfrm>
        <a:off x="2568574" y="0"/>
        <a:ext cx="1712383" cy="1145429"/>
      </dsp:txXfrm>
    </dsp:sp>
    <dsp:sp modelId="{CBE0475B-61A9-4B9B-A347-6A75BAEFFAAE}">
      <dsp:nvSpPr>
        <dsp:cNvPr id="0" name=""/>
        <dsp:cNvSpPr/>
      </dsp:nvSpPr>
      <dsp:spPr>
        <a:xfrm>
          <a:off x="1712383" y="1145429"/>
          <a:ext cx="3424766" cy="1145429"/>
        </a:xfrm>
        <a:prstGeom prst="trapezoid">
          <a:avLst>
            <a:gd name="adj" fmla="val 74749"/>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ts val="0"/>
            </a:spcAft>
            <a:buNone/>
          </a:pPr>
          <a:r>
            <a:rPr lang="en-US" sz="2600" b="1" kern="1200">
              <a:solidFill>
                <a:schemeClr val="bg1"/>
              </a:solidFill>
              <a:latin typeface="Times New Roman" panose="02020603050405020304" pitchFamily="18" charset="0"/>
              <a:cs typeface="Times New Roman" panose="02020603050405020304" pitchFamily="18" charset="0"/>
            </a:rPr>
            <a:t>Severe </a:t>
          </a:r>
        </a:p>
        <a:p>
          <a:pPr marL="0" lvl="0" indent="0" algn="ctr" defTabSz="1155700">
            <a:lnSpc>
              <a:spcPct val="90000"/>
            </a:lnSpc>
            <a:spcBef>
              <a:spcPct val="0"/>
            </a:spcBef>
            <a:spcAft>
              <a:spcPts val="0"/>
            </a:spcAft>
            <a:buNone/>
          </a:pPr>
          <a:r>
            <a:rPr lang="en-US" sz="2600" b="1" kern="1200">
              <a:solidFill>
                <a:schemeClr val="bg1"/>
              </a:solidFill>
              <a:latin typeface="Times New Roman" panose="02020603050405020304" pitchFamily="18" charset="0"/>
              <a:cs typeface="Times New Roman" panose="02020603050405020304" pitchFamily="18" charset="0"/>
            </a:rPr>
            <a:t>Morbidity</a:t>
          </a:r>
        </a:p>
      </dsp:txBody>
      <dsp:txXfrm>
        <a:off x="2311717" y="1145429"/>
        <a:ext cx="2226098" cy="1145429"/>
      </dsp:txXfrm>
    </dsp:sp>
    <dsp:sp modelId="{285E3B0D-B513-4846-A01A-7B57516EF245}">
      <dsp:nvSpPr>
        <dsp:cNvPr id="0" name=""/>
        <dsp:cNvSpPr/>
      </dsp:nvSpPr>
      <dsp:spPr>
        <a:xfrm>
          <a:off x="856191" y="2290859"/>
          <a:ext cx="5137149" cy="1145429"/>
        </a:xfrm>
        <a:prstGeom prst="trapezoid">
          <a:avLst>
            <a:gd name="adj" fmla="val 74749"/>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ts val="0"/>
            </a:spcAft>
            <a:buNone/>
          </a:pPr>
          <a:r>
            <a:rPr lang="en-US" sz="2600" b="1" kern="1200">
              <a:latin typeface="Times New Roman" panose="02020603050405020304" pitchFamily="18" charset="0"/>
              <a:cs typeface="Times New Roman" panose="02020603050405020304" pitchFamily="18" charset="0"/>
            </a:rPr>
            <a:t>Minor </a:t>
          </a:r>
        </a:p>
        <a:p>
          <a:pPr marL="0" lvl="0" indent="0" algn="ctr" defTabSz="1155700">
            <a:lnSpc>
              <a:spcPct val="90000"/>
            </a:lnSpc>
            <a:spcBef>
              <a:spcPct val="0"/>
            </a:spcBef>
            <a:spcAft>
              <a:spcPts val="0"/>
            </a:spcAft>
            <a:buNone/>
          </a:pPr>
          <a:r>
            <a:rPr lang="en-US" sz="2600" b="1" kern="1200">
              <a:latin typeface="Times New Roman" panose="02020603050405020304" pitchFamily="18" charset="0"/>
              <a:cs typeface="Times New Roman" panose="02020603050405020304" pitchFamily="18" charset="0"/>
            </a:rPr>
            <a:t>Complications</a:t>
          </a:r>
        </a:p>
      </dsp:txBody>
      <dsp:txXfrm>
        <a:off x="1755192" y="2290859"/>
        <a:ext cx="3339147" cy="1145429"/>
      </dsp:txXfrm>
    </dsp:sp>
    <dsp:sp modelId="{AAF39656-EC7C-40A5-A5F9-E31AD790BDB0}">
      <dsp:nvSpPr>
        <dsp:cNvPr id="0" name=""/>
        <dsp:cNvSpPr/>
      </dsp:nvSpPr>
      <dsp:spPr>
        <a:xfrm>
          <a:off x="0" y="3436289"/>
          <a:ext cx="6849533" cy="1145429"/>
        </a:xfrm>
        <a:prstGeom prst="trapezoid">
          <a:avLst>
            <a:gd name="adj" fmla="val 74749"/>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b="1" kern="1200">
              <a:latin typeface="Times New Roman" panose="02020603050405020304" pitchFamily="18" charset="0"/>
              <a:cs typeface="Times New Roman" panose="02020603050405020304" pitchFamily="18" charset="0"/>
            </a:rPr>
            <a:t>Healthy Pregnancy</a:t>
          </a:r>
        </a:p>
      </dsp:txBody>
      <dsp:txXfrm>
        <a:off x="1198668" y="3436289"/>
        <a:ext cx="4452196" cy="11454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495885-F04D-425F-95DC-831BF594D0D0}">
      <dsp:nvSpPr>
        <dsp:cNvPr id="0" name=""/>
        <dsp:cNvSpPr/>
      </dsp:nvSpPr>
      <dsp:spPr>
        <a:xfrm>
          <a:off x="1924" y="1261553"/>
          <a:ext cx="4104729" cy="361524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b="1" kern="1200" dirty="0">
              <a:solidFill>
                <a:schemeClr val="bg1"/>
              </a:solidFill>
            </a:rPr>
            <a:t>Purpose: </a:t>
          </a:r>
          <a:r>
            <a:rPr lang="en-US" sz="3100" kern="1200" dirty="0">
              <a:solidFill>
                <a:schemeClr val="bg1"/>
              </a:solidFill>
            </a:rPr>
            <a:t>Determine </a:t>
          </a:r>
          <a:r>
            <a:rPr lang="en-US" sz="3100" u="sng" kern="1200" dirty="0">
              <a:solidFill>
                <a:schemeClr val="bg1"/>
              </a:solidFill>
            </a:rPr>
            <a:t>contributing factors </a:t>
          </a:r>
          <a:r>
            <a:rPr lang="en-US" sz="3100" kern="1200" dirty="0">
              <a:solidFill>
                <a:schemeClr val="bg1"/>
              </a:solidFill>
            </a:rPr>
            <a:t>to maternal mortality and identify </a:t>
          </a:r>
          <a:r>
            <a:rPr lang="en-US" sz="3100" u="sng" kern="1200" dirty="0">
              <a:solidFill>
                <a:schemeClr val="bg1"/>
              </a:solidFill>
            </a:rPr>
            <a:t>potential interventions </a:t>
          </a:r>
          <a:r>
            <a:rPr lang="en-US" sz="3100" kern="1200" dirty="0">
              <a:solidFill>
                <a:schemeClr val="bg1"/>
              </a:solidFill>
            </a:rPr>
            <a:t>to prevent future maternal deaths</a:t>
          </a:r>
        </a:p>
      </dsp:txBody>
      <dsp:txXfrm>
        <a:off x="107811" y="1367440"/>
        <a:ext cx="3892955" cy="3403474"/>
      </dsp:txXfrm>
    </dsp:sp>
    <dsp:sp modelId="{0E815039-CF98-48C9-8160-A0EFF14FC778}">
      <dsp:nvSpPr>
        <dsp:cNvPr id="0" name=""/>
        <dsp:cNvSpPr/>
      </dsp:nvSpPr>
      <dsp:spPr>
        <a:xfrm>
          <a:off x="4517127" y="2560191"/>
          <a:ext cx="870202" cy="101797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a:solidFill>
              <a:schemeClr val="bg1"/>
            </a:solidFill>
          </a:endParaRPr>
        </a:p>
      </dsp:txBody>
      <dsp:txXfrm>
        <a:off x="4517127" y="2763785"/>
        <a:ext cx="609141" cy="610784"/>
      </dsp:txXfrm>
    </dsp:sp>
    <dsp:sp modelId="{1D4C8440-B247-4BFA-862D-DC0ECC3E50A8}">
      <dsp:nvSpPr>
        <dsp:cNvPr id="0" name=""/>
        <dsp:cNvSpPr/>
      </dsp:nvSpPr>
      <dsp:spPr>
        <a:xfrm>
          <a:off x="5748545" y="1261553"/>
          <a:ext cx="4104729" cy="361524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b="1" kern="1200">
              <a:solidFill>
                <a:schemeClr val="bg1"/>
              </a:solidFill>
            </a:rPr>
            <a:t>Vision</a:t>
          </a:r>
          <a:r>
            <a:rPr lang="en-US" sz="3100" b="1" kern="1200" dirty="0">
              <a:solidFill>
                <a:schemeClr val="bg1"/>
              </a:solidFill>
            </a:rPr>
            <a:t>:</a:t>
          </a:r>
          <a:r>
            <a:rPr lang="en-US" sz="3100" kern="1200" dirty="0">
              <a:solidFill>
                <a:schemeClr val="bg1"/>
              </a:solidFill>
            </a:rPr>
            <a:t> Eliminate </a:t>
          </a:r>
          <a:r>
            <a:rPr lang="en-US" sz="3100" u="sng" kern="1200" dirty="0">
              <a:solidFill>
                <a:schemeClr val="bg1"/>
              </a:solidFill>
            </a:rPr>
            <a:t>preventable</a:t>
          </a:r>
          <a:r>
            <a:rPr lang="en-US" sz="3100" kern="1200" dirty="0">
              <a:solidFill>
                <a:schemeClr val="bg1"/>
              </a:solidFill>
            </a:rPr>
            <a:t> pregnancy-related deaths in Illinois</a:t>
          </a:r>
        </a:p>
      </dsp:txBody>
      <dsp:txXfrm>
        <a:off x="5854432" y="1367440"/>
        <a:ext cx="3892955" cy="34034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8D57AE-951A-4BCD-B87B-8445709A7643}">
      <dsp:nvSpPr>
        <dsp:cNvPr id="0" name=""/>
        <dsp:cNvSpPr/>
      </dsp:nvSpPr>
      <dsp:spPr>
        <a:xfrm rot="10800000">
          <a:off x="1983823" y="4075"/>
          <a:ext cx="6942201" cy="940896"/>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4909" tIns="72390" rIns="135128" bIns="72390" numCol="1" spcCol="1270" anchor="ctr" anchorCtr="0">
          <a:noAutofit/>
        </a:bodyPr>
        <a:lstStyle/>
        <a:p>
          <a:pPr marL="0" lvl="0" indent="0" algn="ctr" defTabSz="844550">
            <a:lnSpc>
              <a:spcPct val="90000"/>
            </a:lnSpc>
            <a:spcBef>
              <a:spcPct val="0"/>
            </a:spcBef>
            <a:spcAft>
              <a:spcPct val="35000"/>
            </a:spcAft>
            <a:buFont typeface="Symbol" panose="05050102010706020507" pitchFamily="18" charset="2"/>
            <a:buNone/>
          </a:pPr>
          <a:r>
            <a:rPr lang="en-US" sz="1900" kern="1200" dirty="0">
              <a:effectLst/>
              <a:latin typeface="Times New Roman" panose="02020603050405020304" pitchFamily="18" charset="0"/>
              <a:ea typeface="Calibri" panose="020F0502020204030204" pitchFamily="34" charset="0"/>
              <a:cs typeface="Arial" panose="020B0604020202020204" pitchFamily="34" charset="0"/>
            </a:rPr>
            <a:t>Health care providers </a:t>
          </a:r>
          <a:r>
            <a:rPr lang="en-US" sz="1900" kern="1200" dirty="0">
              <a:effectLst/>
              <a:latin typeface="Times New Roman" panose="02020603050405020304" pitchFamily="18" charset="0"/>
              <a:cs typeface="Arial" panose="020B0604020202020204" pitchFamily="34" charset="0"/>
            </a:rPr>
            <a:t>should adopt a validated self-reported screening tool and  initiate medication-assisted recovery (MAR) services.</a:t>
          </a:r>
          <a:endParaRPr lang="en-US" sz="1900" kern="1200" dirty="0"/>
        </a:p>
      </dsp:txBody>
      <dsp:txXfrm rot="10800000">
        <a:off x="2219047" y="4075"/>
        <a:ext cx="6706977" cy="940896"/>
      </dsp:txXfrm>
    </dsp:sp>
    <dsp:sp modelId="{6840E41A-BE8B-4B58-A96C-F12AF411B25E}">
      <dsp:nvSpPr>
        <dsp:cNvPr id="0" name=""/>
        <dsp:cNvSpPr/>
      </dsp:nvSpPr>
      <dsp:spPr>
        <a:xfrm>
          <a:off x="1513375" y="4075"/>
          <a:ext cx="940896" cy="940896"/>
        </a:xfrm>
        <a:prstGeom prst="ellipse">
          <a:avLst/>
        </a:prstGeom>
        <a:blipFill rotWithShape="1">
          <a:blip xmlns:r="http://schemas.openxmlformats.org/officeDocument/2006/relationships" r:embed="rId1">
            <a:duotone>
              <a:schemeClr val="accent1">
                <a:shade val="45000"/>
                <a:satMod val="135000"/>
              </a:schemeClr>
              <a:prstClr val="white"/>
            </a:duotone>
          </a:blip>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18DBB7-3B52-4E75-8463-ECFF527382C0}">
      <dsp:nvSpPr>
        <dsp:cNvPr id="0" name=""/>
        <dsp:cNvSpPr/>
      </dsp:nvSpPr>
      <dsp:spPr>
        <a:xfrm rot="10800000">
          <a:off x="1983823" y="1225837"/>
          <a:ext cx="6942201" cy="940896"/>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4909" tIns="72390" rIns="135128" bIns="72390" numCol="1" spcCol="1270" anchor="ctr" anchorCtr="0">
          <a:noAutofit/>
        </a:bodyPr>
        <a:lstStyle/>
        <a:p>
          <a:pPr marL="0" lvl="0" indent="0" algn="ctr" defTabSz="844550">
            <a:lnSpc>
              <a:spcPct val="90000"/>
            </a:lnSpc>
            <a:spcBef>
              <a:spcPct val="0"/>
            </a:spcBef>
            <a:spcAft>
              <a:spcPct val="35000"/>
            </a:spcAft>
            <a:buNone/>
          </a:pPr>
          <a:r>
            <a:rPr lang="en-US" sz="1900" kern="1200" dirty="0">
              <a:effectLst/>
              <a:latin typeface="Times New Roman" panose="02020603050405020304" pitchFamily="18" charset="0"/>
              <a:ea typeface="Calibri" panose="020F0502020204030204" pitchFamily="34" charset="0"/>
              <a:cs typeface="Arial" panose="020B0604020202020204" pitchFamily="34" charset="0"/>
            </a:rPr>
            <a:t>Hospitals and health systems should d</a:t>
          </a:r>
          <a:r>
            <a:rPr lang="en-US" sz="1900" kern="1200" dirty="0">
              <a:effectLst/>
              <a:latin typeface="Times New Roman" panose="02020603050405020304" pitchFamily="18" charset="0"/>
              <a:cs typeface="Arial" panose="020B0604020202020204" pitchFamily="34" charset="0"/>
            </a:rPr>
            <a:t>evelop standardized protocols and policies to assure implementation of high-quality delivery of substance use care</a:t>
          </a:r>
          <a:endParaRPr lang="en-US" sz="1900" kern="1200" dirty="0">
            <a:effectLst/>
            <a:latin typeface="Calibri" panose="020F0502020204030204" pitchFamily="34" charset="0"/>
            <a:ea typeface="Calibri" panose="020F0502020204030204" pitchFamily="34" charset="0"/>
            <a:cs typeface="Arial" panose="020B0604020202020204" pitchFamily="34" charset="0"/>
          </a:endParaRPr>
        </a:p>
      </dsp:txBody>
      <dsp:txXfrm rot="10800000">
        <a:off x="2219047" y="1225837"/>
        <a:ext cx="6706977" cy="940896"/>
      </dsp:txXfrm>
    </dsp:sp>
    <dsp:sp modelId="{4BB1F6BF-A889-414F-8E2A-34B7415F79D2}">
      <dsp:nvSpPr>
        <dsp:cNvPr id="0" name=""/>
        <dsp:cNvSpPr/>
      </dsp:nvSpPr>
      <dsp:spPr>
        <a:xfrm>
          <a:off x="1513375" y="1225837"/>
          <a:ext cx="940896" cy="940896"/>
        </a:xfrm>
        <a:prstGeom prst="ellipse">
          <a:avLst/>
        </a:prstGeom>
        <a:blipFill rotWithShape="1">
          <a:blip xmlns:r="http://schemas.openxmlformats.org/officeDocument/2006/relationships" r:embed="rId2">
            <a:duotone>
              <a:schemeClr val="accent1">
                <a:shade val="45000"/>
                <a:satMod val="135000"/>
              </a:schemeClr>
              <a:prstClr val="white"/>
            </a:duotone>
          </a:blip>
          <a:srcRect/>
          <a:stretch>
            <a:fillRect l="-50000" r="-5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BBD5595-93C1-4F80-AC61-DC4C80CBC7DE}">
      <dsp:nvSpPr>
        <dsp:cNvPr id="0" name=""/>
        <dsp:cNvSpPr/>
      </dsp:nvSpPr>
      <dsp:spPr>
        <a:xfrm rot="10800000">
          <a:off x="1983823" y="2447598"/>
          <a:ext cx="6942201" cy="940896"/>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4909" tIns="72390" rIns="135128" bIns="72390" numCol="1" spcCol="1270" anchor="ctr" anchorCtr="0">
          <a:noAutofit/>
        </a:bodyPr>
        <a:lstStyle/>
        <a:p>
          <a:pPr marL="0" lvl="0" indent="0" algn="ctr" defTabSz="844550">
            <a:lnSpc>
              <a:spcPct val="90000"/>
            </a:lnSpc>
            <a:spcBef>
              <a:spcPct val="0"/>
            </a:spcBef>
            <a:spcAft>
              <a:spcPct val="35000"/>
            </a:spcAft>
            <a:buNone/>
          </a:pPr>
          <a:r>
            <a:rPr lang="en-US" sz="1900" kern="1200" dirty="0">
              <a:effectLst/>
              <a:latin typeface="Times New Roman" panose="02020603050405020304" pitchFamily="18" charset="0"/>
              <a:ea typeface="Calibri" panose="020F0502020204030204" pitchFamily="34" charset="0"/>
              <a:cs typeface="Arial" panose="020B0604020202020204" pitchFamily="34" charset="0"/>
            </a:rPr>
            <a:t>Community-based organizations should e</a:t>
          </a:r>
          <a:r>
            <a:rPr lang="en-US" sz="1900" kern="1200" dirty="0">
              <a:effectLst/>
              <a:latin typeface="Times New Roman" panose="02020603050405020304" pitchFamily="18" charset="0"/>
              <a:cs typeface="Arial" panose="020B0604020202020204" pitchFamily="34" charset="0"/>
            </a:rPr>
            <a:t>xpand substance use harm reduction and peer support programs</a:t>
          </a:r>
          <a:r>
            <a:rPr lang="en-US" sz="1900" kern="1200" dirty="0">
              <a:effectLst/>
              <a:latin typeface="Times New Roman" panose="02020603050405020304" pitchFamily="18" charset="0"/>
              <a:ea typeface="Calibri" panose="020F0502020204030204" pitchFamily="34" charset="0"/>
              <a:cs typeface="Arial" panose="020B0604020202020204" pitchFamily="34" charset="0"/>
            </a:rPr>
            <a:t>.</a:t>
          </a:r>
          <a:endParaRPr lang="en-US" sz="1900" kern="1200" dirty="0">
            <a:effectLst/>
            <a:latin typeface="Calibri" panose="020F0502020204030204" pitchFamily="34" charset="0"/>
            <a:ea typeface="Calibri" panose="020F0502020204030204" pitchFamily="34" charset="0"/>
            <a:cs typeface="Arial" panose="020B0604020202020204" pitchFamily="34" charset="0"/>
          </a:endParaRPr>
        </a:p>
      </dsp:txBody>
      <dsp:txXfrm rot="10800000">
        <a:off x="2219047" y="2447598"/>
        <a:ext cx="6706977" cy="940896"/>
      </dsp:txXfrm>
    </dsp:sp>
    <dsp:sp modelId="{692D848A-5E0E-47DB-BAFB-FB573DA09034}">
      <dsp:nvSpPr>
        <dsp:cNvPr id="0" name=""/>
        <dsp:cNvSpPr/>
      </dsp:nvSpPr>
      <dsp:spPr>
        <a:xfrm>
          <a:off x="1513375" y="2447598"/>
          <a:ext cx="940896" cy="940896"/>
        </a:xfrm>
        <a:prstGeom prst="ellipse">
          <a:avLst/>
        </a:prstGeom>
        <a:blipFill rotWithShape="1">
          <a:blip xmlns:r="http://schemas.openxmlformats.org/officeDocument/2006/relationships" r:embed="rId3">
            <a:duotone>
              <a:schemeClr val="accent1">
                <a:shade val="45000"/>
                <a:satMod val="135000"/>
              </a:schemeClr>
              <a:prstClr val="white"/>
            </a:duotone>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FAF7EEC-0A8E-4351-9A61-353E2C3526E6}">
      <dsp:nvSpPr>
        <dsp:cNvPr id="0" name=""/>
        <dsp:cNvSpPr/>
      </dsp:nvSpPr>
      <dsp:spPr>
        <a:xfrm rot="10800000">
          <a:off x="1983823" y="3669360"/>
          <a:ext cx="6942201" cy="940896"/>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4909" tIns="72390" rIns="135128" bIns="72390" numCol="1" spcCol="1270" anchor="ctr" anchorCtr="0">
          <a:noAutofit/>
        </a:bodyPr>
        <a:lstStyle/>
        <a:p>
          <a:pPr marL="0" lvl="0" indent="0" algn="ctr" defTabSz="844550">
            <a:lnSpc>
              <a:spcPct val="90000"/>
            </a:lnSpc>
            <a:spcBef>
              <a:spcPct val="0"/>
            </a:spcBef>
            <a:spcAft>
              <a:spcPct val="35000"/>
            </a:spcAft>
            <a:buNone/>
          </a:pPr>
          <a:r>
            <a:rPr lang="en-US" sz="1900" kern="1200">
              <a:effectLst/>
              <a:latin typeface="Times New Roman" panose="02020603050405020304" pitchFamily="18" charset="0"/>
              <a:ea typeface="Calibri" panose="020F0502020204030204" pitchFamily="34" charset="0"/>
            </a:rPr>
            <a:t>State agencies should implement plans of safe care</a:t>
          </a:r>
          <a:endParaRPr lang="en-US" sz="1900" kern="1200" dirty="0"/>
        </a:p>
      </dsp:txBody>
      <dsp:txXfrm rot="10800000">
        <a:off x="2219047" y="3669360"/>
        <a:ext cx="6706977" cy="940896"/>
      </dsp:txXfrm>
    </dsp:sp>
    <dsp:sp modelId="{75239DC1-E5DE-4F08-BEB9-5FAE16CA52D2}">
      <dsp:nvSpPr>
        <dsp:cNvPr id="0" name=""/>
        <dsp:cNvSpPr/>
      </dsp:nvSpPr>
      <dsp:spPr>
        <a:xfrm>
          <a:off x="1513375" y="3669360"/>
          <a:ext cx="940896" cy="940896"/>
        </a:xfrm>
        <a:prstGeom prst="ellipse">
          <a:avLst/>
        </a:prstGeom>
        <a:blipFill rotWithShape="1">
          <a:blip xmlns:r="http://schemas.openxmlformats.org/officeDocument/2006/relationships" r:embed="rId4">
            <a:duotone>
              <a:schemeClr val="accent1">
                <a:shade val="45000"/>
                <a:satMod val="135000"/>
              </a:schemeClr>
              <a:prstClr val="white"/>
            </a:duotone>
          </a:blip>
          <a:srcRect/>
          <a:stretch>
            <a:fillRect t="-7000" b="-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emf"/></Relationships>
</file>

<file path=ppt/drawings/drawing1.xml><?xml version="1.0" encoding="utf-8"?>
<c:userShapes xmlns:c="http://schemas.openxmlformats.org/drawingml/2006/chart">
  <cdr:relSizeAnchor xmlns:cdr="http://schemas.openxmlformats.org/drawingml/2006/chartDrawing">
    <cdr:from>
      <cdr:x>0.46736</cdr:x>
      <cdr:y>0.82971</cdr:y>
    </cdr:from>
    <cdr:to>
      <cdr:x>0.57986</cdr:x>
      <cdr:y>0.90572</cdr:y>
    </cdr:to>
    <cdr:sp macro="" textlink="">
      <cdr:nvSpPr>
        <cdr:cNvPr id="2" name="TextBox 1">
          <a:extLst xmlns:a="http://schemas.openxmlformats.org/drawingml/2006/main">
            <a:ext uri="{FF2B5EF4-FFF2-40B4-BE49-F238E27FC236}">
              <a16:creationId xmlns:a16="http://schemas.microsoft.com/office/drawing/2014/main" id="{6BAFB041-6111-6C21-55A7-807756DAB6DE}"/>
            </a:ext>
          </a:extLst>
        </cdr:cNvPr>
        <cdr:cNvSpPr txBox="1"/>
      </cdr:nvSpPr>
      <cdr:spPr>
        <a:xfrm xmlns:a="http://schemas.openxmlformats.org/drawingml/2006/main">
          <a:off x="2136775" y="2626434"/>
          <a:ext cx="514350" cy="24059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400" b="1" dirty="0"/>
            <a:t>Year</a:t>
          </a:r>
        </a:p>
      </cdr:txBody>
    </cdr:sp>
  </cdr:relSizeAnchor>
  <cdr:relSizeAnchor xmlns:cdr="http://schemas.openxmlformats.org/drawingml/2006/chartDrawing">
    <cdr:from>
      <cdr:x>0.54861</cdr:x>
      <cdr:y>0.93715</cdr:y>
    </cdr:from>
    <cdr:to>
      <cdr:x>0.81042</cdr:x>
      <cdr:y>0.98309</cdr:y>
    </cdr:to>
    <cdr:sp macro="" textlink="">
      <cdr:nvSpPr>
        <cdr:cNvPr id="3" name="TextBox 2">
          <a:extLst xmlns:a="http://schemas.openxmlformats.org/drawingml/2006/main">
            <a:ext uri="{FF2B5EF4-FFF2-40B4-BE49-F238E27FC236}">
              <a16:creationId xmlns:a16="http://schemas.microsoft.com/office/drawing/2014/main" id="{C8AA2F52-F21A-FDFB-E430-EAFA38BDC491}"/>
            </a:ext>
          </a:extLst>
        </cdr:cNvPr>
        <cdr:cNvSpPr txBox="1"/>
      </cdr:nvSpPr>
      <cdr:spPr>
        <a:xfrm xmlns:a="http://schemas.openxmlformats.org/drawingml/2006/main">
          <a:off x="6019800" y="5036153"/>
          <a:ext cx="2872752" cy="24682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800" i="1" dirty="0"/>
            <a:t>*preliminary data, subject</a:t>
          </a:r>
          <a:r>
            <a:rPr lang="en-US" sz="800" i="1" baseline="0" dirty="0"/>
            <a:t> to change after final MMRC review</a:t>
          </a:r>
          <a:endParaRPr lang="en-US" sz="800" i="1" dirty="0"/>
        </a:p>
      </cdr:txBody>
    </cdr:sp>
  </cdr:relSizeAnchor>
  <cdr:relSizeAnchor xmlns:cdr="http://schemas.openxmlformats.org/drawingml/2006/chartDrawing">
    <cdr:from>
      <cdr:x>0.11294</cdr:x>
      <cdr:y>0.07651</cdr:y>
    </cdr:from>
    <cdr:to>
      <cdr:x>0.97405</cdr:x>
      <cdr:y>0.22646</cdr:y>
    </cdr:to>
    <cdr:sp macro="" textlink="">
      <cdr:nvSpPr>
        <cdr:cNvPr id="4" name="TextBox 1">
          <a:extLst xmlns:a="http://schemas.openxmlformats.org/drawingml/2006/main">
            <a:ext uri="{FF2B5EF4-FFF2-40B4-BE49-F238E27FC236}">
              <a16:creationId xmlns:a16="http://schemas.microsoft.com/office/drawing/2014/main" id="{8C4F0D0A-BCD2-6F6E-E5D3-1ABCAA265BBB}"/>
            </a:ext>
          </a:extLst>
        </cdr:cNvPr>
        <cdr:cNvSpPr txBox="1"/>
      </cdr:nvSpPr>
      <cdr:spPr>
        <a:xfrm xmlns:a="http://schemas.openxmlformats.org/drawingml/2006/main">
          <a:off x="1239253" y="411162"/>
          <a:ext cx="9448800" cy="80579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i="1" dirty="0">
              <a:solidFill>
                <a:schemeClr val="accent5">
                  <a:lumMod val="75000"/>
                </a:schemeClr>
              </a:solidFill>
            </a:rPr>
            <a:t>Focus</a:t>
          </a:r>
          <a:r>
            <a:rPr lang="en-US" sz="2000" b="1" i="1" baseline="0" dirty="0">
              <a:solidFill>
                <a:schemeClr val="accent5">
                  <a:lumMod val="75000"/>
                </a:schemeClr>
              </a:solidFill>
            </a:rPr>
            <a:t> of Past Reports</a:t>
          </a:r>
          <a:r>
            <a:rPr lang="en-US" sz="2000" b="1" i="1" baseline="0" dirty="0">
              <a:solidFill>
                <a:srgbClr val="4A92B3"/>
              </a:solidFill>
            </a:rPr>
            <a:t>	                    </a:t>
          </a:r>
          <a:r>
            <a:rPr lang="en-US" sz="2000" b="1" i="1" baseline="0" dirty="0">
              <a:solidFill>
                <a:srgbClr val="2E4B7D"/>
              </a:solidFill>
            </a:rPr>
            <a:t>Focus of This Report   	          </a:t>
          </a:r>
          <a:r>
            <a:rPr lang="en-US" sz="2000" b="1" i="1" baseline="0" dirty="0">
              <a:solidFill>
                <a:schemeClr val="accent5">
                  <a:lumMod val="60000"/>
                  <a:lumOff val="40000"/>
                </a:schemeClr>
              </a:solidFill>
            </a:rPr>
            <a:t>Preliminary Data</a:t>
          </a:r>
        </a:p>
        <a:p xmlns:a="http://schemas.openxmlformats.org/drawingml/2006/main">
          <a:r>
            <a:rPr lang="en-US" sz="2000" b="1" i="1" baseline="0" dirty="0">
              <a:solidFill>
                <a:srgbClr val="4A92B3"/>
              </a:solidFill>
            </a:rPr>
            <a:t> </a:t>
          </a:r>
          <a:endParaRPr lang="en-US" sz="2000" b="1" i="1" dirty="0">
            <a:solidFill>
              <a:srgbClr val="4A92B3"/>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0.19512</cdr:x>
      <cdr:y>0.94228</cdr:y>
    </cdr:from>
    <cdr:to>
      <cdr:x>0.92653</cdr:x>
      <cdr:y>0.99639</cdr:y>
    </cdr:to>
    <cdr:sp macro="" textlink="">
      <cdr:nvSpPr>
        <cdr:cNvPr id="2" name="TextBox 1">
          <a:extLst xmlns:a="http://schemas.openxmlformats.org/drawingml/2006/main">
            <a:ext uri="{FF2B5EF4-FFF2-40B4-BE49-F238E27FC236}">
              <a16:creationId xmlns:a16="http://schemas.microsoft.com/office/drawing/2014/main" id="{0C98A42D-375F-3E4C-D7C2-BA473F2B1D66}"/>
            </a:ext>
          </a:extLst>
        </cdr:cNvPr>
        <cdr:cNvSpPr txBox="1"/>
      </cdr:nvSpPr>
      <cdr:spPr>
        <a:xfrm xmlns:a="http://schemas.openxmlformats.org/drawingml/2006/main">
          <a:off x="1420814" y="4146550"/>
          <a:ext cx="5326060" cy="23812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a:t>*Other races could not be reported seperately</a:t>
          </a:r>
          <a:r>
            <a:rPr lang="en-US" sz="900" baseline="0"/>
            <a:t> due to small sample size </a:t>
          </a:r>
          <a:r>
            <a:rPr lang="en-US" sz="900" baseline="0">
              <a:effectLst/>
              <a:latin typeface="+mn-lt"/>
              <a:ea typeface="+mn-ea"/>
              <a:cs typeface="+mn-cs"/>
            </a:rPr>
            <a:t>(fewer than 5 deaths for group)</a:t>
          </a:r>
          <a:endParaRPr lang="en-US" sz="900"/>
        </a:p>
      </cdr:txBody>
    </cdr:sp>
  </cdr:relSizeAnchor>
</c:userShapes>
</file>

<file path=ppt/drawings/drawing3.xml><?xml version="1.0" encoding="utf-8"?>
<c:userShapes xmlns:c="http://schemas.openxmlformats.org/drawingml/2006/chart">
  <cdr:relSizeAnchor xmlns:cdr="http://schemas.openxmlformats.org/drawingml/2006/chartDrawing">
    <cdr:from>
      <cdr:x>0.43965</cdr:x>
      <cdr:y>0.89337</cdr:y>
    </cdr:from>
    <cdr:to>
      <cdr:x>0.8507</cdr:x>
      <cdr:y>0.9799</cdr:y>
    </cdr:to>
    <cdr:sp macro="" textlink="">
      <cdr:nvSpPr>
        <cdr:cNvPr id="2" name="TextBox 1">
          <a:extLst xmlns:a="http://schemas.openxmlformats.org/drawingml/2006/main">
            <a:ext uri="{FF2B5EF4-FFF2-40B4-BE49-F238E27FC236}">
              <a16:creationId xmlns:a16="http://schemas.microsoft.com/office/drawing/2014/main" id="{FD569BFA-0B51-865C-7000-FA383B755671}"/>
            </a:ext>
          </a:extLst>
        </cdr:cNvPr>
        <cdr:cNvSpPr txBox="1"/>
      </cdr:nvSpPr>
      <cdr:spPr>
        <a:xfrm xmlns:a="http://schemas.openxmlformats.org/drawingml/2006/main">
          <a:off x="2965450" y="3527425"/>
          <a:ext cx="2772472" cy="34163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lvl="0" indent="0" defTabSz="914400" rtl="0" eaLnBrk="1" fontAlgn="auto" latinLnBrk="0" hangingPunct="1">
            <a:lnSpc>
              <a:spcPct val="100000"/>
            </a:lnSpc>
            <a:spcBef>
              <a:spcPts val="0"/>
            </a:spcBef>
            <a:spcAft>
              <a:spcPts val="0"/>
            </a:spcAft>
            <a:buClrTx/>
            <a:buSzTx/>
            <a:buFontTx/>
            <a:buNone/>
            <a:tabLst/>
            <a:defRPr/>
          </a:pPr>
          <a:r>
            <a:rPr lang="en-US" sz="2200" b="1" i="0" baseline="0" dirty="0">
              <a:effectLst/>
              <a:latin typeface="+mn-lt"/>
              <a:ea typeface="+mn-ea"/>
              <a:cs typeface="+mn-cs"/>
            </a:rPr>
            <a:t>Number of Deaths per 100,000 Live Births</a:t>
          </a:r>
          <a:endParaRPr lang="en-US" sz="2200" dirty="0"/>
        </a:p>
      </cdr:txBody>
    </cdr:sp>
  </cdr:relSizeAnchor>
</c:userShapes>
</file>

<file path=ppt/drawings/drawing4.xml><?xml version="1.0" encoding="utf-8"?>
<c:userShapes xmlns:c="http://schemas.openxmlformats.org/drawingml/2006/chart">
  <cdr:relSizeAnchor xmlns:cdr="http://schemas.openxmlformats.org/drawingml/2006/chartDrawing">
    <cdr:from>
      <cdr:x>0.49464</cdr:x>
      <cdr:y>0.9396</cdr:y>
    </cdr:from>
    <cdr:to>
      <cdr:x>0.69885</cdr:x>
      <cdr:y>0.96022</cdr:y>
    </cdr:to>
    <cdr:sp macro="" textlink="">
      <cdr:nvSpPr>
        <cdr:cNvPr id="2" name="TextBox 1">
          <a:extLst xmlns:a="http://schemas.openxmlformats.org/drawingml/2006/main">
            <a:ext uri="{FF2B5EF4-FFF2-40B4-BE49-F238E27FC236}">
              <a16:creationId xmlns:a16="http://schemas.microsoft.com/office/drawing/2014/main" id="{50092C99-0D02-2299-A0D0-64CC4ABC2EFD}"/>
            </a:ext>
          </a:extLst>
        </cdr:cNvPr>
        <cdr:cNvSpPr txBox="1"/>
      </cdr:nvSpPr>
      <cdr:spPr>
        <a:xfrm xmlns:a="http://schemas.openxmlformats.org/drawingml/2006/main">
          <a:off x="3337560" y="4050030"/>
          <a:ext cx="1377950" cy="889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a:t>Not </a:t>
          </a:r>
        </a:p>
      </cdr:txBody>
    </cdr:sp>
  </cdr:relSizeAnchor>
</c:userShapes>
</file>

<file path=ppt/drawings/drawing5.xml><?xml version="1.0" encoding="utf-8"?>
<c:userShapes xmlns:c="http://schemas.openxmlformats.org/drawingml/2006/chart">
  <cdr:relSizeAnchor xmlns:cdr="http://schemas.openxmlformats.org/drawingml/2006/chartDrawing">
    <cdr:from>
      <cdr:x>0.41591</cdr:x>
      <cdr:y>0.54128</cdr:y>
    </cdr:from>
    <cdr:to>
      <cdr:x>0.47896</cdr:x>
      <cdr:y>0.64478</cdr:y>
    </cdr:to>
    <cdr:sp macro="" textlink="">
      <cdr:nvSpPr>
        <cdr:cNvPr id="2" name="TextBox 1">
          <a:extLst xmlns:a="http://schemas.openxmlformats.org/drawingml/2006/main">
            <a:ext uri="{FF2B5EF4-FFF2-40B4-BE49-F238E27FC236}">
              <a16:creationId xmlns:a16="http://schemas.microsoft.com/office/drawing/2014/main" id="{B9D874CA-C7EF-EE08-AE4C-BE044219F09F}"/>
            </a:ext>
          </a:extLst>
        </cdr:cNvPr>
        <cdr:cNvSpPr txBox="1"/>
      </cdr:nvSpPr>
      <cdr:spPr>
        <a:xfrm xmlns:a="http://schemas.openxmlformats.org/drawingml/2006/main">
          <a:off x="2300728" y="2748249"/>
          <a:ext cx="348792" cy="52554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dirty="0"/>
            <a:t>32</a:t>
          </a:r>
        </a:p>
      </cdr:txBody>
    </cdr:sp>
  </cdr:relSizeAnchor>
  <cdr:relSizeAnchor xmlns:cdr="http://schemas.openxmlformats.org/drawingml/2006/chartDrawing">
    <cdr:from>
      <cdr:x>0.57993</cdr:x>
      <cdr:y>0.55556</cdr:y>
    </cdr:from>
    <cdr:to>
      <cdr:x>0.65662</cdr:x>
      <cdr:y>0.64873</cdr:y>
    </cdr:to>
    <cdr:sp macro="" textlink="">
      <cdr:nvSpPr>
        <cdr:cNvPr id="3" name="TextBox 2">
          <a:extLst xmlns:a="http://schemas.openxmlformats.org/drawingml/2006/main">
            <a:ext uri="{FF2B5EF4-FFF2-40B4-BE49-F238E27FC236}">
              <a16:creationId xmlns:a16="http://schemas.microsoft.com/office/drawing/2014/main" id="{208D8D5F-789C-A735-F58B-E554F02CC963}"/>
            </a:ext>
          </a:extLst>
        </cdr:cNvPr>
        <cdr:cNvSpPr txBox="1"/>
      </cdr:nvSpPr>
      <cdr:spPr>
        <a:xfrm xmlns:a="http://schemas.openxmlformats.org/drawingml/2006/main">
          <a:off x="3208059" y="2820800"/>
          <a:ext cx="424206" cy="47302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dirty="0"/>
            <a:t>29</a:t>
          </a:r>
        </a:p>
      </cdr:txBody>
    </cdr:sp>
  </cdr:relSizeAnchor>
  <cdr:relSizeAnchor xmlns:cdr="http://schemas.openxmlformats.org/drawingml/2006/chartDrawing">
    <cdr:from>
      <cdr:x>0.73416</cdr:x>
      <cdr:y>0.37657</cdr:y>
    </cdr:from>
    <cdr:to>
      <cdr:x>0.89946</cdr:x>
      <cdr:y>0.55666</cdr:y>
    </cdr:to>
    <cdr:sp macro="" textlink="">
      <cdr:nvSpPr>
        <cdr:cNvPr id="4" name="TextBox 3">
          <a:extLst xmlns:a="http://schemas.openxmlformats.org/drawingml/2006/main">
            <a:ext uri="{FF2B5EF4-FFF2-40B4-BE49-F238E27FC236}">
              <a16:creationId xmlns:a16="http://schemas.microsoft.com/office/drawing/2014/main" id="{ABB89CED-CAEA-BB5A-0C4C-74C897F01FEA}"/>
            </a:ext>
          </a:extLst>
        </cdr:cNvPr>
        <cdr:cNvSpPr txBox="1"/>
      </cdr:nvSpPr>
      <cdr:spPr>
        <a:xfrm xmlns:a="http://schemas.openxmlformats.org/drawingml/2006/main">
          <a:off x="4061186" y="1911955"/>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dirty="0"/>
            <a:t>50</a:t>
          </a:r>
        </a:p>
      </cdr:txBody>
    </cdr:sp>
  </cdr:relSizeAnchor>
  <cdr:relSizeAnchor xmlns:cdr="http://schemas.openxmlformats.org/drawingml/2006/chartDrawing">
    <cdr:from>
      <cdr:x>0.8773</cdr:x>
      <cdr:y>0.06498</cdr:y>
    </cdr:from>
    <cdr:to>
      <cdr:x>0.97444</cdr:x>
      <cdr:y>0.13925</cdr:y>
    </cdr:to>
    <cdr:sp macro="" textlink="">
      <cdr:nvSpPr>
        <cdr:cNvPr id="5" name="TextBox 4">
          <a:extLst xmlns:a="http://schemas.openxmlformats.org/drawingml/2006/main">
            <a:ext uri="{FF2B5EF4-FFF2-40B4-BE49-F238E27FC236}">
              <a16:creationId xmlns:a16="http://schemas.microsoft.com/office/drawing/2014/main" id="{E2F87883-32F5-7D4B-E3EA-F4705D4627A6}"/>
            </a:ext>
          </a:extLst>
        </cdr:cNvPr>
        <cdr:cNvSpPr txBox="1"/>
      </cdr:nvSpPr>
      <cdr:spPr>
        <a:xfrm xmlns:a="http://schemas.openxmlformats.org/drawingml/2006/main">
          <a:off x="4853041" y="329940"/>
          <a:ext cx="537329" cy="37707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dirty="0"/>
            <a:t>84</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B6ECD6-54B9-4F94-8E14-203B91A37CF0}" type="datetimeFigureOut">
              <a:rPr lang="en-US" smtClean="0"/>
              <a:t>1/31/2024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6540EB-5334-4296-967C-10B4D905E33B}" type="slidenum">
              <a:rPr lang="en-US" smtClean="0"/>
              <a:t>‹#›</a:t>
            </a:fld>
            <a:endParaRPr lang="en-US"/>
          </a:p>
        </p:txBody>
      </p:sp>
    </p:spTree>
    <p:extLst>
      <p:ext uri="{BB962C8B-B14F-4D97-AF65-F5344CB8AC3E}">
        <p14:creationId xmlns:p14="http://schemas.microsoft.com/office/powerpoint/2010/main" val="8026390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legacy.com/obituaries/burlingtonfreepress/obituary.aspx?n=madelyn-ellen-linsenmeir&amp;pid=190469930"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8"/>
        <p:cNvGrpSpPr/>
        <p:nvPr/>
      </p:nvGrpSpPr>
      <p:grpSpPr>
        <a:xfrm>
          <a:off x="0" y="0"/>
          <a:ext cx="0" cy="0"/>
          <a:chOff x="0" y="0"/>
          <a:chExt cx="0" cy="0"/>
        </a:xfrm>
      </p:grpSpPr>
      <p:sp>
        <p:nvSpPr>
          <p:cNvPr id="3869" name="Google Shape;3869;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70" name="Google Shape;387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BD2D14-F0AA-2844-871F-19DB90E80350}" type="slidenum">
              <a:rPr kumimoji="0" 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15250142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Make</a:t>
            </a:r>
            <a:r>
              <a:rPr lang="en-US" baseline="0" dirty="0"/>
              <a:t> the % blue and orange to match so you can see easily which has improved the most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30023532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3538" y="693738"/>
            <a:ext cx="6156325" cy="3463925"/>
          </a:xfrm>
        </p:spPr>
      </p:sp>
      <p:sp>
        <p:nvSpPr>
          <p:cNvPr id="3" name="Notes Placeholder 2"/>
          <p:cNvSpPr>
            <a:spLocks noGrp="1"/>
          </p:cNvSpPr>
          <p:nvPr>
            <p:ph type="body" idx="1"/>
          </p:nvPr>
        </p:nvSpPr>
        <p:spPr/>
        <p:txBody>
          <a:bodyPr>
            <a:normAutofit/>
          </a:bodyPr>
          <a:lstStyle/>
          <a:p>
            <a:r>
              <a:rPr lang="en-US" dirty="0"/>
              <a:t>-Ask what they know about MM</a:t>
            </a:r>
          </a:p>
        </p:txBody>
      </p:sp>
      <p:sp>
        <p:nvSpPr>
          <p:cNvPr id="4" name="Slide Number Placeholder 3"/>
          <p:cNvSpPr>
            <a:spLocks noGrp="1"/>
          </p:cNvSpPr>
          <p:nvPr>
            <p:ph type="sldNum" sz="quarter" idx="10"/>
          </p:nvPr>
        </p:nvSpPr>
        <p:spPr/>
        <p:txBody>
          <a:bodyPr/>
          <a:lstStyle/>
          <a:p>
            <a:fld id="{2FA38652-214D-40E8-A7C2-0B7B50AC5618}" type="slidenum">
              <a:rPr lang="en-US" smtClean="0"/>
              <a:pPr/>
              <a:t>19</a:t>
            </a:fld>
            <a:endParaRPr lang="en-US"/>
          </a:p>
        </p:txBody>
      </p:sp>
    </p:spTree>
    <p:extLst>
      <p:ext uri="{BB962C8B-B14F-4D97-AF65-F5344CB8AC3E}">
        <p14:creationId xmlns:p14="http://schemas.microsoft.com/office/powerpoint/2010/main" val="29460737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2018-2020, an average of 88 Illinois women died while pregnant or within one year of pregnancy</a:t>
            </a:r>
          </a:p>
          <a:p>
            <a:endParaRPr lang="en-US" dirty="0"/>
          </a:p>
          <a:p>
            <a:r>
              <a:rPr lang="en-US" b="1" dirty="0"/>
              <a:t>Maternal Mortality: </a:t>
            </a:r>
            <a:r>
              <a:rPr lang="en-US" dirty="0"/>
              <a:t>general term used by Illinois to describe the death of a woman while pregnant or close in time to pregnancy</a:t>
            </a:r>
          </a:p>
          <a:p>
            <a:endParaRPr lang="en-US" sz="1000" b="1" dirty="0"/>
          </a:p>
          <a:p>
            <a:endParaRPr lang="en-US" dirty="0"/>
          </a:p>
          <a:p>
            <a:r>
              <a:rPr lang="en-US" dirty="0"/>
              <a:t>But death is only the most severe outcome along a continuum of morbidities and pregnancy complications</a:t>
            </a:r>
          </a:p>
          <a:p>
            <a:endParaRPr lang="en-US" dirty="0"/>
          </a:p>
          <a:p>
            <a:r>
              <a:rPr lang="en-US" dirty="0"/>
              <a:t>Each maternal death is a sentinel event that highlights critical issues in                                             women’s health and healthcare</a:t>
            </a:r>
          </a:p>
          <a:p>
            <a:r>
              <a:rPr lang="en-US" sz="1200" b="0" i="1" u="none" strike="noStrike" kern="1200" baseline="0" dirty="0">
                <a:solidFill>
                  <a:schemeClr val="tx1"/>
                </a:solidFill>
                <a:latin typeface="+mn-lt"/>
                <a:ea typeface="+mn-ea"/>
                <a:cs typeface="+mn-cs"/>
              </a:rPr>
              <a:t>Much of what we measure as “maternal mortality” may actually be reflecting general problems in the health of women of reproductive age and we have chosen to shine a light on it for the period of conception to 1 year postpartum?</a:t>
            </a:r>
            <a:endParaRPr lang="en-US" dirty="0"/>
          </a:p>
        </p:txBody>
      </p:sp>
      <p:sp>
        <p:nvSpPr>
          <p:cNvPr id="4" name="Slide Number Placeholder 3"/>
          <p:cNvSpPr>
            <a:spLocks noGrp="1"/>
          </p:cNvSpPr>
          <p:nvPr>
            <p:ph type="sldNum" sz="quarter" idx="10"/>
          </p:nvPr>
        </p:nvSpPr>
        <p:spPr/>
        <p:txBody>
          <a:bodyPr/>
          <a:lstStyle/>
          <a:p>
            <a:fld id="{7008CD09-3ED9-45C0-A799-F9BDE69CF4D4}" type="slidenum">
              <a:rPr lang="en-US" smtClean="0"/>
              <a:pPr/>
              <a:t>20</a:t>
            </a:fld>
            <a:endParaRPr lang="en-US"/>
          </a:p>
        </p:txBody>
      </p:sp>
    </p:spTree>
    <p:extLst>
      <p:ext uri="{BB962C8B-B14F-4D97-AF65-F5344CB8AC3E}">
        <p14:creationId xmlns:p14="http://schemas.microsoft.com/office/powerpoint/2010/main" val="2052148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A38652-214D-40E8-A7C2-0B7B50AC5618}" type="slidenum">
              <a:rPr lang="en-US" smtClean="0"/>
              <a:pPr/>
              <a:t>22</a:t>
            </a:fld>
            <a:endParaRPr lang="en-US" dirty="0"/>
          </a:p>
        </p:txBody>
      </p:sp>
    </p:spTree>
    <p:extLst>
      <p:ext uri="{BB962C8B-B14F-4D97-AF65-F5344CB8AC3E}">
        <p14:creationId xmlns:p14="http://schemas.microsoft.com/office/powerpoint/2010/main" val="10073032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Illinois how we identify maternal deaths, report data and come up with ways to prevent future deaths is all through maternal mortality review committees. </a:t>
            </a:r>
          </a:p>
          <a:p>
            <a:endParaRPr lang="en-US" dirty="0"/>
          </a:p>
          <a:p>
            <a:r>
              <a:rPr lang="en-US" dirty="0"/>
              <a:t>Let’s give some background on maternal mortality review committees or MMRC’s. </a:t>
            </a:r>
            <a:r>
              <a:rPr lang="en-US" sz="1200" i="0" dirty="0">
                <a:solidFill>
                  <a:srgbClr val="000000"/>
                </a:solidFill>
                <a:effectLst/>
              </a:rPr>
              <a:t>These are multidisciplinary committees that convene at the state level to comprehensively review deaths that occur during or within a year of pregnancy. Representatives from public health, obstetrics and gynecology, maternal-fetal medicine, nursing, midwifery, forensic pathology, mental and behavioral health, patient advocacy groups, and community-based organizations.</a:t>
            </a:r>
          </a:p>
          <a:p>
            <a:endParaRPr lang="en-US" sz="1200" i="0" dirty="0">
              <a:solidFill>
                <a:srgbClr val="000000"/>
              </a:solidFill>
              <a:effectLst/>
            </a:endParaRPr>
          </a:p>
          <a:p>
            <a:r>
              <a:rPr lang="en-US" sz="1200" i="0" dirty="0">
                <a:solidFill>
                  <a:srgbClr val="000000"/>
                </a:solidFill>
                <a:effectLst/>
              </a:rPr>
              <a:t>And really going back to these women’s stories, and the lives lost. The MMRCs review the medical records, the autopsy reports, EMS records, anything pertinent to how she lived and how she died. They look at a summary of the events that took place and what happened prior to the untimely death. They are learning the story and what went wrong and identifying ways that we can possibly do better in the future.</a:t>
            </a:r>
          </a:p>
          <a:p>
            <a:endParaRPr lang="en-US" dirty="0"/>
          </a:p>
          <a:p>
            <a:r>
              <a:rPr lang="en-US" dirty="0"/>
              <a:t>In Illinois we review information on all pregnancy associated deaths which includes all deaths during pregnancy or within on year of pregnancy. </a:t>
            </a:r>
          </a:p>
          <a:p>
            <a:endParaRPr lang="en-US" dirty="0"/>
          </a:p>
        </p:txBody>
      </p:sp>
      <p:sp>
        <p:nvSpPr>
          <p:cNvPr id="4" name="Slide Number Placeholder 3"/>
          <p:cNvSpPr>
            <a:spLocks noGrp="1"/>
          </p:cNvSpPr>
          <p:nvPr>
            <p:ph type="sldNum" sz="quarter" idx="5"/>
          </p:nvPr>
        </p:nvSpPr>
        <p:spPr/>
        <p:txBody>
          <a:bodyPr/>
          <a:lstStyle/>
          <a:p>
            <a:fld id="{2FA38652-214D-40E8-A7C2-0B7B50AC5618}" type="slidenum">
              <a:rPr lang="en-US" smtClean="0"/>
              <a:pPr/>
              <a:t>23</a:t>
            </a:fld>
            <a:endParaRPr lang="en-US" dirty="0"/>
          </a:p>
        </p:txBody>
      </p:sp>
    </p:spTree>
    <p:extLst>
      <p:ext uri="{BB962C8B-B14F-4D97-AF65-F5344CB8AC3E}">
        <p14:creationId xmlns:p14="http://schemas.microsoft.com/office/powerpoint/2010/main" val="23399602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A38652-214D-40E8-A7C2-0B7B50AC5618}" type="slidenum">
              <a:rPr lang="en-US" smtClean="0"/>
              <a:pPr/>
              <a:t>24</a:t>
            </a:fld>
            <a:endParaRPr lang="en-US" dirty="0"/>
          </a:p>
        </p:txBody>
      </p:sp>
    </p:spTree>
    <p:extLst>
      <p:ext uri="{BB962C8B-B14F-4D97-AF65-F5344CB8AC3E}">
        <p14:creationId xmlns:p14="http://schemas.microsoft.com/office/powerpoint/2010/main" val="28755852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 &amp; 2022</a:t>
            </a:r>
          </a:p>
        </p:txBody>
      </p:sp>
      <p:sp>
        <p:nvSpPr>
          <p:cNvPr id="4" name="Slide Number Placeholder 3"/>
          <p:cNvSpPr>
            <a:spLocks noGrp="1"/>
          </p:cNvSpPr>
          <p:nvPr>
            <p:ph type="sldNum" sz="quarter" idx="5"/>
          </p:nvPr>
        </p:nvSpPr>
        <p:spPr/>
        <p:txBody>
          <a:bodyPr/>
          <a:lstStyle/>
          <a:p>
            <a:fld id="{2FA38652-214D-40E8-A7C2-0B7B50AC5618}" type="slidenum">
              <a:rPr lang="en-US" smtClean="0"/>
              <a:pPr/>
              <a:t>25</a:t>
            </a:fld>
            <a:endParaRPr lang="en-US" dirty="0"/>
          </a:p>
        </p:txBody>
      </p:sp>
    </p:spTree>
    <p:extLst>
      <p:ext uri="{BB962C8B-B14F-4D97-AF65-F5344CB8AC3E}">
        <p14:creationId xmlns:p14="http://schemas.microsoft.com/office/powerpoint/2010/main" val="9265103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A38652-214D-40E8-A7C2-0B7B50AC5618}" type="slidenum">
              <a:rPr lang="en-US" smtClean="0"/>
              <a:pPr/>
              <a:t>26</a:t>
            </a:fld>
            <a:endParaRPr lang="en-US" dirty="0"/>
          </a:p>
        </p:txBody>
      </p:sp>
    </p:spTree>
    <p:extLst>
      <p:ext uri="{BB962C8B-B14F-4D97-AF65-F5344CB8AC3E}">
        <p14:creationId xmlns:p14="http://schemas.microsoft.com/office/powerpoint/2010/main" val="16739902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A38652-214D-40E8-A7C2-0B7B50AC5618}" type="slidenum">
              <a:rPr lang="en-US" smtClean="0"/>
              <a:pPr/>
              <a:t>28</a:t>
            </a:fld>
            <a:endParaRPr lang="en-US" dirty="0"/>
          </a:p>
        </p:txBody>
      </p:sp>
    </p:spTree>
    <p:extLst>
      <p:ext uri="{BB962C8B-B14F-4D97-AF65-F5344CB8AC3E}">
        <p14:creationId xmlns:p14="http://schemas.microsoft.com/office/powerpoint/2010/main" val="1981390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0"/>
        <p:cNvGrpSpPr/>
        <p:nvPr/>
      </p:nvGrpSpPr>
      <p:grpSpPr>
        <a:xfrm>
          <a:off x="0" y="0"/>
          <a:ext cx="0" cy="0"/>
          <a:chOff x="0" y="0"/>
          <a:chExt cx="0" cy="0"/>
        </a:xfrm>
      </p:grpSpPr>
      <p:sp>
        <p:nvSpPr>
          <p:cNvPr id="4311" name="Google Shape;4311;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12" name="Google Shape;4312;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150000"/>
              </a:lnSpc>
              <a:spcBef>
                <a:spcPts val="0"/>
              </a:spcBef>
              <a:spcAft>
                <a:spcPts val="0"/>
              </a:spcAft>
              <a:buClr>
                <a:schemeClr val="dk1"/>
              </a:buClr>
              <a:buSzPts val="1200"/>
              <a:buFont typeface="Arial "/>
              <a:buChar char="•"/>
            </a:pPr>
            <a:r>
              <a:rPr lang="en-US"/>
              <a:t>All findings in this presentation are preliminary</a:t>
            </a:r>
            <a:endParaRPr/>
          </a:p>
          <a:p>
            <a:pPr marL="171450" lvl="0" indent="-171450" algn="l" rtl="0">
              <a:lnSpc>
                <a:spcPct val="150000"/>
              </a:lnSpc>
              <a:spcBef>
                <a:spcPts val="240"/>
              </a:spcBef>
              <a:spcAft>
                <a:spcPts val="0"/>
              </a:spcAft>
              <a:buClr>
                <a:schemeClr val="dk1"/>
              </a:buClr>
              <a:buSzPts val="1200"/>
              <a:buFont typeface="Arial "/>
              <a:buChar char="•"/>
            </a:pPr>
            <a:r>
              <a:rPr lang="en-US"/>
              <a:t>Currently finalizing 2020 reviews</a:t>
            </a:r>
            <a:endParaRPr/>
          </a:p>
          <a:p>
            <a:pPr marL="171450" lvl="0" indent="-171450" algn="l" rtl="0">
              <a:lnSpc>
                <a:spcPct val="150000"/>
              </a:lnSpc>
              <a:spcBef>
                <a:spcPts val="240"/>
              </a:spcBef>
              <a:spcAft>
                <a:spcPts val="0"/>
              </a:spcAft>
              <a:buClr>
                <a:schemeClr val="dk1"/>
              </a:buClr>
              <a:buSzPts val="1200"/>
              <a:buFont typeface="Arial "/>
              <a:buChar char="•"/>
            </a:pPr>
            <a:r>
              <a:rPr lang="en-US"/>
              <a:t>Working on Illinois Maternal Mortality Report 2023 for 2018-2020 Deaths</a:t>
            </a:r>
            <a:endParaRPr/>
          </a:p>
          <a:p>
            <a:pPr marL="171450" lvl="0" indent="-171450" algn="l" rtl="0">
              <a:lnSpc>
                <a:spcPct val="150000"/>
              </a:lnSpc>
              <a:spcBef>
                <a:spcPts val="240"/>
              </a:spcBef>
              <a:spcAft>
                <a:spcPts val="0"/>
              </a:spcAft>
              <a:buClr>
                <a:schemeClr val="dk1"/>
              </a:buClr>
              <a:buSzPts val="1200"/>
              <a:buFont typeface="Arial "/>
              <a:buChar char="•"/>
            </a:pPr>
            <a:r>
              <a:rPr lang="en-US"/>
              <a:t>Report will be published in the Fall 2023</a:t>
            </a:r>
            <a:endParaRPr/>
          </a:p>
          <a:p>
            <a:pPr marL="171450" lvl="0" indent="-95250" algn="l" rtl="0">
              <a:lnSpc>
                <a:spcPct val="150000"/>
              </a:lnSpc>
              <a:spcBef>
                <a:spcPts val="240"/>
              </a:spcBef>
              <a:spcAft>
                <a:spcPts val="0"/>
              </a:spcAft>
              <a:buClr>
                <a:schemeClr val="dk1"/>
              </a:buClr>
              <a:buSzPts val="1200"/>
              <a:buFont typeface="Arial "/>
              <a:buNone/>
            </a:pPr>
            <a:endParaRPr/>
          </a:p>
          <a:p>
            <a:pPr marL="171450" lvl="0" indent="-171450" algn="l" rtl="0">
              <a:lnSpc>
                <a:spcPct val="150000"/>
              </a:lnSpc>
              <a:spcBef>
                <a:spcPts val="240"/>
              </a:spcBef>
              <a:spcAft>
                <a:spcPts val="0"/>
              </a:spcAft>
              <a:buClr>
                <a:schemeClr val="dk1"/>
              </a:buClr>
              <a:buSzPts val="1200"/>
              <a:buFont typeface="Arial "/>
              <a:buChar char="•"/>
            </a:pPr>
            <a:r>
              <a:rPr lang="en-US"/>
              <a:t>I think we use a slide about the increase in Overdose deaths  showing rapid rise across last few years and include the preliminary 2018-2019 data 34%pregnancy related  deaths from overdose because the rest of the info here not important</a:t>
            </a:r>
            <a:endParaRPr/>
          </a:p>
          <a:p>
            <a:pPr marL="171450" lvl="0" indent="-95250" algn="l" rtl="0">
              <a:lnSpc>
                <a:spcPct val="150000"/>
              </a:lnSpc>
              <a:spcBef>
                <a:spcPts val="240"/>
              </a:spcBef>
              <a:spcAft>
                <a:spcPts val="0"/>
              </a:spcAft>
              <a:buClr>
                <a:schemeClr val="dk1"/>
              </a:buClr>
              <a:buSzPts val="1200"/>
              <a:buFont typeface="Arial "/>
              <a:buNone/>
            </a:pPr>
            <a:endParaRPr/>
          </a:p>
          <a:p>
            <a:pPr marL="171450" lvl="0" indent="-95250" algn="l" rtl="0">
              <a:spcBef>
                <a:spcPts val="0"/>
              </a:spcBef>
              <a:spcAft>
                <a:spcPts val="0"/>
              </a:spcAft>
              <a:buClr>
                <a:schemeClr val="dk1"/>
              </a:buClr>
              <a:buSzPts val="1200"/>
              <a:buFont typeface="Arial "/>
              <a:buNone/>
            </a:pPr>
            <a:endParaRPr/>
          </a:p>
          <a:p>
            <a:pPr marL="0" lvl="0" indent="0" algn="l" rtl="0">
              <a:spcBef>
                <a:spcPts val="0"/>
              </a:spcBef>
              <a:spcAft>
                <a:spcPts val="0"/>
              </a:spcAft>
              <a:buNone/>
            </a:pPr>
            <a:endParaRPr/>
          </a:p>
        </p:txBody>
      </p:sp>
      <p:sp>
        <p:nvSpPr>
          <p:cNvPr id="4313" name="Google Shape;4313;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SUD and how we see it as pregnancy related</a:t>
            </a:r>
          </a:p>
          <a:p>
            <a:r>
              <a:rPr lang="en-US" dirty="0"/>
              <a:t>The vast majority (~90% of substance use disorder deaths have another mental health condition contributing to the death) </a:t>
            </a:r>
          </a:p>
          <a:p>
            <a:r>
              <a:rPr lang="en-US" dirty="0"/>
              <a:t>They are intertwined factors that need to be addressed together. It is also sometimes hard to tell which began first. </a:t>
            </a:r>
          </a:p>
          <a:p>
            <a:endParaRPr lang="en-US" dirty="0"/>
          </a:p>
          <a:p>
            <a:r>
              <a:rPr lang="en-US" dirty="0"/>
              <a:t>Describe how </a:t>
            </a:r>
            <a:r>
              <a:rPr lang="en-US" dirty="0" err="1"/>
              <a:t>hemmorhage</a:t>
            </a:r>
            <a:r>
              <a:rPr lang="en-US" dirty="0"/>
              <a:t> went down but up in 2020</a:t>
            </a:r>
          </a:p>
          <a:p>
            <a:endParaRPr lang="en-US" dirty="0"/>
          </a:p>
        </p:txBody>
      </p:sp>
      <p:sp>
        <p:nvSpPr>
          <p:cNvPr id="4" name="Slide Number Placeholder 3"/>
          <p:cNvSpPr>
            <a:spLocks noGrp="1"/>
          </p:cNvSpPr>
          <p:nvPr>
            <p:ph type="sldNum" sz="quarter" idx="5"/>
          </p:nvPr>
        </p:nvSpPr>
        <p:spPr/>
        <p:txBody>
          <a:bodyPr/>
          <a:lstStyle/>
          <a:p>
            <a:fld id="{2FA38652-214D-40E8-A7C2-0B7B50AC5618}" type="slidenum">
              <a:rPr lang="en-US" smtClean="0"/>
              <a:pPr/>
              <a:t>29</a:t>
            </a:fld>
            <a:endParaRPr lang="en-US" dirty="0"/>
          </a:p>
        </p:txBody>
      </p:sp>
    </p:spTree>
    <p:extLst>
      <p:ext uri="{BB962C8B-B14F-4D97-AF65-F5344CB8AC3E}">
        <p14:creationId xmlns:p14="http://schemas.microsoft.com/office/powerpoint/2010/main" val="23570181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A38652-214D-40E8-A7C2-0B7B50AC5618}" type="slidenum">
              <a:rPr lang="en-US" smtClean="0"/>
              <a:pPr/>
              <a:t>31</a:t>
            </a:fld>
            <a:endParaRPr lang="en-US" dirty="0"/>
          </a:p>
        </p:txBody>
      </p:sp>
    </p:spTree>
    <p:extLst>
      <p:ext uri="{BB962C8B-B14F-4D97-AF65-F5344CB8AC3E}">
        <p14:creationId xmlns:p14="http://schemas.microsoft.com/office/powerpoint/2010/main" val="12280034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Anne’s Story Anne was a White woman in her 30s with a history of substance use disorder. She was on methadone for her substance use disorder for several years until she moved to Illinois from another state during her first trimester. She started prenatal care in Illinois during her second trimester and during one visit was given information to contact nearby substance use treatment facilities. Throughout the rest of her pregnancy, the prenatal care provider did not have any further discussions with her about substance use treatment. During her third trimester, she had a positive urine drug screening, but no treatment information was provided. After delivery, she had another positive urine drug test, and her baby was taken into Illinois Department of Children and Family Services (DCFS) care. At discharge from her delivery hospitalization, Anne was not connected with any substance use disorder treatment or recovery services. In the weeks that followed, Anne had multiple emergency department visits for heart problems where she disclosed substance use but did not receive referrals to substance use treatment or outpatient cardiology. Two months after delivery, she passed away from heart failure related to her substance use. </a:t>
            </a:r>
          </a:p>
          <a:p>
            <a:endParaRPr lang="en-US" dirty="0"/>
          </a:p>
          <a:p>
            <a:r>
              <a:rPr lang="en-US" dirty="0"/>
              <a:t>What can we learn from Anne’s death?</a:t>
            </a:r>
          </a:p>
          <a:p>
            <a:endParaRPr lang="en-US" dirty="0"/>
          </a:p>
          <a:p>
            <a:r>
              <a:rPr lang="en-US" dirty="0"/>
              <a:t> Lack of proper coordination into substance use disorder treatment programs for pregnant and postpartum women continues to be an issue for Illinois women. Anne disclosed her substance use to providers in many different health care settings, including during multiple emergency department visits, but did not receive a warm handoff to treatment or recovery services. Community-based support services are beneficial for women with substance use disorder to ensure they receive necessary referrals and care coordination to specialty providers. Clinical professionals interacting with women during pregnancy should have knowledge of community-based resources and support connecting patients to them.</a:t>
            </a:r>
          </a:p>
        </p:txBody>
      </p:sp>
      <p:sp>
        <p:nvSpPr>
          <p:cNvPr id="4" name="Slide Number Placeholder 3"/>
          <p:cNvSpPr>
            <a:spLocks noGrp="1"/>
          </p:cNvSpPr>
          <p:nvPr>
            <p:ph type="sldNum" sz="quarter" idx="5"/>
          </p:nvPr>
        </p:nvSpPr>
        <p:spPr/>
        <p:txBody>
          <a:bodyPr/>
          <a:lstStyle/>
          <a:p>
            <a:fld id="{2FA38652-214D-40E8-A7C2-0B7B50AC5618}" type="slidenum">
              <a:rPr lang="en-US" smtClean="0"/>
              <a:pPr/>
              <a:t>32</a:t>
            </a:fld>
            <a:endParaRPr lang="en-US" dirty="0"/>
          </a:p>
        </p:txBody>
      </p:sp>
    </p:spTree>
    <p:extLst>
      <p:ext uri="{BB962C8B-B14F-4D97-AF65-F5344CB8AC3E}">
        <p14:creationId xmlns:p14="http://schemas.microsoft.com/office/powerpoint/2010/main" val="4201884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8"/>
        <p:cNvGrpSpPr/>
        <p:nvPr/>
      </p:nvGrpSpPr>
      <p:grpSpPr>
        <a:xfrm>
          <a:off x="0" y="0"/>
          <a:ext cx="0" cy="0"/>
          <a:chOff x="0" y="0"/>
          <a:chExt cx="0" cy="0"/>
        </a:xfrm>
      </p:grpSpPr>
      <p:sp>
        <p:nvSpPr>
          <p:cNvPr id="4379" name="Google Shape;4379;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0" name="Google Shape;4380;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81" name="Google Shape;4381;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1675503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C86C32-3E76-4CEE-8199-F0A60EDE898A}" type="slidenum">
              <a:rPr lang="en-US" smtClean="0"/>
              <a:t>51</a:t>
            </a:fld>
            <a:endParaRPr lang="en-US"/>
          </a:p>
        </p:txBody>
      </p:sp>
    </p:spTree>
    <p:extLst>
      <p:ext uri="{BB962C8B-B14F-4D97-AF65-F5344CB8AC3E}">
        <p14:creationId xmlns:p14="http://schemas.microsoft.com/office/powerpoint/2010/main" val="7023158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C86C32-3E76-4CEE-8199-F0A60EDE898A}" type="slidenum">
              <a:rPr lang="en-US" smtClean="0"/>
              <a:t>52</a:t>
            </a:fld>
            <a:endParaRPr lang="en-US"/>
          </a:p>
        </p:txBody>
      </p:sp>
    </p:spTree>
    <p:extLst>
      <p:ext uri="{BB962C8B-B14F-4D97-AF65-F5344CB8AC3E}">
        <p14:creationId xmlns:p14="http://schemas.microsoft.com/office/powerpoint/2010/main" val="25188497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8"/>
        <p:cNvGrpSpPr/>
        <p:nvPr/>
      </p:nvGrpSpPr>
      <p:grpSpPr>
        <a:xfrm>
          <a:off x="0" y="0"/>
          <a:ext cx="0" cy="0"/>
          <a:chOff x="0" y="0"/>
          <a:chExt cx="0" cy="0"/>
        </a:xfrm>
      </p:grpSpPr>
      <p:sp>
        <p:nvSpPr>
          <p:cNvPr id="4389" name="Google Shape;4389;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0" name="Google Shape;4390;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1" name="Google Shape;4391;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4269AA-627C-42DE-BD87-07E9A748A0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85019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8"/>
        <p:cNvGrpSpPr/>
        <p:nvPr/>
      </p:nvGrpSpPr>
      <p:grpSpPr>
        <a:xfrm>
          <a:off x="0" y="0"/>
          <a:ext cx="0" cy="0"/>
          <a:chOff x="0" y="0"/>
          <a:chExt cx="0" cy="0"/>
        </a:xfrm>
      </p:grpSpPr>
      <p:sp>
        <p:nvSpPr>
          <p:cNvPr id="4399" name="Google Shape;4399;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00" name="Google Shape;4400;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D2D14-F0AA-2844-871F-19DB90E803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1195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u="none" dirty="0"/>
              <a:t>Consider</a:t>
            </a:r>
            <a:r>
              <a:rPr lang="en-US" b="0" u="none" baseline="0" dirty="0"/>
              <a:t> removing as it can “date” the module.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u="none"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u="none" dirty="0"/>
              <a:t>Madelyn Ellen </a:t>
            </a:r>
            <a:r>
              <a:rPr lang="en-US" b="0" u="none" dirty="0" err="1"/>
              <a:t>Linsenmeir</a:t>
            </a:r>
            <a:endParaRPr lang="en-US" b="0" u="none"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hlinkClick r:id="rId3"/>
              </a:rPr>
              <a:t>https://www.legacy.com/obituaries/burlingtonfreepress/obituary.aspx?n=madelyn-ellen-linsenmeir&amp;pid=190469930</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S PGothic" pitchFamily="34" charset="-128"/>
                <a:cs typeface="MS PGothic" charset="0"/>
              </a:rPr>
              <a:t>Anaya Rivers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u="sng" dirty="0"/>
              <a:t>https://www.philly.com/news/columnists/opioid-overdose-addiction-anaya-rivers-obituary-jenice-armstrong-20190207.html</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u="sng" dirty="0"/>
          </a:p>
          <a:p>
            <a:pPr algn="l"/>
            <a:endParaRPr lang="en-US" b="1" u="sng"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479938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There are TWO really interesting findings</a:t>
            </a:r>
            <a:r>
              <a:rPr lang="en-US" baseline="0" dirty="0"/>
              <a:t> summarized on this graph.  FIRST:  The lowest time for OD was in the second and third trimester – likely when pts have the greatest interaction with medical care and resources.  A corollary to this is that the number of overdoses is similar if not higher in the first year postpartum than in the year prior to becoming pregnant.  Part of this is likely due to the absence of longitudinal support beyond </a:t>
            </a:r>
            <a:r>
              <a:rPr lang="en-US" baseline="0" dirty="0" err="1"/>
              <a:t>antepartum</a:t>
            </a:r>
            <a:r>
              <a:rPr lang="en-US" baseline="0" dirty="0"/>
              <a:t> and </a:t>
            </a:r>
            <a:r>
              <a:rPr lang="en-US" baseline="0" dirty="0" err="1"/>
              <a:t>intrapartum</a:t>
            </a:r>
            <a:r>
              <a:rPr lang="en-US" baseline="0" dirty="0"/>
              <a:t> care.  SECOND:  As you can see, the red bars indicate the number of OD events when pts are on MAT as compared to the gray bars which represent OD events not on MAT.  In brief – MAT works and saves lives.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2221426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4210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key</a:t>
            </a:r>
            <a:r>
              <a:rPr lang="en-US" baseline="0" dirty="0"/>
              <a:t> strategies are we focused on.  Use the circle graphics as what we need to do to achieve best practice.  These are what we use in one of our posters</a:t>
            </a:r>
          </a:p>
          <a:p>
            <a:endParaRPr lang="en-US" baseline="0" dirty="0"/>
          </a:p>
          <a:p>
            <a:r>
              <a:rPr lang="en-US" baseline="0" dirty="0"/>
              <a:t>Add… Reduce stigma, close follow up &amp; warm  handoff</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600845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1878" indent="-361878">
              <a:lnSpc>
                <a:spcPct val="107000"/>
              </a:lnSpc>
              <a:buFont typeface="Symbol" panose="05050102010706020507" pitchFamily="18" charset="2"/>
              <a:buChar char=""/>
            </a:pPr>
            <a:r>
              <a:rPr lang="en-US" b="1" dirty="0">
                <a:latin typeface="Calibri" panose="020F0502020204030204" pitchFamily="34" charset="0"/>
                <a:ea typeface="Calibri" panose="020F0502020204030204" pitchFamily="34" charset="0"/>
                <a:cs typeface="Times New Roman" panose="02020603050405020304" pitchFamily="18" charset="0"/>
              </a:rPr>
              <a:t>Here we show Illinois hospital participation in the ILPQC MNO-OB Initiative</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61878" indent="-361878">
              <a:lnSpc>
                <a:spcPct val="107000"/>
              </a:lnSpc>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Illinois has 101 birthing hospitals, and all hospitals joined the initiative.</a:t>
            </a:r>
          </a:p>
          <a:p>
            <a:pPr marL="361878" indent="-361878">
              <a:lnSpc>
                <a:spcPct val="107000"/>
              </a:lnSpc>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92 teams submitted data into the ILPQC </a:t>
            </a:r>
            <a:r>
              <a:rPr lang="en-US" dirty="0" err="1">
                <a:latin typeface="Calibri" panose="020F0502020204030204" pitchFamily="34" charset="0"/>
                <a:ea typeface="Calibri" panose="020F0502020204030204" pitchFamily="34" charset="0"/>
                <a:cs typeface="Times New Roman" panose="02020603050405020304" pitchFamily="18" charset="0"/>
              </a:rPr>
              <a:t>REDCap</a:t>
            </a:r>
            <a:r>
              <a:rPr lang="en-US" dirty="0">
                <a:latin typeface="Calibri" panose="020F0502020204030204" pitchFamily="34" charset="0"/>
                <a:ea typeface="Calibri" panose="020F0502020204030204" pitchFamily="34" charset="0"/>
                <a:cs typeface="Times New Roman" panose="02020603050405020304" pitchFamily="18" charset="0"/>
              </a:rPr>
              <a:t> data system,</a:t>
            </a:r>
          </a:p>
          <a:p>
            <a:pPr marL="361878" indent="-361878">
              <a:lnSpc>
                <a:spcPct val="107000"/>
              </a:lnSpc>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80 hospitals had hospital characteristics available for additional analysis.</a:t>
            </a:r>
          </a:p>
          <a:p>
            <a:pPr marL="361878" indent="-361878">
              <a:lnSpc>
                <a:spcPct val="107000"/>
              </a:lnSpc>
              <a:spcAft>
                <a:spcPts val="844"/>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In total, data on 2095 pregnant persons with OUD was collected through July 2018 - December 2020</a:t>
            </a:r>
          </a:p>
          <a:p>
            <a:endParaRPr lang="en-US" dirty="0"/>
          </a:p>
        </p:txBody>
      </p:sp>
      <p:sp>
        <p:nvSpPr>
          <p:cNvPr id="4" name="Slide Number Placeholder 3"/>
          <p:cNvSpPr>
            <a:spLocks noGrp="1"/>
          </p:cNvSpPr>
          <p:nvPr>
            <p:ph type="sldNum" sz="quarter" idx="10"/>
          </p:nvPr>
        </p:nvSpPr>
        <p:spPr/>
        <p:txBody>
          <a:bodyPr/>
          <a:lstStyle/>
          <a:p>
            <a:pPr marL="0" marR="0" lvl="0" indent="0" algn="r" defTabSz="939363" rtl="0" eaLnBrk="1" fontAlgn="auto" latinLnBrk="0" hangingPunct="1">
              <a:lnSpc>
                <a:spcPct val="100000"/>
              </a:lnSpc>
              <a:spcBef>
                <a:spcPts val="0"/>
              </a:spcBef>
              <a:spcAft>
                <a:spcPts val="0"/>
              </a:spcAft>
              <a:buClrTx/>
              <a:buSzTx/>
              <a:buFontTx/>
              <a:buNone/>
              <a:tabLst/>
              <a:defRPr/>
            </a:pPr>
            <a:fld id="{EB6540EB-5334-4296-967C-10B4D905E33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9363"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9085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Random sample of all charts showing documentation of screening for universal verbal</a:t>
            </a:r>
            <a:r>
              <a:rPr lang="en-US" baseline="0" dirty="0"/>
              <a:t> screening for OUD</a:t>
            </a:r>
          </a:p>
          <a:p>
            <a:endParaRPr lang="en-US" baseline="0" dirty="0"/>
          </a:p>
          <a:p>
            <a:endParaRPr lang="en-US" baseline="0" dirty="0"/>
          </a:p>
          <a:p>
            <a:r>
              <a:rPr lang="en-US" baseline="0" dirty="0"/>
              <a:t>*The 27,000 included 2021 data. 21320 is through 12/2020</a:t>
            </a:r>
          </a:p>
          <a:p>
            <a:r>
              <a:rPr lang="en-US" baseline="0" dirty="0"/>
              <a:t>Dan Confirm the numbers</a:t>
            </a:r>
            <a:endParaRPr lang="en-US" dirty="0"/>
          </a:p>
        </p:txBody>
      </p:sp>
      <p:sp>
        <p:nvSpPr>
          <p:cNvPr id="4" name="Slide Number Placeholder 3"/>
          <p:cNvSpPr>
            <a:spLocks noGrp="1"/>
          </p:cNvSpPr>
          <p:nvPr>
            <p:ph type="sldNum" sz="quarter" idx="10"/>
          </p:nvPr>
        </p:nvSpPr>
        <p:spPr/>
        <p:txBody>
          <a:bodyPr/>
          <a:lstStyle/>
          <a:p>
            <a:pPr marL="0" marR="0" lvl="0" indent="0" algn="r" defTabSz="939363" rtl="0" eaLnBrk="1" fontAlgn="auto" latinLnBrk="0" hangingPunct="1">
              <a:lnSpc>
                <a:spcPct val="100000"/>
              </a:lnSpc>
              <a:spcBef>
                <a:spcPts val="0"/>
              </a:spcBef>
              <a:spcAft>
                <a:spcPts val="0"/>
              </a:spcAft>
              <a:buClrTx/>
              <a:buSzTx/>
              <a:buFontTx/>
              <a:buNone/>
              <a:tabLst/>
              <a:defRPr/>
            </a:pPr>
            <a:fld id="{EB6540EB-5334-4296-967C-10B4D905E33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9363"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3113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24,430 screening</a:t>
            </a:r>
          </a:p>
          <a:p>
            <a:r>
              <a:rPr lang="en-US" dirty="0"/>
              <a:t>2,666 patients</a:t>
            </a:r>
            <a:r>
              <a:rPr lang="en-US" baseline="0" dirty="0"/>
              <a:t> with OUD</a:t>
            </a:r>
          </a:p>
          <a:p>
            <a:endParaRPr lang="en-US" baseline="0" dirty="0"/>
          </a:p>
          <a:p>
            <a:r>
              <a:rPr lang="en-US" baseline="0" dirty="0"/>
              <a:t>1288 connected to MAT</a:t>
            </a:r>
          </a:p>
          <a:p>
            <a:endParaRPr lang="en-US" baseline="0" dirty="0"/>
          </a:p>
          <a:p>
            <a:r>
              <a:rPr lang="en-US" sz="1200" b="0" i="0" kern="1200" dirty="0">
                <a:solidFill>
                  <a:schemeClr val="tx1"/>
                </a:solidFill>
                <a:effectLst/>
                <a:latin typeface="+mn-lt"/>
                <a:ea typeface="+mn-ea"/>
                <a:cs typeface="+mn-cs"/>
              </a:rPr>
              <a:t>Impact of initiative, # of patients in data set, # received MAT/RTS/ # received </a:t>
            </a:r>
            <a:r>
              <a:rPr lang="en-US" sz="1200" b="0" i="0" kern="1200" dirty="0" err="1">
                <a:solidFill>
                  <a:schemeClr val="tx1"/>
                </a:solidFill>
                <a:effectLst/>
                <a:latin typeface="+mn-lt"/>
                <a:ea typeface="+mn-ea"/>
                <a:cs typeface="+mn-cs"/>
              </a:rPr>
              <a:t>Narcan</a:t>
            </a:r>
            <a:r>
              <a:rPr lang="en-US" sz="1200" b="0" i="0" kern="1200" dirty="0">
                <a:solidFill>
                  <a:schemeClr val="tx1"/>
                </a:solidFill>
                <a:effectLst/>
                <a:latin typeface="+mn-lt"/>
                <a:ea typeface="+mn-ea"/>
                <a:cs typeface="+mn-cs"/>
              </a:rPr>
              <a:t> (Show the % of patients and the # of patients this touches)</a:t>
            </a:r>
            <a:r>
              <a:rPr lang="en-US" sz="1200" b="0" i="0" kern="1200" baseline="0" dirty="0">
                <a:solidFill>
                  <a:schemeClr val="tx1"/>
                </a:solidFill>
                <a:effectLst/>
                <a:latin typeface="+mn-lt"/>
                <a:ea typeface="+mn-ea"/>
                <a:cs typeface="+mn-cs"/>
              </a:rPr>
              <a:t>, screening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BD2D14-F0AA-2844-871F-19DB90E80350}" type="slidenum">
              <a:rPr kumimoji="0" 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6926881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22.e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oleObject" Target="../embeddings/oleObject1.bin"/></Relationships>
</file>

<file path=ppt/slideLayouts/_rels/slideLayout11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tags" Target="../tags/tag3.xml"/><Relationship Id="rId7" Type="http://schemas.openxmlformats.org/officeDocument/2006/relationships/oleObject" Target="../embeddings/oleObject3.bin"/><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20.emf"/><Relationship Id="rId5" Type="http://schemas.openxmlformats.org/officeDocument/2006/relationships/oleObject" Target="../embeddings/oleObject2.bin"/><Relationship Id="rId4"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3.xml"/><Relationship Id="rId4" Type="http://schemas.openxmlformats.org/officeDocument/2006/relationships/image" Target="../media/image11.sv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11.svg"/></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6.svg"/></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6.svg"/></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5.xml"/><Relationship Id="rId4" Type="http://schemas.openxmlformats.org/officeDocument/2006/relationships/image" Target="../media/image6.svg"/></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5.xml"/><Relationship Id="rId4" Type="http://schemas.openxmlformats.org/officeDocument/2006/relationships/image" Target="../media/image6.svg"/></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9.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jpeg"/><Relationship Id="rId1" Type="http://schemas.openxmlformats.org/officeDocument/2006/relationships/slideMaster" Target="../slideMasters/slideMaster9.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jpeg"/><Relationship Id="rId1" Type="http://schemas.openxmlformats.org/officeDocument/2006/relationships/slideMaster" Target="../slideMasters/slideMaster9.xml"/></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jpeg"/><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jpeg"/><Relationship Id="rId1" Type="http://schemas.openxmlformats.org/officeDocument/2006/relationships/slideMaster" Target="../slideMasters/slideMaster9.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jpeg"/><Relationship Id="rId1" Type="http://schemas.openxmlformats.org/officeDocument/2006/relationships/slideMaster" Target="../slideMasters/slideMaster9.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jpeg"/><Relationship Id="rId1" Type="http://schemas.openxmlformats.org/officeDocument/2006/relationships/slideMaster" Target="../slideMasters/slideMaster9.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9.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6.svg"/></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6.jpeg"/><Relationship Id="rId1" Type="http://schemas.openxmlformats.org/officeDocument/2006/relationships/slideMaster" Target="../slideMasters/slideMaster9.xml"/></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jpeg"/><Relationship Id="rId1" Type="http://schemas.openxmlformats.org/officeDocument/2006/relationships/slideMaster" Target="../slideMasters/slideMaster9.xml"/></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jpeg"/><Relationship Id="rId1" Type="http://schemas.openxmlformats.org/officeDocument/2006/relationships/slideMaster" Target="../slideMasters/slideMaster9.xml"/></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jpeg"/><Relationship Id="rId1" Type="http://schemas.openxmlformats.org/officeDocument/2006/relationships/slideMaster" Target="../slideMasters/slideMaster9.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jpeg"/><Relationship Id="rId1" Type="http://schemas.openxmlformats.org/officeDocument/2006/relationships/slideMaster" Target="../slideMasters/slideMaster9.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9.xml"/></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3.jpeg"/><Relationship Id="rId1" Type="http://schemas.openxmlformats.org/officeDocument/2006/relationships/slideMaster" Target="../slideMasters/slideMaster9.xml"/></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3.jpeg"/><Relationship Id="rId1" Type="http://schemas.openxmlformats.org/officeDocument/2006/relationships/slideMaster" Target="../slideMasters/slideMaster9.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Master" Target="../slideMasters/slideMaster11.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1.xml"/></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6.jpeg"/><Relationship Id="rId1" Type="http://schemas.openxmlformats.org/officeDocument/2006/relationships/slideMaster" Target="../slideMasters/slideMaster11.xml"/></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7.jpeg"/><Relationship Id="rId1" Type="http://schemas.openxmlformats.org/officeDocument/2006/relationships/slideMaster" Target="../slideMasters/slideMaster11.xml"/></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8.jpeg"/><Relationship Id="rId1" Type="http://schemas.openxmlformats.org/officeDocument/2006/relationships/slideMaster" Target="../slideMasters/slideMaster11.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9.jpeg"/><Relationship Id="rId1" Type="http://schemas.openxmlformats.org/officeDocument/2006/relationships/slideMaster" Target="../slideMasters/slideMaster11.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11.xml"/></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0.png"/><Relationship Id="rId1" Type="http://schemas.openxmlformats.org/officeDocument/2006/relationships/slideMaster" Target="../slideMasters/slideMaster11.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11.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1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3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2.xml"/><Relationship Id="rId4" Type="http://schemas.openxmlformats.org/officeDocument/2006/relationships/image" Target="../media/image6.svg"/></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Master" Target="../slideMasters/slideMaster16.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6.xml"/></Relationships>
</file>

<file path=ppt/slideLayouts/_rels/slideLayout3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6.jpeg"/><Relationship Id="rId1" Type="http://schemas.openxmlformats.org/officeDocument/2006/relationships/slideMaster" Target="../slideMasters/slideMaster16.xml"/></Relationships>
</file>

<file path=ppt/slideLayouts/_rels/slideLayout3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7.jpeg"/><Relationship Id="rId1" Type="http://schemas.openxmlformats.org/officeDocument/2006/relationships/slideMaster" Target="../slideMasters/slideMaster16.xml"/></Relationships>
</file>

<file path=ppt/slideLayouts/_rels/slideLayout35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8.jpeg"/><Relationship Id="rId1" Type="http://schemas.openxmlformats.org/officeDocument/2006/relationships/slideMaster" Target="../slideMasters/slideMaster16.xml"/></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16.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36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9.jpeg"/><Relationship Id="rId1" Type="http://schemas.openxmlformats.org/officeDocument/2006/relationships/slideMaster" Target="../slideMasters/slideMaster16.xml"/></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16.xml"/></Relationships>
</file>

<file path=ppt/slideLayouts/_rels/slideLayout36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0.png"/><Relationship Id="rId1" Type="http://schemas.openxmlformats.org/officeDocument/2006/relationships/slideMaster" Target="../slideMasters/slideMaster16.xml"/></Relationships>
</file>

<file path=ppt/slideLayouts/_rels/slideLayout36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16.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1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6.svg"/></Relationships>
</file>

<file path=ppt/slideLayouts/_rels/slideLayout37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6.xml"/></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6.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6.xml"/></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6.xml"/></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6.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6.xml"/></Relationships>
</file>

<file path=ppt/slideLayouts/_rels/slideLayout37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16.xml"/></Relationships>
</file>

<file path=ppt/slideLayouts/_rels/slideLayout37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16.xml"/></Relationships>
</file>

<file path=ppt/slideLayouts/_rels/slideLayout37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jpeg"/><Relationship Id="rId1" Type="http://schemas.openxmlformats.org/officeDocument/2006/relationships/slideMaster" Target="../slideMasters/slideMaster16.xml"/></Relationships>
</file>

<file path=ppt/slideLayouts/_rels/slideLayout37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jpeg"/><Relationship Id="rId1" Type="http://schemas.openxmlformats.org/officeDocument/2006/relationships/slideMaster" Target="../slideMasters/slideMaster16.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jpeg"/><Relationship Id="rId1" Type="http://schemas.openxmlformats.org/officeDocument/2006/relationships/slideMaster" Target="../slideMasters/slideMaster16.xml"/></Relationships>
</file>

<file path=ppt/slideLayouts/_rels/slideLayout38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6.jpeg"/><Relationship Id="rId1" Type="http://schemas.openxmlformats.org/officeDocument/2006/relationships/slideMaster" Target="../slideMasters/slideMaster16.xml"/></Relationships>
</file>

<file path=ppt/slideLayouts/_rels/slideLayout38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6.jpeg"/><Relationship Id="rId1" Type="http://schemas.openxmlformats.org/officeDocument/2006/relationships/slideMaster" Target="../slideMasters/slideMaster16.xml"/></Relationships>
</file>

<file path=ppt/slideLayouts/_rels/slideLayout38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6.jpeg"/><Relationship Id="rId1" Type="http://schemas.openxmlformats.org/officeDocument/2006/relationships/slideMaster" Target="../slideMasters/slideMaster16.xml"/></Relationships>
</file>

<file path=ppt/slideLayouts/_rels/slideLayout38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6.xml"/></Relationships>
</file>

<file path=ppt/slideLayouts/_rels/slideLayout38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6.xml"/></Relationships>
</file>

<file path=ppt/slideLayouts/_rels/slideLayout38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6.xml"/></Relationships>
</file>

<file path=ppt/slideLayouts/_rels/slideLayout38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6.xml"/></Relationships>
</file>

<file path=ppt/slideLayouts/_rels/slideLayout38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6.jpeg"/><Relationship Id="rId1" Type="http://schemas.openxmlformats.org/officeDocument/2006/relationships/slideMaster" Target="../slideMasters/slideMaster16.xml"/></Relationships>
</file>

<file path=ppt/slideLayouts/_rels/slideLayout38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Master" Target="../slideMasters/slideMaster16.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6.jpeg"/><Relationship Id="rId1" Type="http://schemas.openxmlformats.org/officeDocument/2006/relationships/slideMaster" Target="../slideMasters/slideMaster16.xml"/></Relationships>
</file>

<file path=ppt/slideLayouts/_rels/slideLayout39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6.jpeg"/><Relationship Id="rId1" Type="http://schemas.openxmlformats.org/officeDocument/2006/relationships/slideMaster" Target="../slideMasters/slideMaster16.xml"/></Relationships>
</file>

<file path=ppt/slideLayouts/_rels/slideLayout39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jpeg"/><Relationship Id="rId1" Type="http://schemas.openxmlformats.org/officeDocument/2006/relationships/slideMaster" Target="../slideMasters/slideMaster16.xml"/></Relationships>
</file>

<file path=ppt/slideLayouts/_rels/slideLayout39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jpeg"/><Relationship Id="rId1" Type="http://schemas.openxmlformats.org/officeDocument/2006/relationships/slideMaster" Target="../slideMasters/slideMaster16.xml"/></Relationships>
</file>

<file path=ppt/slideLayouts/_rels/slideLayout39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6.xml"/></Relationships>
</file>

<file path=ppt/slideLayouts/_rels/slideLayout39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6.xml"/></Relationships>
</file>

<file path=ppt/slideLayouts/_rels/slideLayout39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6.xml"/></Relationships>
</file>

<file path=ppt/slideLayouts/_rels/slideLayout39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6.xml"/></Relationships>
</file>

<file path=ppt/slideLayouts/_rels/slideLayout39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6.xml"/></Relationships>
</file>

<file path=ppt/slideLayouts/_rels/slideLayout39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6.xml"/></Relationships>
</file>

<file path=ppt/slideLayouts/_rels/slideLayout40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3.jpeg"/><Relationship Id="rId1" Type="http://schemas.openxmlformats.org/officeDocument/2006/relationships/slideMaster" Target="../slideMasters/slideMaster16.xml"/></Relationships>
</file>

<file path=ppt/slideLayouts/_rels/slideLayout40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3.jpeg"/><Relationship Id="rId1" Type="http://schemas.openxmlformats.org/officeDocument/2006/relationships/slideMaster" Target="../slideMasters/slideMaster16.xml"/></Relationships>
</file>

<file path=ppt/slideLayouts/_rels/slideLayout40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6.xml"/></Relationships>
</file>

<file path=ppt/slideLayouts/_rels/slideLayout40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6.xml"/></Relationships>
</file>

<file path=ppt/slideLayouts/_rels/slideLayout40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6.xml"/></Relationships>
</file>

<file path=ppt/slideLayouts/_rels/slideLayout40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6.xml"/></Relationships>
</file>

<file path=ppt/slideLayouts/_rels/slideLayout40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6.xml"/></Relationships>
</file>

<file path=ppt/slideLayouts/_rels/slideLayout40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6.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2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7.xml"/></Relationships>
</file>

<file path=ppt/slideLayouts/_rels/slideLayout4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6.jpeg"/><Relationship Id="rId1" Type="http://schemas.openxmlformats.org/officeDocument/2006/relationships/slideMaster" Target="../slideMasters/slideMaster17.xml"/></Relationships>
</file>

<file path=ppt/slideLayouts/_rels/slideLayout4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7.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6.jpeg"/><Relationship Id="rId1" Type="http://schemas.openxmlformats.org/officeDocument/2006/relationships/slideMaster" Target="../slideMasters/slideMaster19.xml"/></Relationships>
</file>

<file path=ppt/slideLayouts/_rels/slideLayout44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20.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5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Master" Target="../slideMasters/slideMaster20.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4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1.xml"/></Relationships>
</file>

<file path=ppt/slideLayouts/_rels/slideLayout4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1.xml"/></Relationships>
</file>

<file path=ppt/slideLayouts/_rels/slideLayout4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1.xml"/></Relationships>
</file>

<file path=ppt/slideLayouts/_rels/slideLayout4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1.xml"/></Relationships>
</file>

<file path=ppt/slideLayouts/_rels/slideLayout4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1.xml"/></Relationships>
</file>

<file path=ppt/slideLayouts/_rels/slideLayout4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1.xml"/></Relationships>
</file>

<file path=ppt/slideLayouts/_rels/slideLayout4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1.xml"/></Relationships>
</file>

<file path=ppt/slideLayouts/_rels/slideLayout4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1.xml"/></Relationships>
</file>

<file path=ppt/slideLayouts/_rels/slideLayout4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1.xml"/></Relationships>
</file>

<file path=ppt/slideLayouts/_rels/slideLayout4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1.xml"/></Relationships>
</file>

<file path=ppt/slideLayouts/_rels/slideLayout4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7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1.xml"/></Relationships>
</file>

<file path=ppt/slideLayouts/_rels/slideLayout47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1.xml"/></Relationships>
</file>

<file path=ppt/slideLayouts/_rels/slideLayout47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1.xml"/></Relationships>
</file>

<file path=ppt/slideLayouts/_rels/slideLayout47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1.xml"/></Relationships>
</file>

<file path=ppt/slideLayouts/_rels/slideLayout47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22.xml"/></Relationships>
</file>

<file path=ppt/slideLayouts/_rels/slideLayout47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22.xml"/></Relationships>
</file>

<file path=ppt/slideLayouts/_rels/slideLayout47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2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3.png"/><Relationship Id="rId1" Type="http://schemas.openxmlformats.org/officeDocument/2006/relationships/slideMaster" Target="../slideMasters/slideMaster22.xml"/><Relationship Id="rId4" Type="http://schemas.openxmlformats.org/officeDocument/2006/relationships/image" Target="../media/image3.svg"/></Relationships>
</file>

<file path=ppt/slideLayouts/_rels/slideLayout48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22.xml"/></Relationships>
</file>

<file path=ppt/slideLayouts/_rels/slideLayout48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22.xml"/></Relationships>
</file>

<file path=ppt/slideLayouts/_rels/slideLayout48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22.xml"/></Relationships>
</file>

<file path=ppt/slideLayouts/_rels/slideLayout48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22.xml"/></Relationships>
</file>

<file path=ppt/slideLayouts/_rels/slideLayout48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22.xml"/></Relationships>
</file>

<file path=ppt/slideLayouts/_rels/slideLayout48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22.xml"/></Relationships>
</file>

<file path=ppt/slideLayouts/_rels/slideLayout4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2.xml"/></Relationships>
</file>

<file path=ppt/slideLayouts/_rels/slideLayout48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3.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6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4.jpg"/><Relationship Id="rId1" Type="http://schemas.openxmlformats.org/officeDocument/2006/relationships/slideMaster" Target="../slideMasters/slideMaster24.xml"/></Relationships>
</file>

<file path=ppt/slideLayouts/_rels/slideLayout56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4.xml"/></Relationships>
</file>

<file path=ppt/slideLayouts/_rels/slideLayout56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4.xml"/></Relationships>
</file>

<file path=ppt/slideLayouts/_rels/slideLayout56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4.xml"/></Relationships>
</file>

<file path=ppt/slideLayouts/_rels/slideLayout56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24.xml"/></Relationships>
</file>

<file path=ppt/slideLayouts/_rels/slideLayout56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24.xml"/></Relationships>
</file>

<file path=ppt/slideLayouts/_rels/slideLayout56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jpeg"/><Relationship Id="rId1" Type="http://schemas.openxmlformats.org/officeDocument/2006/relationships/slideMaster" Target="../slideMasters/slideMaster24.xml"/></Relationships>
</file>

<file path=ppt/slideLayouts/_rels/slideLayout56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jpeg"/><Relationship Id="rId1" Type="http://schemas.openxmlformats.org/officeDocument/2006/relationships/slideMaster" Target="../slideMasters/slideMaster2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7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jpeg"/><Relationship Id="rId1" Type="http://schemas.openxmlformats.org/officeDocument/2006/relationships/slideMaster" Target="../slideMasters/slideMaster24.xml"/></Relationships>
</file>

<file path=ppt/slideLayouts/_rels/slideLayout57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4.jpg"/><Relationship Id="rId1" Type="http://schemas.openxmlformats.org/officeDocument/2006/relationships/slideMaster" Target="../slideMasters/slideMaster24.xml"/></Relationships>
</file>

<file path=ppt/slideLayouts/_rels/slideLayout57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4.jpg"/><Relationship Id="rId1" Type="http://schemas.openxmlformats.org/officeDocument/2006/relationships/slideMaster" Target="../slideMasters/slideMaster24.xml"/></Relationships>
</file>

<file path=ppt/slideLayouts/_rels/slideLayout57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4.xml"/></Relationships>
</file>

<file path=ppt/slideLayouts/_rels/slideLayout57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4.xml"/></Relationships>
</file>

<file path=ppt/slideLayouts/_rels/slideLayout57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4.xml"/></Relationships>
</file>

<file path=ppt/slideLayouts/_rels/slideLayout57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4.xml"/></Relationships>
</file>

<file path=ppt/slideLayouts/_rels/slideLayout57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4.xml"/></Relationships>
</file>

<file path=ppt/slideLayouts/_rels/slideLayout57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4.xml"/></Relationships>
</file>

<file path=ppt/slideLayouts/_rels/slideLayout57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8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6.jpeg"/><Relationship Id="rId1" Type="http://schemas.openxmlformats.org/officeDocument/2006/relationships/slideMaster" Target="../slideMasters/slideMaster24.xml"/></Relationships>
</file>

<file path=ppt/slideLayouts/_rels/slideLayout58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Master" Target="../slideMasters/slideMaster24.xml"/></Relationships>
</file>

<file path=ppt/slideLayouts/_rels/slideLayout58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4.jpg"/><Relationship Id="rId1" Type="http://schemas.openxmlformats.org/officeDocument/2006/relationships/slideMaster" Target="../slideMasters/slideMaster24.xml"/></Relationships>
</file>

<file path=ppt/slideLayouts/_rels/slideLayout58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4.jpg"/><Relationship Id="rId1" Type="http://schemas.openxmlformats.org/officeDocument/2006/relationships/slideMaster" Target="../slideMasters/slideMaster24.xml"/></Relationships>
</file>

<file path=ppt/slideLayouts/_rels/slideLayout58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jpeg"/><Relationship Id="rId1" Type="http://schemas.openxmlformats.org/officeDocument/2006/relationships/slideMaster" Target="../slideMasters/slideMaster24.xml"/></Relationships>
</file>

<file path=ppt/slideLayouts/_rels/slideLayout58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jpeg"/><Relationship Id="rId1" Type="http://schemas.openxmlformats.org/officeDocument/2006/relationships/slideMaster" Target="../slideMasters/slideMaster24.xml"/></Relationships>
</file>

<file path=ppt/slideLayouts/_rels/slideLayout58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4.xml"/></Relationships>
</file>

<file path=ppt/slideLayouts/_rels/slideLayout58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4.xml"/></Relationships>
</file>

<file path=ppt/slideLayouts/_rels/slideLayout58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4.xml"/></Relationships>
</file>

<file path=ppt/slideLayouts/_rels/slideLayout58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9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4.xml"/></Relationships>
</file>

<file path=ppt/slideLayouts/_rels/slideLayout59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4.xml"/></Relationships>
</file>

<file path=ppt/slideLayouts/_rels/slideLayout59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4.xml"/></Relationships>
</file>

<file path=ppt/slideLayouts/_rels/slideLayout59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3.jpeg"/><Relationship Id="rId1" Type="http://schemas.openxmlformats.org/officeDocument/2006/relationships/slideMaster" Target="../slideMasters/slideMaster24.xml"/></Relationships>
</file>

<file path=ppt/slideLayouts/_rels/slideLayout59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3.jpeg"/><Relationship Id="rId1" Type="http://schemas.openxmlformats.org/officeDocument/2006/relationships/slideMaster" Target="../slideMasters/slideMaster24.xml"/></Relationships>
</file>

<file path=ppt/slideLayouts/_rels/slideLayout59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4.xml"/></Relationships>
</file>

<file path=ppt/slideLayouts/_rels/slideLayout59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4.xml"/></Relationships>
</file>

<file path=ppt/slideLayouts/_rels/slideLayout59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4.xml"/></Relationships>
</file>

<file path=ppt/slideLayouts/_rels/slideLayout59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4.xml"/></Relationships>
</file>

<file path=ppt/slideLayouts/_rels/slideLayout59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0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4.xml"/></Relationships>
</file>

<file path=ppt/slideLayouts/_rels/slideLayout60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25.xml"/></Relationships>
</file>

<file path=ppt/slideLayouts/_rels/slideLayout60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5.xml"/></Relationships>
</file>

<file path=ppt/slideLayouts/_rels/slideLayout60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5.xml"/></Relationships>
</file>

<file path=ppt/slideLayouts/_rels/slideLayout60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5.xml"/></Relationships>
</file>

<file path=ppt/slideLayouts/_rels/slideLayout60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5.xml"/></Relationships>
</file>

<file path=ppt/slideLayouts/_rels/slideLayout60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5.xml"/></Relationships>
</file>

<file path=ppt/slideLayouts/_rels/slideLayout60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5.xml"/></Relationships>
</file>

<file path=ppt/slideLayouts/_rels/slideLayout60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5.xml"/></Relationships>
</file>

<file path=ppt/slideLayouts/_rels/slideLayout60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5.xml"/></Relationships>
</file>

<file path=ppt/slideLayouts/_rels/slideLayout6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5.xml"/></Relationships>
</file>

<file path=ppt/slideLayouts/_rels/slideLayout61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25.xml"/></Relationships>
</file>

<file path=ppt/slideLayouts/_rels/slideLayout6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5.xml"/></Relationships>
</file>

<file path=ppt/slideLayouts/_rels/slideLayout6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5.xml"/></Relationships>
</file>

<file path=ppt/slideLayouts/_rels/slideLayout6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5.xml"/></Relationships>
</file>

<file path=ppt/slideLayouts/_rels/slideLayout61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25.xml"/></Relationships>
</file>

<file path=ppt/slideLayouts/_rels/slideLayout61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25.xml"/></Relationships>
</file>

<file path=ppt/slideLayouts/_rels/slideLayout61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25.xml"/></Relationships>
</file>

<file path=ppt/slideLayouts/_rels/slideLayout6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6.png"/><Relationship Id="rId1" Type="http://schemas.openxmlformats.org/officeDocument/2006/relationships/slideMaster" Target="../slideMasters/slideMaster2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2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25.xml"/></Relationships>
</file>

<file path=ppt/slideLayouts/_rels/slideLayout62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25.xml"/></Relationships>
</file>

<file path=ppt/slideLayouts/_rels/slideLayout62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25.xml"/></Relationships>
</file>

<file path=ppt/slideLayouts/_rels/slideLayout62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25.xml"/></Relationships>
</file>

<file path=ppt/slideLayouts/_rels/slideLayout62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25.xml"/></Relationships>
</file>

<file path=ppt/slideLayouts/_rels/slideLayout62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25.xml"/></Relationships>
</file>

<file path=ppt/slideLayouts/_rels/slideLayout6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6.png"/><Relationship Id="rId1" Type="http://schemas.openxmlformats.org/officeDocument/2006/relationships/slideMaster" Target="../slideMasters/slideMaster25.xml"/></Relationships>
</file>

<file path=ppt/slideLayouts/_rels/slideLayout6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5.xml"/></Relationships>
</file>

<file path=ppt/slideLayouts/_rels/slideLayout6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5.xml"/></Relationships>
</file>

<file path=ppt/slideLayouts/_rels/slideLayout6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5.xml"/></Relationships>
</file>

<file path=ppt/slideLayouts/_rels/slideLayout6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5.xml"/></Relationships>
</file>

<file path=ppt/slideLayouts/_rels/slideLayout6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5.xml"/></Relationships>
</file>

<file path=ppt/slideLayouts/_rels/slideLayout6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5.xml"/></Relationships>
</file>

<file path=ppt/slideLayouts/_rels/slideLayout6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5.xml"/></Relationships>
</file>

<file path=ppt/slideLayouts/_rels/slideLayout6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7.png"/><Relationship Id="rId1" Type="http://schemas.openxmlformats.org/officeDocument/2006/relationships/slideMaster" Target="../slideMasters/slideMaster25.xml"/></Relationships>
</file>

<file path=ppt/slideLayouts/_rels/slideLayout6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7.png"/><Relationship Id="rId1" Type="http://schemas.openxmlformats.org/officeDocument/2006/relationships/slideMaster" Target="../slideMasters/slideMaster25.xml"/></Relationships>
</file>

<file path=ppt/slideLayouts/_rels/slideLayout6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5.xml"/></Relationships>
</file>

<file path=ppt/slideLayouts/_rels/slideLayout6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5.xml"/></Relationships>
</file>

<file path=ppt/slideLayouts/_rels/slideLayout6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5.xml"/></Relationships>
</file>

<file path=ppt/slideLayouts/_rels/slideLayout6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5.xml"/></Relationships>
</file>

<file path=ppt/slideLayouts/_rels/slideLayout6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5.xml"/></Relationships>
</file>

<file path=ppt/slideLayouts/_rels/slideLayout64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25.xml"/></Relationships>
</file>

<file path=ppt/slideLayouts/_rels/slideLayout64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25.xml"/></Relationships>
</file>

<file path=ppt/slideLayouts/_rels/slideLayout64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25.xml"/></Relationships>
</file>

<file path=ppt/slideLayouts/_rels/slideLayout6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5.png"/><Relationship Id="rId1" Type="http://schemas.openxmlformats.org/officeDocument/2006/relationships/slideMaster" Target="../slideMasters/slideMaster25.xml"/></Relationships>
</file>

<file path=ppt/slideLayouts/_rels/slideLayout6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5.png"/><Relationship Id="rId1" Type="http://schemas.openxmlformats.org/officeDocument/2006/relationships/slideMaster" Target="../slideMasters/slideMaster25.xml"/></Relationships>
</file>

<file path=ppt/slideLayouts/_rels/slideLayout64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25.xml"/></Relationships>
</file>

<file path=ppt/slideLayouts/_rels/slideLayout64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2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65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25.xml"/></Relationships>
</file>

<file path=ppt/slideLayouts/_rels/slideLayout65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25.xml"/></Relationships>
</file>

<file path=ppt/slideLayouts/_rels/slideLayout65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25.xml"/></Relationships>
</file>

<file path=ppt/slideLayouts/_rels/slideLayout6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5.xml"/></Relationships>
</file>

<file path=ppt/slideLayouts/_rels/slideLayout6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5.xml"/></Relationships>
</file>

<file path=ppt/slideLayouts/_rels/slideLayout6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5.xml"/></Relationships>
</file>

<file path=ppt/slideLayouts/_rels/slideLayout6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5.xml"/></Relationships>
</file>

<file path=ppt/slideLayouts/_rels/slideLayout6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5.xml"/></Relationships>
</file>

<file path=ppt/slideLayouts/_rels/slideLayout6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5.xml"/></Relationships>
</file>

<file path=ppt/slideLayouts/_rels/slideLayout6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5.xml"/></Relationships>
</file>

<file path=ppt/slideLayouts/_rels/slideLayout6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5.xml"/></Relationships>
</file>

<file path=ppt/slideLayouts/_rels/slideLayout6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5.xml"/></Relationships>
</file>

<file path=ppt/slideLayouts/_rels/slideLayout66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5.xml"/></Relationships>
</file>

<file path=ppt/slideLayouts/_rels/slideLayout66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5.xml"/></Relationships>
</file>

<file path=ppt/slideLayouts/_rels/slideLayout6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5.xml"/></Relationships>
</file>

<file path=ppt/slideLayouts/_rels/slideLayout6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5.xml"/></Relationships>
</file>

<file path=ppt/slideLayouts/_rels/slideLayout6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5.xml"/></Relationships>
</file>

<file path=ppt/slideLayouts/_rels/slideLayout6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5.xml"/></Relationships>
</file>

<file path=ppt/slideLayouts/_rels/slideLayout6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1.svg"/></Relationships>
</file>

<file path=ppt/slideLayouts/_rels/slideLayout6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5.xml"/></Relationships>
</file>

<file path=ppt/slideLayouts/_rels/slideLayout6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5.xml"/></Relationships>
</file>

<file path=ppt/slideLayouts/_rels/slideLayout6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5.xml"/></Relationships>
</file>

<file path=ppt/slideLayouts/_rels/slideLayout6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5.xml"/></Relationships>
</file>

<file path=ppt/slideLayouts/_rels/slideLayout6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5.xml"/></Relationships>
</file>

<file path=ppt/slideLayouts/_rels/slideLayout67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5.xml"/></Relationships>
</file>

<file path=ppt/slideLayouts/_rels/slideLayout6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5.xml"/></Relationships>
</file>

<file path=ppt/slideLayouts/_rels/slideLayout67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5.xml"/></Relationships>
</file>

<file path=ppt/slideLayouts/_rels/slideLayout67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5.xml"/></Relationships>
</file>

<file path=ppt/slideLayouts/_rels/slideLayout6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2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8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5.xml"/></Relationships>
</file>

<file path=ppt/slideLayouts/_rels/slideLayout68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5.xml"/></Relationships>
</file>

<file path=ppt/slideLayouts/_rels/slideLayout68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5.xml"/></Relationships>
</file>

<file path=ppt/slideLayouts/_rels/slideLayout68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5.xml"/></Relationships>
</file>

<file path=ppt/slideLayouts/_rels/slideLayout68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5.xml"/></Relationships>
</file>

<file path=ppt/slideLayouts/_rels/slideLayout68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5.xml"/></Relationships>
</file>

<file path=ppt/slideLayouts/_rels/slideLayout68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5.xml"/></Relationships>
</file>

<file path=ppt/slideLayouts/_rels/slideLayout6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5.xml"/></Relationships>
</file>

<file path=ppt/slideLayouts/_rels/slideLayout6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5.xml"/></Relationships>
</file>

<file path=ppt/slideLayouts/_rels/slideLayout6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2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25.xml"/></Relationships>
</file>

<file path=ppt/slideLayouts/_rels/slideLayout69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25.xml"/></Relationships>
</file>

<file path=ppt/slideLayouts/_rels/slideLayout6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25.xml"/></Relationships>
</file>

<file path=ppt/slideLayouts/_rels/slideLayout69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5.xml"/></Relationships>
</file>

<file path=ppt/slideLayouts/_rels/slideLayout69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5.xml"/></Relationships>
</file>

<file path=ppt/slideLayouts/_rels/slideLayout69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5.xml"/></Relationships>
</file>

<file path=ppt/slideLayouts/_rels/slideLayout6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25.xml"/></Relationships>
</file>

<file path=ppt/slideLayouts/_rels/slideLayout69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5.xml"/></Relationships>
</file>

<file path=ppt/slideLayouts/_rels/slideLayout69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5.xml"/></Relationships>
</file>

<file path=ppt/slideLayouts/_rels/slideLayout69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0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5.xml"/></Relationships>
</file>

<file path=ppt/slideLayouts/_rels/slideLayout70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5.xml"/></Relationships>
</file>

<file path=ppt/slideLayouts/_rels/slideLayout70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5.xml"/></Relationships>
</file>

<file path=ppt/slideLayouts/_rels/slideLayout70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25.xml"/></Relationships>
</file>

<file path=ppt/slideLayouts/_rels/slideLayout70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25.xml"/></Relationships>
</file>

<file path=ppt/slideLayouts/_rels/slideLayout70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25.xml"/></Relationships>
</file>

<file path=ppt/slideLayouts/_rels/slideLayout7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7.png"/><Relationship Id="rId1" Type="http://schemas.openxmlformats.org/officeDocument/2006/relationships/slideMaster" Target="../slideMasters/slideMaster25.xml"/></Relationships>
</file>

<file path=ppt/slideLayouts/_rels/slideLayout70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25.xml"/></Relationships>
</file>

<file path=ppt/slideLayouts/_rels/slideLayout70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25.xml"/></Relationships>
</file>

<file path=ppt/slideLayouts/_rels/slideLayout70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2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71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25.xml"/></Relationships>
</file>

<file path=ppt/slideLayouts/_rels/slideLayout71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25.xml"/></Relationships>
</file>

<file path=ppt/slideLayouts/_rels/slideLayout71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25.xml"/></Relationships>
</file>

<file path=ppt/slideLayouts/_rels/slideLayout7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3.png"/><Relationship Id="rId1" Type="http://schemas.openxmlformats.org/officeDocument/2006/relationships/slideMaster" Target="../slideMasters/slideMaster25.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5.xml"/></Relationships>
</file>

<file path=ppt/slideLayouts/_rels/slideLayout7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5.xml"/></Relationships>
</file>

<file path=ppt/slideLayouts/_rels/slideLayout71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25.xml"/></Relationships>
</file>

<file path=ppt/slideLayouts/_rels/slideLayout71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25.xml"/></Relationships>
</file>

<file path=ppt/slideLayouts/_rels/slideLayout71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2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5.xml"/></Relationships>
</file>

<file path=ppt/slideLayouts/_rels/slideLayout7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5.xml"/></Relationships>
</file>

<file path=ppt/slideLayouts/_rels/slideLayout7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5.xml"/></Relationships>
</file>

<file path=ppt/slideLayouts/_rels/slideLayout7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5.xml"/></Relationships>
</file>

<file path=ppt/slideLayouts/_rels/slideLayout7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5.xml"/></Relationships>
</file>

<file path=ppt/slideLayouts/_rels/slideLayout72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25.xml"/></Relationships>
</file>

<file path=ppt/slideLayouts/_rels/slideLayout72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25.xml"/></Relationships>
</file>

<file path=ppt/slideLayouts/_rels/slideLayout72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25.xml"/></Relationships>
</file>

<file path=ppt/slideLayouts/_rels/slideLayout72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25.xml"/></Relationships>
</file>

<file path=ppt/slideLayouts/_rels/slideLayout72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2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3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25.xml"/></Relationships>
</file>

<file path=ppt/slideLayouts/_rels/slideLayout73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25.xml"/></Relationships>
</file>

<file path=ppt/slideLayouts/_rels/slideLayout73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25.xml"/></Relationships>
</file>

<file path=ppt/slideLayouts/_rels/slideLayout73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25.xml"/></Relationships>
</file>

<file path=ppt/slideLayouts/_rels/slideLayout73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25.xml"/></Relationships>
</file>

<file path=ppt/slideLayouts/_rels/slideLayout73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25.xml"/></Relationships>
</file>

<file path=ppt/slideLayouts/_rels/slideLayout73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25.xml"/></Relationships>
</file>

<file path=ppt/slideLayouts/_rels/slideLayout7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5.xml"/></Relationships>
</file>

<file path=ppt/slideLayouts/_rels/slideLayout7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5.xml"/></Relationships>
</file>

<file path=ppt/slideLayouts/_rels/slideLayout7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5.xml"/></Relationships>
</file>

<file path=ppt/slideLayouts/_rels/slideLayout7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5.xml"/></Relationships>
</file>

<file path=ppt/slideLayouts/_rels/slideLayout7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5.xml"/></Relationships>
</file>

<file path=ppt/slideLayouts/_rels/slideLayout7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5.xml"/></Relationships>
</file>

<file path=ppt/slideLayouts/_rels/slideLayout7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5.xml"/></Relationships>
</file>

<file path=ppt/slideLayouts/_rels/slideLayout7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5.xml"/></Relationships>
</file>

<file path=ppt/slideLayouts/_rels/slideLayout7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5.xml"/></Relationships>
</file>

<file path=ppt/slideLayouts/_rels/slideLayout7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5.xml"/></Relationships>
</file>

<file path=ppt/slideLayouts/_rels/slideLayout7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5.xml"/></Relationships>
</file>

<file path=ppt/slideLayouts/_rels/slideLayout7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5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5.xml"/></Relationships>
</file>

<file path=ppt/slideLayouts/_rels/slideLayout75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5.xml"/></Relationships>
</file>

<file path=ppt/slideLayouts/_rels/slideLayout7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25.xml"/></Relationships>
</file>

<file path=ppt/slideLayouts/_rels/slideLayout75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5.xml"/></Relationships>
</file>

<file path=ppt/slideLayouts/_rels/slideLayout75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5.xml"/></Relationships>
</file>

<file path=ppt/slideLayouts/_rels/slideLayout75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5.xml"/></Relationships>
</file>

<file path=ppt/slideLayouts/_rels/slideLayout75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5.xml"/></Relationships>
</file>

<file path=ppt/slideLayouts/_rels/slideLayout75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5.xml"/></Relationships>
</file>

<file path=ppt/slideLayouts/_rels/slideLayout75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5.xml"/></Relationships>
</file>

<file path=ppt/slideLayouts/_rels/slideLayout75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Master" Target="../slideMasters/slideMaster2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6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5.xml"/></Relationships>
</file>

<file path=ppt/slideLayouts/_rels/slideLayout76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Master" Target="../slideMasters/slideMaster25.xml"/></Relationships>
</file>

<file path=ppt/slideLayouts/_rels/slideLayout76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Master" Target="../slideMasters/slideMaster25.xml"/></Relationships>
</file>

<file path=ppt/slideLayouts/_rels/slideLayout763.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Master" Target="../slideMasters/slideMaster25.xml"/></Relationships>
</file>

<file path=ppt/slideLayouts/_rels/slideLayout76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25.xml"/></Relationships>
</file>

<file path=ppt/slideLayouts/_rels/slideLayout76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5.xml"/></Relationships>
</file>

<file path=ppt/slideLayouts/_rels/slideLayout76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5.xml"/></Relationships>
</file>

<file path=ppt/slideLayouts/_rels/slideLayout76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5.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7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Master" Target="../slideMasters/slideMaster25.xml"/></Relationships>
</file>

<file path=ppt/slideLayouts/_rels/slideLayout7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25.xml"/></Relationships>
</file>

<file path=ppt/slideLayouts/_rels/slideLayout77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Master" Target="../slideMasters/slideMaster25.xml"/></Relationships>
</file>

<file path=ppt/slideLayouts/_rels/slideLayout77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25.xml"/></Relationships>
</file>

<file path=ppt/slideLayouts/_rels/slideLayout77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25.xml"/></Relationships>
</file>

<file path=ppt/slideLayouts/_rels/slideLayout77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25.xml"/></Relationships>
</file>

<file path=ppt/slideLayouts/_rels/slideLayout7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5.xml"/></Relationships>
</file>

<file path=ppt/slideLayouts/_rels/slideLayout7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3.png"/><Relationship Id="rId1" Type="http://schemas.openxmlformats.org/officeDocument/2006/relationships/slideMaster" Target="../slideMasters/slideMaster25.xml"/></Relationships>
</file>

<file path=ppt/slideLayouts/_rels/slideLayout77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25.xml"/></Relationships>
</file>

<file path=ppt/slideLayouts/_rels/slideLayout77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2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25.xml"/></Relationships>
</file>

<file path=ppt/slideLayouts/_rels/slideLayout78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25.xml"/></Relationships>
</file>

<file path=ppt/slideLayouts/_rels/slideLayout78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25.xml"/></Relationships>
</file>

<file path=ppt/slideLayouts/_rels/slideLayout7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1.png"/><Relationship Id="rId1" Type="http://schemas.openxmlformats.org/officeDocument/2006/relationships/slideMaster" Target="../slideMasters/slideMaster25.xml"/></Relationships>
</file>

<file path=ppt/slideLayouts/_rels/slideLayout7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5.xml"/></Relationships>
</file>

<file path=ppt/slideLayouts/_rels/slideLayout78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Master" Target="../slideMasters/slideMaster25.xml"/></Relationships>
</file>

<file path=ppt/slideLayouts/_rels/slideLayout78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Master" Target="../slideMasters/slideMaster25.xml"/></Relationships>
</file>

<file path=ppt/slideLayouts/_rels/slideLayout78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Master" Target="../slideMasters/slideMaster25.xml"/></Relationships>
</file>

<file path=ppt/slideLayouts/_rels/slideLayout7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1.png"/><Relationship Id="rId1" Type="http://schemas.openxmlformats.org/officeDocument/2006/relationships/slideMaster" Target="../slideMasters/slideMaster25.xml"/></Relationships>
</file>

<file path=ppt/slideLayouts/_rels/slideLayout7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1.png"/><Relationship Id="rId1" Type="http://schemas.openxmlformats.org/officeDocument/2006/relationships/slideMaster" Target="../slideMasters/slideMaster2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79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Master" Target="../slideMasters/slideMaster25.xml"/></Relationships>
</file>

<file path=ppt/slideLayouts/_rels/slideLayout79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Master" Target="../slideMasters/slideMaster25.xml"/></Relationships>
</file>

<file path=ppt/slideLayouts/_rels/slideLayout79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Master" Target="../slideMasters/slideMaster25.xml"/></Relationships>
</file>

<file path=ppt/slideLayouts/_rels/slideLayout79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Master" Target="../slideMasters/slideMaster25.xml"/></Relationships>
</file>

<file path=ppt/slideLayouts/_rels/slideLayout79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Master" Target="../slideMasters/slideMaster25.xml"/></Relationships>
</file>

<file path=ppt/slideLayouts/_rels/slideLayout79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Master" Target="../slideMasters/slideMaster25.xml"/></Relationships>
</file>

<file path=ppt/slideLayouts/_rels/slideLayout79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25.xml"/></Relationships>
</file>

<file path=ppt/slideLayouts/_rels/slideLayout7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5.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rm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8" name="Straight Connector 17">
            <a:extLst>
              <a:ext uri="{FF2B5EF4-FFF2-40B4-BE49-F238E27FC236}">
                <a16:creationId xmlns:a16="http://schemas.microsoft.com/office/drawing/2014/main" id="{4A3686E6-74E2-FE49-AAC4-953D01F3F562}"/>
              </a:ext>
            </a:extLst>
          </p:cNvPr>
          <p:cNvCxnSpPr/>
          <p:nvPr userDrawn="1"/>
        </p:nvCxnSpPr>
        <p:spPr>
          <a:xfrm>
            <a:off x="1520055" y="350798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735242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6335036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rmAutofit/>
          </a:bodyPr>
          <a:lstStyle>
            <a:lvl1pPr algn="l">
              <a:defRPr sz="4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5" name="Straight Connector 14">
            <a:extLst>
              <a:ext uri="{FF2B5EF4-FFF2-40B4-BE49-F238E27FC236}">
                <a16:creationId xmlns:a16="http://schemas.microsoft.com/office/drawing/2014/main" id="{B9A3468E-DF1F-A142-9123-E9C41E669E14}"/>
              </a:ext>
            </a:extLst>
          </p:cNvPr>
          <p:cNvCxnSpPr/>
          <p:nvPr userDrawn="1"/>
        </p:nvCxnSpPr>
        <p:spPr>
          <a:xfrm>
            <a:off x="620093" y="5141451"/>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3348" y="136525"/>
            <a:ext cx="1945206" cy="879974"/>
          </a:xfrm>
          <a:prstGeom prst="rect">
            <a:avLst/>
          </a:prstGeom>
        </p:spPr>
      </p:pic>
    </p:spTree>
    <p:extLst>
      <p:ext uri="{BB962C8B-B14F-4D97-AF65-F5344CB8AC3E}">
        <p14:creationId xmlns:p14="http://schemas.microsoft.com/office/powerpoint/2010/main" val="221247237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graphicFrame>
        <p:nvGraphicFramePr>
          <p:cNvPr id="6" name="Object 7" hidden="1"/>
          <p:cNvGraphicFramePr>
            <a:graphicFrameLocks noChangeAspect="1"/>
          </p:cNvGraphicFramePr>
          <p:nvPr userDrawn="1">
            <p:custDataLst>
              <p:tags r:id="rId2"/>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1032" name="think-cell Slide" r:id="rId4" imgW="360" imgH="360" progId="TCLayout.ActiveDocument.1">
                  <p:embed/>
                </p:oleObj>
              </mc:Choice>
              <mc:Fallback>
                <p:oleObj name="think-cell Slide" r:id="rId4" imgW="360" imgH="360" progId="TCLayout.ActiveDocument.1">
                  <p:embed/>
                  <p:pic>
                    <p:nvPicPr>
                      <p:cNvPr id="6"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Rectangle 6"/>
          <p:cNvSpPr/>
          <p:nvPr userDrawn="1"/>
        </p:nvSpPr>
        <p:spPr>
          <a:xfrm>
            <a:off x="-21166" y="6629400"/>
            <a:ext cx="12213167" cy="228600"/>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p>
        </p:txBody>
      </p:sp>
      <p:pic>
        <p:nvPicPr>
          <p:cNvPr id="8" name="Picture 13"/>
          <p:cNvPicPr>
            <a:picLocks noChangeAspect="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7945967" y="408518"/>
            <a:ext cx="3706284" cy="1813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11"/>
          <p:cNvGrpSpPr>
            <a:grpSpLocks/>
          </p:cNvGrpSpPr>
          <p:nvPr userDrawn="1"/>
        </p:nvGrpSpPr>
        <p:grpSpPr bwMode="auto">
          <a:xfrm>
            <a:off x="0" y="0"/>
            <a:ext cx="1862667" cy="6629400"/>
            <a:chOff x="-15876" y="0"/>
            <a:chExt cx="1927803" cy="6858000"/>
          </a:xfrm>
        </p:grpSpPr>
        <p:sp>
          <p:nvSpPr>
            <p:cNvPr id="10" name="Rectangle 9"/>
            <p:cNvSpPr/>
            <p:nvPr userDrawn="1"/>
          </p:nvSpPr>
          <p:spPr>
            <a:xfrm>
              <a:off x="-15876" y="0"/>
              <a:ext cx="1844557" cy="68580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lang="en-US" sz="2400"/>
            </a:p>
          </p:txBody>
        </p:sp>
        <p:pic>
          <p:nvPicPr>
            <p:cNvPr id="11" name="Picture 7"/>
            <p:cNvPicPr>
              <a:picLocks noChangeAspect="1"/>
            </p:cNvPicPr>
            <p:nvPr userDrawn="1"/>
          </p:nvPicPr>
          <p:blipFill>
            <a:blip r:embed="rId7" cstate="email">
              <a:extLst>
                <a:ext uri="{28A0092B-C50C-407E-A947-70E740481C1C}">
                  <a14:useLocalDpi xmlns:a14="http://schemas.microsoft.com/office/drawing/2010/main"/>
                </a:ext>
              </a:extLst>
            </a:blip>
            <a:srcRect l="7219" t="16937" r="72250" b="20589"/>
            <a:stretch>
              <a:fillRect/>
            </a:stretch>
          </p:blipFill>
          <p:spPr bwMode="auto">
            <a:xfrm>
              <a:off x="-15876" y="0"/>
              <a:ext cx="1927803"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29" name="Subtitle 2"/>
          <p:cNvSpPr>
            <a:spLocks noGrp="1"/>
          </p:cNvSpPr>
          <p:nvPr>
            <p:ph type="subTitle" idx="1"/>
          </p:nvPr>
        </p:nvSpPr>
        <p:spPr>
          <a:xfrm>
            <a:off x="3147489" y="4195763"/>
            <a:ext cx="5488516" cy="365760"/>
          </a:xfrm>
          <a:prstGeom prst="rect">
            <a:avLst/>
          </a:prstGeom>
        </p:spPr>
        <p:txBody>
          <a:bodyPr/>
          <a:lstStyle>
            <a:lvl1pPr>
              <a:defRPr sz="1867"/>
            </a:lvl1pPr>
          </a:lstStyle>
          <a:p>
            <a:r>
              <a:rPr lang="en-US" altLang="en-US"/>
              <a:t>Click to edit Master subtitle style</a:t>
            </a:r>
          </a:p>
        </p:txBody>
      </p:sp>
      <p:sp>
        <p:nvSpPr>
          <p:cNvPr id="30" name="Title 1"/>
          <p:cNvSpPr>
            <a:spLocks noGrp="1"/>
          </p:cNvSpPr>
          <p:nvPr>
            <p:ph type="ctrTitle"/>
          </p:nvPr>
        </p:nvSpPr>
        <p:spPr>
          <a:xfrm>
            <a:off x="1621872" y="1806429"/>
            <a:ext cx="10189827" cy="2278211"/>
          </a:xfrm>
        </p:spPr>
        <p:txBody>
          <a:bodyPr anchor="b"/>
          <a:lstStyle>
            <a:lvl1pPr marL="0" indent="0">
              <a:defRPr sz="5333">
                <a:solidFill>
                  <a:schemeClr val="tx2"/>
                </a:solidFill>
                <a:latin typeface="+mn-lt"/>
              </a:defRPr>
            </a:lvl1pPr>
          </a:lstStyle>
          <a:p>
            <a:r>
              <a:rPr lang="en-US"/>
              <a:t>Click to edit Master title style</a:t>
            </a:r>
          </a:p>
        </p:txBody>
      </p:sp>
      <p:sp>
        <p:nvSpPr>
          <p:cNvPr id="31" name="Text Placeholder 3"/>
          <p:cNvSpPr>
            <a:spLocks noGrp="1"/>
          </p:cNvSpPr>
          <p:nvPr>
            <p:ph type="body" sz="quarter" idx="10"/>
          </p:nvPr>
        </p:nvSpPr>
        <p:spPr>
          <a:xfrm>
            <a:off x="3147484" y="4600575"/>
            <a:ext cx="5486400" cy="365760"/>
          </a:xfrm>
          <a:prstGeom prst="rect">
            <a:avLst/>
          </a:prstGeom>
        </p:spPr>
        <p:txBody>
          <a:bodyPr/>
          <a:lstStyle>
            <a:lvl1pPr>
              <a:defRPr sz="1867"/>
            </a:lvl1pPr>
          </a:lstStyle>
          <a:p>
            <a:pPr lvl="0"/>
            <a:r>
              <a:rPr lang="en-US"/>
              <a:t>Edit Master text styles</a:t>
            </a:r>
          </a:p>
        </p:txBody>
      </p:sp>
      <p:sp>
        <p:nvSpPr>
          <p:cNvPr id="32" name="Text Placeholder 4"/>
          <p:cNvSpPr>
            <a:spLocks noGrp="1"/>
          </p:cNvSpPr>
          <p:nvPr>
            <p:ph type="body" sz="quarter" idx="11"/>
          </p:nvPr>
        </p:nvSpPr>
        <p:spPr>
          <a:xfrm>
            <a:off x="3147484" y="5005387"/>
            <a:ext cx="5486400" cy="365760"/>
          </a:xfrm>
          <a:prstGeom prst="rect">
            <a:avLst/>
          </a:prstGeom>
        </p:spPr>
        <p:txBody>
          <a:bodyPr/>
          <a:lstStyle>
            <a:lvl1pPr>
              <a:defRPr sz="1867"/>
            </a:lvl1pPr>
          </a:lstStyle>
          <a:p>
            <a:pPr lvl="0"/>
            <a:r>
              <a:rPr lang="en-US"/>
              <a:t>Edit Master text styles</a:t>
            </a:r>
          </a:p>
        </p:txBody>
      </p:sp>
    </p:spTree>
    <p:extLst>
      <p:ext uri="{BB962C8B-B14F-4D97-AF65-F5344CB8AC3E}">
        <p14:creationId xmlns:p14="http://schemas.microsoft.com/office/powerpoint/2010/main" val="199375323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userDrawn="1">
  <p:cSld name="Table of Content">
    <p:spTree>
      <p:nvGrpSpPr>
        <p:cNvPr id="1" name=""/>
        <p:cNvGrpSpPr/>
        <p:nvPr/>
      </p:nvGrpSpPr>
      <p:grpSpPr>
        <a:xfrm>
          <a:off x="0" y="0"/>
          <a:ext cx="0" cy="0"/>
          <a:chOff x="0" y="0"/>
          <a:chExt cx="0" cy="0"/>
        </a:xfrm>
      </p:grpSpPr>
      <p:graphicFrame>
        <p:nvGraphicFramePr>
          <p:cNvPr id="6" name="Object 2" hidden="1"/>
          <p:cNvGraphicFramePr>
            <a:graphicFrameLocks noChangeAspect="1"/>
          </p:cNvGraphicFramePr>
          <p:nvPr>
            <p:custDataLst>
              <p:tags r:id="rId2"/>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2062" name="think-cell Slide" r:id="rId5" imgW="360" imgH="360" progId="TCLayout.ActiveDocument.1">
                  <p:embed/>
                </p:oleObj>
              </mc:Choice>
              <mc:Fallback>
                <p:oleObj name="think-cell Slide" r:id="rId5" imgW="360" imgH="360" progId="TCLayout.ActiveDocument.1">
                  <p:embed/>
                  <p:pic>
                    <p:nvPicPr>
                      <p:cNvPr id="6" name="Object 2"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Rectangle 7"/>
          <p:cNvSpPr/>
          <p:nvPr/>
        </p:nvSpPr>
        <p:spPr>
          <a:xfrm>
            <a:off x="-10584" y="6620933"/>
            <a:ext cx="12213168" cy="237067"/>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p>
        </p:txBody>
      </p:sp>
      <p:graphicFrame>
        <p:nvGraphicFramePr>
          <p:cNvPr id="10" name="Object 7" hidden="1"/>
          <p:cNvGraphicFramePr>
            <a:graphicFrameLocks noChangeAspect="1"/>
          </p:cNvGraphicFramePr>
          <p:nvPr userDrawn="1">
            <p:custDataLst>
              <p:tags r:id="rId3"/>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2063" name="think-cell Slide" r:id="rId7" imgW="360" imgH="360" progId="TCLayout.ActiveDocument.1">
                  <p:embed/>
                </p:oleObj>
              </mc:Choice>
              <mc:Fallback>
                <p:oleObj name="think-cell Slide" r:id="rId7" imgW="360" imgH="360" progId="TCLayout.ActiveDocument.1">
                  <p:embed/>
                  <p:pic>
                    <p:nvPicPr>
                      <p:cNvPr id="10" name="Object 7"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a:xfrm>
            <a:off x="218114" y="224840"/>
            <a:ext cx="11715725" cy="569325"/>
          </a:xfrm>
        </p:spPr>
        <p:txBody>
          <a:bodyPr/>
          <a:lstStyle>
            <a:lvl1pPr>
              <a:defRPr sz="2933">
                <a:solidFill>
                  <a:schemeClr val="tx2"/>
                </a:solidFill>
              </a:defRPr>
            </a:lvl1pPr>
          </a:lstStyle>
          <a:p>
            <a:r>
              <a:rPr lang="en-US"/>
              <a:t>Click to edit Master title style</a:t>
            </a:r>
          </a:p>
        </p:txBody>
      </p:sp>
      <p:sp>
        <p:nvSpPr>
          <p:cNvPr id="5" name="Content Placeholder 2"/>
          <p:cNvSpPr>
            <a:spLocks noGrp="1"/>
          </p:cNvSpPr>
          <p:nvPr>
            <p:ph idx="1"/>
          </p:nvPr>
        </p:nvSpPr>
        <p:spPr>
          <a:xfrm>
            <a:off x="218114" y="917197"/>
            <a:ext cx="11715725" cy="4958671"/>
          </a:xfrm>
          <a:prstGeom prst="rect">
            <a:avLst/>
          </a:prstGeom>
        </p:spPr>
        <p:txBody>
          <a:bodyPr/>
          <a:lstStyle>
            <a:lvl1pPr marL="380990" indent="-380990">
              <a:buFont typeface="Wingdings" panose="05000000000000000000" pitchFamily="2" charset="2"/>
              <a:buChar char="§"/>
              <a:defRPr sz="1867" b="1"/>
            </a:lvl1pPr>
            <a:lvl2pPr marL="609585" indent="-296326">
              <a:buFont typeface="Arial" panose="020B0604020202020204" pitchFamily="34" charset="0"/>
              <a:buChar char="̶"/>
              <a:defRPr sz="1867"/>
            </a:lvl2pPr>
            <a:lvl3pPr marL="922844" indent="-313259">
              <a:buFont typeface="Arial" panose="020B0604020202020204" pitchFamily="34" charset="0"/>
              <a:buChar char="•"/>
              <a:defRPr sz="1867"/>
            </a:lvl3pPr>
            <a:lvl4pPr marL="1219170" indent="-296326">
              <a:buFont typeface="Wingdings" panose="05000000000000000000" pitchFamily="2" charset="2"/>
              <a:buChar char="ü"/>
              <a:defRPr sz="1867"/>
            </a:lvl4pPr>
            <a:lvl5pPr marL="1532428" indent="-313259">
              <a:defRPr sz="1867"/>
            </a:lvl5pPr>
          </a:lstStyle>
          <a:p>
            <a:pPr lvl="0"/>
            <a:r>
              <a:rPr lang="en-US"/>
              <a:t>Edit Master text styles</a:t>
            </a:r>
          </a:p>
          <a:p>
            <a:pPr lvl="1"/>
            <a:r>
              <a:rPr lang="en-US"/>
              <a:t>Second level</a:t>
            </a:r>
          </a:p>
          <a:p>
            <a:pPr lvl="2"/>
            <a:r>
              <a:rPr lang="en-US"/>
              <a:t>Third level</a:t>
            </a:r>
          </a:p>
          <a:p>
            <a:pPr lvl="3"/>
            <a:r>
              <a:rPr lang="en-US"/>
              <a:t>Fourth level</a:t>
            </a:r>
          </a:p>
        </p:txBody>
      </p:sp>
      <p:sp>
        <p:nvSpPr>
          <p:cNvPr id="7" name="Text Placeholder 6"/>
          <p:cNvSpPr>
            <a:spLocks noGrp="1"/>
          </p:cNvSpPr>
          <p:nvPr>
            <p:ph type="body" sz="quarter" idx="10"/>
          </p:nvPr>
        </p:nvSpPr>
        <p:spPr>
          <a:xfrm>
            <a:off x="3858937" y="5969001"/>
            <a:ext cx="8074903" cy="649817"/>
          </a:xfrm>
          <a:prstGeom prst="rect">
            <a:avLst/>
          </a:prstGeom>
        </p:spPr>
        <p:txBody>
          <a:bodyPr anchor="b"/>
          <a:lstStyle>
            <a:lvl1pPr>
              <a:defRPr sz="1333" b="0" baseline="0"/>
            </a:lvl1pPr>
          </a:lstStyle>
          <a:p>
            <a:pPr lvl="0"/>
            <a:r>
              <a:rPr lang="en-US"/>
              <a:t>Edit Master text styles</a:t>
            </a:r>
          </a:p>
        </p:txBody>
      </p:sp>
      <p:sp>
        <p:nvSpPr>
          <p:cNvPr id="11" name="Slide Number Placeholder 3"/>
          <p:cNvSpPr>
            <a:spLocks noGrp="1"/>
          </p:cNvSpPr>
          <p:nvPr>
            <p:ph type="sldNum" sz="quarter" idx="11"/>
          </p:nvPr>
        </p:nvSpPr>
        <p:spPr/>
        <p:txBody>
          <a:bodyPr/>
          <a:lstStyle>
            <a:lvl1pPr algn="r">
              <a:defRPr sz="1467">
                <a:solidFill>
                  <a:schemeClr val="bg1"/>
                </a:solidFill>
                <a:latin typeface="+mn-lt"/>
              </a:defRPr>
            </a:lvl1pPr>
          </a:lstStyle>
          <a:p>
            <a:pPr>
              <a:defRPr/>
            </a:pPr>
            <a:fld id="{D9E38BE4-73A9-4CBE-849B-DA886A199DD2}" type="slidenum">
              <a:rPr lang="en-US"/>
              <a:pPr>
                <a:defRPr/>
              </a:pPr>
              <a:t>‹#›</a:t>
            </a:fld>
            <a:endParaRPr lang="en-US"/>
          </a:p>
        </p:txBody>
      </p:sp>
      <p:pic>
        <p:nvPicPr>
          <p:cNvPr id="12" name="Picture 3" descr="M:\Marketing Communication and Referral Access\Luis\newbrand\UCM_logo\master\horizontal\UCM_Logo_Master_Brand_Horizontal_Tagline_rgb.jpg"/>
          <p:cNvPicPr>
            <a:picLocks noChangeAspect="1" noChangeArrowheads="1"/>
          </p:cNvPicPr>
          <p:nvPr userDrawn="1"/>
        </p:nvPicPr>
        <p:blipFill>
          <a:blip r:embed="rId8" cstate="email">
            <a:extLst>
              <a:ext uri="{28A0092B-C50C-407E-A947-70E740481C1C}">
                <a14:useLocalDpi xmlns:a14="http://schemas.microsoft.com/office/drawing/2010/main"/>
              </a:ext>
            </a:extLst>
          </a:blip>
          <a:srcRect/>
          <a:stretch>
            <a:fillRect/>
          </a:stretch>
        </p:blipFill>
        <p:spPr bwMode="auto">
          <a:xfrm>
            <a:off x="101601" y="5969000"/>
            <a:ext cx="3704343" cy="651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047969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42240126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3F6FA"/>
          </a:solidFill>
        </p:spPr>
        <p:txBody>
          <a:bodyPr wrap="square" lIns="0" tIns="0" rIns="0" bIns="0" rtlCol="0"/>
          <a:lstStyle/>
          <a:p>
            <a:endParaRPr/>
          </a:p>
        </p:txBody>
      </p:sp>
      <p:sp>
        <p:nvSpPr>
          <p:cNvPr id="17" name="bg object 17"/>
          <p:cNvSpPr/>
          <p:nvPr/>
        </p:nvSpPr>
        <p:spPr>
          <a:xfrm>
            <a:off x="2" y="5100849"/>
            <a:ext cx="7111365" cy="1757680"/>
          </a:xfrm>
          <a:custGeom>
            <a:avLst/>
            <a:gdLst/>
            <a:ahLst/>
            <a:cxnLst/>
            <a:rect l="l" t="t" r="r" b="b"/>
            <a:pathLst>
              <a:path w="7111365" h="1757679">
                <a:moveTo>
                  <a:pt x="612238" y="72"/>
                </a:moveTo>
                <a:lnTo>
                  <a:pt x="558414" y="0"/>
                </a:lnTo>
                <a:lnTo>
                  <a:pt x="504455" y="346"/>
                </a:lnTo>
                <a:lnTo>
                  <a:pt x="450360" y="1116"/>
                </a:lnTo>
                <a:lnTo>
                  <a:pt x="396127" y="2315"/>
                </a:lnTo>
                <a:lnTo>
                  <a:pt x="341757" y="3949"/>
                </a:lnTo>
                <a:lnTo>
                  <a:pt x="292962" y="5809"/>
                </a:lnTo>
                <a:lnTo>
                  <a:pt x="244267" y="8061"/>
                </a:lnTo>
                <a:lnTo>
                  <a:pt x="195669" y="10711"/>
                </a:lnTo>
                <a:lnTo>
                  <a:pt x="147165" y="13764"/>
                </a:lnTo>
                <a:lnTo>
                  <a:pt x="98753" y="17223"/>
                </a:lnTo>
                <a:lnTo>
                  <a:pt x="50431" y="21096"/>
                </a:lnTo>
                <a:lnTo>
                  <a:pt x="0" y="25666"/>
                </a:lnTo>
                <a:lnTo>
                  <a:pt x="0" y="1757146"/>
                </a:lnTo>
                <a:lnTo>
                  <a:pt x="7110983" y="1757146"/>
                </a:lnTo>
                <a:lnTo>
                  <a:pt x="6700405" y="1636344"/>
                </a:lnTo>
                <a:lnTo>
                  <a:pt x="6607186" y="1607300"/>
                </a:lnTo>
                <a:lnTo>
                  <a:pt x="6467358" y="1562910"/>
                </a:lnTo>
                <a:lnTo>
                  <a:pt x="6327483" y="1517588"/>
                </a:lnTo>
                <a:lnTo>
                  <a:pt x="6187509" y="1471399"/>
                </a:lnTo>
                <a:lnTo>
                  <a:pt x="6000630" y="1408578"/>
                </a:lnTo>
                <a:lnTo>
                  <a:pt x="5766459" y="1328280"/>
                </a:lnTo>
                <a:lnTo>
                  <a:pt x="5484294" y="1229723"/>
                </a:lnTo>
                <a:lnTo>
                  <a:pt x="4285873" y="804446"/>
                </a:lnTo>
                <a:lnTo>
                  <a:pt x="3990553" y="701631"/>
                </a:lnTo>
                <a:lnTo>
                  <a:pt x="3741532" y="616526"/>
                </a:lnTo>
                <a:lnTo>
                  <a:pt x="3543643" y="550199"/>
                </a:lnTo>
                <a:lnTo>
                  <a:pt x="3449272" y="519263"/>
                </a:lnTo>
                <a:lnTo>
                  <a:pt x="3354639" y="488840"/>
                </a:lnTo>
                <a:lnTo>
                  <a:pt x="3259736" y="458969"/>
                </a:lnTo>
                <a:lnTo>
                  <a:pt x="3164554" y="429687"/>
                </a:lnTo>
                <a:lnTo>
                  <a:pt x="3069083" y="401033"/>
                </a:lnTo>
                <a:lnTo>
                  <a:pt x="2973315" y="373045"/>
                </a:lnTo>
                <a:lnTo>
                  <a:pt x="2877241" y="345760"/>
                </a:lnTo>
                <a:lnTo>
                  <a:pt x="2780851" y="319217"/>
                </a:lnTo>
                <a:lnTo>
                  <a:pt x="2684137" y="293454"/>
                </a:lnTo>
                <a:lnTo>
                  <a:pt x="2587089" y="268509"/>
                </a:lnTo>
                <a:lnTo>
                  <a:pt x="2489699" y="244419"/>
                </a:lnTo>
                <a:lnTo>
                  <a:pt x="2391957" y="221224"/>
                </a:lnTo>
                <a:lnTo>
                  <a:pt x="2293855" y="198961"/>
                </a:lnTo>
                <a:lnTo>
                  <a:pt x="2244665" y="188191"/>
                </a:lnTo>
                <a:lnTo>
                  <a:pt x="2195383" y="177668"/>
                </a:lnTo>
                <a:lnTo>
                  <a:pt x="2146005" y="167398"/>
                </a:lnTo>
                <a:lnTo>
                  <a:pt x="2096532" y="157384"/>
                </a:lnTo>
                <a:lnTo>
                  <a:pt x="2046962" y="147632"/>
                </a:lnTo>
                <a:lnTo>
                  <a:pt x="1997294" y="138146"/>
                </a:lnTo>
                <a:lnTo>
                  <a:pt x="1947526" y="128931"/>
                </a:lnTo>
                <a:lnTo>
                  <a:pt x="1897659" y="119992"/>
                </a:lnTo>
                <a:lnTo>
                  <a:pt x="1847690" y="111333"/>
                </a:lnTo>
                <a:lnTo>
                  <a:pt x="1797618" y="102960"/>
                </a:lnTo>
                <a:lnTo>
                  <a:pt x="1747443" y="94877"/>
                </a:lnTo>
                <a:lnTo>
                  <a:pt x="1697163" y="87089"/>
                </a:lnTo>
                <a:lnTo>
                  <a:pt x="1646777" y="79601"/>
                </a:lnTo>
                <a:lnTo>
                  <a:pt x="1596283" y="72417"/>
                </a:lnTo>
                <a:lnTo>
                  <a:pt x="1545682" y="65542"/>
                </a:lnTo>
                <a:lnTo>
                  <a:pt x="1494971" y="58981"/>
                </a:lnTo>
                <a:lnTo>
                  <a:pt x="1444150" y="52739"/>
                </a:lnTo>
                <a:lnTo>
                  <a:pt x="1393217" y="46821"/>
                </a:lnTo>
                <a:lnTo>
                  <a:pt x="1342172" y="41230"/>
                </a:lnTo>
                <a:lnTo>
                  <a:pt x="1291013" y="35972"/>
                </a:lnTo>
                <a:lnTo>
                  <a:pt x="1239738" y="31052"/>
                </a:lnTo>
                <a:lnTo>
                  <a:pt x="1188348" y="26475"/>
                </a:lnTo>
                <a:lnTo>
                  <a:pt x="1136840" y="22245"/>
                </a:lnTo>
                <a:lnTo>
                  <a:pt x="1085214" y="18367"/>
                </a:lnTo>
                <a:lnTo>
                  <a:pt x="1033469" y="14845"/>
                </a:lnTo>
                <a:lnTo>
                  <a:pt x="981602" y="11685"/>
                </a:lnTo>
                <a:lnTo>
                  <a:pt x="929614" y="8891"/>
                </a:lnTo>
                <a:lnTo>
                  <a:pt x="877504" y="6469"/>
                </a:lnTo>
                <a:lnTo>
                  <a:pt x="825269" y="4422"/>
                </a:lnTo>
                <a:lnTo>
                  <a:pt x="772909" y="2755"/>
                </a:lnTo>
                <a:lnTo>
                  <a:pt x="719484" y="1455"/>
                </a:lnTo>
                <a:lnTo>
                  <a:pt x="665927" y="559"/>
                </a:lnTo>
                <a:lnTo>
                  <a:pt x="612238" y="72"/>
                </a:lnTo>
                <a:close/>
              </a:path>
            </a:pathLst>
          </a:custGeom>
          <a:solidFill>
            <a:srgbClr val="FFFFFF"/>
          </a:solidFill>
        </p:spPr>
        <p:txBody>
          <a:bodyPr wrap="square" lIns="0" tIns="0" rIns="0" bIns="0" rtlCol="0"/>
          <a:lstStyle/>
          <a:p>
            <a:endParaRPr/>
          </a:p>
        </p:txBody>
      </p:sp>
      <p:pic>
        <p:nvPicPr>
          <p:cNvPr id="18" name="bg object 18"/>
          <p:cNvPicPr/>
          <p:nvPr/>
        </p:nvPicPr>
        <p:blipFill>
          <a:blip r:embed="rId2" cstate="email">
            <a:extLst>
              <a:ext uri="{28A0092B-C50C-407E-A947-70E740481C1C}">
                <a14:useLocalDpi xmlns:a14="http://schemas.microsoft.com/office/drawing/2010/main"/>
              </a:ext>
            </a:extLst>
          </a:blip>
          <a:stretch>
            <a:fillRect/>
          </a:stretch>
        </p:blipFill>
        <p:spPr>
          <a:xfrm>
            <a:off x="0" y="5041899"/>
            <a:ext cx="12192000" cy="1816100"/>
          </a:xfrm>
          <a:prstGeom prst="rect">
            <a:avLst/>
          </a:prstGeom>
        </p:spPr>
      </p:pic>
      <p:sp>
        <p:nvSpPr>
          <p:cNvPr id="19" name="bg object 19"/>
          <p:cNvSpPr/>
          <p:nvPr/>
        </p:nvSpPr>
        <p:spPr>
          <a:xfrm>
            <a:off x="1" y="5020055"/>
            <a:ext cx="12192000" cy="1838325"/>
          </a:xfrm>
          <a:custGeom>
            <a:avLst/>
            <a:gdLst/>
            <a:ahLst/>
            <a:cxnLst/>
            <a:rect l="l" t="t" r="r" b="b"/>
            <a:pathLst>
              <a:path w="12192000" h="1838325">
                <a:moveTo>
                  <a:pt x="682693" y="0"/>
                </a:moveTo>
                <a:lnTo>
                  <a:pt x="631977" y="191"/>
                </a:lnTo>
                <a:lnTo>
                  <a:pt x="584149" y="737"/>
                </a:lnTo>
                <a:lnTo>
                  <a:pt x="536385" y="1641"/>
                </a:lnTo>
                <a:lnTo>
                  <a:pt x="488688" y="2908"/>
                </a:lnTo>
                <a:lnTo>
                  <a:pt x="441056" y="4541"/>
                </a:lnTo>
                <a:lnTo>
                  <a:pt x="393493" y="6547"/>
                </a:lnTo>
                <a:lnTo>
                  <a:pt x="345998" y="8929"/>
                </a:lnTo>
                <a:lnTo>
                  <a:pt x="0" y="38164"/>
                </a:lnTo>
                <a:lnTo>
                  <a:pt x="0" y="105627"/>
                </a:lnTo>
                <a:lnTo>
                  <a:pt x="50435" y="101057"/>
                </a:lnTo>
                <a:lnTo>
                  <a:pt x="98761" y="97184"/>
                </a:lnTo>
                <a:lnTo>
                  <a:pt x="147175" y="93724"/>
                </a:lnTo>
                <a:lnTo>
                  <a:pt x="195680" y="90672"/>
                </a:lnTo>
                <a:lnTo>
                  <a:pt x="244280" y="88022"/>
                </a:lnTo>
                <a:lnTo>
                  <a:pt x="292975" y="85770"/>
                </a:lnTo>
                <a:lnTo>
                  <a:pt x="341769" y="83910"/>
                </a:lnTo>
                <a:lnTo>
                  <a:pt x="394500" y="82318"/>
                </a:lnTo>
                <a:lnTo>
                  <a:pt x="447099" y="81134"/>
                </a:lnTo>
                <a:lnTo>
                  <a:pt x="499569" y="80355"/>
                </a:lnTo>
                <a:lnTo>
                  <a:pt x="551910" y="79975"/>
                </a:lnTo>
                <a:lnTo>
                  <a:pt x="604123" y="79990"/>
                </a:lnTo>
                <a:lnTo>
                  <a:pt x="656210" y="80395"/>
                </a:lnTo>
                <a:lnTo>
                  <a:pt x="708172" y="81187"/>
                </a:lnTo>
                <a:lnTo>
                  <a:pt x="760009" y="82360"/>
                </a:lnTo>
                <a:lnTo>
                  <a:pt x="811723" y="83909"/>
                </a:lnTo>
                <a:lnTo>
                  <a:pt x="863315" y="85830"/>
                </a:lnTo>
                <a:lnTo>
                  <a:pt x="914785" y="88119"/>
                </a:lnTo>
                <a:lnTo>
                  <a:pt x="966136" y="90771"/>
                </a:lnTo>
                <a:lnTo>
                  <a:pt x="1017368" y="93782"/>
                </a:lnTo>
                <a:lnTo>
                  <a:pt x="1068481" y="97146"/>
                </a:lnTo>
                <a:lnTo>
                  <a:pt x="1119478" y="100859"/>
                </a:lnTo>
                <a:lnTo>
                  <a:pt x="1170360" y="104917"/>
                </a:lnTo>
                <a:lnTo>
                  <a:pt x="1221127" y="109315"/>
                </a:lnTo>
                <a:lnTo>
                  <a:pt x="1271780" y="114049"/>
                </a:lnTo>
                <a:lnTo>
                  <a:pt x="1322321" y="119113"/>
                </a:lnTo>
                <a:lnTo>
                  <a:pt x="1372750" y="124504"/>
                </a:lnTo>
                <a:lnTo>
                  <a:pt x="1423070" y="130217"/>
                </a:lnTo>
                <a:lnTo>
                  <a:pt x="1473280" y="136247"/>
                </a:lnTo>
                <a:lnTo>
                  <a:pt x="1523382" y="142589"/>
                </a:lnTo>
                <a:lnTo>
                  <a:pt x="1573377" y="149239"/>
                </a:lnTo>
                <a:lnTo>
                  <a:pt x="1623266" y="156193"/>
                </a:lnTo>
                <a:lnTo>
                  <a:pt x="1673051" y="163446"/>
                </a:lnTo>
                <a:lnTo>
                  <a:pt x="1722731" y="170993"/>
                </a:lnTo>
                <a:lnTo>
                  <a:pt x="1772309" y="178830"/>
                </a:lnTo>
                <a:lnTo>
                  <a:pt x="1821786" y="186951"/>
                </a:lnTo>
                <a:lnTo>
                  <a:pt x="1871162" y="195354"/>
                </a:lnTo>
                <a:lnTo>
                  <a:pt x="1920438" y="204032"/>
                </a:lnTo>
                <a:lnTo>
                  <a:pt x="1969617" y="212982"/>
                </a:lnTo>
                <a:lnTo>
                  <a:pt x="2018698" y="222199"/>
                </a:lnTo>
                <a:lnTo>
                  <a:pt x="2067683" y="231677"/>
                </a:lnTo>
                <a:lnTo>
                  <a:pt x="2116573" y="241414"/>
                </a:lnTo>
                <a:lnTo>
                  <a:pt x="2165369" y="251404"/>
                </a:lnTo>
                <a:lnTo>
                  <a:pt x="2214072" y="261642"/>
                </a:lnTo>
                <a:lnTo>
                  <a:pt x="2262683" y="272124"/>
                </a:lnTo>
                <a:lnTo>
                  <a:pt x="2359634" y="293801"/>
                </a:lnTo>
                <a:lnTo>
                  <a:pt x="2456232" y="316400"/>
                </a:lnTo>
                <a:lnTo>
                  <a:pt x="2552484" y="339883"/>
                </a:lnTo>
                <a:lnTo>
                  <a:pt x="2648399" y="364213"/>
                </a:lnTo>
                <a:lnTo>
                  <a:pt x="2743986" y="389354"/>
                </a:lnTo>
                <a:lnTo>
                  <a:pt x="2839253" y="415270"/>
                </a:lnTo>
                <a:lnTo>
                  <a:pt x="2934210" y="441923"/>
                </a:lnTo>
                <a:lnTo>
                  <a:pt x="3028865" y="469277"/>
                </a:lnTo>
                <a:lnTo>
                  <a:pt x="3123226" y="497296"/>
                </a:lnTo>
                <a:lnTo>
                  <a:pt x="3217303" y="525943"/>
                </a:lnTo>
                <a:lnTo>
                  <a:pt x="3311104" y="555181"/>
                </a:lnTo>
                <a:lnTo>
                  <a:pt x="3404637" y="584973"/>
                </a:lnTo>
                <a:lnTo>
                  <a:pt x="3497912" y="615284"/>
                </a:lnTo>
                <a:lnTo>
                  <a:pt x="3590937" y="646075"/>
                </a:lnTo>
                <a:lnTo>
                  <a:pt x="3791774" y="713748"/>
                </a:lnTo>
                <a:lnTo>
                  <a:pt x="4040254" y="799025"/>
                </a:lnTo>
                <a:lnTo>
                  <a:pt x="4334988" y="901968"/>
                </a:lnTo>
                <a:lnTo>
                  <a:pt x="5625866" y="1359840"/>
                </a:lnTo>
                <a:lnTo>
                  <a:pt x="5907371" y="1457295"/>
                </a:lnTo>
                <a:lnTo>
                  <a:pt x="6094441" y="1520802"/>
                </a:lnTo>
                <a:lnTo>
                  <a:pt x="6281177" y="1582959"/>
                </a:lnTo>
                <a:lnTo>
                  <a:pt x="6421085" y="1628599"/>
                </a:lnTo>
                <a:lnTo>
                  <a:pt x="6560929" y="1673327"/>
                </a:lnTo>
                <a:lnTo>
                  <a:pt x="6700761" y="1717079"/>
                </a:lnTo>
                <a:lnTo>
                  <a:pt x="7111365" y="1837945"/>
                </a:lnTo>
                <a:lnTo>
                  <a:pt x="12192000" y="1837945"/>
                </a:lnTo>
                <a:lnTo>
                  <a:pt x="12192000" y="1008838"/>
                </a:lnTo>
                <a:lnTo>
                  <a:pt x="12147976" y="1027873"/>
                </a:lnTo>
                <a:lnTo>
                  <a:pt x="12103695" y="1046580"/>
                </a:lnTo>
                <a:lnTo>
                  <a:pt x="12059162" y="1064960"/>
                </a:lnTo>
                <a:lnTo>
                  <a:pt x="12014382" y="1083015"/>
                </a:lnTo>
                <a:lnTo>
                  <a:pt x="11969360" y="1100744"/>
                </a:lnTo>
                <a:lnTo>
                  <a:pt x="11924100" y="1118147"/>
                </a:lnTo>
                <a:lnTo>
                  <a:pt x="11878609" y="1135227"/>
                </a:lnTo>
                <a:lnTo>
                  <a:pt x="11832891" y="1151982"/>
                </a:lnTo>
                <a:lnTo>
                  <a:pt x="11786951" y="1168414"/>
                </a:lnTo>
                <a:lnTo>
                  <a:pt x="11740793" y="1184523"/>
                </a:lnTo>
                <a:lnTo>
                  <a:pt x="11694424" y="1200309"/>
                </a:lnTo>
                <a:lnTo>
                  <a:pt x="11647847" y="1215774"/>
                </a:lnTo>
                <a:lnTo>
                  <a:pt x="11601068" y="1230917"/>
                </a:lnTo>
                <a:lnTo>
                  <a:pt x="11554093" y="1245740"/>
                </a:lnTo>
                <a:lnTo>
                  <a:pt x="11506925" y="1260242"/>
                </a:lnTo>
                <a:lnTo>
                  <a:pt x="11459569" y="1274425"/>
                </a:lnTo>
                <a:lnTo>
                  <a:pt x="11412032" y="1288288"/>
                </a:lnTo>
                <a:lnTo>
                  <a:pt x="11364318" y="1301833"/>
                </a:lnTo>
                <a:lnTo>
                  <a:pt x="11316431" y="1315060"/>
                </a:lnTo>
                <a:lnTo>
                  <a:pt x="11268377" y="1327969"/>
                </a:lnTo>
                <a:lnTo>
                  <a:pt x="11220161" y="1340561"/>
                </a:lnTo>
                <a:lnTo>
                  <a:pt x="11171788" y="1352836"/>
                </a:lnTo>
                <a:lnTo>
                  <a:pt x="11123263" y="1364796"/>
                </a:lnTo>
                <a:lnTo>
                  <a:pt x="11074590" y="1376440"/>
                </a:lnTo>
                <a:lnTo>
                  <a:pt x="11025776" y="1387769"/>
                </a:lnTo>
                <a:lnTo>
                  <a:pt x="10976824" y="1398783"/>
                </a:lnTo>
                <a:lnTo>
                  <a:pt x="10927740" y="1409484"/>
                </a:lnTo>
                <a:lnTo>
                  <a:pt x="10878528" y="1419872"/>
                </a:lnTo>
                <a:lnTo>
                  <a:pt x="10829194" y="1429946"/>
                </a:lnTo>
                <a:lnTo>
                  <a:pt x="10779744" y="1439709"/>
                </a:lnTo>
                <a:lnTo>
                  <a:pt x="10730180" y="1449159"/>
                </a:lnTo>
                <a:lnTo>
                  <a:pt x="10680510" y="1458299"/>
                </a:lnTo>
                <a:lnTo>
                  <a:pt x="10630737" y="1467128"/>
                </a:lnTo>
                <a:lnTo>
                  <a:pt x="10580867" y="1475646"/>
                </a:lnTo>
                <a:lnTo>
                  <a:pt x="10530905" y="1483856"/>
                </a:lnTo>
                <a:lnTo>
                  <a:pt x="10480855" y="1491756"/>
                </a:lnTo>
                <a:lnTo>
                  <a:pt x="10430723" y="1499347"/>
                </a:lnTo>
                <a:lnTo>
                  <a:pt x="10380514" y="1506631"/>
                </a:lnTo>
                <a:lnTo>
                  <a:pt x="10330232" y="1513607"/>
                </a:lnTo>
                <a:lnTo>
                  <a:pt x="10279883" y="1520276"/>
                </a:lnTo>
                <a:lnTo>
                  <a:pt x="10229472" y="1526638"/>
                </a:lnTo>
                <a:lnTo>
                  <a:pt x="10179004" y="1532695"/>
                </a:lnTo>
                <a:lnTo>
                  <a:pt x="10128483" y="1538447"/>
                </a:lnTo>
                <a:lnTo>
                  <a:pt x="10077914" y="1543893"/>
                </a:lnTo>
                <a:lnTo>
                  <a:pt x="10027304" y="1549036"/>
                </a:lnTo>
                <a:lnTo>
                  <a:pt x="9976655" y="1553875"/>
                </a:lnTo>
                <a:lnTo>
                  <a:pt x="9925975" y="1558410"/>
                </a:lnTo>
                <a:lnTo>
                  <a:pt x="9875267" y="1562643"/>
                </a:lnTo>
                <a:lnTo>
                  <a:pt x="9824537" y="1566574"/>
                </a:lnTo>
                <a:lnTo>
                  <a:pt x="9773789" y="1570203"/>
                </a:lnTo>
                <a:lnTo>
                  <a:pt x="9723029" y="1573531"/>
                </a:lnTo>
                <a:lnTo>
                  <a:pt x="9672261" y="1576558"/>
                </a:lnTo>
                <a:lnTo>
                  <a:pt x="9621491" y="1579285"/>
                </a:lnTo>
                <a:lnTo>
                  <a:pt x="9570724" y="1581713"/>
                </a:lnTo>
                <a:lnTo>
                  <a:pt x="9519964" y="1583842"/>
                </a:lnTo>
                <a:lnTo>
                  <a:pt x="9469216" y="1585673"/>
                </a:lnTo>
                <a:lnTo>
                  <a:pt x="9418487" y="1587206"/>
                </a:lnTo>
                <a:lnTo>
                  <a:pt x="9367779" y="1588441"/>
                </a:lnTo>
                <a:lnTo>
                  <a:pt x="9317099" y="1589380"/>
                </a:lnTo>
                <a:lnTo>
                  <a:pt x="9266452" y="1590022"/>
                </a:lnTo>
                <a:lnTo>
                  <a:pt x="9215842" y="1590369"/>
                </a:lnTo>
                <a:lnTo>
                  <a:pt x="9165275" y="1590420"/>
                </a:lnTo>
                <a:lnTo>
                  <a:pt x="9114755" y="1590177"/>
                </a:lnTo>
                <a:lnTo>
                  <a:pt x="9064287" y="1589639"/>
                </a:lnTo>
                <a:lnTo>
                  <a:pt x="9013877" y="1588808"/>
                </a:lnTo>
                <a:lnTo>
                  <a:pt x="8963530" y="1587684"/>
                </a:lnTo>
                <a:lnTo>
                  <a:pt x="8913250" y="1586267"/>
                </a:lnTo>
                <a:lnTo>
                  <a:pt x="8863042" y="1584559"/>
                </a:lnTo>
                <a:lnTo>
                  <a:pt x="8812912" y="1582559"/>
                </a:lnTo>
                <a:lnTo>
                  <a:pt x="8762864" y="1580267"/>
                </a:lnTo>
                <a:lnTo>
                  <a:pt x="8712904" y="1577686"/>
                </a:lnTo>
                <a:lnTo>
                  <a:pt x="8663036" y="1574814"/>
                </a:lnTo>
                <a:lnTo>
                  <a:pt x="8613265" y="1571654"/>
                </a:lnTo>
                <a:lnTo>
                  <a:pt x="8563597" y="1568204"/>
                </a:lnTo>
                <a:lnTo>
                  <a:pt x="8514036" y="1564466"/>
                </a:lnTo>
                <a:lnTo>
                  <a:pt x="8464588" y="1560440"/>
                </a:lnTo>
                <a:lnTo>
                  <a:pt x="8415256" y="1556128"/>
                </a:lnTo>
                <a:lnTo>
                  <a:pt x="8366048" y="1551528"/>
                </a:lnTo>
                <a:lnTo>
                  <a:pt x="8316966" y="1546642"/>
                </a:lnTo>
                <a:lnTo>
                  <a:pt x="8268017" y="1541471"/>
                </a:lnTo>
                <a:lnTo>
                  <a:pt x="8219205" y="1536015"/>
                </a:lnTo>
                <a:lnTo>
                  <a:pt x="8170536" y="1530274"/>
                </a:lnTo>
                <a:lnTo>
                  <a:pt x="8122014" y="1524249"/>
                </a:lnTo>
                <a:lnTo>
                  <a:pt x="8073644" y="1517940"/>
                </a:lnTo>
                <a:lnTo>
                  <a:pt x="8025431" y="1511349"/>
                </a:lnTo>
                <a:lnTo>
                  <a:pt x="7977381" y="1504475"/>
                </a:lnTo>
                <a:lnTo>
                  <a:pt x="7929498" y="1497319"/>
                </a:lnTo>
                <a:lnTo>
                  <a:pt x="7881788" y="1489882"/>
                </a:lnTo>
                <a:lnTo>
                  <a:pt x="7834254" y="1482164"/>
                </a:lnTo>
                <a:lnTo>
                  <a:pt x="7786903" y="1474166"/>
                </a:lnTo>
                <a:lnTo>
                  <a:pt x="7738126" y="1465660"/>
                </a:lnTo>
                <a:lnTo>
                  <a:pt x="7640491" y="1448021"/>
                </a:lnTo>
                <a:lnTo>
                  <a:pt x="7542751" y="1429573"/>
                </a:lnTo>
                <a:lnTo>
                  <a:pt x="7444910" y="1410348"/>
                </a:lnTo>
                <a:lnTo>
                  <a:pt x="7346973" y="1390379"/>
                </a:lnTo>
                <a:lnTo>
                  <a:pt x="7248943" y="1369697"/>
                </a:lnTo>
                <a:lnTo>
                  <a:pt x="7150826" y="1348335"/>
                </a:lnTo>
                <a:lnTo>
                  <a:pt x="7052624" y="1326325"/>
                </a:lnTo>
                <a:lnTo>
                  <a:pt x="6954344" y="1303699"/>
                </a:lnTo>
                <a:lnTo>
                  <a:pt x="6855988" y="1280488"/>
                </a:lnTo>
                <a:lnTo>
                  <a:pt x="6757561" y="1256726"/>
                </a:lnTo>
                <a:lnTo>
                  <a:pt x="6609797" y="1220118"/>
                </a:lnTo>
                <a:lnTo>
                  <a:pt x="6461898" y="1182449"/>
                </a:lnTo>
                <a:lnTo>
                  <a:pt x="6313878" y="1143828"/>
                </a:lnTo>
                <a:lnTo>
                  <a:pt x="6116354" y="1091037"/>
                </a:lnTo>
                <a:lnTo>
                  <a:pt x="5918674" y="1037003"/>
                </a:lnTo>
                <a:lnTo>
                  <a:pt x="5671408" y="968101"/>
                </a:lnTo>
                <a:lnTo>
                  <a:pt x="4632326" y="673191"/>
                </a:lnTo>
                <a:lnTo>
                  <a:pt x="4335739" y="590761"/>
                </a:lnTo>
                <a:lnTo>
                  <a:pt x="4138197" y="537088"/>
                </a:lnTo>
                <a:lnTo>
                  <a:pt x="3940841" y="484740"/>
                </a:lnTo>
                <a:lnTo>
                  <a:pt x="3792966" y="446503"/>
                </a:lnTo>
                <a:lnTo>
                  <a:pt x="3645230" y="409263"/>
                </a:lnTo>
                <a:lnTo>
                  <a:pt x="3497647" y="373130"/>
                </a:lnTo>
                <a:lnTo>
                  <a:pt x="3399350" y="349710"/>
                </a:lnTo>
                <a:lnTo>
                  <a:pt x="3301131" y="326862"/>
                </a:lnTo>
                <a:lnTo>
                  <a:pt x="3202995" y="304617"/>
                </a:lnTo>
                <a:lnTo>
                  <a:pt x="3104947" y="283009"/>
                </a:lnTo>
                <a:lnTo>
                  <a:pt x="3006989" y="262069"/>
                </a:lnTo>
                <a:lnTo>
                  <a:pt x="2909128" y="241830"/>
                </a:lnTo>
                <a:lnTo>
                  <a:pt x="2811366" y="222323"/>
                </a:lnTo>
                <a:lnTo>
                  <a:pt x="2713708" y="203581"/>
                </a:lnTo>
                <a:lnTo>
                  <a:pt x="2616159" y="185635"/>
                </a:lnTo>
                <a:lnTo>
                  <a:pt x="2518722" y="168518"/>
                </a:lnTo>
                <a:lnTo>
                  <a:pt x="2421402" y="152263"/>
                </a:lnTo>
                <a:lnTo>
                  <a:pt x="2324204" y="136900"/>
                </a:lnTo>
                <a:lnTo>
                  <a:pt x="2227131" y="122463"/>
                </a:lnTo>
                <a:lnTo>
                  <a:pt x="2130188" y="108983"/>
                </a:lnTo>
                <a:lnTo>
                  <a:pt x="2033378" y="96492"/>
                </a:lnTo>
                <a:lnTo>
                  <a:pt x="1936708" y="85023"/>
                </a:lnTo>
                <a:lnTo>
                  <a:pt x="1888425" y="79682"/>
                </a:lnTo>
                <a:lnTo>
                  <a:pt x="1840179" y="74608"/>
                </a:lnTo>
                <a:lnTo>
                  <a:pt x="1791970" y="69805"/>
                </a:lnTo>
                <a:lnTo>
                  <a:pt x="1743798" y="65278"/>
                </a:lnTo>
                <a:lnTo>
                  <a:pt x="1695663" y="61030"/>
                </a:lnTo>
                <a:lnTo>
                  <a:pt x="1647567" y="57066"/>
                </a:lnTo>
                <a:lnTo>
                  <a:pt x="1599510" y="53390"/>
                </a:lnTo>
                <a:lnTo>
                  <a:pt x="1551492" y="50004"/>
                </a:lnTo>
                <a:lnTo>
                  <a:pt x="1503514" y="46915"/>
                </a:lnTo>
                <a:lnTo>
                  <a:pt x="1451727" y="41426"/>
                </a:lnTo>
                <a:lnTo>
                  <a:pt x="1400000" y="36255"/>
                </a:lnTo>
                <a:lnTo>
                  <a:pt x="1348336" y="31407"/>
                </a:lnTo>
                <a:lnTo>
                  <a:pt x="1296735" y="26886"/>
                </a:lnTo>
                <a:lnTo>
                  <a:pt x="1245197" y="22697"/>
                </a:lnTo>
                <a:lnTo>
                  <a:pt x="1193723" y="18846"/>
                </a:lnTo>
                <a:lnTo>
                  <a:pt x="1142315" y="15337"/>
                </a:lnTo>
                <a:lnTo>
                  <a:pt x="1090973" y="12176"/>
                </a:lnTo>
                <a:lnTo>
                  <a:pt x="1039697" y="9368"/>
                </a:lnTo>
                <a:lnTo>
                  <a:pt x="988488" y="6917"/>
                </a:lnTo>
                <a:lnTo>
                  <a:pt x="937348" y="4828"/>
                </a:lnTo>
                <a:lnTo>
                  <a:pt x="886276" y="3107"/>
                </a:lnTo>
                <a:lnTo>
                  <a:pt x="835274" y="1759"/>
                </a:lnTo>
                <a:lnTo>
                  <a:pt x="784343" y="788"/>
                </a:lnTo>
                <a:lnTo>
                  <a:pt x="733482" y="200"/>
                </a:lnTo>
                <a:lnTo>
                  <a:pt x="682693" y="0"/>
                </a:lnTo>
                <a:close/>
              </a:path>
            </a:pathLst>
          </a:custGeom>
          <a:solidFill>
            <a:srgbClr val="1C488A"/>
          </a:solidFill>
        </p:spPr>
        <p:txBody>
          <a:bodyPr wrap="square" lIns="0" tIns="0" rIns="0" bIns="0" rtlCol="0"/>
          <a:lstStyle/>
          <a:p>
            <a:endParaRPr/>
          </a:p>
        </p:txBody>
      </p:sp>
      <p:pic>
        <p:nvPicPr>
          <p:cNvPr id="20" name="bg object 20"/>
          <p:cNvPicPr/>
          <p:nvPr/>
        </p:nvPicPr>
        <p:blipFill>
          <a:blip r:embed="rId3" cstate="print">
            <a:extLst>
              <a:ext uri="{28A0092B-C50C-407E-A947-70E740481C1C}">
                <a14:useLocalDpi xmlns:a14="http://schemas.microsoft.com/office/drawing/2010/main"/>
              </a:ext>
            </a:extLst>
          </a:blip>
          <a:stretch>
            <a:fillRect/>
          </a:stretch>
        </p:blipFill>
        <p:spPr>
          <a:xfrm>
            <a:off x="313956" y="5564123"/>
            <a:ext cx="2025383" cy="911351"/>
          </a:xfrm>
          <a:prstGeom prst="rect">
            <a:avLst/>
          </a:prstGeom>
        </p:spPr>
      </p:pic>
      <p:sp>
        <p:nvSpPr>
          <p:cNvPr id="21" name="bg object 21"/>
          <p:cNvSpPr/>
          <p:nvPr/>
        </p:nvSpPr>
        <p:spPr>
          <a:xfrm>
            <a:off x="1520189" y="2812542"/>
            <a:ext cx="2286000" cy="0"/>
          </a:xfrm>
          <a:custGeom>
            <a:avLst/>
            <a:gdLst/>
            <a:ahLst/>
            <a:cxnLst/>
            <a:rect l="l" t="t" r="r" b="b"/>
            <a:pathLst>
              <a:path w="2286000">
                <a:moveTo>
                  <a:pt x="0" y="0"/>
                </a:moveTo>
                <a:lnTo>
                  <a:pt x="2286000" y="0"/>
                </a:lnTo>
              </a:path>
            </a:pathLst>
          </a:custGeom>
          <a:ln w="32004">
            <a:solidFill>
              <a:srgbClr val="F58366"/>
            </a:solidFill>
          </a:ln>
        </p:spPr>
        <p:txBody>
          <a:bodyPr wrap="square" lIns="0" tIns="0" rIns="0" bIns="0" rtlCol="0"/>
          <a:lstStyle/>
          <a:p>
            <a:endParaRPr/>
          </a:p>
        </p:txBody>
      </p:sp>
      <p:sp>
        <p:nvSpPr>
          <p:cNvPr id="2" name="Holder 2"/>
          <p:cNvSpPr>
            <a:spLocks noGrp="1"/>
          </p:cNvSpPr>
          <p:nvPr>
            <p:ph type="ctrTitle"/>
          </p:nvPr>
        </p:nvSpPr>
        <p:spPr>
          <a:xfrm>
            <a:off x="471690" y="493920"/>
            <a:ext cx="11248618" cy="57404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1/31/2024</a:t>
            </a:fld>
            <a:endParaRPr lang="en-US"/>
          </a:p>
        </p:txBody>
      </p:sp>
      <p:sp>
        <p:nvSpPr>
          <p:cNvPr id="6" name="Holder 6"/>
          <p:cNvSpPr>
            <a:spLocks noGrp="1"/>
          </p:cNvSpPr>
          <p:nvPr>
            <p:ph type="sldNum" sz="quarter" idx="7"/>
          </p:nvPr>
        </p:nvSpPr>
        <p:spPr/>
        <p:txBody>
          <a:bodyPr lIns="0" tIns="0" rIns="0" bIns="0"/>
          <a:lstStyle>
            <a:lvl1pPr>
              <a:defRPr sz="1200" b="0" i="0">
                <a:solidFill>
                  <a:srgbClr val="AEB3B8"/>
                </a:solidFill>
                <a:latin typeface="Arial"/>
                <a:cs typeface="Arial"/>
              </a:defRPr>
            </a:lvl1pPr>
          </a:lstStyle>
          <a:p>
            <a:pPr marL="38100">
              <a:lnSpc>
                <a:spcPts val="1425"/>
              </a:lnSpc>
            </a:pPr>
            <a:fld id="{81D60167-4931-47E6-BA6A-407CBD079E47}" type="slidenum">
              <a:rPr spc="-5" dirty="0">
                <a:solidFill>
                  <a:srgbClr val="929599"/>
                </a:solidFill>
              </a:rPr>
              <a:t>‹#›</a:t>
            </a:fld>
            <a:endParaRPr spc="-5">
              <a:solidFill>
                <a:srgbClr val="929599"/>
              </a:solidFill>
            </a:endParaRPr>
          </a:p>
        </p:txBody>
      </p:sp>
    </p:spTree>
    <p:extLst>
      <p:ext uri="{BB962C8B-B14F-4D97-AF65-F5344CB8AC3E}">
        <p14:creationId xmlns:p14="http://schemas.microsoft.com/office/powerpoint/2010/main" val="165790422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2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08222432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68"/>
        <p:cNvGrpSpPr/>
        <p:nvPr/>
      </p:nvGrpSpPr>
      <p:grpSpPr>
        <a:xfrm>
          <a:off x="0" y="0"/>
          <a:ext cx="0" cy="0"/>
          <a:chOff x="0" y="0"/>
          <a:chExt cx="0" cy="0"/>
        </a:xfrm>
      </p:grpSpPr>
      <p:sp>
        <p:nvSpPr>
          <p:cNvPr id="69" name="Google Shape;69;p7"/>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7"/>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71" name="Google Shape;71;p7"/>
          <p:cNvGrpSpPr/>
          <p:nvPr/>
        </p:nvGrpSpPr>
        <p:grpSpPr>
          <a:xfrm>
            <a:off x="7191542" y="1"/>
            <a:ext cx="5000459" cy="1425992"/>
            <a:chOff x="7191542" y="1"/>
            <a:chExt cx="5000459" cy="1425992"/>
          </a:xfrm>
        </p:grpSpPr>
        <p:pic>
          <p:nvPicPr>
            <p:cNvPr id="72" name="Google Shape;72;p7"/>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73" name="Google Shape;73;p7"/>
            <p:cNvGrpSpPr/>
            <p:nvPr/>
          </p:nvGrpSpPr>
          <p:grpSpPr>
            <a:xfrm>
              <a:off x="7191542" y="1"/>
              <a:ext cx="5000459" cy="1425992"/>
              <a:chOff x="7186272" y="0"/>
              <a:chExt cx="5005729" cy="1427495"/>
            </a:xfrm>
          </p:grpSpPr>
          <p:sp>
            <p:nvSpPr>
              <p:cNvPr id="74" name="Google Shape;74;p7"/>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5" name="Google Shape;75;p7"/>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76" name="Google Shape;76;p7"/>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7"/>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78" name="Google Shape;78;p7"/>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79" name="Google Shape;79;p7"/>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53185676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62051341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738288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rm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8" name="Straight Connector 17">
            <a:extLst>
              <a:ext uri="{FF2B5EF4-FFF2-40B4-BE49-F238E27FC236}">
                <a16:creationId xmlns:a16="http://schemas.microsoft.com/office/drawing/2014/main" id="{4A3686E6-74E2-FE49-AAC4-953D01F3F562}"/>
              </a:ext>
            </a:extLst>
          </p:cNvPr>
          <p:cNvCxnSpPr/>
          <p:nvPr userDrawn="1"/>
        </p:nvCxnSpPr>
        <p:spPr>
          <a:xfrm>
            <a:off x="1520055" y="350798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r>
              <a:rPr lang="en-US"/>
              <a:t>Click icon to add picture</a:t>
            </a:r>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88707165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363802703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58315404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91532412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20299592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68536687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62569020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18531150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86767285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Autofit/>
          </a:bodyPr>
          <a:lstStyle>
            <a:lvl1pPr algn="l">
              <a:defRPr sz="4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3348" y="136525"/>
            <a:ext cx="1945206" cy="879974"/>
          </a:xfrm>
          <a:prstGeom prst="rect">
            <a:avLst/>
          </a:prstGeom>
        </p:spPr>
      </p:pic>
    </p:spTree>
    <p:extLst>
      <p:ext uri="{BB962C8B-B14F-4D97-AF65-F5344CB8AC3E}">
        <p14:creationId xmlns:p14="http://schemas.microsoft.com/office/powerpoint/2010/main" val="353449304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26743890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33" name="Straight Connector 32">
            <a:extLst>
              <a:ext uri="{FF2B5EF4-FFF2-40B4-BE49-F238E27FC236}">
                <a16:creationId xmlns:a16="http://schemas.microsoft.com/office/drawing/2014/main" id="{A9CB564A-C69C-944C-96FC-5B26C4A43C4A}"/>
              </a:ext>
            </a:extLst>
          </p:cNvPr>
          <p:cNvCxnSpPr/>
          <p:nvPr userDrawn="1"/>
        </p:nvCxnSpPr>
        <p:spPr>
          <a:xfrm>
            <a:off x="1520055" y="281181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892953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5167955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00317826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96726300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863651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98659050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16920651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82312374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35519150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86911553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Autofit/>
          </a:bodyPr>
          <a:lstStyle>
            <a:lvl1pPr algn="l">
              <a:defRPr sz="4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3348" y="136525"/>
            <a:ext cx="1945206" cy="879974"/>
          </a:xfrm>
          <a:prstGeom prst="rect">
            <a:avLst/>
          </a:prstGeom>
        </p:spPr>
      </p:pic>
    </p:spTree>
    <p:extLst>
      <p:ext uri="{BB962C8B-B14F-4D97-AF65-F5344CB8AC3E}">
        <p14:creationId xmlns:p14="http://schemas.microsoft.com/office/powerpoint/2010/main" val="3160179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r>
              <a:rPr lang="en-US"/>
              <a:t>Click icon to add picture</a:t>
            </a:r>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367448306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B5EF7A9-934F-4AEF-9B1F-6C2A2A939180}" type="datetimeFigureOut">
              <a:rPr lang="en-US" smtClean="0"/>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ACA920-F5E0-407F-80F6-F6490A51C589}" type="slidenum">
              <a:rPr lang="en-US" smtClean="0"/>
              <a:t>‹#›</a:t>
            </a:fld>
            <a:endParaRPr lang="en-US"/>
          </a:p>
        </p:txBody>
      </p:sp>
    </p:spTree>
    <p:extLst>
      <p:ext uri="{BB962C8B-B14F-4D97-AF65-F5344CB8AC3E}">
        <p14:creationId xmlns:p14="http://schemas.microsoft.com/office/powerpoint/2010/main" val="243177036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399836652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208678997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309346179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237152566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4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399453398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1_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96419766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37572010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cSld name="1_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181929829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5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7984437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5716886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206356048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1343324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310332679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1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03002959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94566960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418211541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29065685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10691105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202656686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681052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977E4BD-558F-4F49-BCCC-8097ACDB3950}"/>
              </a:ext>
            </a:extLst>
          </p:cNvPr>
          <p:cNvCxnSpPr/>
          <p:nvPr userDrawn="1"/>
        </p:nvCxnSpPr>
        <p:spPr>
          <a:xfrm>
            <a:off x="704314"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92313908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2_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254676589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2_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2605322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2_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420165174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2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7263008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13022951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402429579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42573085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83467548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2_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49026959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6188874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854FD4E-2BB6-AE40-B89B-76CA55068800}"/>
              </a:ext>
            </a:extLst>
          </p:cNvPr>
          <p:cNvCxnSpPr/>
          <p:nvPr userDrawn="1"/>
        </p:nvCxnSpPr>
        <p:spPr>
          <a:xfrm>
            <a:off x="704314"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66623222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4_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34869954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4_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2177735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4_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60311404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4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03650078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13783264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04961770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4_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404887042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6151142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4_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276311557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5160931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75440646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288403312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8001164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4386139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77403109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1767210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19583601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83222432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67768547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0024050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40372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BD2A368-37B4-AE41-8927-00C94D6431A1}"/>
              </a:ext>
            </a:extLst>
          </p:cNvPr>
          <p:cNvCxnSpPr/>
          <p:nvPr userDrawn="1"/>
        </p:nvCxnSpPr>
        <p:spPr>
          <a:xfrm>
            <a:off x="707293"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59978588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Autofit/>
          </a:bodyPr>
          <a:lstStyle>
            <a:lvl1pPr algn="l">
              <a:defRPr sz="4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3348" y="136525"/>
            <a:ext cx="1945206" cy="879974"/>
          </a:xfrm>
          <a:prstGeom prst="rect">
            <a:avLst/>
          </a:prstGeom>
        </p:spPr>
      </p:pic>
    </p:spTree>
    <p:extLst>
      <p:ext uri="{BB962C8B-B14F-4D97-AF65-F5344CB8AC3E}">
        <p14:creationId xmlns:p14="http://schemas.microsoft.com/office/powerpoint/2010/main" val="241621161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_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23932047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_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9763959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_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421459120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1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16084601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443310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62941269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61989324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19909055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_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262298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33" name="Straight Connector 32">
            <a:extLst>
              <a:ext uri="{FF2B5EF4-FFF2-40B4-BE49-F238E27FC236}">
                <a16:creationId xmlns:a16="http://schemas.microsoft.com/office/drawing/2014/main" id="{A9CB564A-C69C-944C-96FC-5B26C4A43C4A}"/>
              </a:ext>
            </a:extLst>
          </p:cNvPr>
          <p:cNvCxnSpPr/>
          <p:nvPr userDrawn="1"/>
        </p:nvCxnSpPr>
        <p:spPr>
          <a:xfrm>
            <a:off x="1520055" y="281181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81878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73A1B7DC-DAD7-F944-AC53-2FDB50DEA0A1}"/>
              </a:ext>
            </a:extLst>
          </p:cNvPr>
          <p:cNvCxnSpPr>
            <a:cxnSpLocks/>
          </p:cNvCxnSpPr>
          <p:nvPr userDrawn="1"/>
        </p:nvCxnSpPr>
        <p:spPr>
          <a:xfrm>
            <a:off x="1325946" y="3080084"/>
            <a:ext cx="685399"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rmAutofit/>
          </a:bodyPr>
          <a:lstStyle>
            <a:lvl1pPr marL="0" indent="0">
              <a:buNone/>
              <a:defRPr sz="2000"/>
            </a:lvl1pPr>
          </a:lstStyle>
          <a:p>
            <a:pPr lvl="0"/>
            <a:r>
              <a:rPr lang="en-US"/>
              <a:t>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p:nvPr>
        </p:nvSpPr>
        <p:spPr>
          <a:xfrm>
            <a:off x="1219200" y="1887490"/>
            <a:ext cx="5582652" cy="1078262"/>
          </a:xfrm>
        </p:spPr>
        <p:txBody>
          <a:bodyPr>
            <a:normAutofit/>
          </a:bodyPr>
          <a:lstStyle>
            <a:lvl1pPr>
              <a:defRPr sz="6000"/>
            </a:lvl1pPr>
          </a:lstStyle>
          <a:p>
            <a:r>
              <a:rPr lang="en-US"/>
              <a:t>Click to edit Master title style</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363840106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08044946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3_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102448161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3_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515966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3_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35051391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3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8509516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411863532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38378308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54780052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504824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3_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42467523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39284506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93637779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B5EF7A9-934F-4AEF-9B1F-6C2A2A939180}" type="datetimeFigureOut">
              <a:rPr lang="en-US" smtClean="0"/>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ACA920-F5E0-407F-80F6-F6490A51C589}" type="slidenum">
              <a:rPr lang="en-US" smtClean="0"/>
              <a:t>‹#›</a:t>
            </a:fld>
            <a:endParaRPr lang="en-US"/>
          </a:p>
        </p:txBody>
      </p:sp>
    </p:spTree>
    <p:extLst>
      <p:ext uri="{BB962C8B-B14F-4D97-AF65-F5344CB8AC3E}">
        <p14:creationId xmlns:p14="http://schemas.microsoft.com/office/powerpoint/2010/main" val="404019544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203308560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631398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332718441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418321322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4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358087620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1_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121293867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cSld name="6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300117094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cSld name="1_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27242241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rmAutofit/>
          </a:bodyPr>
          <a:lstStyle>
            <a:lvl1pPr algn="l">
              <a:defRPr sz="4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5" name="Straight Connector 14">
            <a:extLst>
              <a:ext uri="{FF2B5EF4-FFF2-40B4-BE49-F238E27FC236}">
                <a16:creationId xmlns:a16="http://schemas.microsoft.com/office/drawing/2014/main" id="{B9A3468E-DF1F-A142-9123-E9C41E669E14}"/>
              </a:ext>
            </a:extLst>
          </p:cNvPr>
          <p:cNvCxnSpPr/>
          <p:nvPr userDrawn="1"/>
        </p:nvCxnSpPr>
        <p:spPr>
          <a:xfrm>
            <a:off x="620093" y="5141451"/>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3348" y="136525"/>
            <a:ext cx="1945206" cy="879974"/>
          </a:xfrm>
          <a:prstGeom prst="rect">
            <a:avLst/>
          </a:prstGeom>
        </p:spPr>
      </p:pic>
    </p:spTree>
    <p:extLst>
      <p:ext uri="{BB962C8B-B14F-4D97-AF65-F5344CB8AC3E}">
        <p14:creationId xmlns:p14="http://schemas.microsoft.com/office/powerpoint/2010/main" val="157619848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0C53AD7-A772-4F83-850B-482C70935EA4}" type="datetime1">
              <a:rPr lang="en-US" altLang="ja-JP"/>
              <a:pPr>
                <a:defRPr/>
              </a:pPr>
              <a:t>1/31/2024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DDD8331-DEC2-4D1E-95D5-94283CB87E4D}" type="slidenum">
              <a:rPr lang="en-US" altLang="en-US"/>
              <a:pPr>
                <a:defRPr/>
              </a:pPr>
              <a:t>‹#›</a:t>
            </a:fld>
            <a:endParaRPr lang="en-US" altLang="en-US"/>
          </a:p>
        </p:txBody>
      </p:sp>
    </p:spTree>
    <p:extLst>
      <p:ext uri="{BB962C8B-B14F-4D97-AF65-F5344CB8AC3E}">
        <p14:creationId xmlns:p14="http://schemas.microsoft.com/office/powerpoint/2010/main" val="222377423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8E67B97-2A19-4469-BBC1-5124779FD32E}" type="datetime1">
              <a:rPr lang="en-US" altLang="ja-JP"/>
              <a:pPr>
                <a:defRPr/>
              </a:pPr>
              <a:t>1/31/2024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CEF23B2-1968-4158-BBF8-33ADF3172235}" type="slidenum">
              <a:rPr lang="en-US" altLang="en-US"/>
              <a:pPr>
                <a:defRPr/>
              </a:pPr>
              <a:t>‹#›</a:t>
            </a:fld>
            <a:endParaRPr lang="en-US" altLang="en-US"/>
          </a:p>
        </p:txBody>
      </p:sp>
    </p:spTree>
    <p:extLst>
      <p:ext uri="{BB962C8B-B14F-4D97-AF65-F5344CB8AC3E}">
        <p14:creationId xmlns:p14="http://schemas.microsoft.com/office/powerpoint/2010/main" val="110822620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8A51ED6-1809-467D-BA74-8EA1DF4B6FEF}" type="datetime1">
              <a:rPr lang="en-US" altLang="ja-JP"/>
              <a:pPr>
                <a:defRPr/>
              </a:pPr>
              <a:t>1/31/2024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4AF8077-2CE4-4A8C-806A-F9B27078C005}" type="slidenum">
              <a:rPr lang="en-US" altLang="en-US"/>
              <a:pPr>
                <a:defRPr/>
              </a:pPr>
              <a:t>‹#›</a:t>
            </a:fld>
            <a:endParaRPr lang="en-US" altLang="en-US"/>
          </a:p>
        </p:txBody>
      </p:sp>
    </p:spTree>
    <p:extLst>
      <p:ext uri="{BB962C8B-B14F-4D97-AF65-F5344CB8AC3E}">
        <p14:creationId xmlns:p14="http://schemas.microsoft.com/office/powerpoint/2010/main" val="179175689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8D7BA54-BB09-45EF-8BE5-86E399F21075}" type="datetime1">
              <a:rPr lang="en-US" altLang="ja-JP"/>
              <a:pPr>
                <a:defRPr/>
              </a:pPr>
              <a:t>1/31/2024</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2B83E2C-C682-4CCB-812E-4FD1E6CD7EF7}" type="slidenum">
              <a:rPr lang="en-US" altLang="en-US"/>
              <a:pPr>
                <a:defRPr/>
              </a:pPr>
              <a:t>‹#›</a:t>
            </a:fld>
            <a:endParaRPr lang="en-US" altLang="en-US"/>
          </a:p>
        </p:txBody>
      </p:sp>
    </p:spTree>
    <p:extLst>
      <p:ext uri="{BB962C8B-B14F-4D97-AF65-F5344CB8AC3E}">
        <p14:creationId xmlns:p14="http://schemas.microsoft.com/office/powerpoint/2010/main" val="45095338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FB19E3F-723A-48F5-86C3-1FB2ADC6C9E9}" type="datetime1">
              <a:rPr lang="en-US" altLang="ja-JP"/>
              <a:pPr>
                <a:defRPr/>
              </a:pPr>
              <a:t>1/31/2024</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EE2229A-B942-495A-807D-33D35310454B}" type="slidenum">
              <a:rPr lang="en-US" altLang="en-US"/>
              <a:pPr>
                <a:defRPr/>
              </a:pPr>
              <a:t>‹#›</a:t>
            </a:fld>
            <a:endParaRPr lang="en-US" altLang="en-US"/>
          </a:p>
        </p:txBody>
      </p:sp>
    </p:spTree>
    <p:extLst>
      <p:ext uri="{BB962C8B-B14F-4D97-AF65-F5344CB8AC3E}">
        <p14:creationId xmlns:p14="http://schemas.microsoft.com/office/powerpoint/2010/main" val="326745993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B8BEB86-460D-47CC-9347-A33D2320FEE6}" type="datetime1">
              <a:rPr lang="en-US" altLang="ja-JP"/>
              <a:pPr>
                <a:defRPr/>
              </a:pPr>
              <a:t>1/31/2024</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5616943-E090-48BD-85BF-C3499FDFE60E}" type="slidenum">
              <a:rPr lang="en-US" altLang="en-US"/>
              <a:pPr>
                <a:defRPr/>
              </a:pPr>
              <a:t>‹#›</a:t>
            </a:fld>
            <a:endParaRPr lang="en-US" altLang="en-US"/>
          </a:p>
        </p:txBody>
      </p:sp>
    </p:spTree>
    <p:extLst>
      <p:ext uri="{BB962C8B-B14F-4D97-AF65-F5344CB8AC3E}">
        <p14:creationId xmlns:p14="http://schemas.microsoft.com/office/powerpoint/2010/main" val="266867671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DE8BE47-7B98-409F-8AB7-EBBB77D90BF3}" type="datetime1">
              <a:rPr lang="en-US" altLang="ja-JP"/>
              <a:pPr>
                <a:defRPr/>
              </a:pPr>
              <a:t>1/31/2024</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6C9FB53-311B-43CA-B7CE-1F80A678A235}" type="slidenum">
              <a:rPr lang="en-US" altLang="en-US"/>
              <a:pPr>
                <a:defRPr/>
              </a:pPr>
              <a:t>‹#›</a:t>
            </a:fld>
            <a:endParaRPr lang="en-US" altLang="en-US"/>
          </a:p>
        </p:txBody>
      </p:sp>
    </p:spTree>
    <p:extLst>
      <p:ext uri="{BB962C8B-B14F-4D97-AF65-F5344CB8AC3E}">
        <p14:creationId xmlns:p14="http://schemas.microsoft.com/office/powerpoint/2010/main" val="292320771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D367D64-CF7F-42F3-8C27-B520EE2453CF}" type="datetime1">
              <a:rPr lang="en-US" altLang="ja-JP"/>
              <a:pPr>
                <a:defRPr/>
              </a:pPr>
              <a:t>1/31/2024</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EC650D0-02D5-42FB-907E-376816E2D544}" type="slidenum">
              <a:rPr lang="en-US" altLang="en-US"/>
              <a:pPr>
                <a:defRPr/>
              </a:pPr>
              <a:t>‹#›</a:t>
            </a:fld>
            <a:endParaRPr lang="en-US" altLang="en-US"/>
          </a:p>
        </p:txBody>
      </p:sp>
    </p:spTree>
    <p:extLst>
      <p:ext uri="{BB962C8B-B14F-4D97-AF65-F5344CB8AC3E}">
        <p14:creationId xmlns:p14="http://schemas.microsoft.com/office/powerpoint/2010/main" val="276581368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1179569-1CBE-4B22-934C-222D1AA93EE5}" type="datetime1">
              <a:rPr lang="en-US" altLang="ja-JP"/>
              <a:pPr>
                <a:defRPr/>
              </a:pPr>
              <a:t>1/31/2024</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26F6CB7-50F3-4CEB-A4DC-7F1C42559A55}" type="slidenum">
              <a:rPr lang="en-US" altLang="en-US"/>
              <a:pPr>
                <a:defRPr/>
              </a:pPr>
              <a:t>‹#›</a:t>
            </a:fld>
            <a:endParaRPr lang="en-US" altLang="en-US"/>
          </a:p>
        </p:txBody>
      </p:sp>
    </p:spTree>
    <p:extLst>
      <p:ext uri="{BB962C8B-B14F-4D97-AF65-F5344CB8AC3E}">
        <p14:creationId xmlns:p14="http://schemas.microsoft.com/office/powerpoint/2010/main" val="270535051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22490D-0CE4-426E-81CB-E242CE6E39A4}" type="datetime1">
              <a:rPr lang="en-US" altLang="ja-JP"/>
              <a:pPr>
                <a:defRPr/>
              </a:pPr>
              <a:t>1/31/2024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51ED56C-8F5E-4BF1-A54B-E96394A138E1}" type="slidenum">
              <a:rPr lang="en-US" altLang="en-US"/>
              <a:pPr>
                <a:defRPr/>
              </a:pPr>
              <a:t>‹#›</a:t>
            </a:fld>
            <a:endParaRPr lang="en-US" altLang="en-US"/>
          </a:p>
        </p:txBody>
      </p:sp>
    </p:spTree>
    <p:extLst>
      <p:ext uri="{BB962C8B-B14F-4D97-AF65-F5344CB8AC3E}">
        <p14:creationId xmlns:p14="http://schemas.microsoft.com/office/powerpoint/2010/main" val="12975565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429107663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FE2C6C1-0ABC-4A83-A3E1-9B004532B0F2}" type="datetime1">
              <a:rPr lang="en-US" altLang="ja-JP"/>
              <a:pPr>
                <a:defRPr/>
              </a:pPr>
              <a:t>1/31/2024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7659B1A-798E-4F1D-851E-F36AC3C874A2}" type="slidenum">
              <a:rPr lang="en-US" altLang="en-US"/>
              <a:pPr>
                <a:defRPr/>
              </a:pPr>
              <a:t>‹#›</a:t>
            </a:fld>
            <a:endParaRPr lang="en-US" altLang="en-US"/>
          </a:p>
        </p:txBody>
      </p:sp>
    </p:spTree>
    <p:extLst>
      <p:ext uri="{BB962C8B-B14F-4D97-AF65-F5344CB8AC3E}">
        <p14:creationId xmlns:p14="http://schemas.microsoft.com/office/powerpoint/2010/main" val="263783177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399" y="2614613"/>
            <a:ext cx="10363200" cy="1470025"/>
          </a:xfrm>
        </p:spPr>
        <p:txBody>
          <a:bodyPr>
            <a:normAutofit/>
          </a:bodyPr>
          <a:lstStyle>
            <a:lvl1pPr>
              <a:defRPr sz="4000" b="1">
                <a:solidFill>
                  <a:srgbClr val="054F7D"/>
                </a:solidFill>
                <a:latin typeface="Trajan Pro" pitchFamily="18" charset="0"/>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C7038434-C2CC-4028-AD72-886E4ED36FC6}" type="slidenum">
              <a:rPr lang="en-US" smtClean="0"/>
              <a:pPr/>
              <a:t>‹#›</a:t>
            </a:fld>
            <a:endParaRPr lang="en-US" dirty="0"/>
          </a:p>
        </p:txBody>
      </p:sp>
      <p:sp>
        <p:nvSpPr>
          <p:cNvPr id="8" name="Rectangle 7"/>
          <p:cNvSpPr/>
          <p:nvPr userDrawn="1"/>
        </p:nvSpPr>
        <p:spPr>
          <a:xfrm>
            <a:off x="9144000" y="5867400"/>
            <a:ext cx="29464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p:cNvSpPr/>
          <p:nvPr userDrawn="1"/>
        </p:nvSpPr>
        <p:spPr>
          <a:xfrm>
            <a:off x="0" y="2209800"/>
            <a:ext cx="12192000" cy="228600"/>
          </a:xfrm>
          <a:prstGeom prst="rect">
            <a:avLst/>
          </a:prstGeom>
          <a:gradFill flip="none" rotWithShape="1">
            <a:gsLst>
              <a:gs pos="0">
                <a:schemeClr val="accent1">
                  <a:shade val="30000"/>
                  <a:satMod val="115000"/>
                </a:schemeClr>
              </a:gs>
              <a:gs pos="50000">
                <a:srgbClr val="6C80A4"/>
              </a:gs>
              <a:gs pos="100000">
                <a:srgbClr val="B5BCD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476237" y="344420"/>
            <a:ext cx="5239523" cy="1624587"/>
          </a:xfrm>
          <a:prstGeom prst="rect">
            <a:avLst/>
          </a:prstGeom>
        </p:spPr>
      </p:pic>
      <p:sp>
        <p:nvSpPr>
          <p:cNvPr id="3" name="Subtitle 2"/>
          <p:cNvSpPr>
            <a:spLocks noGrp="1"/>
          </p:cNvSpPr>
          <p:nvPr>
            <p:ph type="subTitle" idx="1"/>
          </p:nvPr>
        </p:nvSpPr>
        <p:spPr>
          <a:xfrm>
            <a:off x="1828800" y="4260848"/>
            <a:ext cx="8534400" cy="1911352"/>
          </a:xfrm>
        </p:spPr>
        <p:txBody>
          <a:bodyPr>
            <a:normAutofit/>
          </a:bodyPr>
          <a:lstStyle>
            <a:lvl1pPr marL="0" indent="0" algn="ctr">
              <a:buNone/>
              <a:defRPr sz="2800" b="1">
                <a:solidFill>
                  <a:srgbClr val="6C80A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54318362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417638"/>
          </a:xfrm>
        </p:spPr>
        <p:txBody>
          <a:bodyPr/>
          <a:lstStyle>
            <a:lvl1pPr>
              <a:defRPr b="1">
                <a:solidFill>
                  <a:srgbClr val="054F7D"/>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C7038434-C2CC-4028-AD72-886E4ED36FC6}" type="slidenum">
              <a:rPr lang="en-US" smtClean="0"/>
              <a:pPr/>
              <a:t>‹#›</a:t>
            </a:fld>
            <a:endParaRPr lang="en-US" dirty="0"/>
          </a:p>
        </p:txBody>
      </p:sp>
      <p:sp>
        <p:nvSpPr>
          <p:cNvPr id="7" name="Rectangle 6"/>
          <p:cNvSpPr/>
          <p:nvPr userDrawn="1"/>
        </p:nvSpPr>
        <p:spPr>
          <a:xfrm>
            <a:off x="304800" y="1371600"/>
            <a:ext cx="11582400" cy="152400"/>
          </a:xfrm>
          <a:prstGeom prst="rect">
            <a:avLst/>
          </a:prstGeom>
          <a:gradFill flip="none" rotWithShape="1">
            <a:gsLst>
              <a:gs pos="0">
                <a:srgbClr val="054F7D"/>
              </a:gs>
              <a:gs pos="50000">
                <a:srgbClr val="6C80A4"/>
              </a:gs>
              <a:gs pos="100000">
                <a:srgbClr val="B5BCD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77948639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solidFill>
                  <a:schemeClr val="tx2"/>
                </a:solidFill>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45767682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2"/>
                </a:solidFill>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81801064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endParaRPr lang="en-US" dirty="0"/>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235948932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endParaRPr lang="en-US" dirty="0"/>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285344718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endParaRPr lang="en-US" dirty="0"/>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242263128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152828998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solidFill>
                  <a:schemeClr val="tx2"/>
                </a:solidFill>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1626198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4090224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318544425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lvl1pPr>
              <a:defRPr>
                <a:solidFill>
                  <a:schemeClr val="tx2"/>
                </a:solidFill>
              </a:defRPr>
            </a:lvl1pPr>
          </a:lstStyle>
          <a:p>
            <a:r>
              <a:rPr lang="en-US" dirty="0"/>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340319037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b="0" i="0">
                <a:solidFill>
                  <a:srgbClr val="020A78"/>
                </a:solidFill>
                <a:latin typeface="Montserrat Medium" pitchFamily="2" charset="77"/>
              </a:defRPr>
            </a:lvl1pPr>
          </a:lstStyle>
          <a:p>
            <a:r>
              <a:rPr lang="en-US" dirty="0"/>
              <a:t>Click to edit Master title style</a:t>
            </a:r>
          </a:p>
        </p:txBody>
      </p:sp>
      <p:pic>
        <p:nvPicPr>
          <p:cNvPr id="4" name="Picture 3">
            <a:extLst>
              <a:ext uri="{FF2B5EF4-FFF2-40B4-BE49-F238E27FC236}">
                <a16:creationId xmlns:a16="http://schemas.microsoft.com/office/drawing/2014/main" id="{65C0D60D-B75D-7B8F-C6AC-1B63C67EF6B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548261" y="68406"/>
            <a:ext cx="2378850" cy="942837"/>
          </a:xfrm>
          <a:prstGeom prst="rect">
            <a:avLst/>
          </a:prstGeom>
        </p:spPr>
      </p:pic>
    </p:spTree>
    <p:extLst>
      <p:ext uri="{BB962C8B-B14F-4D97-AF65-F5344CB8AC3E}">
        <p14:creationId xmlns:p14="http://schemas.microsoft.com/office/powerpoint/2010/main" val="51850842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836613" y="2011680"/>
            <a:ext cx="10501312"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836613" y="1092416"/>
            <a:ext cx="10501312"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pic>
        <p:nvPicPr>
          <p:cNvPr id="5" name="Picture 4">
            <a:extLst>
              <a:ext uri="{FF2B5EF4-FFF2-40B4-BE49-F238E27FC236}">
                <a16:creationId xmlns:a16="http://schemas.microsoft.com/office/drawing/2014/main" id="{3CE64874-FB1C-3412-9A5B-C8DFCDCC9E3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548261" y="68406"/>
            <a:ext cx="2378850" cy="942837"/>
          </a:xfrm>
          <a:prstGeom prst="rect">
            <a:avLst/>
          </a:prstGeom>
        </p:spPr>
      </p:pic>
    </p:spTree>
    <p:extLst>
      <p:ext uri="{BB962C8B-B14F-4D97-AF65-F5344CB8AC3E}">
        <p14:creationId xmlns:p14="http://schemas.microsoft.com/office/powerpoint/2010/main" val="306998787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15_Title Slide">
    <p:bg>
      <p:bgPr>
        <a:solidFill>
          <a:srgbClr val="0C70C8"/>
        </a:solid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803188" y="1236572"/>
            <a:ext cx="8254315" cy="3519882"/>
          </a:xfrm>
        </p:spPr>
        <p:txBody>
          <a:bodyPr anchor="b">
            <a:normAutofit/>
          </a:bodyPr>
          <a:lstStyle>
            <a:lvl1pPr>
              <a:defRPr sz="5400">
                <a:solidFill>
                  <a:schemeClr val="bg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BB9F71A4-DE80-4132-20FE-D2D4347B9B7A}"/>
              </a:ext>
            </a:extLst>
          </p:cNvPr>
          <p:cNvSpPr>
            <a:spLocks noGrp="1"/>
          </p:cNvSpPr>
          <p:nvPr>
            <p:ph type="body" sz="quarter" idx="13"/>
          </p:nvPr>
        </p:nvSpPr>
        <p:spPr>
          <a:xfrm>
            <a:off x="803275" y="5029200"/>
            <a:ext cx="7723188" cy="1112838"/>
          </a:xfrm>
        </p:spPr>
        <p:txBody>
          <a:bodyPr/>
          <a:lstStyle>
            <a:lvl1pPr marL="0" indent="0">
              <a:buNone/>
              <a:defRPr>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5" name="Slide Number Placeholder 5">
            <a:extLst>
              <a:ext uri="{FF2B5EF4-FFF2-40B4-BE49-F238E27FC236}">
                <a16:creationId xmlns:a16="http://schemas.microsoft.com/office/drawing/2014/main" id="{AEB3DD83-8398-BEBF-801C-1D8144D3697C}"/>
              </a:ext>
            </a:extLst>
          </p:cNvPr>
          <p:cNvSpPr>
            <a:spLocks noGrp="1"/>
          </p:cNvSpPr>
          <p:nvPr>
            <p:ph type="sldNum" sz="quarter" idx="12"/>
          </p:nvPr>
        </p:nvSpPr>
        <p:spPr>
          <a:xfrm>
            <a:off x="11445498" y="6365726"/>
            <a:ext cx="481614" cy="365125"/>
          </a:xfrm>
          <a:solidFill>
            <a:srgbClr val="0C70C8"/>
          </a:solidFill>
        </p:spPr>
        <p:txBody>
          <a:bodyPr/>
          <a:lstStyle>
            <a:lvl1pPr>
              <a:defRPr sz="1000" b="0" i="0">
                <a:solidFill>
                  <a:schemeClr val="bg1"/>
                </a:solidFill>
                <a:latin typeface="Montserrat Medium" pitchFamily="2" charset="77"/>
              </a:defRPr>
            </a:lvl1pPr>
          </a:lstStyle>
          <a:p>
            <a:fld id="{1AF6F2DA-B01E-0F4A-9C3D-CC5E8B20FA62}" type="slidenum">
              <a:rPr lang="en-US" smtClean="0"/>
              <a:pPr/>
              <a:t>‹#›</a:t>
            </a:fld>
            <a:endParaRPr lang="en-US" dirty="0"/>
          </a:p>
        </p:txBody>
      </p:sp>
      <p:pic>
        <p:nvPicPr>
          <p:cNvPr id="6" name="Picture 5">
            <a:extLst>
              <a:ext uri="{FF2B5EF4-FFF2-40B4-BE49-F238E27FC236}">
                <a16:creationId xmlns:a16="http://schemas.microsoft.com/office/drawing/2014/main" id="{FDA3DAED-72A0-551C-52E3-A2E767F5FAB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3185" y="671528"/>
            <a:ext cx="4878743" cy="1933648"/>
          </a:xfrm>
          <a:prstGeom prst="rect">
            <a:avLst/>
          </a:prstGeom>
        </p:spPr>
      </p:pic>
    </p:spTree>
    <p:extLst>
      <p:ext uri="{BB962C8B-B14F-4D97-AF65-F5344CB8AC3E}">
        <p14:creationId xmlns:p14="http://schemas.microsoft.com/office/powerpoint/2010/main" val="45620530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BFA2FB-DA5E-D3F8-BF63-7045F48166E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 y="-19241"/>
            <a:ext cx="12192001" cy="6877241"/>
          </a:xfrm>
          <a:prstGeom prst="rect">
            <a:avLst/>
          </a:prstGeom>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2" y="0"/>
            <a:ext cx="12192000" cy="6858000"/>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 name="Google Shape;55;p13">
            <a:extLst>
              <a:ext uri="{FF2B5EF4-FFF2-40B4-BE49-F238E27FC236}">
                <a16:creationId xmlns:a16="http://schemas.microsoft.com/office/drawing/2014/main" id="{2D2F5E17-6D10-0A2B-4746-3B642B52135A}"/>
              </a:ext>
            </a:extLst>
          </p:cNvPr>
          <p:cNvSpPr/>
          <p:nvPr userDrawn="1"/>
        </p:nvSpPr>
        <p:spPr>
          <a:xfrm>
            <a:off x="-3" y="0"/>
            <a:ext cx="7710410" cy="6858000"/>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212816" y="6365726"/>
            <a:ext cx="481614" cy="365125"/>
          </a:xfrm>
          <a:solidFill>
            <a:srgbClr val="0C70C8"/>
          </a:solidFill>
        </p:spPr>
        <p:txBody>
          <a:bodyPr/>
          <a:lstStyle>
            <a:lvl1pPr algn="l">
              <a:defRPr sz="1000" b="0" i="0">
                <a:solidFill>
                  <a:schemeClr val="bg1"/>
                </a:solidFill>
                <a:latin typeface="Montserrat Medium" pitchFamily="2" charset="77"/>
              </a:defRPr>
            </a:lvl1pPr>
          </a:lstStyle>
          <a:p>
            <a:fld id="{1AF6F2DA-B01E-0F4A-9C3D-CC5E8B20FA62}" type="slidenum">
              <a:rPr lang="en-US" smtClean="0"/>
              <a:pPr/>
              <a:t>‹#›</a:t>
            </a:fld>
            <a:endParaRPr lang="en-US" dirty="0"/>
          </a:p>
        </p:txBody>
      </p:sp>
      <p:sp>
        <p:nvSpPr>
          <p:cNvPr id="7" name="Title 13">
            <a:extLst>
              <a:ext uri="{FF2B5EF4-FFF2-40B4-BE49-F238E27FC236}">
                <a16:creationId xmlns:a16="http://schemas.microsoft.com/office/drawing/2014/main" id="{5B615F0B-D4AB-69E0-609D-92E2945480C8}"/>
              </a:ext>
            </a:extLst>
          </p:cNvPr>
          <p:cNvSpPr>
            <a:spLocks noGrp="1"/>
          </p:cNvSpPr>
          <p:nvPr>
            <p:ph type="title"/>
          </p:nvPr>
        </p:nvSpPr>
        <p:spPr>
          <a:xfrm>
            <a:off x="803188" y="1236572"/>
            <a:ext cx="6465517" cy="3519882"/>
          </a:xfrm>
        </p:spPr>
        <p:txBody>
          <a:bodyPr anchor="b">
            <a:normAutofit/>
          </a:bodyPr>
          <a:lstStyle>
            <a:lvl1pPr marL="0" indent="0">
              <a:buFont typeface="+mj-lt"/>
              <a:buNone/>
              <a:defRPr sz="5400">
                <a:solidFill>
                  <a:schemeClr val="bg1"/>
                </a:solidFill>
              </a:defRPr>
            </a:lvl1pPr>
          </a:lstStyle>
          <a:p>
            <a:r>
              <a:rPr lang="en-US" dirty="0"/>
              <a:t>Click to edit Master title style</a:t>
            </a:r>
          </a:p>
        </p:txBody>
      </p:sp>
      <p:sp>
        <p:nvSpPr>
          <p:cNvPr id="9" name="Text Placeholder 3">
            <a:extLst>
              <a:ext uri="{FF2B5EF4-FFF2-40B4-BE49-F238E27FC236}">
                <a16:creationId xmlns:a16="http://schemas.microsoft.com/office/drawing/2014/main" id="{81797806-8C78-1864-C05A-4FD543F44E7C}"/>
              </a:ext>
            </a:extLst>
          </p:cNvPr>
          <p:cNvSpPr>
            <a:spLocks noGrp="1"/>
          </p:cNvSpPr>
          <p:nvPr>
            <p:ph type="body" sz="quarter" idx="13"/>
          </p:nvPr>
        </p:nvSpPr>
        <p:spPr>
          <a:xfrm>
            <a:off x="803275" y="5029200"/>
            <a:ext cx="6465430" cy="1112838"/>
          </a:xfrm>
        </p:spPr>
        <p:txBody>
          <a:bodyPr/>
          <a:lstStyle>
            <a:lvl1pPr marL="0" indent="0">
              <a:buFont typeface="+mj-lt"/>
              <a:buNone/>
              <a:defRPr>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pic>
        <p:nvPicPr>
          <p:cNvPr id="8" name="Picture 7">
            <a:extLst>
              <a:ext uri="{FF2B5EF4-FFF2-40B4-BE49-F238E27FC236}">
                <a16:creationId xmlns:a16="http://schemas.microsoft.com/office/drawing/2014/main" id="{9C6FCD98-7BE2-B1EE-D157-B5DE2435B6A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11132" y="3669246"/>
            <a:ext cx="2268052" cy="2972186"/>
          </a:xfrm>
          <a:prstGeom prst="rect">
            <a:avLst/>
          </a:prstGeom>
        </p:spPr>
      </p:pic>
    </p:spTree>
    <p:extLst>
      <p:ext uri="{BB962C8B-B14F-4D97-AF65-F5344CB8AC3E}">
        <p14:creationId xmlns:p14="http://schemas.microsoft.com/office/powerpoint/2010/main" val="5549194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BFA2FB-DA5E-D3F8-BF63-7045F48166E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 y="-19241"/>
            <a:ext cx="12192001" cy="6877241"/>
          </a:xfrm>
          <a:prstGeom prst="rect">
            <a:avLst/>
          </a:prstGeom>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2" y="0"/>
            <a:ext cx="12192000" cy="6858000"/>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 name="Google Shape;55;p13">
            <a:extLst>
              <a:ext uri="{FF2B5EF4-FFF2-40B4-BE49-F238E27FC236}">
                <a16:creationId xmlns:a16="http://schemas.microsoft.com/office/drawing/2014/main" id="{2D2F5E17-6D10-0A2B-4746-3B642B52135A}"/>
              </a:ext>
            </a:extLst>
          </p:cNvPr>
          <p:cNvSpPr/>
          <p:nvPr userDrawn="1"/>
        </p:nvSpPr>
        <p:spPr>
          <a:xfrm>
            <a:off x="-3" y="0"/>
            <a:ext cx="7710410" cy="6858000"/>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788912" cy="344737"/>
          </a:xfrm>
        </p:spPr>
        <p:txBody>
          <a:bodyPr>
            <a:normAutofit/>
          </a:bodyPr>
          <a:lstStyle>
            <a:lvl1pPr>
              <a:defRPr sz="2000">
                <a:solidFill>
                  <a:schemeClr val="bg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434380" cy="392715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434380" cy="462013"/>
          </a:xfrm>
        </p:spPr>
        <p:txBody>
          <a:bodyPr>
            <a:normAutofit/>
          </a:bodyPr>
          <a:lstStyle>
            <a:lvl1pPr marL="0" indent="0">
              <a:buNone/>
              <a:defRPr sz="2400" b="1" i="0">
                <a:solidFill>
                  <a:schemeClr val="bg1"/>
                </a:solidFill>
                <a:latin typeface="Montserrat SemiBold" pitchFamily="2" charset="77"/>
              </a:defRPr>
            </a:lvl1pPr>
          </a:lstStyle>
          <a:p>
            <a:pPr lvl="0"/>
            <a:r>
              <a:rPr lang="en-US" dirty="0"/>
              <a:t>Click to edit Master text styles</a:t>
            </a:r>
          </a:p>
        </p:txBody>
      </p:sp>
      <p:sp>
        <p:nvSpPr>
          <p:cNvPr id="7" name="Slide Number Placeholder 5">
            <a:extLst>
              <a:ext uri="{FF2B5EF4-FFF2-40B4-BE49-F238E27FC236}">
                <a16:creationId xmlns:a16="http://schemas.microsoft.com/office/drawing/2014/main" id="{F1A91C2D-3450-577B-F855-8650AF37A1A2}"/>
              </a:ext>
            </a:extLst>
          </p:cNvPr>
          <p:cNvSpPr>
            <a:spLocks noGrp="1"/>
          </p:cNvSpPr>
          <p:nvPr>
            <p:ph type="sldNum" sz="quarter" idx="12"/>
          </p:nvPr>
        </p:nvSpPr>
        <p:spPr>
          <a:xfrm>
            <a:off x="368793" y="6365726"/>
            <a:ext cx="481614" cy="365125"/>
          </a:xfrm>
          <a:noFill/>
        </p:spPr>
        <p:txBody>
          <a:bodyPr/>
          <a:lstStyle>
            <a:lvl1pPr>
              <a:defRPr sz="1000" b="0" i="0">
                <a:solidFill>
                  <a:schemeClr val="bg1"/>
                </a:solidFill>
                <a:latin typeface="Montserrat Medium" pitchFamily="2" charset="77"/>
              </a:defRPr>
            </a:lvl1pPr>
          </a:lstStyle>
          <a:p>
            <a:pPr algn="l"/>
            <a:fld id="{1AF6F2DA-B01E-0F4A-9C3D-CC5E8B20FA62}" type="slidenum">
              <a:rPr lang="en-US" smtClean="0"/>
              <a:pPr algn="l"/>
              <a:t>‹#›</a:t>
            </a:fld>
            <a:endParaRPr lang="en-US" dirty="0"/>
          </a:p>
        </p:txBody>
      </p:sp>
      <p:pic>
        <p:nvPicPr>
          <p:cNvPr id="9" name="Picture 8">
            <a:extLst>
              <a:ext uri="{FF2B5EF4-FFF2-40B4-BE49-F238E27FC236}">
                <a16:creationId xmlns:a16="http://schemas.microsoft.com/office/drawing/2014/main" id="{2DCF438C-290B-7F9E-E0DB-6F9B858BD0E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11132" y="3669246"/>
            <a:ext cx="2268052" cy="2972186"/>
          </a:xfrm>
          <a:prstGeom prst="rect">
            <a:avLst/>
          </a:prstGeom>
        </p:spPr>
      </p:pic>
    </p:spTree>
    <p:extLst>
      <p:ext uri="{BB962C8B-B14F-4D97-AF65-F5344CB8AC3E}">
        <p14:creationId xmlns:p14="http://schemas.microsoft.com/office/powerpoint/2010/main" val="112070413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670431" cy="3927158"/>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670431"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grpSp>
        <p:nvGrpSpPr>
          <p:cNvPr id="7" name="Group 6">
            <a:extLst>
              <a:ext uri="{FF2B5EF4-FFF2-40B4-BE49-F238E27FC236}">
                <a16:creationId xmlns:a16="http://schemas.microsoft.com/office/drawing/2014/main" id="{CED6B2FE-01F0-D031-A25D-AE8A8A41441F}"/>
              </a:ext>
            </a:extLst>
          </p:cNvPr>
          <p:cNvGrpSpPr/>
          <p:nvPr userDrawn="1"/>
        </p:nvGrpSpPr>
        <p:grpSpPr>
          <a:xfrm>
            <a:off x="7702087" y="0"/>
            <a:ext cx="4489913" cy="6864955"/>
            <a:chOff x="7702087" y="0"/>
            <a:chExt cx="4489913" cy="6864955"/>
          </a:xfrm>
        </p:grpSpPr>
        <p:pic>
          <p:nvPicPr>
            <p:cNvPr id="2" name="Google Shape;54;p13">
              <a:extLst>
                <a:ext uri="{FF2B5EF4-FFF2-40B4-BE49-F238E27FC236}">
                  <a16:creationId xmlns:a16="http://schemas.microsoft.com/office/drawing/2014/main" id="{8E298BD6-02F9-416A-BFDB-A9A8394EC78C}"/>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7702087" y="0"/>
              <a:ext cx="4489913" cy="6858000"/>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58000"/>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Slide Number Placeholder 5">
            <a:extLst>
              <a:ext uri="{FF2B5EF4-FFF2-40B4-BE49-F238E27FC236}">
                <a16:creationId xmlns:a16="http://schemas.microsoft.com/office/drawing/2014/main" id="{BD8CD98B-1151-0A20-2E4F-1195300BD409}"/>
              </a:ext>
            </a:extLst>
          </p:cNvPr>
          <p:cNvSpPr>
            <a:spLocks noGrp="1"/>
          </p:cNvSpPr>
          <p:nvPr>
            <p:ph type="sldNum" sz="quarter" idx="12"/>
          </p:nvPr>
        </p:nvSpPr>
        <p:spPr>
          <a:xfrm>
            <a:off x="368793" y="6365726"/>
            <a:ext cx="481614" cy="365125"/>
          </a:xfrm>
          <a:noFill/>
        </p:spPr>
        <p:txBody>
          <a:bodyPr/>
          <a:lstStyle>
            <a:lvl1pPr algn="l">
              <a:defRPr sz="1000" b="0" i="0">
                <a:solidFill>
                  <a:schemeClr val="tx1"/>
                </a:solidFill>
                <a:latin typeface="Montserrat Medium" pitchFamily="2" charset="77"/>
              </a:defRPr>
            </a:lvl1pPr>
          </a:lstStyle>
          <a:p>
            <a:fld id="{1AF6F2DA-B01E-0F4A-9C3D-CC5E8B20FA62}" type="slidenum">
              <a:rPr lang="en-US" smtClean="0"/>
              <a:pPr/>
              <a:t>‹#›</a:t>
            </a:fld>
            <a:endParaRPr lang="en-US" dirty="0"/>
          </a:p>
        </p:txBody>
      </p:sp>
      <p:pic>
        <p:nvPicPr>
          <p:cNvPr id="8" name="Picture 7">
            <a:extLst>
              <a:ext uri="{FF2B5EF4-FFF2-40B4-BE49-F238E27FC236}">
                <a16:creationId xmlns:a16="http://schemas.microsoft.com/office/drawing/2014/main" id="{E683906E-860A-BF5A-7130-776454E5696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11132" y="3669246"/>
            <a:ext cx="2268052" cy="2972186"/>
          </a:xfrm>
          <a:prstGeom prst="rect">
            <a:avLst/>
          </a:prstGeom>
        </p:spPr>
      </p:pic>
    </p:spTree>
    <p:extLst>
      <p:ext uri="{BB962C8B-B14F-4D97-AF65-F5344CB8AC3E}">
        <p14:creationId xmlns:p14="http://schemas.microsoft.com/office/powerpoint/2010/main" val="152058590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grpSp>
        <p:nvGrpSpPr>
          <p:cNvPr id="7" name="Group 6">
            <a:extLst>
              <a:ext uri="{FF2B5EF4-FFF2-40B4-BE49-F238E27FC236}">
                <a16:creationId xmlns:a16="http://schemas.microsoft.com/office/drawing/2014/main" id="{CED6B2FE-01F0-D031-A25D-AE8A8A41441F}"/>
              </a:ext>
            </a:extLst>
          </p:cNvPr>
          <p:cNvGrpSpPr/>
          <p:nvPr userDrawn="1"/>
        </p:nvGrpSpPr>
        <p:grpSpPr>
          <a:xfrm flipH="1">
            <a:off x="0" y="0"/>
            <a:ext cx="4489913" cy="6864955"/>
            <a:chOff x="7702087" y="0"/>
            <a:chExt cx="4489913" cy="6864955"/>
          </a:xfrm>
        </p:grpSpPr>
        <p:pic>
          <p:nvPicPr>
            <p:cNvPr id="2" name="Google Shape;54;p13">
              <a:extLst>
                <a:ext uri="{FF2B5EF4-FFF2-40B4-BE49-F238E27FC236}">
                  <a16:creationId xmlns:a16="http://schemas.microsoft.com/office/drawing/2014/main" id="{8E298BD6-02F9-416A-BFDB-A9A8394EC78C}"/>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7702087" y="0"/>
              <a:ext cx="4489913" cy="6858000"/>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58000"/>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a:p>
        </p:txBody>
      </p:sp>
      <p:sp>
        <p:nvSpPr>
          <p:cNvPr id="8" name="Google Shape;122;p18">
            <a:extLst>
              <a:ext uri="{FF2B5EF4-FFF2-40B4-BE49-F238E27FC236}">
                <a16:creationId xmlns:a16="http://schemas.microsoft.com/office/drawing/2014/main" id="{25048A7C-FDC2-FDD3-0F23-32D99873E1B6}"/>
              </a:ext>
            </a:extLst>
          </p:cNvPr>
          <p:cNvSpPr/>
          <p:nvPr userDrawn="1"/>
        </p:nvSpPr>
        <p:spPr>
          <a:xfrm>
            <a:off x="74" y="-9728"/>
            <a:ext cx="4489839" cy="644893"/>
          </a:xfrm>
          <a:prstGeom prst="rect">
            <a:avLst/>
          </a:prstGeom>
          <a:solidFill>
            <a:srgbClr val="0C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90" y="150075"/>
            <a:ext cx="4225024" cy="344737"/>
          </a:xfrm>
        </p:spPr>
        <p:txBody>
          <a:bodyPr>
            <a:normAutofit/>
          </a:bodyPr>
          <a:lstStyle>
            <a:lvl1pPr>
              <a:defRPr sz="1400">
                <a:solidFill>
                  <a:schemeClr val="bg1"/>
                </a:solidFill>
              </a:defRPr>
            </a:lvl1pPr>
          </a:lstStyle>
          <a:p>
            <a:r>
              <a:rPr lang="en-US" dirty="0"/>
              <a:t>Click to edit Master title style</a:t>
            </a:r>
          </a:p>
        </p:txBody>
      </p:sp>
      <p:pic>
        <p:nvPicPr>
          <p:cNvPr id="3" name="Picture 2">
            <a:extLst>
              <a:ext uri="{FF2B5EF4-FFF2-40B4-BE49-F238E27FC236}">
                <a16:creationId xmlns:a16="http://schemas.microsoft.com/office/drawing/2014/main" id="{E8044A28-B060-7365-2669-25F25138BD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6125" y="3669246"/>
            <a:ext cx="2268052" cy="2972186"/>
          </a:xfrm>
          <a:prstGeom prst="rect">
            <a:avLst/>
          </a:prstGeom>
        </p:spPr>
      </p:pic>
    </p:spTree>
    <p:extLst>
      <p:ext uri="{BB962C8B-B14F-4D97-AF65-F5344CB8AC3E}">
        <p14:creationId xmlns:p14="http://schemas.microsoft.com/office/powerpoint/2010/main" val="62125096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grpSp>
        <p:nvGrpSpPr>
          <p:cNvPr id="7" name="Group 6">
            <a:extLst>
              <a:ext uri="{FF2B5EF4-FFF2-40B4-BE49-F238E27FC236}">
                <a16:creationId xmlns:a16="http://schemas.microsoft.com/office/drawing/2014/main" id="{CED6B2FE-01F0-D031-A25D-AE8A8A41441F}"/>
              </a:ext>
            </a:extLst>
          </p:cNvPr>
          <p:cNvGrpSpPr/>
          <p:nvPr userDrawn="1"/>
        </p:nvGrpSpPr>
        <p:grpSpPr>
          <a:xfrm flipH="1">
            <a:off x="0" y="0"/>
            <a:ext cx="4489913" cy="6864955"/>
            <a:chOff x="7702087" y="0"/>
            <a:chExt cx="4489913" cy="6864955"/>
          </a:xfrm>
        </p:grpSpPr>
        <p:pic>
          <p:nvPicPr>
            <p:cNvPr id="2" name="Google Shape;54;p13">
              <a:extLst>
                <a:ext uri="{FF2B5EF4-FFF2-40B4-BE49-F238E27FC236}">
                  <a16:creationId xmlns:a16="http://schemas.microsoft.com/office/drawing/2014/main" id="{8E298BD6-02F9-416A-BFDB-A9A8394EC78C}"/>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7702087" y="0"/>
              <a:ext cx="4489913" cy="6858000"/>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58000"/>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dirty="0"/>
          </a:p>
        </p:txBody>
      </p:sp>
      <p:pic>
        <p:nvPicPr>
          <p:cNvPr id="8" name="Picture 7">
            <a:extLst>
              <a:ext uri="{FF2B5EF4-FFF2-40B4-BE49-F238E27FC236}">
                <a16:creationId xmlns:a16="http://schemas.microsoft.com/office/drawing/2014/main" id="{5E143203-395C-84E1-586A-80047C8F96F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6125" y="3669246"/>
            <a:ext cx="2268052" cy="2972186"/>
          </a:xfrm>
          <a:prstGeom prst="rect">
            <a:avLst/>
          </a:prstGeom>
        </p:spPr>
      </p:pic>
    </p:spTree>
    <p:extLst>
      <p:ext uri="{BB962C8B-B14F-4D97-AF65-F5344CB8AC3E}">
        <p14:creationId xmlns:p14="http://schemas.microsoft.com/office/powerpoint/2010/main" val="42214917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278142010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670431" cy="3927158"/>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670431"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grpSp>
        <p:nvGrpSpPr>
          <p:cNvPr id="13" name="Group 12">
            <a:extLst>
              <a:ext uri="{FF2B5EF4-FFF2-40B4-BE49-F238E27FC236}">
                <a16:creationId xmlns:a16="http://schemas.microsoft.com/office/drawing/2014/main" id="{2D8BA504-6F85-1486-1275-75C693D8FEEE}"/>
              </a:ext>
            </a:extLst>
          </p:cNvPr>
          <p:cNvGrpSpPr/>
          <p:nvPr userDrawn="1"/>
        </p:nvGrpSpPr>
        <p:grpSpPr>
          <a:xfrm>
            <a:off x="7702086" y="6955"/>
            <a:ext cx="4489914" cy="6877241"/>
            <a:chOff x="7702086" y="6955"/>
            <a:chExt cx="4489914" cy="6877241"/>
          </a:xfrm>
        </p:grpSpPr>
        <p:pic>
          <p:nvPicPr>
            <p:cNvPr id="10" name="Google Shape;110;p17">
              <a:extLst>
                <a:ext uri="{FF2B5EF4-FFF2-40B4-BE49-F238E27FC236}">
                  <a16:creationId xmlns:a16="http://schemas.microsoft.com/office/drawing/2014/main" id="{4F3A0320-5EBF-37FC-C143-CC77F0099CEC}"/>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t="-86"/>
            <a:stretch/>
          </p:blipFill>
          <p:spPr>
            <a:xfrm>
              <a:off x="7702086" y="6955"/>
              <a:ext cx="4489914" cy="6851045"/>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77241"/>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2" name="Slide Number Placeholder 5">
            <a:extLst>
              <a:ext uri="{FF2B5EF4-FFF2-40B4-BE49-F238E27FC236}">
                <a16:creationId xmlns:a16="http://schemas.microsoft.com/office/drawing/2014/main" id="{E72DD422-8FB9-3004-C384-3B64C2426947}"/>
              </a:ext>
            </a:extLst>
          </p:cNvPr>
          <p:cNvSpPr>
            <a:spLocks noGrp="1"/>
          </p:cNvSpPr>
          <p:nvPr>
            <p:ph type="sldNum" sz="quarter" idx="12"/>
          </p:nvPr>
        </p:nvSpPr>
        <p:spPr>
          <a:xfrm>
            <a:off x="368793" y="6365726"/>
            <a:ext cx="481614" cy="365125"/>
          </a:xfrm>
          <a:noFill/>
        </p:spPr>
        <p:txBody>
          <a:bodyPr/>
          <a:lstStyle>
            <a:lvl1pPr algn="l">
              <a:defRPr sz="1000" b="0" i="0">
                <a:solidFill>
                  <a:schemeClr val="tx1"/>
                </a:solidFill>
                <a:latin typeface="Montserrat Medium" pitchFamily="2" charset="77"/>
              </a:defRPr>
            </a:lvl1pPr>
          </a:lstStyle>
          <a:p>
            <a:fld id="{1AF6F2DA-B01E-0F4A-9C3D-CC5E8B20FA62}" type="slidenum">
              <a:rPr lang="en-US" smtClean="0"/>
              <a:pPr/>
              <a:t>‹#›</a:t>
            </a:fld>
            <a:endParaRPr lang="en-US" dirty="0"/>
          </a:p>
        </p:txBody>
      </p:sp>
      <p:pic>
        <p:nvPicPr>
          <p:cNvPr id="15" name="Picture 14">
            <a:extLst>
              <a:ext uri="{FF2B5EF4-FFF2-40B4-BE49-F238E27FC236}">
                <a16:creationId xmlns:a16="http://schemas.microsoft.com/office/drawing/2014/main" id="{A3A9A986-0594-47DB-DFC5-45074910083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11132" y="3669246"/>
            <a:ext cx="2268052" cy="2972186"/>
          </a:xfrm>
          <a:prstGeom prst="rect">
            <a:avLst/>
          </a:prstGeom>
        </p:spPr>
      </p:pic>
    </p:spTree>
    <p:extLst>
      <p:ext uri="{BB962C8B-B14F-4D97-AF65-F5344CB8AC3E}">
        <p14:creationId xmlns:p14="http://schemas.microsoft.com/office/powerpoint/2010/main" val="158825407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pic>
        <p:nvPicPr>
          <p:cNvPr id="12" name="Google Shape;110;p17">
            <a:extLst>
              <a:ext uri="{FF2B5EF4-FFF2-40B4-BE49-F238E27FC236}">
                <a16:creationId xmlns:a16="http://schemas.microsoft.com/office/drawing/2014/main" id="{CBEFC340-1869-22CB-5A5C-537D113451C4}"/>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t="-86"/>
          <a:stretch/>
        </p:blipFill>
        <p:spPr>
          <a:xfrm>
            <a:off x="0" y="0"/>
            <a:ext cx="4489914" cy="6858000"/>
          </a:xfrm>
          <a:prstGeom prst="rect">
            <a:avLst/>
          </a:prstGeom>
          <a:noFill/>
          <a:ln>
            <a:noFill/>
          </a:ln>
        </p:spPr>
      </p:pic>
      <p:sp>
        <p:nvSpPr>
          <p:cNvPr id="13" name="Google Shape;55;p13">
            <a:extLst>
              <a:ext uri="{FF2B5EF4-FFF2-40B4-BE49-F238E27FC236}">
                <a16:creationId xmlns:a16="http://schemas.microsoft.com/office/drawing/2014/main" id="{63E12DBC-28B4-3EF4-ADA0-11BC3AF35513}"/>
              </a:ext>
            </a:extLst>
          </p:cNvPr>
          <p:cNvSpPr/>
          <p:nvPr userDrawn="1"/>
        </p:nvSpPr>
        <p:spPr>
          <a:xfrm>
            <a:off x="1" y="-26196"/>
            <a:ext cx="4489913" cy="6877241"/>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a:p>
        </p:txBody>
      </p:sp>
      <p:sp>
        <p:nvSpPr>
          <p:cNvPr id="2" name="Google Shape;55;p13">
            <a:extLst>
              <a:ext uri="{FF2B5EF4-FFF2-40B4-BE49-F238E27FC236}">
                <a16:creationId xmlns:a16="http://schemas.microsoft.com/office/drawing/2014/main" id="{9016284E-F24B-4F6C-240A-940074AB1DFA}"/>
              </a:ext>
            </a:extLst>
          </p:cNvPr>
          <p:cNvSpPr/>
          <p:nvPr userDrawn="1"/>
        </p:nvSpPr>
        <p:spPr>
          <a:xfrm>
            <a:off x="1" y="6955"/>
            <a:ext cx="4489913" cy="716485"/>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90" y="150075"/>
            <a:ext cx="4225024" cy="344737"/>
          </a:xfrm>
        </p:spPr>
        <p:txBody>
          <a:bodyPr>
            <a:normAutofit/>
          </a:bodyPr>
          <a:lstStyle>
            <a:lvl1pPr>
              <a:defRPr sz="1400">
                <a:solidFill>
                  <a:schemeClr val="bg1"/>
                </a:solidFill>
              </a:defRPr>
            </a:lvl1pPr>
          </a:lstStyle>
          <a:p>
            <a:r>
              <a:rPr lang="en-US" dirty="0"/>
              <a:t>Click to edit Master title style</a:t>
            </a:r>
          </a:p>
        </p:txBody>
      </p:sp>
      <p:pic>
        <p:nvPicPr>
          <p:cNvPr id="5" name="Picture 4">
            <a:extLst>
              <a:ext uri="{FF2B5EF4-FFF2-40B4-BE49-F238E27FC236}">
                <a16:creationId xmlns:a16="http://schemas.microsoft.com/office/drawing/2014/main" id="{700B3CBA-7DF0-1F49-FCA7-87BFD070EF2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6125" y="3669246"/>
            <a:ext cx="2268052" cy="2972186"/>
          </a:xfrm>
          <a:prstGeom prst="rect">
            <a:avLst/>
          </a:prstGeom>
        </p:spPr>
      </p:pic>
    </p:spTree>
    <p:extLst>
      <p:ext uri="{BB962C8B-B14F-4D97-AF65-F5344CB8AC3E}">
        <p14:creationId xmlns:p14="http://schemas.microsoft.com/office/powerpoint/2010/main" val="291701111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38_Title Slide">
    <p:spTree>
      <p:nvGrpSpPr>
        <p:cNvPr id="1" name=""/>
        <p:cNvGrpSpPr/>
        <p:nvPr/>
      </p:nvGrpSpPr>
      <p:grpSpPr>
        <a:xfrm>
          <a:off x="0" y="0"/>
          <a:ext cx="0" cy="0"/>
          <a:chOff x="0" y="0"/>
          <a:chExt cx="0" cy="0"/>
        </a:xfrm>
      </p:grpSpPr>
      <p:pic>
        <p:nvPicPr>
          <p:cNvPr id="12" name="Google Shape;110;p17">
            <a:extLst>
              <a:ext uri="{FF2B5EF4-FFF2-40B4-BE49-F238E27FC236}">
                <a16:creationId xmlns:a16="http://schemas.microsoft.com/office/drawing/2014/main" id="{CBEFC340-1869-22CB-5A5C-537D113451C4}"/>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t="-86"/>
          <a:stretch/>
        </p:blipFill>
        <p:spPr>
          <a:xfrm>
            <a:off x="0" y="0"/>
            <a:ext cx="4489914" cy="6858000"/>
          </a:xfrm>
          <a:prstGeom prst="rect">
            <a:avLst/>
          </a:prstGeom>
          <a:noFill/>
          <a:ln>
            <a:noFill/>
          </a:ln>
        </p:spPr>
      </p:pic>
      <p:sp>
        <p:nvSpPr>
          <p:cNvPr id="13" name="Google Shape;55;p13">
            <a:extLst>
              <a:ext uri="{FF2B5EF4-FFF2-40B4-BE49-F238E27FC236}">
                <a16:creationId xmlns:a16="http://schemas.microsoft.com/office/drawing/2014/main" id="{63E12DBC-28B4-3EF4-ADA0-11BC3AF35513}"/>
              </a:ext>
            </a:extLst>
          </p:cNvPr>
          <p:cNvSpPr/>
          <p:nvPr userDrawn="1"/>
        </p:nvSpPr>
        <p:spPr>
          <a:xfrm>
            <a:off x="1" y="-26196"/>
            <a:ext cx="4489913" cy="6877241"/>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a:p>
        </p:txBody>
      </p:sp>
      <p:pic>
        <p:nvPicPr>
          <p:cNvPr id="2" name="Picture 1">
            <a:extLst>
              <a:ext uri="{FF2B5EF4-FFF2-40B4-BE49-F238E27FC236}">
                <a16:creationId xmlns:a16="http://schemas.microsoft.com/office/drawing/2014/main" id="{40060C38-952F-0BC0-1800-3A8FF322B23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6125" y="3669246"/>
            <a:ext cx="2268052" cy="2972186"/>
          </a:xfrm>
          <a:prstGeom prst="rect">
            <a:avLst/>
          </a:prstGeom>
        </p:spPr>
      </p:pic>
    </p:spTree>
    <p:extLst>
      <p:ext uri="{BB962C8B-B14F-4D97-AF65-F5344CB8AC3E}">
        <p14:creationId xmlns:p14="http://schemas.microsoft.com/office/powerpoint/2010/main" val="368697677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4" y="-1"/>
            <a:ext cx="12191925" cy="644893"/>
          </a:xfrm>
          <a:prstGeom prst="rect">
            <a:avLst/>
          </a:prstGeom>
          <a:solidFill>
            <a:srgbClr val="0C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a:t>Click to edit Master title style</a:t>
            </a:r>
          </a:p>
        </p:txBody>
      </p:sp>
      <p:pic>
        <p:nvPicPr>
          <p:cNvPr id="4" name="Picture 3">
            <a:extLst>
              <a:ext uri="{FF2B5EF4-FFF2-40B4-BE49-F238E27FC236}">
                <a16:creationId xmlns:a16="http://schemas.microsoft.com/office/drawing/2014/main" id="{DA06DEF9-15AC-2754-8B08-68F485C2AAF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888" y="5788014"/>
            <a:ext cx="2378850" cy="942837"/>
          </a:xfrm>
          <a:prstGeom prst="rect">
            <a:avLst/>
          </a:prstGeom>
        </p:spPr>
      </p:pic>
    </p:spTree>
    <p:extLst>
      <p:ext uri="{BB962C8B-B14F-4D97-AF65-F5344CB8AC3E}">
        <p14:creationId xmlns:p14="http://schemas.microsoft.com/office/powerpoint/2010/main" val="7043613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4" y="-1"/>
            <a:ext cx="12191925" cy="644893"/>
          </a:xfrm>
          <a:prstGeom prst="rect">
            <a:avLst/>
          </a:prstGeom>
          <a:solidFill>
            <a:srgbClr val="0C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836613" y="2011680"/>
            <a:ext cx="10501312"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836613" y="1092416"/>
            <a:ext cx="10501312"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pic>
        <p:nvPicPr>
          <p:cNvPr id="8" name="Picture 7">
            <a:extLst>
              <a:ext uri="{FF2B5EF4-FFF2-40B4-BE49-F238E27FC236}">
                <a16:creationId xmlns:a16="http://schemas.microsoft.com/office/drawing/2014/main" id="{6E921691-DC0A-4074-83D3-A6A8D5F4DDE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888" y="5788014"/>
            <a:ext cx="2378850" cy="942837"/>
          </a:xfrm>
          <a:prstGeom prst="rect">
            <a:avLst/>
          </a:prstGeom>
        </p:spPr>
      </p:pic>
    </p:spTree>
    <p:extLst>
      <p:ext uri="{BB962C8B-B14F-4D97-AF65-F5344CB8AC3E}">
        <p14:creationId xmlns:p14="http://schemas.microsoft.com/office/powerpoint/2010/main" val="211534437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4" y="-1"/>
            <a:ext cx="12191925" cy="644893"/>
          </a:xfrm>
          <a:prstGeom prst="rect">
            <a:avLst/>
          </a:prstGeom>
          <a:solidFill>
            <a:srgbClr val="0C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458552"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458552"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pic>
        <p:nvPicPr>
          <p:cNvPr id="3" name="Picture 2">
            <a:extLst>
              <a:ext uri="{FF2B5EF4-FFF2-40B4-BE49-F238E27FC236}">
                <a16:creationId xmlns:a16="http://schemas.microsoft.com/office/drawing/2014/main" id="{97D76386-160C-679C-19D3-F5C464EDB7D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888" y="5788014"/>
            <a:ext cx="2378850" cy="942837"/>
          </a:xfrm>
          <a:prstGeom prst="rect">
            <a:avLst/>
          </a:prstGeom>
        </p:spPr>
      </p:pic>
    </p:spTree>
    <p:extLst>
      <p:ext uri="{BB962C8B-B14F-4D97-AF65-F5344CB8AC3E}">
        <p14:creationId xmlns:p14="http://schemas.microsoft.com/office/powerpoint/2010/main" val="410328374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4" y="-1"/>
            <a:ext cx="12191925" cy="644893"/>
          </a:xfrm>
          <a:prstGeom prst="rect">
            <a:avLst/>
          </a:prstGeom>
          <a:solidFill>
            <a:srgbClr val="0C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pic>
        <p:nvPicPr>
          <p:cNvPr id="3" name="Picture 2">
            <a:extLst>
              <a:ext uri="{FF2B5EF4-FFF2-40B4-BE49-F238E27FC236}">
                <a16:creationId xmlns:a16="http://schemas.microsoft.com/office/drawing/2014/main" id="{FEEFC862-62B9-6577-AC99-24F6034C14A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888" y="5788014"/>
            <a:ext cx="2378850" cy="942837"/>
          </a:xfrm>
          <a:prstGeom prst="rect">
            <a:avLst/>
          </a:prstGeom>
        </p:spPr>
      </p:pic>
    </p:spTree>
    <p:extLst>
      <p:ext uri="{BB962C8B-B14F-4D97-AF65-F5344CB8AC3E}">
        <p14:creationId xmlns:p14="http://schemas.microsoft.com/office/powerpoint/2010/main" val="195763204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6" y="-9728"/>
            <a:ext cx="6095924" cy="6867728"/>
          </a:xfrm>
          <a:prstGeom prst="rect">
            <a:avLst/>
          </a:prstGeom>
          <a:solidFill>
            <a:srgbClr val="0C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bg1"/>
              </a:solidFill>
            </a:endParaRP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chemeClr val="bg1"/>
                </a:solidFill>
                <a:latin typeface="Montserrat SemiBold" pitchFamily="2" charset="77"/>
              </a:defRPr>
            </a:lvl1pPr>
          </a:lstStyle>
          <a:p>
            <a:pPr lvl="0"/>
            <a:r>
              <a:rPr lang="en-US" dirty="0"/>
              <a:t>Click to edit Master text styles</a:t>
            </a:r>
          </a:p>
        </p:txBody>
      </p:sp>
      <p:sp>
        <p:nvSpPr>
          <p:cNvPr id="3" name="Text Placeholder 3">
            <a:extLst>
              <a:ext uri="{FF2B5EF4-FFF2-40B4-BE49-F238E27FC236}">
                <a16:creationId xmlns:a16="http://schemas.microsoft.com/office/drawing/2014/main" id="{0DE1D078-3D0A-670A-0490-71FD30945BF2}"/>
              </a:ext>
            </a:extLst>
          </p:cNvPr>
          <p:cNvSpPr>
            <a:spLocks noGrp="1"/>
          </p:cNvSpPr>
          <p:nvPr>
            <p:ph type="body" sz="quarter" idx="15"/>
          </p:nvPr>
        </p:nvSpPr>
        <p:spPr>
          <a:xfrm>
            <a:off x="6448927"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a:extLst>
              <a:ext uri="{FF2B5EF4-FFF2-40B4-BE49-F238E27FC236}">
                <a16:creationId xmlns:a16="http://schemas.microsoft.com/office/drawing/2014/main" id="{7B8335FE-1BC1-E981-F047-4A7E35239174}"/>
              </a:ext>
            </a:extLst>
          </p:cNvPr>
          <p:cNvSpPr>
            <a:spLocks noGrp="1"/>
          </p:cNvSpPr>
          <p:nvPr>
            <p:ph type="body" sz="quarter" idx="16"/>
          </p:nvPr>
        </p:nvSpPr>
        <p:spPr>
          <a:xfrm>
            <a:off x="6448927"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sp>
        <p:nvSpPr>
          <p:cNvPr id="8" name="Title 13">
            <a:extLst>
              <a:ext uri="{FF2B5EF4-FFF2-40B4-BE49-F238E27FC236}">
                <a16:creationId xmlns:a16="http://schemas.microsoft.com/office/drawing/2014/main" id="{5248D51F-FE71-3703-B796-1487E8782086}"/>
              </a:ext>
            </a:extLst>
          </p:cNvPr>
          <p:cNvSpPr>
            <a:spLocks noGrp="1"/>
          </p:cNvSpPr>
          <p:nvPr>
            <p:ph type="title"/>
          </p:nvPr>
        </p:nvSpPr>
        <p:spPr>
          <a:xfrm>
            <a:off x="264888" y="150075"/>
            <a:ext cx="5673899" cy="344737"/>
          </a:xfrm>
        </p:spPr>
        <p:txBody>
          <a:bodyPr>
            <a:normAutofit/>
          </a:bodyPr>
          <a:lstStyle>
            <a:lvl1pPr>
              <a:defRPr sz="2000">
                <a:solidFill>
                  <a:schemeClr val="bg1"/>
                </a:solidFill>
              </a:defRPr>
            </a:lvl1pPr>
          </a:lstStyle>
          <a:p>
            <a:r>
              <a:rPr lang="en-US" dirty="0"/>
              <a:t>Click to edit Master title style</a:t>
            </a:r>
          </a:p>
        </p:txBody>
      </p:sp>
      <p:pic>
        <p:nvPicPr>
          <p:cNvPr id="9" name="Picture 8">
            <a:extLst>
              <a:ext uri="{FF2B5EF4-FFF2-40B4-BE49-F238E27FC236}">
                <a16:creationId xmlns:a16="http://schemas.microsoft.com/office/drawing/2014/main" id="{71F6740E-1467-4AB2-3F6A-8785AD9C0E1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548261" y="68406"/>
            <a:ext cx="2378850" cy="942837"/>
          </a:xfrm>
          <a:prstGeom prst="rect">
            <a:avLst/>
          </a:prstGeom>
        </p:spPr>
      </p:pic>
    </p:spTree>
    <p:extLst>
      <p:ext uri="{BB962C8B-B14F-4D97-AF65-F5344CB8AC3E}">
        <p14:creationId xmlns:p14="http://schemas.microsoft.com/office/powerpoint/2010/main" val="274554803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Google Shape;122;p18">
            <a:extLst>
              <a:ext uri="{FF2B5EF4-FFF2-40B4-BE49-F238E27FC236}">
                <a16:creationId xmlns:a16="http://schemas.microsoft.com/office/drawing/2014/main" id="{34EEEDD2-A258-2F1F-176D-5B993090DBDF}"/>
              </a:ext>
            </a:extLst>
          </p:cNvPr>
          <p:cNvSpPr/>
          <p:nvPr userDrawn="1"/>
        </p:nvSpPr>
        <p:spPr>
          <a:xfrm flipH="1">
            <a:off x="6096000" y="-9728"/>
            <a:ext cx="6096000" cy="6867728"/>
          </a:xfrm>
          <a:prstGeom prst="rect">
            <a:avLst/>
          </a:prstGeom>
          <a:solidFill>
            <a:srgbClr val="0C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bg1"/>
              </a:solidFill>
            </a:endParaRP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sp>
        <p:nvSpPr>
          <p:cNvPr id="3" name="Text Placeholder 3">
            <a:extLst>
              <a:ext uri="{FF2B5EF4-FFF2-40B4-BE49-F238E27FC236}">
                <a16:creationId xmlns:a16="http://schemas.microsoft.com/office/drawing/2014/main" id="{0DE1D078-3D0A-670A-0490-71FD30945BF2}"/>
              </a:ext>
            </a:extLst>
          </p:cNvPr>
          <p:cNvSpPr>
            <a:spLocks noGrp="1"/>
          </p:cNvSpPr>
          <p:nvPr>
            <p:ph type="body" sz="quarter" idx="15"/>
          </p:nvPr>
        </p:nvSpPr>
        <p:spPr>
          <a:xfrm>
            <a:off x="6448927" y="2011680"/>
            <a:ext cx="5468560" cy="392715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a:extLst>
              <a:ext uri="{FF2B5EF4-FFF2-40B4-BE49-F238E27FC236}">
                <a16:creationId xmlns:a16="http://schemas.microsoft.com/office/drawing/2014/main" id="{7B8335FE-1BC1-E981-F047-4A7E35239174}"/>
              </a:ext>
            </a:extLst>
          </p:cNvPr>
          <p:cNvSpPr>
            <a:spLocks noGrp="1"/>
          </p:cNvSpPr>
          <p:nvPr>
            <p:ph type="body" sz="quarter" idx="16"/>
          </p:nvPr>
        </p:nvSpPr>
        <p:spPr>
          <a:xfrm>
            <a:off x="6448927" y="1092416"/>
            <a:ext cx="5468560" cy="462013"/>
          </a:xfrm>
        </p:spPr>
        <p:txBody>
          <a:bodyPr>
            <a:normAutofit/>
          </a:bodyPr>
          <a:lstStyle>
            <a:lvl1pPr marL="0" indent="0">
              <a:buNone/>
              <a:defRPr sz="2400" b="1" i="0">
                <a:solidFill>
                  <a:schemeClr val="bg1"/>
                </a:solidFill>
                <a:latin typeface="Montserrat SemiBold" pitchFamily="2" charset="77"/>
              </a:defRPr>
            </a:lvl1pPr>
          </a:lstStyle>
          <a:p>
            <a:pPr lvl="0"/>
            <a:r>
              <a:rPr lang="en-US" dirty="0"/>
              <a:t>Click to edit Master text styles</a:t>
            </a:r>
          </a:p>
        </p:txBody>
      </p:sp>
      <p:sp>
        <p:nvSpPr>
          <p:cNvPr id="8" name="Title 13">
            <a:extLst>
              <a:ext uri="{FF2B5EF4-FFF2-40B4-BE49-F238E27FC236}">
                <a16:creationId xmlns:a16="http://schemas.microsoft.com/office/drawing/2014/main" id="{5248D51F-FE71-3703-B796-1487E8782086}"/>
              </a:ext>
            </a:extLst>
          </p:cNvPr>
          <p:cNvSpPr>
            <a:spLocks noGrp="1"/>
          </p:cNvSpPr>
          <p:nvPr>
            <p:ph type="title"/>
          </p:nvPr>
        </p:nvSpPr>
        <p:spPr>
          <a:xfrm>
            <a:off x="264888" y="150075"/>
            <a:ext cx="5673899" cy="344737"/>
          </a:xfrm>
        </p:spPr>
        <p:txBody>
          <a:bodyPr>
            <a:normAutofit/>
          </a:bodyPr>
          <a:lstStyle>
            <a:lvl1pPr>
              <a:defRPr sz="2000">
                <a:solidFill>
                  <a:srgbClr val="0C70C8"/>
                </a:solidFill>
              </a:defRPr>
            </a:lvl1pPr>
          </a:lstStyle>
          <a:p>
            <a:r>
              <a:rPr lang="en-US" dirty="0"/>
              <a:t>Click to edit Master title style</a:t>
            </a:r>
          </a:p>
        </p:txBody>
      </p:sp>
      <p:sp>
        <p:nvSpPr>
          <p:cNvPr id="9" name="Slide Number Placeholder 5">
            <a:extLst>
              <a:ext uri="{FF2B5EF4-FFF2-40B4-BE49-F238E27FC236}">
                <a16:creationId xmlns:a16="http://schemas.microsoft.com/office/drawing/2014/main" id="{27E322E5-2DA2-4AB2-3752-83B98FA9DF61}"/>
              </a:ext>
            </a:extLst>
          </p:cNvPr>
          <p:cNvSpPr>
            <a:spLocks noGrp="1"/>
          </p:cNvSpPr>
          <p:nvPr>
            <p:ph type="sldNum" sz="quarter" idx="12"/>
          </p:nvPr>
        </p:nvSpPr>
        <p:spPr>
          <a:xfrm>
            <a:off x="11445498" y="6365726"/>
            <a:ext cx="481614" cy="365125"/>
          </a:xfrm>
          <a:solidFill>
            <a:srgbClr val="0C70C8"/>
          </a:solidFill>
        </p:spPr>
        <p:txBody>
          <a:bodyPr/>
          <a:lstStyle>
            <a:lvl1pPr>
              <a:defRPr sz="1000" b="0" i="0">
                <a:solidFill>
                  <a:schemeClr val="bg1"/>
                </a:solidFill>
                <a:latin typeface="Montserrat Medium" pitchFamily="2" charset="77"/>
              </a:defRPr>
            </a:lvl1pPr>
          </a:lstStyle>
          <a:p>
            <a:fld id="{1AF6F2DA-B01E-0F4A-9C3D-CC5E8B20FA62}" type="slidenum">
              <a:rPr lang="en-US" smtClean="0"/>
              <a:pPr/>
              <a:t>‹#›</a:t>
            </a:fld>
            <a:endParaRPr lang="en-US" dirty="0"/>
          </a:p>
        </p:txBody>
      </p:sp>
      <p:pic>
        <p:nvPicPr>
          <p:cNvPr id="2" name="Picture 1">
            <a:extLst>
              <a:ext uri="{FF2B5EF4-FFF2-40B4-BE49-F238E27FC236}">
                <a16:creationId xmlns:a16="http://schemas.microsoft.com/office/drawing/2014/main" id="{E7E92912-68FA-2A15-954C-242CFB346F0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548265" y="68406"/>
            <a:ext cx="2378848" cy="942836"/>
          </a:xfrm>
          <a:prstGeom prst="rect">
            <a:avLst/>
          </a:prstGeom>
        </p:spPr>
      </p:pic>
    </p:spTree>
    <p:extLst>
      <p:ext uri="{BB962C8B-B14F-4D97-AF65-F5344CB8AC3E}">
        <p14:creationId xmlns:p14="http://schemas.microsoft.com/office/powerpoint/2010/main" val="161656892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rgbClr val="020A78"/>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bg1"/>
                </a:solidFill>
              </a:defRPr>
            </a:lvl1pPr>
          </a:lstStyle>
          <a:p>
            <a:fld id="{1AF6F2DA-B01E-0F4A-9C3D-CC5E8B20FA62}" type="slidenum">
              <a:rPr lang="en-US" smtClean="0"/>
              <a:pPr/>
              <a:t>‹#›</a:t>
            </a:fld>
            <a:endParaRPr lang="en-US"/>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803188" y="1236572"/>
            <a:ext cx="8254315" cy="3519882"/>
          </a:xfrm>
        </p:spPr>
        <p:txBody>
          <a:bodyPr anchor="b">
            <a:normAutofit/>
          </a:bodyPr>
          <a:lstStyle>
            <a:lvl1pPr>
              <a:defRPr sz="54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BB9F71A4-DE80-4132-20FE-D2D4347B9B7A}"/>
              </a:ext>
            </a:extLst>
          </p:cNvPr>
          <p:cNvSpPr>
            <a:spLocks noGrp="1"/>
          </p:cNvSpPr>
          <p:nvPr>
            <p:ph type="body" sz="quarter" idx="13"/>
          </p:nvPr>
        </p:nvSpPr>
        <p:spPr>
          <a:xfrm>
            <a:off x="803275" y="5029200"/>
            <a:ext cx="7723188" cy="1112838"/>
          </a:xfrm>
        </p:spPr>
        <p:txBody>
          <a:bodyPr/>
          <a:lstStyle>
            <a:lvl1pPr marL="0" indent="0">
              <a:buNone/>
              <a:defRPr>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pic>
        <p:nvPicPr>
          <p:cNvPr id="2" name="Picture 1">
            <a:extLst>
              <a:ext uri="{FF2B5EF4-FFF2-40B4-BE49-F238E27FC236}">
                <a16:creationId xmlns:a16="http://schemas.microsoft.com/office/drawing/2014/main" id="{C4F4B7FB-97EB-9B3E-7B2F-CBC398F31DE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3185" y="671528"/>
            <a:ext cx="4878743" cy="1933648"/>
          </a:xfrm>
          <a:prstGeom prst="rect">
            <a:avLst/>
          </a:prstGeom>
        </p:spPr>
      </p:pic>
    </p:spTree>
    <p:extLst>
      <p:ext uri="{BB962C8B-B14F-4D97-AF65-F5344CB8AC3E}">
        <p14:creationId xmlns:p14="http://schemas.microsoft.com/office/powerpoint/2010/main" val="42132163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97920056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pic>
        <p:nvPicPr>
          <p:cNvPr id="9" name="Google Shape;110;p17">
            <a:extLst>
              <a:ext uri="{FF2B5EF4-FFF2-40B4-BE49-F238E27FC236}">
                <a16:creationId xmlns:a16="http://schemas.microsoft.com/office/drawing/2014/main" id="{3AA49BDB-8D08-537A-3F72-16D78E848985}"/>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0" y="-6955"/>
            <a:ext cx="12192000" cy="6851045"/>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17929" y="0"/>
            <a:ext cx="12192000" cy="6858000"/>
          </a:xfrm>
          <a:prstGeom prst="rect">
            <a:avLst/>
          </a:prstGeom>
          <a:solidFill>
            <a:srgbClr val="020A78">
              <a:alpha val="8503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bg1"/>
                </a:solidFill>
              </a:defRPr>
            </a:lvl1pPr>
          </a:lstStyle>
          <a:p>
            <a:fld id="{1AF6F2DA-B01E-0F4A-9C3D-CC5E8B20FA62}" type="slidenum">
              <a:rPr lang="en-US" smtClean="0"/>
              <a:pPr/>
              <a:t>‹#›</a:t>
            </a:fld>
            <a:endParaRPr lang="en-US"/>
          </a:p>
        </p:txBody>
      </p:sp>
      <p:sp>
        <p:nvSpPr>
          <p:cNvPr id="3" name="Title 13">
            <a:extLst>
              <a:ext uri="{FF2B5EF4-FFF2-40B4-BE49-F238E27FC236}">
                <a16:creationId xmlns:a16="http://schemas.microsoft.com/office/drawing/2014/main" id="{7C568D20-F1DD-D5AA-A1E9-219896E2A0BA}"/>
              </a:ext>
            </a:extLst>
          </p:cNvPr>
          <p:cNvSpPr>
            <a:spLocks noGrp="1"/>
          </p:cNvSpPr>
          <p:nvPr>
            <p:ph type="title"/>
          </p:nvPr>
        </p:nvSpPr>
        <p:spPr>
          <a:xfrm>
            <a:off x="803188" y="1236572"/>
            <a:ext cx="8254315" cy="3519882"/>
          </a:xfrm>
        </p:spPr>
        <p:txBody>
          <a:bodyPr anchor="b">
            <a:normAutofit/>
          </a:bodyPr>
          <a:lstStyle>
            <a:lvl1pPr>
              <a:defRPr sz="5400">
                <a:solidFill>
                  <a:schemeClr val="bg1"/>
                </a:solidFill>
              </a:defRPr>
            </a:lvl1pPr>
          </a:lstStyle>
          <a:p>
            <a:r>
              <a:rPr lang="en-US"/>
              <a:t>Click to edit Master title style</a:t>
            </a:r>
          </a:p>
        </p:txBody>
      </p:sp>
      <p:sp>
        <p:nvSpPr>
          <p:cNvPr id="10" name="Text Placeholder 3">
            <a:extLst>
              <a:ext uri="{FF2B5EF4-FFF2-40B4-BE49-F238E27FC236}">
                <a16:creationId xmlns:a16="http://schemas.microsoft.com/office/drawing/2014/main" id="{19F3F3DB-71AE-AB47-B734-0142A406C562}"/>
              </a:ext>
            </a:extLst>
          </p:cNvPr>
          <p:cNvSpPr>
            <a:spLocks noGrp="1"/>
          </p:cNvSpPr>
          <p:nvPr>
            <p:ph type="body" sz="quarter" idx="13"/>
          </p:nvPr>
        </p:nvSpPr>
        <p:spPr>
          <a:xfrm>
            <a:off x="803275" y="5029200"/>
            <a:ext cx="7723188" cy="1112838"/>
          </a:xfrm>
        </p:spPr>
        <p:txBody>
          <a:bodyPr/>
          <a:lstStyle>
            <a:lvl1pPr marL="0" indent="0">
              <a:buNone/>
              <a:defRPr>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pic>
        <p:nvPicPr>
          <p:cNvPr id="4" name="Picture 3">
            <a:extLst>
              <a:ext uri="{FF2B5EF4-FFF2-40B4-BE49-F238E27FC236}">
                <a16:creationId xmlns:a16="http://schemas.microsoft.com/office/drawing/2014/main" id="{9513CD48-E922-7B0B-65AF-1ECD6D11457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3185" y="671528"/>
            <a:ext cx="4878743" cy="1933648"/>
          </a:xfrm>
          <a:prstGeom prst="rect">
            <a:avLst/>
          </a:prstGeom>
        </p:spPr>
      </p:pic>
    </p:spTree>
    <p:extLst>
      <p:ext uri="{BB962C8B-B14F-4D97-AF65-F5344CB8AC3E}">
        <p14:creationId xmlns:p14="http://schemas.microsoft.com/office/powerpoint/2010/main" val="372521288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35_Title Slide">
    <p:bg>
      <p:bgPr>
        <a:solidFill>
          <a:srgbClr val="020A78"/>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BFA2FB-DA5E-D3F8-BF63-7045F48166E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 y="-19241"/>
            <a:ext cx="12192001" cy="6877241"/>
          </a:xfrm>
          <a:prstGeom prst="rect">
            <a:avLst/>
          </a:prstGeom>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2" y="0"/>
            <a:ext cx="12192000" cy="6858000"/>
          </a:xfrm>
          <a:prstGeom prst="rect">
            <a:avLst/>
          </a:prstGeom>
          <a:solidFill>
            <a:srgbClr val="020A78">
              <a:alpha val="84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bg1"/>
                </a:solidFill>
              </a:defRPr>
            </a:lvl1pPr>
          </a:lstStyle>
          <a:p>
            <a:fld id="{1AF6F2DA-B01E-0F4A-9C3D-CC5E8B20FA62}" type="slidenum">
              <a:rPr lang="en-US" smtClean="0"/>
              <a:pPr/>
              <a:t>‹#›</a:t>
            </a:fld>
            <a:endParaRPr lang="en-US"/>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7100047" cy="392715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7100047" cy="462013"/>
          </a:xfrm>
        </p:spPr>
        <p:txBody>
          <a:bodyPr>
            <a:normAutofit/>
          </a:bodyPr>
          <a:lstStyle>
            <a:lvl1pPr marL="0" indent="0">
              <a:buNone/>
              <a:defRPr sz="2400" b="1" i="0">
                <a:solidFill>
                  <a:schemeClr val="bg1"/>
                </a:solidFill>
                <a:latin typeface="Montserrat SemiBold" pitchFamily="2" charset="77"/>
              </a:defRPr>
            </a:lvl1pPr>
          </a:lstStyle>
          <a:p>
            <a:pPr lvl="0"/>
            <a:r>
              <a:rPr lang="en-US" dirty="0"/>
              <a:t>Click to edit Master text styles</a:t>
            </a:r>
          </a:p>
        </p:txBody>
      </p:sp>
      <p:pic>
        <p:nvPicPr>
          <p:cNvPr id="7" name="Picture 6">
            <a:extLst>
              <a:ext uri="{FF2B5EF4-FFF2-40B4-BE49-F238E27FC236}">
                <a16:creationId xmlns:a16="http://schemas.microsoft.com/office/drawing/2014/main" id="{8A116884-EAB5-8177-5021-DC33F7E7D30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48265" y="68406"/>
            <a:ext cx="2378848" cy="942836"/>
          </a:xfrm>
          <a:prstGeom prst="rect">
            <a:avLst/>
          </a:prstGeom>
        </p:spPr>
      </p:pic>
    </p:spTree>
    <p:extLst>
      <p:ext uri="{BB962C8B-B14F-4D97-AF65-F5344CB8AC3E}">
        <p14:creationId xmlns:p14="http://schemas.microsoft.com/office/powerpoint/2010/main" val="422283911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670431" cy="3927158"/>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670431"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pic>
        <p:nvPicPr>
          <p:cNvPr id="10" name="Google Shape;110;p17">
            <a:extLst>
              <a:ext uri="{FF2B5EF4-FFF2-40B4-BE49-F238E27FC236}">
                <a16:creationId xmlns:a16="http://schemas.microsoft.com/office/drawing/2014/main" id="{4F3A0320-5EBF-37FC-C143-CC77F0099CEC}"/>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t="-86"/>
          <a:stretch/>
        </p:blipFill>
        <p:spPr>
          <a:xfrm>
            <a:off x="7702086" y="6955"/>
            <a:ext cx="4489914" cy="6851045"/>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77241"/>
          </a:xfrm>
          <a:prstGeom prst="rect">
            <a:avLst/>
          </a:prstGeom>
          <a:solidFill>
            <a:srgbClr val="020A7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Slide Number Placeholder 5">
            <a:extLst>
              <a:ext uri="{FF2B5EF4-FFF2-40B4-BE49-F238E27FC236}">
                <a16:creationId xmlns:a16="http://schemas.microsoft.com/office/drawing/2014/main" id="{B450017A-1BE2-2C53-A077-720B8EF4CFAB}"/>
              </a:ext>
            </a:extLst>
          </p:cNvPr>
          <p:cNvSpPr>
            <a:spLocks noGrp="1"/>
          </p:cNvSpPr>
          <p:nvPr>
            <p:ph type="sldNum" sz="quarter" idx="12"/>
          </p:nvPr>
        </p:nvSpPr>
        <p:spPr>
          <a:xfrm>
            <a:off x="368793" y="6365726"/>
            <a:ext cx="481614" cy="365125"/>
          </a:xfrm>
          <a:noFill/>
        </p:spPr>
        <p:txBody>
          <a:bodyPr/>
          <a:lstStyle>
            <a:lvl1pPr algn="l">
              <a:defRPr sz="1000" b="0" i="0">
                <a:solidFill>
                  <a:schemeClr val="tx1"/>
                </a:solidFill>
                <a:latin typeface="Montserrat Medium" pitchFamily="2" charset="77"/>
              </a:defRPr>
            </a:lvl1pPr>
          </a:lstStyle>
          <a:p>
            <a:fld id="{1AF6F2DA-B01E-0F4A-9C3D-CC5E8B20FA62}" type="slidenum">
              <a:rPr lang="en-US" smtClean="0"/>
              <a:pPr/>
              <a:t>‹#›</a:t>
            </a:fld>
            <a:endParaRPr lang="en-US" dirty="0"/>
          </a:p>
        </p:txBody>
      </p:sp>
      <p:pic>
        <p:nvPicPr>
          <p:cNvPr id="8" name="Picture 7">
            <a:extLst>
              <a:ext uri="{FF2B5EF4-FFF2-40B4-BE49-F238E27FC236}">
                <a16:creationId xmlns:a16="http://schemas.microsoft.com/office/drawing/2014/main" id="{AACDC5F5-FD3E-D434-5284-E94C689A236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11132" y="3669246"/>
            <a:ext cx="2268052" cy="2972186"/>
          </a:xfrm>
          <a:prstGeom prst="rect">
            <a:avLst/>
          </a:prstGeom>
        </p:spPr>
      </p:pic>
    </p:spTree>
    <p:extLst>
      <p:ext uri="{BB962C8B-B14F-4D97-AF65-F5344CB8AC3E}">
        <p14:creationId xmlns:p14="http://schemas.microsoft.com/office/powerpoint/2010/main" val="264891297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pic>
        <p:nvPicPr>
          <p:cNvPr id="12" name="Google Shape;110;p17">
            <a:extLst>
              <a:ext uri="{FF2B5EF4-FFF2-40B4-BE49-F238E27FC236}">
                <a16:creationId xmlns:a16="http://schemas.microsoft.com/office/drawing/2014/main" id="{CBEFC340-1869-22CB-5A5C-537D113451C4}"/>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t="-86"/>
          <a:stretch/>
        </p:blipFill>
        <p:spPr>
          <a:xfrm>
            <a:off x="0" y="0"/>
            <a:ext cx="4489914" cy="6851045"/>
          </a:xfrm>
          <a:prstGeom prst="rect">
            <a:avLst/>
          </a:prstGeom>
          <a:noFill/>
          <a:ln>
            <a:noFill/>
          </a:ln>
        </p:spPr>
      </p:pic>
      <p:sp>
        <p:nvSpPr>
          <p:cNvPr id="13" name="Google Shape;55;p13">
            <a:extLst>
              <a:ext uri="{FF2B5EF4-FFF2-40B4-BE49-F238E27FC236}">
                <a16:creationId xmlns:a16="http://schemas.microsoft.com/office/drawing/2014/main" id="{63E12DBC-28B4-3EF4-ADA0-11BC3AF35513}"/>
              </a:ext>
            </a:extLst>
          </p:cNvPr>
          <p:cNvSpPr/>
          <p:nvPr userDrawn="1"/>
        </p:nvSpPr>
        <p:spPr>
          <a:xfrm>
            <a:off x="1" y="0"/>
            <a:ext cx="4489913" cy="6877241"/>
          </a:xfrm>
          <a:prstGeom prst="rect">
            <a:avLst/>
          </a:prstGeom>
          <a:solidFill>
            <a:srgbClr val="020A78">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90" y="150075"/>
            <a:ext cx="4225024" cy="344737"/>
          </a:xfrm>
        </p:spPr>
        <p:txBody>
          <a:bodyPr>
            <a:normAutofit/>
          </a:bodyPr>
          <a:lstStyle>
            <a:lvl1pPr>
              <a:defRPr sz="1400">
                <a:solidFill>
                  <a:schemeClr val="bg1"/>
                </a:solidFill>
              </a:defRPr>
            </a:lvl1pPr>
          </a:lstStyle>
          <a:p>
            <a:r>
              <a:rPr lang="en-US" dirty="0"/>
              <a:t>Click to edit Master title style</a:t>
            </a:r>
          </a:p>
        </p:txBody>
      </p:sp>
      <p:pic>
        <p:nvPicPr>
          <p:cNvPr id="2" name="Picture 1">
            <a:extLst>
              <a:ext uri="{FF2B5EF4-FFF2-40B4-BE49-F238E27FC236}">
                <a16:creationId xmlns:a16="http://schemas.microsoft.com/office/drawing/2014/main" id="{9B7FA148-8284-4BC1-0189-6FA9C86B0B2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6125" y="3669246"/>
            <a:ext cx="2268052" cy="2972186"/>
          </a:xfrm>
          <a:prstGeom prst="rect">
            <a:avLst/>
          </a:prstGeom>
        </p:spPr>
      </p:pic>
    </p:spTree>
    <p:extLst>
      <p:ext uri="{BB962C8B-B14F-4D97-AF65-F5344CB8AC3E}">
        <p14:creationId xmlns:p14="http://schemas.microsoft.com/office/powerpoint/2010/main" val="319082836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670431" cy="3927158"/>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670431"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grpSp>
        <p:nvGrpSpPr>
          <p:cNvPr id="7" name="Group 6">
            <a:extLst>
              <a:ext uri="{FF2B5EF4-FFF2-40B4-BE49-F238E27FC236}">
                <a16:creationId xmlns:a16="http://schemas.microsoft.com/office/drawing/2014/main" id="{CED6B2FE-01F0-D031-A25D-AE8A8A41441F}"/>
              </a:ext>
            </a:extLst>
          </p:cNvPr>
          <p:cNvGrpSpPr/>
          <p:nvPr userDrawn="1"/>
        </p:nvGrpSpPr>
        <p:grpSpPr>
          <a:xfrm>
            <a:off x="7702087" y="0"/>
            <a:ext cx="4489913" cy="6864955"/>
            <a:chOff x="7702087" y="0"/>
            <a:chExt cx="4489913" cy="6864955"/>
          </a:xfrm>
        </p:grpSpPr>
        <p:pic>
          <p:nvPicPr>
            <p:cNvPr id="2" name="Google Shape;54;p13">
              <a:extLst>
                <a:ext uri="{FF2B5EF4-FFF2-40B4-BE49-F238E27FC236}">
                  <a16:creationId xmlns:a16="http://schemas.microsoft.com/office/drawing/2014/main" id="{8E298BD6-02F9-416A-BFDB-A9A8394EC78C}"/>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7702087" y="0"/>
              <a:ext cx="4489913" cy="6858000"/>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58000"/>
            </a:xfrm>
            <a:prstGeom prst="rect">
              <a:avLst/>
            </a:prstGeom>
            <a:solidFill>
              <a:srgbClr val="020A78">
                <a:alpha val="79957"/>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0" name="Slide Number Placeholder 5">
            <a:extLst>
              <a:ext uri="{FF2B5EF4-FFF2-40B4-BE49-F238E27FC236}">
                <a16:creationId xmlns:a16="http://schemas.microsoft.com/office/drawing/2014/main" id="{1FE4ABB1-AC5E-B436-0FC8-CF9FE7100FE0}"/>
              </a:ext>
            </a:extLst>
          </p:cNvPr>
          <p:cNvSpPr>
            <a:spLocks noGrp="1"/>
          </p:cNvSpPr>
          <p:nvPr>
            <p:ph type="sldNum" sz="quarter" idx="12"/>
          </p:nvPr>
        </p:nvSpPr>
        <p:spPr>
          <a:xfrm>
            <a:off x="368793" y="6365726"/>
            <a:ext cx="481614" cy="365125"/>
          </a:xfrm>
          <a:noFill/>
        </p:spPr>
        <p:txBody>
          <a:bodyPr/>
          <a:lstStyle>
            <a:lvl1pPr algn="l">
              <a:defRPr sz="1000" b="0" i="0">
                <a:solidFill>
                  <a:schemeClr val="tx1"/>
                </a:solidFill>
                <a:latin typeface="Montserrat Medium" pitchFamily="2" charset="77"/>
              </a:defRPr>
            </a:lvl1pPr>
          </a:lstStyle>
          <a:p>
            <a:fld id="{1AF6F2DA-B01E-0F4A-9C3D-CC5E8B20FA62}" type="slidenum">
              <a:rPr lang="en-US" smtClean="0"/>
              <a:pPr/>
              <a:t>‹#›</a:t>
            </a:fld>
            <a:endParaRPr lang="en-US" dirty="0"/>
          </a:p>
        </p:txBody>
      </p:sp>
      <p:pic>
        <p:nvPicPr>
          <p:cNvPr id="12" name="Picture 11">
            <a:extLst>
              <a:ext uri="{FF2B5EF4-FFF2-40B4-BE49-F238E27FC236}">
                <a16:creationId xmlns:a16="http://schemas.microsoft.com/office/drawing/2014/main" id="{EF990604-648F-6BD7-8F67-A6496037038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11132" y="3669246"/>
            <a:ext cx="2268052" cy="2972186"/>
          </a:xfrm>
          <a:prstGeom prst="rect">
            <a:avLst/>
          </a:prstGeom>
        </p:spPr>
      </p:pic>
    </p:spTree>
    <p:extLst>
      <p:ext uri="{BB962C8B-B14F-4D97-AF65-F5344CB8AC3E}">
        <p14:creationId xmlns:p14="http://schemas.microsoft.com/office/powerpoint/2010/main" val="118549252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grpSp>
        <p:nvGrpSpPr>
          <p:cNvPr id="7" name="Group 6">
            <a:extLst>
              <a:ext uri="{FF2B5EF4-FFF2-40B4-BE49-F238E27FC236}">
                <a16:creationId xmlns:a16="http://schemas.microsoft.com/office/drawing/2014/main" id="{CED6B2FE-01F0-D031-A25D-AE8A8A41441F}"/>
              </a:ext>
            </a:extLst>
          </p:cNvPr>
          <p:cNvGrpSpPr/>
          <p:nvPr userDrawn="1"/>
        </p:nvGrpSpPr>
        <p:grpSpPr>
          <a:xfrm flipH="1">
            <a:off x="0" y="0"/>
            <a:ext cx="4489913" cy="6864955"/>
            <a:chOff x="7702087" y="0"/>
            <a:chExt cx="4489913" cy="6864955"/>
          </a:xfrm>
        </p:grpSpPr>
        <p:pic>
          <p:nvPicPr>
            <p:cNvPr id="2" name="Google Shape;54;p13">
              <a:extLst>
                <a:ext uri="{FF2B5EF4-FFF2-40B4-BE49-F238E27FC236}">
                  <a16:creationId xmlns:a16="http://schemas.microsoft.com/office/drawing/2014/main" id="{8E298BD6-02F9-416A-BFDB-A9A8394EC78C}"/>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7702087" y="0"/>
              <a:ext cx="4489913" cy="6858000"/>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58000"/>
            </a:xfrm>
            <a:prstGeom prst="rect">
              <a:avLst/>
            </a:prstGeom>
            <a:solidFill>
              <a:srgbClr val="020A78">
                <a:alpha val="7994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90" y="150075"/>
            <a:ext cx="4225024" cy="344737"/>
          </a:xfrm>
        </p:spPr>
        <p:txBody>
          <a:bodyPr>
            <a:normAutofit/>
          </a:bodyPr>
          <a:lstStyle>
            <a:lvl1pPr>
              <a:defRPr sz="1400">
                <a:solidFill>
                  <a:schemeClr val="bg1"/>
                </a:solidFill>
              </a:defRPr>
            </a:lvl1pPr>
          </a:lstStyle>
          <a:p>
            <a:r>
              <a:rPr lang="en-US" dirty="0"/>
              <a:t>Click to edit Master title style</a:t>
            </a:r>
          </a:p>
        </p:txBody>
      </p:sp>
      <p:pic>
        <p:nvPicPr>
          <p:cNvPr id="8" name="Picture 7">
            <a:extLst>
              <a:ext uri="{FF2B5EF4-FFF2-40B4-BE49-F238E27FC236}">
                <a16:creationId xmlns:a16="http://schemas.microsoft.com/office/drawing/2014/main" id="{8BFCA5AF-F1FF-C1D0-B3E0-71B036AFC11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6125" y="3669246"/>
            <a:ext cx="2268052" cy="2972186"/>
          </a:xfrm>
          <a:prstGeom prst="rect">
            <a:avLst/>
          </a:prstGeom>
        </p:spPr>
      </p:pic>
    </p:spTree>
    <p:extLst>
      <p:ext uri="{BB962C8B-B14F-4D97-AF65-F5344CB8AC3E}">
        <p14:creationId xmlns:p14="http://schemas.microsoft.com/office/powerpoint/2010/main" val="225067581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4" y="-1"/>
            <a:ext cx="12191925" cy="644893"/>
          </a:xfrm>
          <a:prstGeom prst="rect">
            <a:avLst/>
          </a:prstGeom>
          <a:solidFill>
            <a:srgbClr val="020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a:t>Click to edit Master title style</a:t>
            </a:r>
          </a:p>
        </p:txBody>
      </p:sp>
      <p:pic>
        <p:nvPicPr>
          <p:cNvPr id="3" name="Picture 2">
            <a:extLst>
              <a:ext uri="{FF2B5EF4-FFF2-40B4-BE49-F238E27FC236}">
                <a16:creationId xmlns:a16="http://schemas.microsoft.com/office/drawing/2014/main" id="{97F78827-31F5-7C51-6C0F-35CA5E228FD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888" y="5788014"/>
            <a:ext cx="2378850" cy="942837"/>
          </a:xfrm>
          <a:prstGeom prst="rect">
            <a:avLst/>
          </a:prstGeom>
        </p:spPr>
      </p:pic>
    </p:spTree>
    <p:extLst>
      <p:ext uri="{BB962C8B-B14F-4D97-AF65-F5344CB8AC3E}">
        <p14:creationId xmlns:p14="http://schemas.microsoft.com/office/powerpoint/2010/main" val="354262109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5" y="-9728"/>
            <a:ext cx="12191925" cy="644893"/>
          </a:xfrm>
          <a:prstGeom prst="rect">
            <a:avLst/>
          </a:prstGeom>
          <a:solidFill>
            <a:srgbClr val="020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836613" y="2011680"/>
            <a:ext cx="10501312"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836613" y="1092416"/>
            <a:ext cx="10501312"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pic>
        <p:nvPicPr>
          <p:cNvPr id="3" name="Picture 2">
            <a:extLst>
              <a:ext uri="{FF2B5EF4-FFF2-40B4-BE49-F238E27FC236}">
                <a16:creationId xmlns:a16="http://schemas.microsoft.com/office/drawing/2014/main" id="{CA13B676-2018-84E3-2A7A-B5C984BEDE5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888" y="5788014"/>
            <a:ext cx="2378850" cy="942837"/>
          </a:xfrm>
          <a:prstGeom prst="rect">
            <a:avLst/>
          </a:prstGeom>
        </p:spPr>
      </p:pic>
    </p:spTree>
    <p:extLst>
      <p:ext uri="{BB962C8B-B14F-4D97-AF65-F5344CB8AC3E}">
        <p14:creationId xmlns:p14="http://schemas.microsoft.com/office/powerpoint/2010/main" val="119653660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4" y="-1"/>
            <a:ext cx="12191925" cy="644893"/>
          </a:xfrm>
          <a:prstGeom prst="rect">
            <a:avLst/>
          </a:prstGeom>
          <a:solidFill>
            <a:srgbClr val="020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458552"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458552"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pic>
        <p:nvPicPr>
          <p:cNvPr id="3" name="Picture 2">
            <a:extLst>
              <a:ext uri="{FF2B5EF4-FFF2-40B4-BE49-F238E27FC236}">
                <a16:creationId xmlns:a16="http://schemas.microsoft.com/office/drawing/2014/main" id="{CE6A6775-F1ED-4B70-1AE3-6A358B39BE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888" y="5788014"/>
            <a:ext cx="2378850" cy="942837"/>
          </a:xfrm>
          <a:prstGeom prst="rect">
            <a:avLst/>
          </a:prstGeom>
        </p:spPr>
      </p:pic>
    </p:spTree>
    <p:extLst>
      <p:ext uri="{BB962C8B-B14F-4D97-AF65-F5344CB8AC3E}">
        <p14:creationId xmlns:p14="http://schemas.microsoft.com/office/powerpoint/2010/main" val="40330120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4" y="-1"/>
            <a:ext cx="12191925" cy="644893"/>
          </a:xfrm>
          <a:prstGeom prst="rect">
            <a:avLst/>
          </a:prstGeom>
          <a:solidFill>
            <a:srgbClr val="020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pic>
        <p:nvPicPr>
          <p:cNvPr id="3" name="Picture 2">
            <a:extLst>
              <a:ext uri="{FF2B5EF4-FFF2-40B4-BE49-F238E27FC236}">
                <a16:creationId xmlns:a16="http://schemas.microsoft.com/office/drawing/2014/main" id="{356F7830-C8BB-DE71-86FA-3B4E5A03287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888" y="5788014"/>
            <a:ext cx="2378850" cy="942837"/>
          </a:xfrm>
          <a:prstGeom prst="rect">
            <a:avLst/>
          </a:prstGeom>
        </p:spPr>
      </p:pic>
    </p:spTree>
    <p:extLst>
      <p:ext uri="{BB962C8B-B14F-4D97-AF65-F5344CB8AC3E}">
        <p14:creationId xmlns:p14="http://schemas.microsoft.com/office/powerpoint/2010/main" val="12374700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83880384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6" y="-9728"/>
            <a:ext cx="6095924" cy="6867728"/>
          </a:xfrm>
          <a:prstGeom prst="rect">
            <a:avLst/>
          </a:prstGeom>
          <a:solidFill>
            <a:srgbClr val="020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bg1"/>
              </a:solidFill>
            </a:endParaRP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chemeClr val="bg1"/>
                </a:solidFill>
                <a:latin typeface="Montserrat SemiBold" pitchFamily="2" charset="77"/>
              </a:defRPr>
            </a:lvl1pPr>
          </a:lstStyle>
          <a:p>
            <a:pPr lvl="0"/>
            <a:r>
              <a:rPr lang="en-US" dirty="0"/>
              <a:t>Click to edit Master text styles</a:t>
            </a:r>
          </a:p>
        </p:txBody>
      </p:sp>
      <p:sp>
        <p:nvSpPr>
          <p:cNvPr id="3" name="Text Placeholder 3">
            <a:extLst>
              <a:ext uri="{FF2B5EF4-FFF2-40B4-BE49-F238E27FC236}">
                <a16:creationId xmlns:a16="http://schemas.microsoft.com/office/drawing/2014/main" id="{0DE1D078-3D0A-670A-0490-71FD30945BF2}"/>
              </a:ext>
            </a:extLst>
          </p:cNvPr>
          <p:cNvSpPr>
            <a:spLocks noGrp="1"/>
          </p:cNvSpPr>
          <p:nvPr>
            <p:ph type="body" sz="quarter" idx="15"/>
          </p:nvPr>
        </p:nvSpPr>
        <p:spPr>
          <a:xfrm>
            <a:off x="6448927"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a:extLst>
              <a:ext uri="{FF2B5EF4-FFF2-40B4-BE49-F238E27FC236}">
                <a16:creationId xmlns:a16="http://schemas.microsoft.com/office/drawing/2014/main" id="{7B8335FE-1BC1-E981-F047-4A7E35239174}"/>
              </a:ext>
            </a:extLst>
          </p:cNvPr>
          <p:cNvSpPr>
            <a:spLocks noGrp="1"/>
          </p:cNvSpPr>
          <p:nvPr>
            <p:ph type="body" sz="quarter" idx="16"/>
          </p:nvPr>
        </p:nvSpPr>
        <p:spPr>
          <a:xfrm>
            <a:off x="6448927"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sp>
        <p:nvSpPr>
          <p:cNvPr id="8" name="Title 13">
            <a:extLst>
              <a:ext uri="{FF2B5EF4-FFF2-40B4-BE49-F238E27FC236}">
                <a16:creationId xmlns:a16="http://schemas.microsoft.com/office/drawing/2014/main" id="{5248D51F-FE71-3703-B796-1487E8782086}"/>
              </a:ext>
            </a:extLst>
          </p:cNvPr>
          <p:cNvSpPr>
            <a:spLocks noGrp="1"/>
          </p:cNvSpPr>
          <p:nvPr>
            <p:ph type="title"/>
          </p:nvPr>
        </p:nvSpPr>
        <p:spPr>
          <a:xfrm>
            <a:off x="264888" y="150075"/>
            <a:ext cx="5673899" cy="344737"/>
          </a:xfrm>
        </p:spPr>
        <p:txBody>
          <a:bodyPr>
            <a:normAutofit/>
          </a:bodyPr>
          <a:lstStyle>
            <a:lvl1pPr>
              <a:defRPr sz="2000">
                <a:solidFill>
                  <a:schemeClr val="bg1"/>
                </a:solidFill>
              </a:defRPr>
            </a:lvl1pPr>
          </a:lstStyle>
          <a:p>
            <a:r>
              <a:rPr lang="en-US" dirty="0"/>
              <a:t>Click to edit Master title style</a:t>
            </a:r>
          </a:p>
        </p:txBody>
      </p:sp>
      <p:pic>
        <p:nvPicPr>
          <p:cNvPr id="9" name="Picture 8">
            <a:extLst>
              <a:ext uri="{FF2B5EF4-FFF2-40B4-BE49-F238E27FC236}">
                <a16:creationId xmlns:a16="http://schemas.microsoft.com/office/drawing/2014/main" id="{1B6B4CFC-B72D-5E91-EC28-451129A5913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548261" y="68406"/>
            <a:ext cx="2378850" cy="942837"/>
          </a:xfrm>
          <a:prstGeom prst="rect">
            <a:avLst/>
          </a:prstGeom>
        </p:spPr>
      </p:pic>
    </p:spTree>
    <p:extLst>
      <p:ext uri="{BB962C8B-B14F-4D97-AF65-F5344CB8AC3E}">
        <p14:creationId xmlns:p14="http://schemas.microsoft.com/office/powerpoint/2010/main" val="408739339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flipH="1">
            <a:off x="6096000" y="-9728"/>
            <a:ext cx="6096000" cy="6867728"/>
          </a:xfrm>
          <a:prstGeom prst="rect">
            <a:avLst/>
          </a:prstGeom>
          <a:solidFill>
            <a:srgbClr val="020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bg1"/>
              </a:solidFill>
            </a:endParaRP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sp>
        <p:nvSpPr>
          <p:cNvPr id="3" name="Text Placeholder 3">
            <a:extLst>
              <a:ext uri="{FF2B5EF4-FFF2-40B4-BE49-F238E27FC236}">
                <a16:creationId xmlns:a16="http://schemas.microsoft.com/office/drawing/2014/main" id="{0DE1D078-3D0A-670A-0490-71FD30945BF2}"/>
              </a:ext>
            </a:extLst>
          </p:cNvPr>
          <p:cNvSpPr>
            <a:spLocks noGrp="1"/>
          </p:cNvSpPr>
          <p:nvPr>
            <p:ph type="body" sz="quarter" idx="15"/>
          </p:nvPr>
        </p:nvSpPr>
        <p:spPr>
          <a:xfrm>
            <a:off x="6448927" y="2011680"/>
            <a:ext cx="5468560" cy="392715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a:extLst>
              <a:ext uri="{FF2B5EF4-FFF2-40B4-BE49-F238E27FC236}">
                <a16:creationId xmlns:a16="http://schemas.microsoft.com/office/drawing/2014/main" id="{7B8335FE-1BC1-E981-F047-4A7E35239174}"/>
              </a:ext>
            </a:extLst>
          </p:cNvPr>
          <p:cNvSpPr>
            <a:spLocks noGrp="1"/>
          </p:cNvSpPr>
          <p:nvPr>
            <p:ph type="body" sz="quarter" idx="16"/>
          </p:nvPr>
        </p:nvSpPr>
        <p:spPr>
          <a:xfrm>
            <a:off x="6448927" y="1092416"/>
            <a:ext cx="5468560" cy="462013"/>
          </a:xfrm>
        </p:spPr>
        <p:txBody>
          <a:bodyPr>
            <a:normAutofit/>
          </a:bodyPr>
          <a:lstStyle>
            <a:lvl1pPr marL="0" indent="0">
              <a:buNone/>
              <a:defRPr sz="2400" b="1" i="0">
                <a:solidFill>
                  <a:schemeClr val="bg1"/>
                </a:solidFill>
                <a:latin typeface="Montserrat SemiBold" pitchFamily="2" charset="77"/>
              </a:defRPr>
            </a:lvl1pPr>
          </a:lstStyle>
          <a:p>
            <a:pPr lvl="0"/>
            <a:r>
              <a:rPr lang="en-US" dirty="0"/>
              <a:t>Click to edit Master text styles</a:t>
            </a:r>
          </a:p>
        </p:txBody>
      </p:sp>
      <p:sp>
        <p:nvSpPr>
          <p:cNvPr id="8" name="Title 13">
            <a:extLst>
              <a:ext uri="{FF2B5EF4-FFF2-40B4-BE49-F238E27FC236}">
                <a16:creationId xmlns:a16="http://schemas.microsoft.com/office/drawing/2014/main" id="{5248D51F-FE71-3703-B796-1487E8782086}"/>
              </a:ext>
            </a:extLst>
          </p:cNvPr>
          <p:cNvSpPr>
            <a:spLocks noGrp="1"/>
          </p:cNvSpPr>
          <p:nvPr>
            <p:ph type="title"/>
          </p:nvPr>
        </p:nvSpPr>
        <p:spPr>
          <a:xfrm>
            <a:off x="264888" y="150075"/>
            <a:ext cx="5673899" cy="344737"/>
          </a:xfrm>
        </p:spPr>
        <p:txBody>
          <a:bodyPr>
            <a:normAutofit/>
          </a:bodyPr>
          <a:lstStyle>
            <a:lvl1pPr>
              <a:defRPr sz="2000">
                <a:solidFill>
                  <a:srgbClr val="020A78"/>
                </a:solidFill>
              </a:defRPr>
            </a:lvl1pPr>
          </a:lstStyle>
          <a:p>
            <a:r>
              <a:rPr lang="en-US" dirty="0"/>
              <a:t>Click to edit Master title style</a:t>
            </a:r>
          </a:p>
        </p:txBody>
      </p:sp>
      <p:sp>
        <p:nvSpPr>
          <p:cNvPr id="14" name="Slide Number Placeholder 5">
            <a:extLst>
              <a:ext uri="{FF2B5EF4-FFF2-40B4-BE49-F238E27FC236}">
                <a16:creationId xmlns:a16="http://schemas.microsoft.com/office/drawing/2014/main" id="{D506F5B2-08C9-11D9-B073-83E916CA57E2}"/>
              </a:ext>
            </a:extLst>
          </p:cNvPr>
          <p:cNvSpPr txBox="1">
            <a:spLocks/>
          </p:cNvSpPr>
          <p:nvPr userDrawn="1"/>
        </p:nvSpPr>
        <p:spPr>
          <a:xfrm>
            <a:off x="9183912" y="637388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AF6F2DA-B01E-0F4A-9C3D-CC5E8B20FA62}" type="slidenum">
              <a:rPr lang="en-US" smtClean="0"/>
              <a:pPr/>
              <a:t>‹#›</a:t>
            </a:fld>
            <a:endParaRPr lang="en-US"/>
          </a:p>
        </p:txBody>
      </p:sp>
      <p:pic>
        <p:nvPicPr>
          <p:cNvPr id="10" name="Picture 9">
            <a:extLst>
              <a:ext uri="{FF2B5EF4-FFF2-40B4-BE49-F238E27FC236}">
                <a16:creationId xmlns:a16="http://schemas.microsoft.com/office/drawing/2014/main" id="{4EF7BFE2-38B6-FF42-647F-D05EF3F004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888" y="5788014"/>
            <a:ext cx="2378850" cy="942837"/>
          </a:xfrm>
          <a:prstGeom prst="rect">
            <a:avLst/>
          </a:prstGeom>
        </p:spPr>
      </p:pic>
    </p:spTree>
    <p:extLst>
      <p:ext uri="{BB962C8B-B14F-4D97-AF65-F5344CB8AC3E}">
        <p14:creationId xmlns:p14="http://schemas.microsoft.com/office/powerpoint/2010/main" val="347671618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16_Title Slide">
    <p:bg>
      <p:bgPr>
        <a:solidFill>
          <a:srgbClr val="FBB83A"/>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rgbClr val="020A78"/>
                </a:solidFill>
              </a:defRPr>
            </a:lvl1pPr>
          </a:lstStyle>
          <a:p>
            <a:fld id="{1AF6F2DA-B01E-0F4A-9C3D-CC5E8B20FA62}" type="slidenum">
              <a:rPr lang="en-US" smtClean="0"/>
              <a:pPr/>
              <a:t>‹#›</a:t>
            </a:fld>
            <a:endParaRPr lang="en-US"/>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803188" y="1236572"/>
            <a:ext cx="8254315" cy="3519882"/>
          </a:xfrm>
        </p:spPr>
        <p:txBody>
          <a:bodyPr anchor="b">
            <a:normAutofit/>
          </a:bodyPr>
          <a:lstStyle>
            <a:lvl1pPr>
              <a:defRPr sz="5400">
                <a:solidFill>
                  <a:srgbClr val="020A78"/>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BB9F71A4-DE80-4132-20FE-D2D4347B9B7A}"/>
              </a:ext>
            </a:extLst>
          </p:cNvPr>
          <p:cNvSpPr>
            <a:spLocks noGrp="1"/>
          </p:cNvSpPr>
          <p:nvPr>
            <p:ph type="body" sz="quarter" idx="13"/>
          </p:nvPr>
        </p:nvSpPr>
        <p:spPr>
          <a:xfrm>
            <a:off x="803275" y="5029200"/>
            <a:ext cx="7723188" cy="1112838"/>
          </a:xfrm>
        </p:spPr>
        <p:txBody>
          <a:bodyPr/>
          <a:lstStyle>
            <a:lvl1pPr marL="0" indent="0">
              <a:buNone/>
              <a:defRPr>
                <a:solidFill>
                  <a:srgbClr val="020A78"/>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pic>
        <p:nvPicPr>
          <p:cNvPr id="5" name="Picture 4">
            <a:extLst>
              <a:ext uri="{FF2B5EF4-FFF2-40B4-BE49-F238E27FC236}">
                <a16:creationId xmlns:a16="http://schemas.microsoft.com/office/drawing/2014/main" id="{B1CBA11F-44F8-B15B-645E-6E568456FAA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803187" y="671528"/>
            <a:ext cx="4878753" cy="1933649"/>
          </a:xfrm>
          <a:prstGeom prst="rect">
            <a:avLst/>
          </a:prstGeom>
        </p:spPr>
      </p:pic>
    </p:spTree>
    <p:extLst>
      <p:ext uri="{BB962C8B-B14F-4D97-AF65-F5344CB8AC3E}">
        <p14:creationId xmlns:p14="http://schemas.microsoft.com/office/powerpoint/2010/main" val="176999881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670431" cy="3927158"/>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670431"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grpSp>
        <p:nvGrpSpPr>
          <p:cNvPr id="7" name="Group 6">
            <a:extLst>
              <a:ext uri="{FF2B5EF4-FFF2-40B4-BE49-F238E27FC236}">
                <a16:creationId xmlns:a16="http://schemas.microsoft.com/office/drawing/2014/main" id="{CED6B2FE-01F0-D031-A25D-AE8A8A41441F}"/>
              </a:ext>
            </a:extLst>
          </p:cNvPr>
          <p:cNvGrpSpPr/>
          <p:nvPr userDrawn="1"/>
        </p:nvGrpSpPr>
        <p:grpSpPr>
          <a:xfrm>
            <a:off x="7702087" y="0"/>
            <a:ext cx="4489913" cy="6864955"/>
            <a:chOff x="7702087" y="0"/>
            <a:chExt cx="4489913" cy="6864955"/>
          </a:xfrm>
        </p:grpSpPr>
        <p:pic>
          <p:nvPicPr>
            <p:cNvPr id="2" name="Google Shape;54;p13">
              <a:extLst>
                <a:ext uri="{FF2B5EF4-FFF2-40B4-BE49-F238E27FC236}">
                  <a16:creationId xmlns:a16="http://schemas.microsoft.com/office/drawing/2014/main" id="{8E298BD6-02F9-416A-BFDB-A9A8394EC78C}"/>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7702087" y="0"/>
              <a:ext cx="4489913" cy="6858000"/>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58000"/>
            </a:xfrm>
            <a:prstGeom prst="rect">
              <a:avLst/>
            </a:prstGeom>
            <a:solidFill>
              <a:srgbClr val="FBB83A">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6" name="Slide Number Placeholder 5">
            <a:extLst>
              <a:ext uri="{FF2B5EF4-FFF2-40B4-BE49-F238E27FC236}">
                <a16:creationId xmlns:a16="http://schemas.microsoft.com/office/drawing/2014/main" id="{224E3C57-DE27-996D-37B9-1B5EFB8BF1E1}"/>
              </a:ext>
            </a:extLst>
          </p:cNvPr>
          <p:cNvSpPr>
            <a:spLocks noGrp="1"/>
          </p:cNvSpPr>
          <p:nvPr>
            <p:ph type="sldNum" sz="quarter" idx="12"/>
          </p:nvPr>
        </p:nvSpPr>
        <p:spPr>
          <a:xfrm>
            <a:off x="368793" y="6365726"/>
            <a:ext cx="481614" cy="365125"/>
          </a:xfrm>
          <a:noFill/>
        </p:spPr>
        <p:txBody>
          <a:bodyPr/>
          <a:lstStyle>
            <a:lvl1pPr algn="l">
              <a:defRPr sz="1000" b="0" i="0">
                <a:solidFill>
                  <a:schemeClr val="tx1"/>
                </a:solidFill>
                <a:latin typeface="Montserrat Medium" pitchFamily="2" charset="77"/>
              </a:defRPr>
            </a:lvl1pPr>
          </a:lstStyle>
          <a:p>
            <a:fld id="{1AF6F2DA-B01E-0F4A-9C3D-CC5E8B20FA62}" type="slidenum">
              <a:rPr lang="en-US" smtClean="0"/>
              <a:pPr/>
              <a:t>‹#›</a:t>
            </a:fld>
            <a:endParaRPr lang="en-US" dirty="0"/>
          </a:p>
        </p:txBody>
      </p:sp>
      <p:pic>
        <p:nvPicPr>
          <p:cNvPr id="9" name="Picture 8">
            <a:extLst>
              <a:ext uri="{FF2B5EF4-FFF2-40B4-BE49-F238E27FC236}">
                <a16:creationId xmlns:a16="http://schemas.microsoft.com/office/drawing/2014/main" id="{BB925BB7-9773-7420-6CF6-29D925AF6C1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711132" y="3669246"/>
            <a:ext cx="2268052" cy="2972185"/>
          </a:xfrm>
          <a:prstGeom prst="rect">
            <a:avLst/>
          </a:prstGeom>
        </p:spPr>
      </p:pic>
    </p:spTree>
    <p:extLst>
      <p:ext uri="{BB962C8B-B14F-4D97-AF65-F5344CB8AC3E}">
        <p14:creationId xmlns:p14="http://schemas.microsoft.com/office/powerpoint/2010/main" val="348409819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grpSp>
        <p:nvGrpSpPr>
          <p:cNvPr id="7" name="Group 6">
            <a:extLst>
              <a:ext uri="{FF2B5EF4-FFF2-40B4-BE49-F238E27FC236}">
                <a16:creationId xmlns:a16="http://schemas.microsoft.com/office/drawing/2014/main" id="{CED6B2FE-01F0-D031-A25D-AE8A8A41441F}"/>
              </a:ext>
            </a:extLst>
          </p:cNvPr>
          <p:cNvGrpSpPr/>
          <p:nvPr userDrawn="1"/>
        </p:nvGrpSpPr>
        <p:grpSpPr>
          <a:xfrm flipH="1">
            <a:off x="0" y="0"/>
            <a:ext cx="4489913" cy="6864955"/>
            <a:chOff x="7702087" y="0"/>
            <a:chExt cx="4489913" cy="6864955"/>
          </a:xfrm>
        </p:grpSpPr>
        <p:pic>
          <p:nvPicPr>
            <p:cNvPr id="2" name="Google Shape;54;p13">
              <a:extLst>
                <a:ext uri="{FF2B5EF4-FFF2-40B4-BE49-F238E27FC236}">
                  <a16:creationId xmlns:a16="http://schemas.microsoft.com/office/drawing/2014/main" id="{8E298BD6-02F9-416A-BFDB-A9A8394EC78C}"/>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7702087" y="0"/>
              <a:ext cx="4489913" cy="6858000"/>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58000"/>
            </a:xfrm>
            <a:prstGeom prst="rect">
              <a:avLst/>
            </a:prstGeom>
            <a:solidFill>
              <a:srgbClr val="FBB83A">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90" y="150075"/>
            <a:ext cx="4225024" cy="344737"/>
          </a:xfrm>
        </p:spPr>
        <p:txBody>
          <a:bodyPr>
            <a:normAutofit/>
          </a:bodyPr>
          <a:lstStyle>
            <a:lvl1pPr>
              <a:defRPr sz="1400">
                <a:solidFill>
                  <a:srgbClr val="020A78"/>
                </a:solidFill>
              </a:defRPr>
            </a:lvl1pPr>
          </a:lstStyle>
          <a:p>
            <a:r>
              <a:rPr lang="en-US" dirty="0"/>
              <a:t>Click to edit Master title style</a:t>
            </a:r>
          </a:p>
        </p:txBody>
      </p:sp>
      <p:pic>
        <p:nvPicPr>
          <p:cNvPr id="8" name="Picture 7">
            <a:extLst>
              <a:ext uri="{FF2B5EF4-FFF2-40B4-BE49-F238E27FC236}">
                <a16:creationId xmlns:a16="http://schemas.microsoft.com/office/drawing/2014/main" id="{2857C58F-F9A8-AE16-777D-A45CFCC2B98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36125" y="3669246"/>
            <a:ext cx="2268052" cy="2972185"/>
          </a:xfrm>
          <a:prstGeom prst="rect">
            <a:avLst/>
          </a:prstGeom>
        </p:spPr>
      </p:pic>
    </p:spTree>
    <p:extLst>
      <p:ext uri="{BB962C8B-B14F-4D97-AF65-F5344CB8AC3E}">
        <p14:creationId xmlns:p14="http://schemas.microsoft.com/office/powerpoint/2010/main" val="194762212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rgbClr val="020A78"/>
                </a:solidFill>
              </a:defRPr>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4" y="-1"/>
            <a:ext cx="12191925" cy="644893"/>
          </a:xfrm>
          <a:prstGeom prst="rect">
            <a:avLst/>
          </a:prstGeom>
          <a:solidFill>
            <a:srgbClr val="FBB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20A78"/>
                </a:solidFill>
              </a:defRPr>
            </a:lvl1pPr>
          </a:lstStyle>
          <a:p>
            <a:r>
              <a:rPr lang="en-US"/>
              <a:t>Click to edit Master title style</a:t>
            </a:r>
          </a:p>
        </p:txBody>
      </p:sp>
      <p:pic>
        <p:nvPicPr>
          <p:cNvPr id="2" name="Picture 1">
            <a:extLst>
              <a:ext uri="{FF2B5EF4-FFF2-40B4-BE49-F238E27FC236}">
                <a16:creationId xmlns:a16="http://schemas.microsoft.com/office/drawing/2014/main" id="{94B813DD-8E3B-1B49-2460-59E6F05B286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888" y="5788014"/>
            <a:ext cx="2378850" cy="942837"/>
          </a:xfrm>
          <a:prstGeom prst="rect">
            <a:avLst/>
          </a:prstGeom>
        </p:spPr>
      </p:pic>
    </p:spTree>
    <p:extLst>
      <p:ext uri="{BB962C8B-B14F-4D97-AF65-F5344CB8AC3E}">
        <p14:creationId xmlns:p14="http://schemas.microsoft.com/office/powerpoint/2010/main" val="396999434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rgbClr val="020A78"/>
                </a:solidFill>
              </a:defRPr>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5" y="0"/>
            <a:ext cx="12191925" cy="644893"/>
          </a:xfrm>
          <a:prstGeom prst="rect">
            <a:avLst/>
          </a:prstGeom>
          <a:solidFill>
            <a:srgbClr val="FBB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20A78"/>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836613" y="2011680"/>
            <a:ext cx="10501312"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836613" y="1092416"/>
            <a:ext cx="10501312"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pic>
        <p:nvPicPr>
          <p:cNvPr id="2" name="Picture 1">
            <a:extLst>
              <a:ext uri="{FF2B5EF4-FFF2-40B4-BE49-F238E27FC236}">
                <a16:creationId xmlns:a16="http://schemas.microsoft.com/office/drawing/2014/main" id="{DF8A3FB0-8807-6745-2025-8FA31F53522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888" y="5788014"/>
            <a:ext cx="2378850" cy="942837"/>
          </a:xfrm>
          <a:prstGeom prst="rect">
            <a:avLst/>
          </a:prstGeom>
        </p:spPr>
      </p:pic>
    </p:spTree>
    <p:extLst>
      <p:ext uri="{BB962C8B-B14F-4D97-AF65-F5344CB8AC3E}">
        <p14:creationId xmlns:p14="http://schemas.microsoft.com/office/powerpoint/2010/main" val="351487579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rgbClr val="020A78"/>
                </a:solidFill>
              </a:defRPr>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4" y="-1"/>
            <a:ext cx="12191925" cy="644893"/>
          </a:xfrm>
          <a:prstGeom prst="rect">
            <a:avLst/>
          </a:prstGeom>
          <a:solidFill>
            <a:srgbClr val="FBB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20A78"/>
                </a:solidFill>
              </a:defRPr>
            </a:lvl1pPr>
          </a:lstStyle>
          <a:p>
            <a:r>
              <a:rPr lang="en-US"/>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458552"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458552"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pic>
        <p:nvPicPr>
          <p:cNvPr id="2" name="Picture 1">
            <a:extLst>
              <a:ext uri="{FF2B5EF4-FFF2-40B4-BE49-F238E27FC236}">
                <a16:creationId xmlns:a16="http://schemas.microsoft.com/office/drawing/2014/main" id="{77F60D9F-16B2-3A65-77EA-92B4114D13E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888" y="5788014"/>
            <a:ext cx="2378850" cy="942837"/>
          </a:xfrm>
          <a:prstGeom prst="rect">
            <a:avLst/>
          </a:prstGeom>
        </p:spPr>
      </p:pic>
    </p:spTree>
    <p:extLst>
      <p:ext uri="{BB962C8B-B14F-4D97-AF65-F5344CB8AC3E}">
        <p14:creationId xmlns:p14="http://schemas.microsoft.com/office/powerpoint/2010/main" val="87029672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rgbClr val="020A78"/>
                </a:solidFill>
              </a:defRPr>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4" y="-1"/>
            <a:ext cx="12191925" cy="644893"/>
          </a:xfrm>
          <a:prstGeom prst="rect">
            <a:avLst/>
          </a:prstGeom>
          <a:solidFill>
            <a:srgbClr val="FBB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20A78"/>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pic>
        <p:nvPicPr>
          <p:cNvPr id="2" name="Picture 1">
            <a:extLst>
              <a:ext uri="{FF2B5EF4-FFF2-40B4-BE49-F238E27FC236}">
                <a16:creationId xmlns:a16="http://schemas.microsoft.com/office/drawing/2014/main" id="{250E1FF2-859E-3CA9-5AAC-513A8B40AEB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888" y="5788014"/>
            <a:ext cx="2378850" cy="942837"/>
          </a:xfrm>
          <a:prstGeom prst="rect">
            <a:avLst/>
          </a:prstGeom>
        </p:spPr>
      </p:pic>
    </p:spTree>
    <p:extLst>
      <p:ext uri="{BB962C8B-B14F-4D97-AF65-F5344CB8AC3E}">
        <p14:creationId xmlns:p14="http://schemas.microsoft.com/office/powerpoint/2010/main" val="214357735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rgbClr val="020A78"/>
                </a:solidFill>
              </a:defRPr>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6" y="-9728"/>
            <a:ext cx="6095924" cy="6867728"/>
          </a:xfrm>
          <a:prstGeom prst="rect">
            <a:avLst/>
          </a:prstGeom>
          <a:solidFill>
            <a:srgbClr val="FBB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bg1"/>
              </a:solidFill>
            </a:endParaRP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solidFill>
                  <a:srgbClr val="020A78"/>
                </a:solidFill>
              </a:defRPr>
            </a:lvl1pPr>
            <a:lvl2pPr>
              <a:defRPr sz="1800">
                <a:solidFill>
                  <a:srgbClr val="020A78"/>
                </a:solidFill>
              </a:defRPr>
            </a:lvl2pPr>
            <a:lvl3pPr>
              <a:defRPr sz="1600">
                <a:solidFill>
                  <a:srgbClr val="020A78"/>
                </a:solidFill>
              </a:defRPr>
            </a:lvl3pPr>
            <a:lvl4pPr>
              <a:defRPr sz="1400">
                <a:solidFill>
                  <a:srgbClr val="020A78"/>
                </a:solidFill>
              </a:defRPr>
            </a:lvl4pPr>
            <a:lvl5pPr>
              <a:defRPr sz="1400">
                <a:solidFill>
                  <a:srgbClr val="020A7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sp>
        <p:nvSpPr>
          <p:cNvPr id="3" name="Text Placeholder 3">
            <a:extLst>
              <a:ext uri="{FF2B5EF4-FFF2-40B4-BE49-F238E27FC236}">
                <a16:creationId xmlns:a16="http://schemas.microsoft.com/office/drawing/2014/main" id="{0DE1D078-3D0A-670A-0490-71FD30945BF2}"/>
              </a:ext>
            </a:extLst>
          </p:cNvPr>
          <p:cNvSpPr>
            <a:spLocks noGrp="1"/>
          </p:cNvSpPr>
          <p:nvPr>
            <p:ph type="body" sz="quarter" idx="15"/>
          </p:nvPr>
        </p:nvSpPr>
        <p:spPr>
          <a:xfrm>
            <a:off x="6448927"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a:extLst>
              <a:ext uri="{FF2B5EF4-FFF2-40B4-BE49-F238E27FC236}">
                <a16:creationId xmlns:a16="http://schemas.microsoft.com/office/drawing/2014/main" id="{7B8335FE-1BC1-E981-F047-4A7E35239174}"/>
              </a:ext>
            </a:extLst>
          </p:cNvPr>
          <p:cNvSpPr>
            <a:spLocks noGrp="1"/>
          </p:cNvSpPr>
          <p:nvPr>
            <p:ph type="body" sz="quarter" idx="16"/>
          </p:nvPr>
        </p:nvSpPr>
        <p:spPr>
          <a:xfrm>
            <a:off x="6448927"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sp>
        <p:nvSpPr>
          <p:cNvPr id="8" name="Title 13">
            <a:extLst>
              <a:ext uri="{FF2B5EF4-FFF2-40B4-BE49-F238E27FC236}">
                <a16:creationId xmlns:a16="http://schemas.microsoft.com/office/drawing/2014/main" id="{5248D51F-FE71-3703-B796-1487E8782086}"/>
              </a:ext>
            </a:extLst>
          </p:cNvPr>
          <p:cNvSpPr>
            <a:spLocks noGrp="1"/>
          </p:cNvSpPr>
          <p:nvPr>
            <p:ph type="title"/>
          </p:nvPr>
        </p:nvSpPr>
        <p:spPr>
          <a:xfrm>
            <a:off x="264888" y="150075"/>
            <a:ext cx="5673899" cy="344737"/>
          </a:xfrm>
        </p:spPr>
        <p:txBody>
          <a:bodyPr>
            <a:normAutofit/>
          </a:bodyPr>
          <a:lstStyle>
            <a:lvl1pPr>
              <a:defRPr sz="2000">
                <a:solidFill>
                  <a:srgbClr val="020A78"/>
                </a:solidFill>
              </a:defRPr>
            </a:lvl1pPr>
          </a:lstStyle>
          <a:p>
            <a:r>
              <a:rPr lang="en-US" dirty="0"/>
              <a:t>Click to edit Master title style</a:t>
            </a:r>
          </a:p>
        </p:txBody>
      </p:sp>
      <p:pic>
        <p:nvPicPr>
          <p:cNvPr id="9" name="Picture 8">
            <a:extLst>
              <a:ext uri="{FF2B5EF4-FFF2-40B4-BE49-F238E27FC236}">
                <a16:creationId xmlns:a16="http://schemas.microsoft.com/office/drawing/2014/main" id="{77349623-82E3-966A-E6BB-7F0F91A608F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548261" y="68406"/>
            <a:ext cx="2378850" cy="942837"/>
          </a:xfrm>
          <a:prstGeom prst="rect">
            <a:avLst/>
          </a:prstGeom>
        </p:spPr>
      </p:pic>
    </p:spTree>
    <p:extLst>
      <p:ext uri="{BB962C8B-B14F-4D97-AF65-F5344CB8AC3E}">
        <p14:creationId xmlns:p14="http://schemas.microsoft.com/office/powerpoint/2010/main" val="5265326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54689875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flipH="1">
            <a:off x="6096000" y="-9728"/>
            <a:ext cx="6096000" cy="6867728"/>
          </a:xfrm>
          <a:prstGeom prst="rect">
            <a:avLst/>
          </a:prstGeom>
          <a:solidFill>
            <a:srgbClr val="FBB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bg1"/>
              </a:solidFill>
            </a:endParaRP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sp>
        <p:nvSpPr>
          <p:cNvPr id="3" name="Text Placeholder 3">
            <a:extLst>
              <a:ext uri="{FF2B5EF4-FFF2-40B4-BE49-F238E27FC236}">
                <a16:creationId xmlns:a16="http://schemas.microsoft.com/office/drawing/2014/main" id="{0DE1D078-3D0A-670A-0490-71FD30945BF2}"/>
              </a:ext>
            </a:extLst>
          </p:cNvPr>
          <p:cNvSpPr>
            <a:spLocks noGrp="1"/>
          </p:cNvSpPr>
          <p:nvPr>
            <p:ph type="body" sz="quarter" idx="15"/>
          </p:nvPr>
        </p:nvSpPr>
        <p:spPr>
          <a:xfrm>
            <a:off x="6448927" y="2011680"/>
            <a:ext cx="5468560" cy="3927158"/>
          </a:xfrm>
        </p:spPr>
        <p:txBody>
          <a:bodyPr>
            <a:normAutofit/>
          </a:bodyPr>
          <a:lstStyle>
            <a:lvl1pPr>
              <a:defRPr sz="2000">
                <a:solidFill>
                  <a:srgbClr val="020A78"/>
                </a:solidFill>
              </a:defRPr>
            </a:lvl1pPr>
            <a:lvl2pPr>
              <a:defRPr sz="1800">
                <a:solidFill>
                  <a:srgbClr val="020A78"/>
                </a:solidFill>
              </a:defRPr>
            </a:lvl2pPr>
            <a:lvl3pPr>
              <a:defRPr sz="1600">
                <a:solidFill>
                  <a:srgbClr val="020A78"/>
                </a:solidFill>
              </a:defRPr>
            </a:lvl3pPr>
            <a:lvl4pPr>
              <a:defRPr sz="1400">
                <a:solidFill>
                  <a:srgbClr val="020A78"/>
                </a:solidFill>
              </a:defRPr>
            </a:lvl4pPr>
            <a:lvl5pPr>
              <a:defRPr sz="1400">
                <a:solidFill>
                  <a:srgbClr val="020A7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a:extLst>
              <a:ext uri="{FF2B5EF4-FFF2-40B4-BE49-F238E27FC236}">
                <a16:creationId xmlns:a16="http://schemas.microsoft.com/office/drawing/2014/main" id="{7B8335FE-1BC1-E981-F047-4A7E35239174}"/>
              </a:ext>
            </a:extLst>
          </p:cNvPr>
          <p:cNvSpPr>
            <a:spLocks noGrp="1"/>
          </p:cNvSpPr>
          <p:nvPr>
            <p:ph type="body" sz="quarter" idx="16"/>
          </p:nvPr>
        </p:nvSpPr>
        <p:spPr>
          <a:xfrm>
            <a:off x="6448927"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sp>
        <p:nvSpPr>
          <p:cNvPr id="8" name="Title 13">
            <a:extLst>
              <a:ext uri="{FF2B5EF4-FFF2-40B4-BE49-F238E27FC236}">
                <a16:creationId xmlns:a16="http://schemas.microsoft.com/office/drawing/2014/main" id="{5248D51F-FE71-3703-B796-1487E8782086}"/>
              </a:ext>
            </a:extLst>
          </p:cNvPr>
          <p:cNvSpPr>
            <a:spLocks noGrp="1"/>
          </p:cNvSpPr>
          <p:nvPr>
            <p:ph type="title"/>
          </p:nvPr>
        </p:nvSpPr>
        <p:spPr>
          <a:xfrm>
            <a:off x="264888" y="150075"/>
            <a:ext cx="5673899" cy="344737"/>
          </a:xfrm>
        </p:spPr>
        <p:txBody>
          <a:bodyPr>
            <a:normAutofit/>
          </a:bodyPr>
          <a:lstStyle>
            <a:lvl1pPr>
              <a:defRPr sz="2000">
                <a:solidFill>
                  <a:srgbClr val="020A78"/>
                </a:solidFill>
              </a:defRPr>
            </a:lvl1pPr>
          </a:lstStyle>
          <a:p>
            <a:r>
              <a:rPr lang="en-US" dirty="0"/>
              <a:t>Click to edit Master title style</a:t>
            </a:r>
          </a:p>
        </p:txBody>
      </p:sp>
      <p:sp>
        <p:nvSpPr>
          <p:cNvPr id="10" name="Slide Number Placeholder 5">
            <a:extLst>
              <a:ext uri="{FF2B5EF4-FFF2-40B4-BE49-F238E27FC236}">
                <a16:creationId xmlns:a16="http://schemas.microsoft.com/office/drawing/2014/main" id="{1F46970C-75DF-BA71-BF98-FC9459D9D97D}"/>
              </a:ext>
            </a:extLst>
          </p:cNvPr>
          <p:cNvSpPr txBox="1">
            <a:spLocks/>
          </p:cNvSpPr>
          <p:nvPr userDrawn="1"/>
        </p:nvSpPr>
        <p:spPr>
          <a:xfrm>
            <a:off x="11445498" y="6365726"/>
            <a:ext cx="481614" cy="365125"/>
          </a:xfrm>
          <a:prstGeom prst="rect">
            <a:avLst/>
          </a:prstGeom>
          <a:solidFill>
            <a:srgbClr val="FBB83A"/>
          </a:solidFill>
        </p:spPr>
        <p:txBody>
          <a:bodyPr vert="horz" lIns="91440" tIns="45720" rIns="91440" bIns="45720" rtlCol="0" anchor="ctr"/>
          <a:lstStyle>
            <a:defPPr>
              <a:defRPr lang="en-US"/>
            </a:defPPr>
            <a:lvl1pPr marL="0" algn="r" defTabSz="914400" rtl="0" eaLnBrk="1" latinLnBrk="0" hangingPunct="1">
              <a:defRPr sz="1000" kern="1200">
                <a:solidFill>
                  <a:srgbClr val="020A78"/>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AF6F2DA-B01E-0F4A-9C3D-CC5E8B20FA62}" type="slidenum">
              <a:rPr lang="en-US" smtClean="0"/>
              <a:pPr/>
              <a:t>‹#›</a:t>
            </a:fld>
            <a:endParaRPr lang="en-US"/>
          </a:p>
        </p:txBody>
      </p:sp>
      <p:pic>
        <p:nvPicPr>
          <p:cNvPr id="12" name="Picture 11">
            <a:extLst>
              <a:ext uri="{FF2B5EF4-FFF2-40B4-BE49-F238E27FC236}">
                <a16:creationId xmlns:a16="http://schemas.microsoft.com/office/drawing/2014/main" id="{F7371AB6-5B5B-2067-3ACC-216A19FEC20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548257" y="68406"/>
            <a:ext cx="2378854" cy="942837"/>
          </a:xfrm>
          <a:prstGeom prst="rect">
            <a:avLst/>
          </a:prstGeom>
        </p:spPr>
      </p:pic>
    </p:spTree>
    <p:extLst>
      <p:ext uri="{BB962C8B-B14F-4D97-AF65-F5344CB8AC3E}">
        <p14:creationId xmlns:p14="http://schemas.microsoft.com/office/powerpoint/2010/main" val="218646691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40210841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80847807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8501669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32062960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81620055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7759916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6914907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69714476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839303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21009149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6677899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909611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415600" y="1673700"/>
            <a:ext cx="11360800" cy="25208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51" name="Google Shape;51;p11"/>
          <p:cNvSpPr txBox="1">
            <a:spLocks noGrp="1"/>
          </p:cNvSpPr>
          <p:nvPr>
            <p:ph type="body" idx="1"/>
          </p:nvPr>
        </p:nvSpPr>
        <p:spPr>
          <a:xfrm>
            <a:off x="415600" y="43045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52" name="Google Shape;52;p11"/>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8361324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3" name="Google Shape;23;p4"/>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0443427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CC4EE37A-2555-1249-B3CB-AE4644E11FF1}"/>
              </a:ext>
            </a:extLst>
          </p:cNvPr>
          <p:cNvGrpSpPr/>
          <p:nvPr userDrawn="1"/>
        </p:nvGrpSpPr>
        <p:grpSpPr>
          <a:xfrm>
            <a:off x="8566409" y="0"/>
            <a:ext cx="3625591" cy="6912977"/>
            <a:chOff x="-75" y="0"/>
            <a:chExt cx="2709775" cy="5166775"/>
          </a:xfrm>
        </p:grpSpPr>
        <p:pic>
          <p:nvPicPr>
            <p:cNvPr id="17" name="Google Shape;69;p10">
              <a:extLst>
                <a:ext uri="{FF2B5EF4-FFF2-40B4-BE49-F238E27FC236}">
                  <a16:creationId xmlns:a16="http://schemas.microsoft.com/office/drawing/2014/main" id="{207745ED-C318-6048-9F76-EAB3EAC941E9}"/>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25" y="0"/>
              <a:ext cx="1698499" cy="1202801"/>
            </a:xfrm>
            <a:prstGeom prst="rect">
              <a:avLst/>
            </a:prstGeom>
            <a:noFill/>
            <a:ln>
              <a:noFill/>
            </a:ln>
          </p:spPr>
        </p:pic>
        <p:pic>
          <p:nvPicPr>
            <p:cNvPr id="18" name="Google Shape;70;p10">
              <a:extLst>
                <a:ext uri="{FF2B5EF4-FFF2-40B4-BE49-F238E27FC236}">
                  <a16:creationId xmlns:a16="http://schemas.microsoft.com/office/drawing/2014/main" id="{739C0479-1135-BF4A-82F9-950F136273C1}"/>
                </a:ext>
              </a:extLst>
            </p:cNvPr>
            <p:cNvPicPr preferRelativeResize="0"/>
            <p:nvPr userDrawn="1"/>
          </p:nvPicPr>
          <p:blipFill rotWithShape="1">
            <a:blip r:embed="rId3" cstate="email">
              <a:alphaModFix/>
              <a:extLst>
                <a:ext uri="{28A0092B-C50C-407E-A947-70E740481C1C}">
                  <a14:useLocalDpi xmlns:a14="http://schemas.microsoft.com/office/drawing/2010/main"/>
                </a:ext>
              </a:extLst>
            </a:blip>
            <a:srcRect/>
            <a:stretch/>
          </p:blipFill>
          <p:spPr>
            <a:xfrm>
              <a:off x="22" y="1202800"/>
              <a:ext cx="2709673" cy="2767124"/>
            </a:xfrm>
            <a:prstGeom prst="rect">
              <a:avLst/>
            </a:prstGeom>
            <a:noFill/>
            <a:ln>
              <a:noFill/>
            </a:ln>
          </p:spPr>
        </p:pic>
        <p:pic>
          <p:nvPicPr>
            <p:cNvPr id="19" name="Google Shape;71;p10">
              <a:extLst>
                <a:ext uri="{FF2B5EF4-FFF2-40B4-BE49-F238E27FC236}">
                  <a16:creationId xmlns:a16="http://schemas.microsoft.com/office/drawing/2014/main" id="{4944A3BC-9411-9642-9970-338FEA1ED4EA}"/>
                </a:ext>
              </a:extLst>
            </p:cNvPr>
            <p:cNvPicPr preferRelativeResize="0"/>
            <p:nvPr userDrawn="1"/>
          </p:nvPicPr>
          <p:blipFill rotWithShape="1">
            <a:blip r:embed="rId4" cstate="email">
              <a:alphaModFix/>
              <a:extLst>
                <a:ext uri="{28A0092B-C50C-407E-A947-70E740481C1C}">
                  <a14:useLocalDpi xmlns:a14="http://schemas.microsoft.com/office/drawing/2010/main"/>
                </a:ext>
              </a:extLst>
            </a:blip>
            <a:srcRect/>
            <a:stretch/>
          </p:blipFill>
          <p:spPr>
            <a:xfrm>
              <a:off x="849000" y="3969925"/>
              <a:ext cx="1860700" cy="1173575"/>
            </a:xfrm>
            <a:prstGeom prst="rect">
              <a:avLst/>
            </a:prstGeom>
            <a:noFill/>
            <a:ln>
              <a:noFill/>
            </a:ln>
          </p:spPr>
        </p:pic>
        <p:pic>
          <p:nvPicPr>
            <p:cNvPr id="20" name="Google Shape;72;p10">
              <a:extLst>
                <a:ext uri="{FF2B5EF4-FFF2-40B4-BE49-F238E27FC236}">
                  <a16:creationId xmlns:a16="http://schemas.microsoft.com/office/drawing/2014/main" id="{F52A8DBA-1858-B844-8447-E50FEE16F4E8}"/>
                </a:ext>
              </a:extLst>
            </p:cNvPr>
            <p:cNvPicPr preferRelativeResize="0"/>
            <p:nvPr userDrawn="1"/>
          </p:nvPicPr>
          <p:blipFill rotWithShape="1">
            <a:blip r:embed="rId5" cstate="email">
              <a:alphaModFix/>
              <a:extLst>
                <a:ext uri="{28A0092B-C50C-407E-A947-70E740481C1C}">
                  <a14:useLocalDpi xmlns:a14="http://schemas.microsoft.com/office/drawing/2010/main"/>
                </a:ext>
              </a:extLst>
            </a:blip>
            <a:srcRect/>
            <a:stretch/>
          </p:blipFill>
          <p:spPr>
            <a:xfrm>
              <a:off x="0" y="3969925"/>
              <a:ext cx="848998" cy="1173576"/>
            </a:xfrm>
            <a:prstGeom prst="rect">
              <a:avLst/>
            </a:prstGeom>
            <a:noFill/>
            <a:ln>
              <a:noFill/>
            </a:ln>
          </p:spPr>
        </p:pic>
        <p:pic>
          <p:nvPicPr>
            <p:cNvPr id="21" name="Google Shape;73;p10">
              <a:extLst>
                <a:ext uri="{FF2B5EF4-FFF2-40B4-BE49-F238E27FC236}">
                  <a16:creationId xmlns:a16="http://schemas.microsoft.com/office/drawing/2014/main" id="{63C28906-A7CB-6642-ACB4-376415546C5E}"/>
                </a:ext>
              </a:extLst>
            </p:cNvPr>
            <p:cNvPicPr preferRelativeResize="0"/>
            <p:nvPr userDrawn="1"/>
          </p:nvPicPr>
          <p:blipFill rotWithShape="1">
            <a:blip r:embed="rId6" cstate="email">
              <a:alphaModFix/>
              <a:extLst>
                <a:ext uri="{28A0092B-C50C-407E-A947-70E740481C1C}">
                  <a14:useLocalDpi xmlns:a14="http://schemas.microsoft.com/office/drawing/2010/main"/>
                </a:ext>
              </a:extLst>
            </a:blip>
            <a:srcRect/>
            <a:stretch/>
          </p:blipFill>
          <p:spPr>
            <a:xfrm>
              <a:off x="1698525" y="0"/>
              <a:ext cx="1011174" cy="1202801"/>
            </a:xfrm>
            <a:prstGeom prst="rect">
              <a:avLst/>
            </a:prstGeom>
            <a:noFill/>
            <a:ln>
              <a:noFill/>
            </a:ln>
          </p:spPr>
        </p:pic>
        <p:sp>
          <p:nvSpPr>
            <p:cNvPr id="22" name="Google Shape;74;p10">
              <a:extLst>
                <a:ext uri="{FF2B5EF4-FFF2-40B4-BE49-F238E27FC236}">
                  <a16:creationId xmlns:a16="http://schemas.microsoft.com/office/drawing/2014/main" id="{933D4D99-6F4C-F341-96B8-CDB112CCE4BB}"/>
                </a:ext>
              </a:extLst>
            </p:cNvPr>
            <p:cNvSpPr/>
            <p:nvPr userDrawn="1"/>
          </p:nvSpPr>
          <p:spPr>
            <a:xfrm>
              <a:off x="-25" y="1202800"/>
              <a:ext cx="2709600" cy="2761200"/>
            </a:xfrm>
            <a:prstGeom prst="rect">
              <a:avLst/>
            </a:prstGeom>
            <a:solidFill>
              <a:srgbClr val="020A78">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75;p10">
              <a:extLst>
                <a:ext uri="{FF2B5EF4-FFF2-40B4-BE49-F238E27FC236}">
                  <a16:creationId xmlns:a16="http://schemas.microsoft.com/office/drawing/2014/main" id="{D0EEA327-0216-514F-BF1D-9AE2A6A982B7}"/>
                </a:ext>
              </a:extLst>
            </p:cNvPr>
            <p:cNvSpPr/>
            <p:nvPr userDrawn="1"/>
          </p:nvSpPr>
          <p:spPr>
            <a:xfrm>
              <a:off x="849050" y="3964075"/>
              <a:ext cx="1860600" cy="1202700"/>
            </a:xfrm>
            <a:prstGeom prst="rect">
              <a:avLst/>
            </a:prstGeom>
            <a:solidFill>
              <a:srgbClr val="0C70C8">
                <a:alpha val="68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6;p10">
              <a:extLst>
                <a:ext uri="{FF2B5EF4-FFF2-40B4-BE49-F238E27FC236}">
                  <a16:creationId xmlns:a16="http://schemas.microsoft.com/office/drawing/2014/main" id="{AAE66833-0D2C-D247-AE10-AFF3C18B16AD}"/>
                </a:ext>
              </a:extLst>
            </p:cNvPr>
            <p:cNvSpPr/>
            <p:nvPr userDrawn="1"/>
          </p:nvSpPr>
          <p:spPr>
            <a:xfrm>
              <a:off x="1698400" y="50"/>
              <a:ext cx="1011300" cy="1202700"/>
            </a:xfrm>
            <a:prstGeom prst="rect">
              <a:avLst/>
            </a:prstGeom>
            <a:solidFill>
              <a:srgbClr val="FBB83A">
                <a:alpha val="45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7;p10">
              <a:extLst>
                <a:ext uri="{FF2B5EF4-FFF2-40B4-BE49-F238E27FC236}">
                  <a16:creationId xmlns:a16="http://schemas.microsoft.com/office/drawing/2014/main" id="{4F413BE6-9229-A147-8C20-95C18363829C}"/>
                </a:ext>
              </a:extLst>
            </p:cNvPr>
            <p:cNvSpPr/>
            <p:nvPr userDrawn="1"/>
          </p:nvSpPr>
          <p:spPr>
            <a:xfrm>
              <a:off x="-25" y="3955350"/>
              <a:ext cx="849000" cy="1202700"/>
            </a:xfrm>
            <a:prstGeom prst="rect">
              <a:avLst/>
            </a:prstGeom>
            <a:solidFill>
              <a:srgbClr val="FBB83A">
                <a:alpha val="45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8;p10">
              <a:extLst>
                <a:ext uri="{FF2B5EF4-FFF2-40B4-BE49-F238E27FC236}">
                  <a16:creationId xmlns:a16="http://schemas.microsoft.com/office/drawing/2014/main" id="{D880952E-B612-1146-B54E-85258236D501}"/>
                </a:ext>
              </a:extLst>
            </p:cNvPr>
            <p:cNvSpPr/>
            <p:nvPr userDrawn="1"/>
          </p:nvSpPr>
          <p:spPr>
            <a:xfrm>
              <a:off x="-75" y="50"/>
              <a:ext cx="1698600" cy="1202700"/>
            </a:xfrm>
            <a:prstGeom prst="rect">
              <a:avLst/>
            </a:prstGeom>
            <a:solidFill>
              <a:srgbClr val="0C70C8">
                <a:alpha val="68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670431" cy="3927158"/>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670431"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sp>
        <p:nvSpPr>
          <p:cNvPr id="12" name="Slide Number Placeholder 5">
            <a:extLst>
              <a:ext uri="{FF2B5EF4-FFF2-40B4-BE49-F238E27FC236}">
                <a16:creationId xmlns:a16="http://schemas.microsoft.com/office/drawing/2014/main" id="{E72DD422-8FB9-3004-C384-3B64C2426947}"/>
              </a:ext>
            </a:extLst>
          </p:cNvPr>
          <p:cNvSpPr>
            <a:spLocks noGrp="1"/>
          </p:cNvSpPr>
          <p:nvPr userDrawn="1">
            <p:ph type="sldNum" sz="quarter" idx="12"/>
          </p:nvPr>
        </p:nvSpPr>
        <p:spPr>
          <a:xfrm>
            <a:off x="368793" y="6365726"/>
            <a:ext cx="481614" cy="365125"/>
          </a:xfrm>
          <a:noFill/>
        </p:spPr>
        <p:txBody>
          <a:bodyPr/>
          <a:lstStyle>
            <a:lvl1pPr algn="l">
              <a:defRPr sz="1000" b="0" i="0">
                <a:solidFill>
                  <a:schemeClr val="tx1"/>
                </a:solidFill>
                <a:latin typeface="Montserrat Medium" pitchFamily="2" charset="77"/>
              </a:defRPr>
            </a:lvl1pPr>
          </a:lstStyle>
          <a:p>
            <a:fld id="{1AF6F2DA-B01E-0F4A-9C3D-CC5E8B20FA62}" type="slidenum">
              <a:rPr lang="en-US" smtClean="0"/>
              <a:pPr/>
              <a:t>‹#›</a:t>
            </a:fld>
            <a:endParaRPr lang="en-US" dirty="0"/>
          </a:p>
        </p:txBody>
      </p:sp>
    </p:spTree>
    <p:extLst>
      <p:ext uri="{BB962C8B-B14F-4D97-AF65-F5344CB8AC3E}">
        <p14:creationId xmlns:p14="http://schemas.microsoft.com/office/powerpoint/2010/main" val="281081252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sp>
        <p:nvSpPr>
          <p:cNvPr id="2" name="Google Shape;55;p13">
            <a:extLst>
              <a:ext uri="{FF2B5EF4-FFF2-40B4-BE49-F238E27FC236}">
                <a16:creationId xmlns:a16="http://schemas.microsoft.com/office/drawing/2014/main" id="{2D2F5E17-6D10-0A2B-4746-3B642B52135A}"/>
              </a:ext>
            </a:extLst>
          </p:cNvPr>
          <p:cNvSpPr/>
          <p:nvPr userDrawn="1"/>
        </p:nvSpPr>
        <p:spPr>
          <a:xfrm>
            <a:off x="-3" y="0"/>
            <a:ext cx="7710410" cy="6858000"/>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5688058" cy="365125"/>
          </a:xfrm>
        </p:spPr>
        <p:txBody>
          <a:bodyPr>
            <a:normAutofit/>
          </a:bodyPr>
          <a:lstStyle>
            <a:lvl1pPr>
              <a:defRPr sz="2000">
                <a:solidFill>
                  <a:schemeClr val="bg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5343346" cy="392715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5343346" cy="462013"/>
          </a:xfrm>
        </p:spPr>
        <p:txBody>
          <a:bodyPr>
            <a:normAutofit/>
          </a:bodyPr>
          <a:lstStyle>
            <a:lvl1pPr marL="0" indent="0">
              <a:buNone/>
              <a:defRPr sz="2400" b="1" i="0">
                <a:solidFill>
                  <a:schemeClr val="bg1"/>
                </a:solidFill>
                <a:latin typeface="Montserrat SemiBold" pitchFamily="2" charset="77"/>
              </a:defRPr>
            </a:lvl1pPr>
          </a:lstStyle>
          <a:p>
            <a:pPr lvl="0"/>
            <a:r>
              <a:rPr lang="en-US" dirty="0"/>
              <a:t>Click to edit Master text styles</a:t>
            </a:r>
          </a:p>
        </p:txBody>
      </p:sp>
      <p:sp>
        <p:nvSpPr>
          <p:cNvPr id="7" name="Slide Number Placeholder 5">
            <a:extLst>
              <a:ext uri="{FF2B5EF4-FFF2-40B4-BE49-F238E27FC236}">
                <a16:creationId xmlns:a16="http://schemas.microsoft.com/office/drawing/2014/main" id="{F1A91C2D-3450-577B-F855-8650AF37A1A2}"/>
              </a:ext>
            </a:extLst>
          </p:cNvPr>
          <p:cNvSpPr>
            <a:spLocks noGrp="1"/>
          </p:cNvSpPr>
          <p:nvPr>
            <p:ph type="sldNum" sz="quarter" idx="12"/>
          </p:nvPr>
        </p:nvSpPr>
        <p:spPr>
          <a:xfrm>
            <a:off x="368793" y="6365726"/>
            <a:ext cx="481614" cy="365125"/>
          </a:xfrm>
          <a:noFill/>
        </p:spPr>
        <p:txBody>
          <a:bodyPr/>
          <a:lstStyle>
            <a:lvl1pPr>
              <a:defRPr sz="1000" b="0" i="0">
                <a:solidFill>
                  <a:schemeClr val="bg1"/>
                </a:solidFill>
                <a:latin typeface="Montserrat Medium" pitchFamily="2" charset="77"/>
              </a:defRPr>
            </a:lvl1pPr>
          </a:lstStyle>
          <a:p>
            <a:pPr algn="l"/>
            <a:fld id="{1AF6F2DA-B01E-0F4A-9C3D-CC5E8B20FA62}" type="slidenum">
              <a:rPr lang="en-US" smtClean="0"/>
              <a:pPr algn="l"/>
              <a:t>‹#›</a:t>
            </a:fld>
            <a:endParaRPr lang="en-US" dirty="0"/>
          </a:p>
        </p:txBody>
      </p:sp>
      <p:pic>
        <p:nvPicPr>
          <p:cNvPr id="10" name="Google Shape;83;p11">
            <a:extLst>
              <a:ext uri="{FF2B5EF4-FFF2-40B4-BE49-F238E27FC236}">
                <a16:creationId xmlns:a16="http://schemas.microsoft.com/office/drawing/2014/main" id="{10A5E4FD-6470-3C4E-A01A-AD99871A5E9F}"/>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6239082" y="-21124"/>
            <a:ext cx="5952864" cy="6879124"/>
          </a:xfrm>
          <a:prstGeom prst="rect">
            <a:avLst/>
          </a:prstGeom>
          <a:noFill/>
          <a:ln>
            <a:noFill/>
          </a:ln>
        </p:spPr>
      </p:pic>
      <p:sp>
        <p:nvSpPr>
          <p:cNvPr id="12" name="Google Shape;87;p11">
            <a:extLst>
              <a:ext uri="{FF2B5EF4-FFF2-40B4-BE49-F238E27FC236}">
                <a16:creationId xmlns:a16="http://schemas.microsoft.com/office/drawing/2014/main" id="{358E8E1F-D63D-F84D-B789-4E8E0F101AFE}"/>
              </a:ext>
            </a:extLst>
          </p:cNvPr>
          <p:cNvSpPr/>
          <p:nvPr userDrawn="1"/>
        </p:nvSpPr>
        <p:spPr>
          <a:xfrm>
            <a:off x="6239055" y="-21125"/>
            <a:ext cx="5952945" cy="6879125"/>
          </a:xfrm>
          <a:prstGeom prst="rect">
            <a:avLst/>
          </a:prstGeom>
          <a:solidFill>
            <a:srgbClr val="0C70C8">
              <a:alpha val="68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589261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38E7213-8D4D-BD41-B268-1DE14D4EF946}"/>
              </a:ext>
            </a:extLst>
          </p:cNvPr>
          <p:cNvGrpSpPr/>
          <p:nvPr userDrawn="1"/>
        </p:nvGrpSpPr>
        <p:grpSpPr>
          <a:xfrm>
            <a:off x="7711983" y="0"/>
            <a:ext cx="4480017" cy="6858000"/>
            <a:chOff x="9123600" y="0"/>
            <a:chExt cx="3068400" cy="4697100"/>
          </a:xfrm>
        </p:grpSpPr>
        <p:pic>
          <p:nvPicPr>
            <p:cNvPr id="13" name="Google Shape;99;p13">
              <a:extLst>
                <a:ext uri="{FF2B5EF4-FFF2-40B4-BE49-F238E27FC236}">
                  <a16:creationId xmlns:a16="http://schemas.microsoft.com/office/drawing/2014/main" id="{A6A3C6A9-FE58-834C-8363-78768A92793B}"/>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9123600" y="13950"/>
              <a:ext cx="3068298" cy="4669200"/>
            </a:xfrm>
            <a:prstGeom prst="rect">
              <a:avLst/>
            </a:prstGeom>
            <a:noFill/>
            <a:ln>
              <a:noFill/>
            </a:ln>
          </p:spPr>
        </p:pic>
        <p:sp>
          <p:nvSpPr>
            <p:cNvPr id="15" name="Google Shape;100;p13">
              <a:extLst>
                <a:ext uri="{FF2B5EF4-FFF2-40B4-BE49-F238E27FC236}">
                  <a16:creationId xmlns:a16="http://schemas.microsoft.com/office/drawing/2014/main" id="{58967A05-0D48-AA47-BC5B-6E1A61E604EA}"/>
                </a:ext>
              </a:extLst>
            </p:cNvPr>
            <p:cNvSpPr/>
            <p:nvPr userDrawn="1"/>
          </p:nvSpPr>
          <p:spPr>
            <a:xfrm>
              <a:off x="9123600" y="0"/>
              <a:ext cx="3068400" cy="4697100"/>
            </a:xfrm>
            <a:prstGeom prst="rect">
              <a:avLst/>
            </a:prstGeom>
            <a:solidFill>
              <a:srgbClr val="0C70C8">
                <a:alpha val="68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670431" cy="3927158"/>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670431"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sp>
        <p:nvSpPr>
          <p:cNvPr id="3" name="Slide Number Placeholder 5">
            <a:extLst>
              <a:ext uri="{FF2B5EF4-FFF2-40B4-BE49-F238E27FC236}">
                <a16:creationId xmlns:a16="http://schemas.microsoft.com/office/drawing/2014/main" id="{BD8CD98B-1151-0A20-2E4F-1195300BD409}"/>
              </a:ext>
            </a:extLst>
          </p:cNvPr>
          <p:cNvSpPr>
            <a:spLocks noGrp="1"/>
          </p:cNvSpPr>
          <p:nvPr>
            <p:ph type="sldNum" sz="quarter" idx="12"/>
          </p:nvPr>
        </p:nvSpPr>
        <p:spPr>
          <a:xfrm>
            <a:off x="368793" y="6365726"/>
            <a:ext cx="481614" cy="365125"/>
          </a:xfrm>
          <a:noFill/>
        </p:spPr>
        <p:txBody>
          <a:bodyPr/>
          <a:lstStyle>
            <a:lvl1pPr algn="l">
              <a:defRPr sz="1000" b="0" i="0">
                <a:solidFill>
                  <a:schemeClr val="tx1"/>
                </a:solidFill>
                <a:latin typeface="Montserrat Medium" pitchFamily="2" charset="77"/>
              </a:defRPr>
            </a:lvl1pPr>
          </a:lstStyle>
          <a:p>
            <a:fld id="{1AF6F2DA-B01E-0F4A-9C3D-CC5E8B20FA62}" type="slidenum">
              <a:rPr lang="en-US" smtClean="0"/>
              <a:pPr/>
              <a:t>‹#›</a:t>
            </a:fld>
            <a:endParaRPr lang="en-US" dirty="0"/>
          </a:p>
        </p:txBody>
      </p:sp>
      <p:pic>
        <p:nvPicPr>
          <p:cNvPr id="8" name="Picture 7">
            <a:extLst>
              <a:ext uri="{FF2B5EF4-FFF2-40B4-BE49-F238E27FC236}">
                <a16:creationId xmlns:a16="http://schemas.microsoft.com/office/drawing/2014/main" id="{E683906E-860A-BF5A-7130-776454E5696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11132" y="3669246"/>
            <a:ext cx="2268052" cy="2972186"/>
          </a:xfrm>
          <a:prstGeom prst="rect">
            <a:avLst/>
          </a:prstGeom>
        </p:spPr>
      </p:pic>
    </p:spTree>
    <p:extLst>
      <p:ext uri="{BB962C8B-B14F-4D97-AF65-F5344CB8AC3E}">
        <p14:creationId xmlns:p14="http://schemas.microsoft.com/office/powerpoint/2010/main" val="301333517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E79EA75-11C1-2940-B491-FA57BF05E59B}"/>
              </a:ext>
            </a:extLst>
          </p:cNvPr>
          <p:cNvGrpSpPr/>
          <p:nvPr userDrawn="1"/>
        </p:nvGrpSpPr>
        <p:grpSpPr>
          <a:xfrm>
            <a:off x="7684168" y="-8073"/>
            <a:ext cx="4507833" cy="6900582"/>
            <a:chOff x="9123600" y="-8073"/>
            <a:chExt cx="3068401" cy="4697102"/>
          </a:xfrm>
        </p:grpSpPr>
        <p:pic>
          <p:nvPicPr>
            <p:cNvPr id="16" name="Google Shape;108;p14">
              <a:extLst>
                <a:ext uri="{FF2B5EF4-FFF2-40B4-BE49-F238E27FC236}">
                  <a16:creationId xmlns:a16="http://schemas.microsoft.com/office/drawing/2014/main" id="{7AFCC63F-C581-7748-82EA-A8FB814C5966}"/>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9123600" y="-8073"/>
              <a:ext cx="3068401" cy="4697102"/>
            </a:xfrm>
            <a:prstGeom prst="rect">
              <a:avLst/>
            </a:prstGeom>
            <a:noFill/>
            <a:ln>
              <a:noFill/>
            </a:ln>
          </p:spPr>
        </p:pic>
        <p:sp>
          <p:nvSpPr>
            <p:cNvPr id="17" name="Google Shape;112;p14">
              <a:extLst>
                <a:ext uri="{FF2B5EF4-FFF2-40B4-BE49-F238E27FC236}">
                  <a16:creationId xmlns:a16="http://schemas.microsoft.com/office/drawing/2014/main" id="{28A915FD-5977-714D-AC30-8E86EDB67417}"/>
                </a:ext>
              </a:extLst>
            </p:cNvPr>
            <p:cNvSpPr/>
            <p:nvPr userDrawn="1"/>
          </p:nvSpPr>
          <p:spPr>
            <a:xfrm>
              <a:off x="9123600" y="-8073"/>
              <a:ext cx="3068400" cy="4697100"/>
            </a:xfrm>
            <a:prstGeom prst="rect">
              <a:avLst/>
            </a:prstGeom>
            <a:solidFill>
              <a:srgbClr val="0C70C8">
                <a:alpha val="68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670431" cy="3927158"/>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670431"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sp>
        <p:nvSpPr>
          <p:cNvPr id="12" name="Slide Number Placeholder 5">
            <a:extLst>
              <a:ext uri="{FF2B5EF4-FFF2-40B4-BE49-F238E27FC236}">
                <a16:creationId xmlns:a16="http://schemas.microsoft.com/office/drawing/2014/main" id="{E72DD422-8FB9-3004-C384-3B64C2426947}"/>
              </a:ext>
            </a:extLst>
          </p:cNvPr>
          <p:cNvSpPr>
            <a:spLocks noGrp="1"/>
          </p:cNvSpPr>
          <p:nvPr>
            <p:ph type="sldNum" sz="quarter" idx="12"/>
          </p:nvPr>
        </p:nvSpPr>
        <p:spPr>
          <a:xfrm>
            <a:off x="368793" y="6365726"/>
            <a:ext cx="481614" cy="365125"/>
          </a:xfrm>
          <a:noFill/>
        </p:spPr>
        <p:txBody>
          <a:bodyPr/>
          <a:lstStyle>
            <a:lvl1pPr algn="l">
              <a:defRPr sz="1000" b="0" i="0">
                <a:solidFill>
                  <a:schemeClr val="tx1"/>
                </a:solidFill>
                <a:latin typeface="Montserrat Medium" pitchFamily="2" charset="77"/>
              </a:defRPr>
            </a:lvl1pPr>
          </a:lstStyle>
          <a:p>
            <a:fld id="{1AF6F2DA-B01E-0F4A-9C3D-CC5E8B20FA62}" type="slidenum">
              <a:rPr lang="en-US" smtClean="0"/>
              <a:pPr/>
              <a:t>‹#›</a:t>
            </a:fld>
            <a:endParaRPr lang="en-US" dirty="0"/>
          </a:p>
        </p:txBody>
      </p:sp>
      <p:pic>
        <p:nvPicPr>
          <p:cNvPr id="15" name="Picture 14">
            <a:extLst>
              <a:ext uri="{FF2B5EF4-FFF2-40B4-BE49-F238E27FC236}">
                <a16:creationId xmlns:a16="http://schemas.microsoft.com/office/drawing/2014/main" id="{A3A9A986-0594-47DB-DFC5-45074910083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11132" y="3669246"/>
            <a:ext cx="2268052" cy="2972186"/>
          </a:xfrm>
          <a:prstGeom prst="rect">
            <a:avLst/>
          </a:prstGeom>
        </p:spPr>
      </p:pic>
    </p:spTree>
    <p:extLst>
      <p:ext uri="{BB962C8B-B14F-4D97-AF65-F5344CB8AC3E}">
        <p14:creationId xmlns:p14="http://schemas.microsoft.com/office/powerpoint/2010/main" val="287757124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41_Title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0E609C5-3704-9C4F-958C-66B4DAA23762}"/>
              </a:ext>
            </a:extLst>
          </p:cNvPr>
          <p:cNvGrpSpPr/>
          <p:nvPr userDrawn="1"/>
        </p:nvGrpSpPr>
        <p:grpSpPr>
          <a:xfrm>
            <a:off x="0" y="-1"/>
            <a:ext cx="3978442" cy="6876845"/>
            <a:chOff x="0" y="0"/>
            <a:chExt cx="2717400" cy="4697100"/>
          </a:xfrm>
        </p:grpSpPr>
        <p:pic>
          <p:nvPicPr>
            <p:cNvPr id="8" name="Google Shape;120;p15">
              <a:extLst>
                <a:ext uri="{FF2B5EF4-FFF2-40B4-BE49-F238E27FC236}">
                  <a16:creationId xmlns:a16="http://schemas.microsoft.com/office/drawing/2014/main" id="{1A791F7C-2237-084B-A9ED-569FE464F31F}"/>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0" y="0"/>
              <a:ext cx="2717399" cy="4697100"/>
            </a:xfrm>
            <a:prstGeom prst="rect">
              <a:avLst/>
            </a:prstGeom>
            <a:noFill/>
            <a:ln>
              <a:noFill/>
            </a:ln>
          </p:spPr>
        </p:pic>
        <p:sp>
          <p:nvSpPr>
            <p:cNvPr id="9" name="Google Shape;121;p15">
              <a:extLst>
                <a:ext uri="{FF2B5EF4-FFF2-40B4-BE49-F238E27FC236}">
                  <a16:creationId xmlns:a16="http://schemas.microsoft.com/office/drawing/2014/main" id="{5FB4EA08-7832-FE47-AC7B-959C8DAE0DD0}"/>
                </a:ext>
              </a:extLst>
            </p:cNvPr>
            <p:cNvSpPr/>
            <p:nvPr userDrawn="1"/>
          </p:nvSpPr>
          <p:spPr>
            <a:xfrm>
              <a:off x="0" y="0"/>
              <a:ext cx="2717400" cy="4697100"/>
            </a:xfrm>
            <a:prstGeom prst="rect">
              <a:avLst/>
            </a:prstGeom>
            <a:solidFill>
              <a:srgbClr val="0C70C8">
                <a:alpha val="68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a:p>
        </p:txBody>
      </p:sp>
      <p:pic>
        <p:nvPicPr>
          <p:cNvPr id="2" name="Picture 1">
            <a:extLst>
              <a:ext uri="{FF2B5EF4-FFF2-40B4-BE49-F238E27FC236}">
                <a16:creationId xmlns:a16="http://schemas.microsoft.com/office/drawing/2014/main" id="{40060C38-952F-0BC0-1800-3A8FF322B23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6125" y="3669246"/>
            <a:ext cx="2268052" cy="2972186"/>
          </a:xfrm>
          <a:prstGeom prst="rect">
            <a:avLst/>
          </a:prstGeom>
        </p:spPr>
      </p:pic>
    </p:spTree>
    <p:extLst>
      <p:ext uri="{BB962C8B-B14F-4D97-AF65-F5344CB8AC3E}">
        <p14:creationId xmlns:p14="http://schemas.microsoft.com/office/powerpoint/2010/main" val="180244490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44_Title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0E609C5-3704-9C4F-958C-66B4DAA23762}"/>
              </a:ext>
            </a:extLst>
          </p:cNvPr>
          <p:cNvGrpSpPr/>
          <p:nvPr userDrawn="1"/>
        </p:nvGrpSpPr>
        <p:grpSpPr>
          <a:xfrm>
            <a:off x="0" y="-1"/>
            <a:ext cx="3978442" cy="6876845"/>
            <a:chOff x="0" y="0"/>
            <a:chExt cx="2717400" cy="4697100"/>
          </a:xfrm>
        </p:grpSpPr>
        <p:pic>
          <p:nvPicPr>
            <p:cNvPr id="8" name="Google Shape;120;p15">
              <a:extLst>
                <a:ext uri="{FF2B5EF4-FFF2-40B4-BE49-F238E27FC236}">
                  <a16:creationId xmlns:a16="http://schemas.microsoft.com/office/drawing/2014/main" id="{1A791F7C-2237-084B-A9ED-569FE464F31F}"/>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0" y="0"/>
              <a:ext cx="2717399" cy="4697100"/>
            </a:xfrm>
            <a:prstGeom prst="rect">
              <a:avLst/>
            </a:prstGeom>
            <a:noFill/>
            <a:ln>
              <a:noFill/>
            </a:ln>
          </p:spPr>
        </p:pic>
        <p:sp>
          <p:nvSpPr>
            <p:cNvPr id="9" name="Google Shape;121;p15">
              <a:extLst>
                <a:ext uri="{FF2B5EF4-FFF2-40B4-BE49-F238E27FC236}">
                  <a16:creationId xmlns:a16="http://schemas.microsoft.com/office/drawing/2014/main" id="{5FB4EA08-7832-FE47-AC7B-959C8DAE0DD0}"/>
                </a:ext>
              </a:extLst>
            </p:cNvPr>
            <p:cNvSpPr/>
            <p:nvPr userDrawn="1"/>
          </p:nvSpPr>
          <p:spPr>
            <a:xfrm>
              <a:off x="0" y="0"/>
              <a:ext cx="2717400" cy="4697100"/>
            </a:xfrm>
            <a:prstGeom prst="rect">
              <a:avLst/>
            </a:prstGeom>
            <a:solidFill>
              <a:srgbClr val="0C70C8">
                <a:alpha val="68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a:p>
        </p:txBody>
      </p:sp>
    </p:spTree>
    <p:extLst>
      <p:ext uri="{BB962C8B-B14F-4D97-AF65-F5344CB8AC3E}">
        <p14:creationId xmlns:p14="http://schemas.microsoft.com/office/powerpoint/2010/main" val="1977760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39659918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31459978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DE4238B-FBFE-2D4C-A8E2-6261C30EC749}"/>
              </a:ext>
            </a:extLst>
          </p:cNvPr>
          <p:cNvGrpSpPr/>
          <p:nvPr userDrawn="1"/>
        </p:nvGrpSpPr>
        <p:grpSpPr>
          <a:xfrm>
            <a:off x="7539789" y="-112295"/>
            <a:ext cx="4764506" cy="7122876"/>
            <a:chOff x="6002175" y="0"/>
            <a:chExt cx="3141900" cy="4697100"/>
          </a:xfrm>
        </p:grpSpPr>
        <p:pic>
          <p:nvPicPr>
            <p:cNvPr id="10" name="Google Shape;135;p17">
              <a:extLst>
                <a:ext uri="{FF2B5EF4-FFF2-40B4-BE49-F238E27FC236}">
                  <a16:creationId xmlns:a16="http://schemas.microsoft.com/office/drawing/2014/main" id="{AE7A84D6-B32D-084B-A4BF-2AA4031D27BA}"/>
                </a:ext>
              </a:extLst>
            </p:cNvPr>
            <p:cNvPicPr preferRelativeResize="0"/>
            <p:nvPr userDrawn="1"/>
          </p:nvPicPr>
          <p:blipFill>
            <a:blip r:embed="rId2" cstate="email">
              <a:alphaModFix/>
              <a:extLst>
                <a:ext uri="{28A0092B-C50C-407E-A947-70E740481C1C}">
                  <a14:useLocalDpi xmlns:a14="http://schemas.microsoft.com/office/drawing/2010/main"/>
                </a:ext>
              </a:extLst>
            </a:blip>
            <a:stretch>
              <a:fillRect/>
            </a:stretch>
          </p:blipFill>
          <p:spPr>
            <a:xfrm>
              <a:off x="6002176" y="17350"/>
              <a:ext cx="3112075" cy="4662400"/>
            </a:xfrm>
            <a:prstGeom prst="rect">
              <a:avLst/>
            </a:prstGeom>
            <a:noFill/>
            <a:ln>
              <a:noFill/>
            </a:ln>
          </p:spPr>
        </p:pic>
        <p:sp>
          <p:nvSpPr>
            <p:cNvPr id="13" name="Google Shape;139;p17">
              <a:extLst>
                <a:ext uri="{FF2B5EF4-FFF2-40B4-BE49-F238E27FC236}">
                  <a16:creationId xmlns:a16="http://schemas.microsoft.com/office/drawing/2014/main" id="{C8BFC773-16B7-5840-BBE6-745D9A5A5DAB}"/>
                </a:ext>
              </a:extLst>
            </p:cNvPr>
            <p:cNvSpPr/>
            <p:nvPr userDrawn="1"/>
          </p:nvSpPr>
          <p:spPr>
            <a:xfrm>
              <a:off x="6002175" y="0"/>
              <a:ext cx="3141900" cy="4697100"/>
            </a:xfrm>
            <a:prstGeom prst="rect">
              <a:avLst/>
            </a:prstGeom>
            <a:solidFill>
              <a:srgbClr val="0C70C8">
                <a:alpha val="68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670431" cy="3927158"/>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670431"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sp>
        <p:nvSpPr>
          <p:cNvPr id="12" name="Slide Number Placeholder 5">
            <a:extLst>
              <a:ext uri="{FF2B5EF4-FFF2-40B4-BE49-F238E27FC236}">
                <a16:creationId xmlns:a16="http://schemas.microsoft.com/office/drawing/2014/main" id="{E72DD422-8FB9-3004-C384-3B64C2426947}"/>
              </a:ext>
            </a:extLst>
          </p:cNvPr>
          <p:cNvSpPr>
            <a:spLocks noGrp="1"/>
          </p:cNvSpPr>
          <p:nvPr>
            <p:ph type="sldNum" sz="quarter" idx="12"/>
          </p:nvPr>
        </p:nvSpPr>
        <p:spPr>
          <a:xfrm>
            <a:off x="368793" y="6365726"/>
            <a:ext cx="481614" cy="365125"/>
          </a:xfrm>
          <a:noFill/>
        </p:spPr>
        <p:txBody>
          <a:bodyPr/>
          <a:lstStyle>
            <a:lvl1pPr algn="l">
              <a:defRPr sz="1000" b="0" i="0">
                <a:solidFill>
                  <a:schemeClr val="tx1"/>
                </a:solidFill>
                <a:latin typeface="Montserrat Medium" pitchFamily="2" charset="77"/>
              </a:defRPr>
            </a:lvl1pPr>
          </a:lstStyle>
          <a:p>
            <a:fld id="{1AF6F2DA-B01E-0F4A-9C3D-CC5E8B20FA62}" type="slidenum">
              <a:rPr lang="en-US" smtClean="0"/>
              <a:pPr/>
              <a:t>‹#›</a:t>
            </a:fld>
            <a:endParaRPr lang="en-US" dirty="0"/>
          </a:p>
        </p:txBody>
      </p:sp>
      <p:pic>
        <p:nvPicPr>
          <p:cNvPr id="15" name="Picture 14">
            <a:extLst>
              <a:ext uri="{FF2B5EF4-FFF2-40B4-BE49-F238E27FC236}">
                <a16:creationId xmlns:a16="http://schemas.microsoft.com/office/drawing/2014/main" id="{A3A9A986-0594-47DB-DFC5-45074910083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11132" y="3669246"/>
            <a:ext cx="2268052" cy="2972186"/>
          </a:xfrm>
          <a:prstGeom prst="rect">
            <a:avLst/>
          </a:prstGeom>
        </p:spPr>
      </p:pic>
    </p:spTree>
    <p:extLst>
      <p:ext uri="{BB962C8B-B14F-4D97-AF65-F5344CB8AC3E}">
        <p14:creationId xmlns:p14="http://schemas.microsoft.com/office/powerpoint/2010/main" val="201890686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DE4238B-FBFE-2D4C-A8E2-6261C30EC749}"/>
              </a:ext>
            </a:extLst>
          </p:cNvPr>
          <p:cNvGrpSpPr/>
          <p:nvPr userDrawn="1"/>
        </p:nvGrpSpPr>
        <p:grpSpPr>
          <a:xfrm>
            <a:off x="7539789" y="-112295"/>
            <a:ext cx="4764506" cy="7122876"/>
            <a:chOff x="6002175" y="0"/>
            <a:chExt cx="3141900" cy="4697100"/>
          </a:xfrm>
        </p:grpSpPr>
        <p:pic>
          <p:nvPicPr>
            <p:cNvPr id="10" name="Google Shape;135;p17">
              <a:extLst>
                <a:ext uri="{FF2B5EF4-FFF2-40B4-BE49-F238E27FC236}">
                  <a16:creationId xmlns:a16="http://schemas.microsoft.com/office/drawing/2014/main" id="{AE7A84D6-B32D-084B-A4BF-2AA4031D27BA}"/>
                </a:ext>
              </a:extLst>
            </p:cNvPr>
            <p:cNvPicPr preferRelativeResize="0"/>
            <p:nvPr userDrawn="1"/>
          </p:nvPicPr>
          <p:blipFill>
            <a:blip r:embed="rId2" cstate="email">
              <a:alphaModFix/>
              <a:extLst>
                <a:ext uri="{28A0092B-C50C-407E-A947-70E740481C1C}">
                  <a14:useLocalDpi xmlns:a14="http://schemas.microsoft.com/office/drawing/2010/main"/>
                </a:ext>
              </a:extLst>
            </a:blip>
            <a:stretch>
              <a:fillRect/>
            </a:stretch>
          </p:blipFill>
          <p:spPr>
            <a:xfrm>
              <a:off x="6002176" y="17350"/>
              <a:ext cx="3112075" cy="4662400"/>
            </a:xfrm>
            <a:prstGeom prst="rect">
              <a:avLst/>
            </a:prstGeom>
            <a:noFill/>
            <a:ln>
              <a:noFill/>
            </a:ln>
          </p:spPr>
        </p:pic>
        <p:sp>
          <p:nvSpPr>
            <p:cNvPr id="13" name="Google Shape;139;p17">
              <a:extLst>
                <a:ext uri="{FF2B5EF4-FFF2-40B4-BE49-F238E27FC236}">
                  <a16:creationId xmlns:a16="http://schemas.microsoft.com/office/drawing/2014/main" id="{C8BFC773-16B7-5840-BBE6-745D9A5A5DAB}"/>
                </a:ext>
              </a:extLst>
            </p:cNvPr>
            <p:cNvSpPr/>
            <p:nvPr userDrawn="1"/>
          </p:nvSpPr>
          <p:spPr>
            <a:xfrm>
              <a:off x="6002175" y="0"/>
              <a:ext cx="3141900" cy="4697100"/>
            </a:xfrm>
            <a:prstGeom prst="rect">
              <a:avLst/>
            </a:prstGeom>
            <a:solidFill>
              <a:srgbClr val="0C70C8">
                <a:alpha val="68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670431" cy="3927158"/>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670431"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sp>
        <p:nvSpPr>
          <p:cNvPr id="12" name="Slide Number Placeholder 5">
            <a:extLst>
              <a:ext uri="{FF2B5EF4-FFF2-40B4-BE49-F238E27FC236}">
                <a16:creationId xmlns:a16="http://schemas.microsoft.com/office/drawing/2014/main" id="{E72DD422-8FB9-3004-C384-3B64C2426947}"/>
              </a:ext>
            </a:extLst>
          </p:cNvPr>
          <p:cNvSpPr>
            <a:spLocks noGrp="1"/>
          </p:cNvSpPr>
          <p:nvPr>
            <p:ph type="sldNum" sz="quarter" idx="12"/>
          </p:nvPr>
        </p:nvSpPr>
        <p:spPr>
          <a:xfrm>
            <a:off x="368793" y="6365726"/>
            <a:ext cx="481614" cy="365125"/>
          </a:xfrm>
          <a:noFill/>
        </p:spPr>
        <p:txBody>
          <a:bodyPr/>
          <a:lstStyle>
            <a:lvl1pPr algn="l">
              <a:defRPr sz="1000" b="0" i="0">
                <a:solidFill>
                  <a:schemeClr val="tx1"/>
                </a:solidFill>
                <a:latin typeface="Montserrat Medium" pitchFamily="2" charset="77"/>
              </a:defRPr>
            </a:lvl1pPr>
          </a:lstStyle>
          <a:p>
            <a:fld id="{1AF6F2DA-B01E-0F4A-9C3D-CC5E8B20FA62}" type="slidenum">
              <a:rPr lang="en-US" smtClean="0"/>
              <a:pPr/>
              <a:t>‹#›</a:t>
            </a:fld>
            <a:endParaRPr lang="en-US" dirty="0"/>
          </a:p>
        </p:txBody>
      </p:sp>
    </p:spTree>
    <p:extLst>
      <p:ext uri="{BB962C8B-B14F-4D97-AF65-F5344CB8AC3E}">
        <p14:creationId xmlns:p14="http://schemas.microsoft.com/office/powerpoint/2010/main" val="50042618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42_Title Slid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3091A50-2B27-1740-93B9-8C5124FD5A7A}"/>
              </a:ext>
            </a:extLst>
          </p:cNvPr>
          <p:cNvGrpSpPr/>
          <p:nvPr userDrawn="1"/>
        </p:nvGrpSpPr>
        <p:grpSpPr>
          <a:xfrm>
            <a:off x="0" y="-20888"/>
            <a:ext cx="3994484" cy="6904575"/>
            <a:chOff x="0" y="-20887"/>
            <a:chExt cx="2717400" cy="4697100"/>
          </a:xfrm>
        </p:grpSpPr>
        <p:pic>
          <p:nvPicPr>
            <p:cNvPr id="10" name="Google Shape;144;p18">
              <a:extLst>
                <a:ext uri="{FF2B5EF4-FFF2-40B4-BE49-F238E27FC236}">
                  <a16:creationId xmlns:a16="http://schemas.microsoft.com/office/drawing/2014/main" id="{274855C6-F729-024D-B4A4-9F03C8BE6CBD}"/>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0" y="0"/>
              <a:ext cx="2717400" cy="4655325"/>
            </a:xfrm>
            <a:prstGeom prst="rect">
              <a:avLst/>
            </a:prstGeom>
            <a:noFill/>
            <a:ln>
              <a:noFill/>
            </a:ln>
          </p:spPr>
        </p:pic>
        <p:sp>
          <p:nvSpPr>
            <p:cNvPr id="12" name="Google Shape;148;p18">
              <a:extLst>
                <a:ext uri="{FF2B5EF4-FFF2-40B4-BE49-F238E27FC236}">
                  <a16:creationId xmlns:a16="http://schemas.microsoft.com/office/drawing/2014/main" id="{13BC8F41-11DB-2B4E-B045-BB79F47F16E5}"/>
                </a:ext>
              </a:extLst>
            </p:cNvPr>
            <p:cNvSpPr/>
            <p:nvPr userDrawn="1"/>
          </p:nvSpPr>
          <p:spPr>
            <a:xfrm>
              <a:off x="0" y="-20887"/>
              <a:ext cx="2717400" cy="4697100"/>
            </a:xfrm>
            <a:prstGeom prst="rect">
              <a:avLst/>
            </a:prstGeom>
            <a:solidFill>
              <a:srgbClr val="0C70C8">
                <a:alpha val="68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a:p>
        </p:txBody>
      </p:sp>
      <p:pic>
        <p:nvPicPr>
          <p:cNvPr id="2" name="Picture 1">
            <a:extLst>
              <a:ext uri="{FF2B5EF4-FFF2-40B4-BE49-F238E27FC236}">
                <a16:creationId xmlns:a16="http://schemas.microsoft.com/office/drawing/2014/main" id="{40060C38-952F-0BC0-1800-3A8FF322B23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6125" y="3669246"/>
            <a:ext cx="2268052" cy="2972186"/>
          </a:xfrm>
          <a:prstGeom prst="rect">
            <a:avLst/>
          </a:prstGeom>
        </p:spPr>
      </p:pic>
    </p:spTree>
    <p:extLst>
      <p:ext uri="{BB962C8B-B14F-4D97-AF65-F5344CB8AC3E}">
        <p14:creationId xmlns:p14="http://schemas.microsoft.com/office/powerpoint/2010/main" val="192676196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43_Title Slid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3091A50-2B27-1740-93B9-8C5124FD5A7A}"/>
              </a:ext>
            </a:extLst>
          </p:cNvPr>
          <p:cNvGrpSpPr/>
          <p:nvPr userDrawn="1"/>
        </p:nvGrpSpPr>
        <p:grpSpPr>
          <a:xfrm>
            <a:off x="0" y="-20888"/>
            <a:ext cx="3994484" cy="6904575"/>
            <a:chOff x="0" y="-20887"/>
            <a:chExt cx="2717400" cy="4697100"/>
          </a:xfrm>
        </p:grpSpPr>
        <p:pic>
          <p:nvPicPr>
            <p:cNvPr id="10" name="Google Shape;144;p18">
              <a:extLst>
                <a:ext uri="{FF2B5EF4-FFF2-40B4-BE49-F238E27FC236}">
                  <a16:creationId xmlns:a16="http://schemas.microsoft.com/office/drawing/2014/main" id="{274855C6-F729-024D-B4A4-9F03C8BE6CBD}"/>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0" y="0"/>
              <a:ext cx="2717400" cy="4655325"/>
            </a:xfrm>
            <a:prstGeom prst="rect">
              <a:avLst/>
            </a:prstGeom>
            <a:noFill/>
            <a:ln>
              <a:noFill/>
            </a:ln>
          </p:spPr>
        </p:pic>
        <p:sp>
          <p:nvSpPr>
            <p:cNvPr id="12" name="Google Shape;148;p18">
              <a:extLst>
                <a:ext uri="{FF2B5EF4-FFF2-40B4-BE49-F238E27FC236}">
                  <a16:creationId xmlns:a16="http://schemas.microsoft.com/office/drawing/2014/main" id="{13BC8F41-11DB-2B4E-B045-BB79F47F16E5}"/>
                </a:ext>
              </a:extLst>
            </p:cNvPr>
            <p:cNvSpPr/>
            <p:nvPr userDrawn="1"/>
          </p:nvSpPr>
          <p:spPr>
            <a:xfrm>
              <a:off x="0" y="-20887"/>
              <a:ext cx="2717400" cy="4697100"/>
            </a:xfrm>
            <a:prstGeom prst="rect">
              <a:avLst/>
            </a:prstGeom>
            <a:solidFill>
              <a:srgbClr val="0C70C8">
                <a:alpha val="68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a:p>
        </p:txBody>
      </p:sp>
    </p:spTree>
    <p:extLst>
      <p:ext uri="{BB962C8B-B14F-4D97-AF65-F5344CB8AC3E}">
        <p14:creationId xmlns:p14="http://schemas.microsoft.com/office/powerpoint/2010/main" val="301786263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D83EEB3-1E60-4440-9618-0725A7A9D3DA}"/>
              </a:ext>
            </a:extLst>
          </p:cNvPr>
          <p:cNvGrpSpPr/>
          <p:nvPr userDrawn="1"/>
        </p:nvGrpSpPr>
        <p:grpSpPr>
          <a:xfrm>
            <a:off x="7583181" y="0"/>
            <a:ext cx="4608819" cy="6858000"/>
            <a:chOff x="6002100" y="0"/>
            <a:chExt cx="3141900" cy="4675200"/>
          </a:xfrm>
        </p:grpSpPr>
        <p:pic>
          <p:nvPicPr>
            <p:cNvPr id="9" name="Google Shape;153;p19">
              <a:extLst>
                <a:ext uri="{FF2B5EF4-FFF2-40B4-BE49-F238E27FC236}">
                  <a16:creationId xmlns:a16="http://schemas.microsoft.com/office/drawing/2014/main" id="{CC95C1FE-070B-EA43-9EEB-D5E21B48AE0C}"/>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6002100" y="0"/>
              <a:ext cx="3141898" cy="4675200"/>
            </a:xfrm>
            <a:prstGeom prst="rect">
              <a:avLst/>
            </a:prstGeom>
            <a:noFill/>
            <a:ln>
              <a:noFill/>
            </a:ln>
          </p:spPr>
        </p:pic>
        <p:sp>
          <p:nvSpPr>
            <p:cNvPr id="15" name="Google Shape;157;p19">
              <a:extLst>
                <a:ext uri="{FF2B5EF4-FFF2-40B4-BE49-F238E27FC236}">
                  <a16:creationId xmlns:a16="http://schemas.microsoft.com/office/drawing/2014/main" id="{3D22B0D3-3E22-B845-A7E1-686C2AE932CF}"/>
                </a:ext>
              </a:extLst>
            </p:cNvPr>
            <p:cNvSpPr/>
            <p:nvPr userDrawn="1"/>
          </p:nvSpPr>
          <p:spPr>
            <a:xfrm>
              <a:off x="6002100" y="0"/>
              <a:ext cx="3141900" cy="4675200"/>
            </a:xfrm>
            <a:prstGeom prst="rect">
              <a:avLst/>
            </a:prstGeom>
            <a:solidFill>
              <a:srgbClr val="0C70C8">
                <a:alpha val="68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670431" cy="3927158"/>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670431"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sp>
        <p:nvSpPr>
          <p:cNvPr id="12" name="Slide Number Placeholder 5">
            <a:extLst>
              <a:ext uri="{FF2B5EF4-FFF2-40B4-BE49-F238E27FC236}">
                <a16:creationId xmlns:a16="http://schemas.microsoft.com/office/drawing/2014/main" id="{E72DD422-8FB9-3004-C384-3B64C2426947}"/>
              </a:ext>
            </a:extLst>
          </p:cNvPr>
          <p:cNvSpPr>
            <a:spLocks noGrp="1"/>
          </p:cNvSpPr>
          <p:nvPr>
            <p:ph type="sldNum" sz="quarter" idx="12"/>
          </p:nvPr>
        </p:nvSpPr>
        <p:spPr>
          <a:xfrm>
            <a:off x="368793" y="6365726"/>
            <a:ext cx="481614" cy="365125"/>
          </a:xfrm>
          <a:noFill/>
        </p:spPr>
        <p:txBody>
          <a:bodyPr/>
          <a:lstStyle>
            <a:lvl1pPr algn="l">
              <a:defRPr sz="1000" b="0" i="0">
                <a:solidFill>
                  <a:schemeClr val="tx1"/>
                </a:solidFill>
                <a:latin typeface="Montserrat Medium" pitchFamily="2" charset="77"/>
              </a:defRPr>
            </a:lvl1pPr>
          </a:lstStyle>
          <a:p>
            <a:fld id="{1AF6F2DA-B01E-0F4A-9C3D-CC5E8B20FA62}" type="slidenum">
              <a:rPr lang="en-US" smtClean="0"/>
              <a:pPr/>
              <a:t>‹#›</a:t>
            </a:fld>
            <a:endParaRPr lang="en-US" dirty="0"/>
          </a:p>
        </p:txBody>
      </p:sp>
    </p:spTree>
    <p:extLst>
      <p:ext uri="{BB962C8B-B14F-4D97-AF65-F5344CB8AC3E}">
        <p14:creationId xmlns:p14="http://schemas.microsoft.com/office/powerpoint/2010/main" val="373530504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matchingName="Topic Area General" preserve="1">
  <p:cSld name="Topic Area General">
    <p:spTree>
      <p:nvGrpSpPr>
        <p:cNvPr id="1" name="Shape 21"/>
        <p:cNvGrpSpPr/>
        <p:nvPr/>
      </p:nvGrpSpPr>
      <p:grpSpPr>
        <a:xfrm>
          <a:off x="0" y="0"/>
          <a:ext cx="0" cy="0"/>
          <a:chOff x="0" y="0"/>
          <a:chExt cx="0" cy="0"/>
        </a:xfrm>
      </p:grpSpPr>
      <p:sp>
        <p:nvSpPr>
          <p:cNvPr id="22" name="Google Shape;22;p5"/>
          <p:cNvSpPr/>
          <p:nvPr/>
        </p:nvSpPr>
        <p:spPr>
          <a:xfrm>
            <a:off x="0" y="0"/>
            <a:ext cx="12192000" cy="1604000"/>
          </a:xfrm>
          <a:prstGeom prst="rect">
            <a:avLst/>
          </a:prstGeom>
          <a:solidFill>
            <a:srgbClr val="0C70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5"/>
          <p:cNvSpPr txBox="1">
            <a:spLocks noGrp="1"/>
          </p:cNvSpPr>
          <p:nvPr>
            <p:ph type="title"/>
          </p:nvPr>
        </p:nvSpPr>
        <p:spPr>
          <a:xfrm>
            <a:off x="415600" y="420200"/>
            <a:ext cx="3637200" cy="7636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Font typeface="Montserrat Medium"/>
              <a:buNone/>
              <a:defRPr>
                <a:solidFill>
                  <a:schemeClr val="lt1"/>
                </a:solidFill>
                <a:latin typeface="Montserrat Medium"/>
                <a:ea typeface="Montserrat Medium"/>
                <a:cs typeface="Montserrat Medium"/>
                <a:sym typeface="Montserrat Medium"/>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 name="Google Shape;24;p5"/>
          <p:cNvSpPr txBox="1">
            <a:spLocks noGrp="1"/>
          </p:cNvSpPr>
          <p:nvPr>
            <p:ph type="body" idx="1"/>
          </p:nvPr>
        </p:nvSpPr>
        <p:spPr>
          <a:xfrm>
            <a:off x="415600" y="1773033"/>
            <a:ext cx="11360800" cy="4555200"/>
          </a:xfrm>
          <a:prstGeom prst="rect">
            <a:avLst/>
          </a:prstGeom>
        </p:spPr>
        <p:txBody>
          <a:bodyPr spcFirstLastPara="1" wrap="square" lIns="91425" tIns="91425" rIns="91425" bIns="91425" anchor="t" anchorCtr="0">
            <a:normAutofit/>
          </a:bodyPr>
          <a:lstStyle>
            <a:lvl1pPr marL="609585" lvl="0" indent="-457189" rtl="0">
              <a:spcBef>
                <a:spcPts val="0"/>
              </a:spcBef>
              <a:spcAft>
                <a:spcPts val="0"/>
              </a:spcAft>
              <a:buClr>
                <a:srgbClr val="44546A"/>
              </a:buClr>
              <a:buSzPts val="1800"/>
              <a:buFont typeface="Montserrat Medium"/>
              <a:buChar char="●"/>
              <a:defRPr>
                <a:solidFill>
                  <a:srgbClr val="44546A"/>
                </a:solidFill>
                <a:latin typeface="Montserrat Medium"/>
                <a:ea typeface="Montserrat Medium"/>
                <a:cs typeface="Montserrat Medium"/>
                <a:sym typeface="Montserrat Medium"/>
              </a:defRPr>
            </a:lvl1pPr>
            <a:lvl2pPr marL="1219170" lvl="1" indent="-423323" rtl="0">
              <a:spcBef>
                <a:spcPts val="0"/>
              </a:spcBef>
              <a:spcAft>
                <a:spcPts val="0"/>
              </a:spcAft>
              <a:buClr>
                <a:srgbClr val="44546A"/>
              </a:buClr>
              <a:buSzPts val="1400"/>
              <a:buFont typeface="Montserrat Medium"/>
              <a:buChar char="○"/>
              <a:defRPr>
                <a:solidFill>
                  <a:srgbClr val="44546A"/>
                </a:solidFill>
                <a:latin typeface="Montserrat Medium"/>
                <a:ea typeface="Montserrat Medium"/>
                <a:cs typeface="Montserrat Medium"/>
                <a:sym typeface="Montserrat Medium"/>
              </a:defRPr>
            </a:lvl2pPr>
            <a:lvl3pPr marL="1828754" lvl="2" indent="-423323" rtl="0">
              <a:spcBef>
                <a:spcPts val="0"/>
              </a:spcBef>
              <a:spcAft>
                <a:spcPts val="0"/>
              </a:spcAft>
              <a:buClr>
                <a:srgbClr val="44546A"/>
              </a:buClr>
              <a:buSzPts val="1400"/>
              <a:buFont typeface="Montserrat Medium"/>
              <a:buChar char="■"/>
              <a:defRPr>
                <a:solidFill>
                  <a:srgbClr val="44546A"/>
                </a:solidFill>
                <a:latin typeface="Montserrat Medium"/>
                <a:ea typeface="Montserrat Medium"/>
                <a:cs typeface="Montserrat Medium"/>
                <a:sym typeface="Montserrat Medium"/>
              </a:defRPr>
            </a:lvl3pPr>
            <a:lvl4pPr marL="2438339" lvl="3" indent="-423323" rtl="0">
              <a:spcBef>
                <a:spcPts val="0"/>
              </a:spcBef>
              <a:spcAft>
                <a:spcPts val="0"/>
              </a:spcAft>
              <a:buClr>
                <a:srgbClr val="44546A"/>
              </a:buClr>
              <a:buSzPts val="1400"/>
              <a:buFont typeface="Montserrat Medium"/>
              <a:buChar char="●"/>
              <a:defRPr>
                <a:solidFill>
                  <a:srgbClr val="44546A"/>
                </a:solidFill>
                <a:latin typeface="Montserrat Medium"/>
                <a:ea typeface="Montserrat Medium"/>
                <a:cs typeface="Montserrat Medium"/>
                <a:sym typeface="Montserrat Medium"/>
              </a:defRPr>
            </a:lvl4pPr>
            <a:lvl5pPr marL="3047924" lvl="4" indent="-423323" rtl="0">
              <a:spcBef>
                <a:spcPts val="0"/>
              </a:spcBef>
              <a:spcAft>
                <a:spcPts val="0"/>
              </a:spcAft>
              <a:buClr>
                <a:srgbClr val="44546A"/>
              </a:buClr>
              <a:buSzPts val="1400"/>
              <a:buFont typeface="Montserrat Medium"/>
              <a:buChar char="○"/>
              <a:defRPr>
                <a:solidFill>
                  <a:srgbClr val="44546A"/>
                </a:solidFill>
                <a:latin typeface="Montserrat Medium"/>
                <a:ea typeface="Montserrat Medium"/>
                <a:cs typeface="Montserrat Medium"/>
                <a:sym typeface="Montserrat Medium"/>
              </a:defRPr>
            </a:lvl5pPr>
            <a:lvl6pPr marL="3657509" lvl="5" indent="-423323" rtl="0">
              <a:spcBef>
                <a:spcPts val="0"/>
              </a:spcBef>
              <a:spcAft>
                <a:spcPts val="0"/>
              </a:spcAft>
              <a:buClr>
                <a:srgbClr val="44546A"/>
              </a:buClr>
              <a:buSzPts val="1400"/>
              <a:buFont typeface="Montserrat Medium"/>
              <a:buChar char="■"/>
              <a:defRPr>
                <a:solidFill>
                  <a:srgbClr val="44546A"/>
                </a:solidFill>
                <a:latin typeface="Montserrat Medium"/>
                <a:ea typeface="Montserrat Medium"/>
                <a:cs typeface="Montserrat Medium"/>
                <a:sym typeface="Montserrat Medium"/>
              </a:defRPr>
            </a:lvl6pPr>
            <a:lvl7pPr marL="4267093" lvl="6" indent="-423323" rtl="0">
              <a:spcBef>
                <a:spcPts val="0"/>
              </a:spcBef>
              <a:spcAft>
                <a:spcPts val="0"/>
              </a:spcAft>
              <a:buClr>
                <a:srgbClr val="44546A"/>
              </a:buClr>
              <a:buSzPts val="1400"/>
              <a:buFont typeface="Montserrat Medium"/>
              <a:buChar char="●"/>
              <a:defRPr>
                <a:solidFill>
                  <a:srgbClr val="44546A"/>
                </a:solidFill>
                <a:latin typeface="Montserrat Medium"/>
                <a:ea typeface="Montserrat Medium"/>
                <a:cs typeface="Montserrat Medium"/>
                <a:sym typeface="Montserrat Medium"/>
              </a:defRPr>
            </a:lvl7pPr>
            <a:lvl8pPr marL="4876678" lvl="7" indent="-423323" rtl="0">
              <a:spcBef>
                <a:spcPts val="0"/>
              </a:spcBef>
              <a:spcAft>
                <a:spcPts val="0"/>
              </a:spcAft>
              <a:buClr>
                <a:srgbClr val="44546A"/>
              </a:buClr>
              <a:buSzPts val="1400"/>
              <a:buFont typeface="Montserrat Medium"/>
              <a:buChar char="○"/>
              <a:defRPr>
                <a:solidFill>
                  <a:srgbClr val="44546A"/>
                </a:solidFill>
                <a:latin typeface="Montserrat Medium"/>
                <a:ea typeface="Montserrat Medium"/>
                <a:cs typeface="Montserrat Medium"/>
                <a:sym typeface="Montserrat Medium"/>
              </a:defRPr>
            </a:lvl8pPr>
            <a:lvl9pPr marL="5486263" lvl="8" indent="-423323" rtl="0">
              <a:spcBef>
                <a:spcPts val="0"/>
              </a:spcBef>
              <a:spcAft>
                <a:spcPts val="0"/>
              </a:spcAft>
              <a:buClr>
                <a:srgbClr val="44546A"/>
              </a:buClr>
              <a:buSzPts val="1400"/>
              <a:buFont typeface="Montserrat Medium"/>
              <a:buChar char="■"/>
              <a:defRPr>
                <a:solidFill>
                  <a:srgbClr val="44546A"/>
                </a:solidFill>
                <a:latin typeface="Montserrat Medium"/>
                <a:ea typeface="Montserrat Medium"/>
                <a:cs typeface="Montserrat Medium"/>
                <a:sym typeface="Montserrat Medium"/>
              </a:defRPr>
            </a:lvl9pPr>
          </a:lstStyle>
          <a:p>
            <a:endParaRPr/>
          </a:p>
        </p:txBody>
      </p:sp>
      <p:sp>
        <p:nvSpPr>
          <p:cNvPr id="25" name="Google Shape;25;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26" name="Google Shape;26;p5"/>
          <p:cNvSpPr txBox="1">
            <a:spLocks noGrp="1"/>
          </p:cNvSpPr>
          <p:nvPr>
            <p:ph type="title" idx="2"/>
          </p:nvPr>
        </p:nvSpPr>
        <p:spPr>
          <a:xfrm>
            <a:off x="3848600" y="420200"/>
            <a:ext cx="8179600" cy="7636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FBB83A"/>
              </a:buClr>
              <a:buSzPts val="2800"/>
              <a:buFont typeface="Montserrat Medium"/>
              <a:buNone/>
              <a:defRPr>
                <a:solidFill>
                  <a:srgbClr val="FBB83A"/>
                </a:solidFill>
                <a:latin typeface="Montserrat Medium"/>
                <a:ea typeface="Montserrat Medium"/>
                <a:cs typeface="Montserrat Medium"/>
                <a:sym typeface="Montserrat Medium"/>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9939205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matchingName="Overview" preserve="1">
  <p:cSld name="Overview">
    <p:spTree>
      <p:nvGrpSpPr>
        <p:cNvPr id="1" name="Shape 27"/>
        <p:cNvGrpSpPr/>
        <p:nvPr/>
      </p:nvGrpSpPr>
      <p:grpSpPr>
        <a:xfrm>
          <a:off x="0" y="0"/>
          <a:ext cx="0" cy="0"/>
          <a:chOff x="0" y="0"/>
          <a:chExt cx="0" cy="0"/>
        </a:xfrm>
      </p:grpSpPr>
      <p:sp>
        <p:nvSpPr>
          <p:cNvPr id="28" name="Google Shape;28;p6"/>
          <p:cNvSpPr txBox="1">
            <a:spLocks noGrp="1"/>
          </p:cNvSpPr>
          <p:nvPr>
            <p:ph type="body" idx="1"/>
          </p:nvPr>
        </p:nvSpPr>
        <p:spPr>
          <a:xfrm>
            <a:off x="4422731" y="2544151"/>
            <a:ext cx="7499200" cy="2684800"/>
          </a:xfrm>
          <a:prstGeom prst="rect">
            <a:avLst/>
          </a:prstGeom>
        </p:spPr>
        <p:txBody>
          <a:bodyPr spcFirstLastPara="1" wrap="square" lIns="91425" tIns="91425" rIns="91425" bIns="91425" anchor="t" anchorCtr="0">
            <a:normAutofit/>
          </a:bodyPr>
          <a:lstStyle>
            <a:lvl1pPr marL="609585" lvl="0" indent="-457189" rtl="0">
              <a:spcBef>
                <a:spcPts val="0"/>
              </a:spcBef>
              <a:spcAft>
                <a:spcPts val="0"/>
              </a:spcAft>
              <a:buClr>
                <a:srgbClr val="44546A"/>
              </a:buClr>
              <a:buSzPts val="1800"/>
              <a:buFont typeface="Montserrat Medium"/>
              <a:buChar char="●"/>
              <a:defRPr>
                <a:solidFill>
                  <a:srgbClr val="44546A"/>
                </a:solidFill>
                <a:latin typeface="Montserrat Medium"/>
                <a:ea typeface="Montserrat Medium"/>
                <a:cs typeface="Montserrat Medium"/>
                <a:sym typeface="Montserrat Medium"/>
              </a:defRPr>
            </a:lvl1pPr>
            <a:lvl2pPr marL="1219170" lvl="1" indent="-423323" rtl="0">
              <a:spcBef>
                <a:spcPts val="0"/>
              </a:spcBef>
              <a:spcAft>
                <a:spcPts val="0"/>
              </a:spcAft>
              <a:buClr>
                <a:srgbClr val="44546A"/>
              </a:buClr>
              <a:buSzPts val="1400"/>
              <a:buFont typeface="Montserrat Medium"/>
              <a:buChar char="○"/>
              <a:defRPr>
                <a:solidFill>
                  <a:srgbClr val="44546A"/>
                </a:solidFill>
                <a:latin typeface="Montserrat Medium"/>
                <a:ea typeface="Montserrat Medium"/>
                <a:cs typeface="Montserrat Medium"/>
                <a:sym typeface="Montserrat Medium"/>
              </a:defRPr>
            </a:lvl2pPr>
            <a:lvl3pPr marL="1828754" lvl="2" indent="-423323" rtl="0">
              <a:spcBef>
                <a:spcPts val="0"/>
              </a:spcBef>
              <a:spcAft>
                <a:spcPts val="0"/>
              </a:spcAft>
              <a:buClr>
                <a:srgbClr val="44546A"/>
              </a:buClr>
              <a:buSzPts val="1400"/>
              <a:buFont typeface="Montserrat Medium"/>
              <a:buChar char="■"/>
              <a:defRPr>
                <a:solidFill>
                  <a:srgbClr val="44546A"/>
                </a:solidFill>
                <a:latin typeface="Montserrat Medium"/>
                <a:ea typeface="Montserrat Medium"/>
                <a:cs typeface="Montserrat Medium"/>
                <a:sym typeface="Montserrat Medium"/>
              </a:defRPr>
            </a:lvl3pPr>
            <a:lvl4pPr marL="2438339" lvl="3" indent="-423323" rtl="0">
              <a:spcBef>
                <a:spcPts val="0"/>
              </a:spcBef>
              <a:spcAft>
                <a:spcPts val="0"/>
              </a:spcAft>
              <a:buClr>
                <a:srgbClr val="44546A"/>
              </a:buClr>
              <a:buSzPts val="1400"/>
              <a:buFont typeface="Montserrat Medium"/>
              <a:buChar char="●"/>
              <a:defRPr>
                <a:solidFill>
                  <a:srgbClr val="44546A"/>
                </a:solidFill>
                <a:latin typeface="Montserrat Medium"/>
                <a:ea typeface="Montserrat Medium"/>
                <a:cs typeface="Montserrat Medium"/>
                <a:sym typeface="Montserrat Medium"/>
              </a:defRPr>
            </a:lvl4pPr>
            <a:lvl5pPr marL="3047924" lvl="4" indent="-423323" rtl="0">
              <a:spcBef>
                <a:spcPts val="0"/>
              </a:spcBef>
              <a:spcAft>
                <a:spcPts val="0"/>
              </a:spcAft>
              <a:buClr>
                <a:srgbClr val="44546A"/>
              </a:buClr>
              <a:buSzPts val="1400"/>
              <a:buFont typeface="Montserrat Medium"/>
              <a:buChar char="○"/>
              <a:defRPr>
                <a:solidFill>
                  <a:srgbClr val="44546A"/>
                </a:solidFill>
                <a:latin typeface="Montserrat Medium"/>
                <a:ea typeface="Montserrat Medium"/>
                <a:cs typeface="Montserrat Medium"/>
                <a:sym typeface="Montserrat Medium"/>
              </a:defRPr>
            </a:lvl5pPr>
            <a:lvl6pPr marL="3657509" lvl="5" indent="-423323" rtl="0">
              <a:spcBef>
                <a:spcPts val="0"/>
              </a:spcBef>
              <a:spcAft>
                <a:spcPts val="0"/>
              </a:spcAft>
              <a:buClr>
                <a:srgbClr val="44546A"/>
              </a:buClr>
              <a:buSzPts val="1400"/>
              <a:buFont typeface="Montserrat Medium"/>
              <a:buChar char="■"/>
              <a:defRPr>
                <a:solidFill>
                  <a:srgbClr val="44546A"/>
                </a:solidFill>
                <a:latin typeface="Montserrat Medium"/>
                <a:ea typeface="Montserrat Medium"/>
                <a:cs typeface="Montserrat Medium"/>
                <a:sym typeface="Montserrat Medium"/>
              </a:defRPr>
            </a:lvl6pPr>
            <a:lvl7pPr marL="4267093" lvl="6" indent="-423323" rtl="0">
              <a:spcBef>
                <a:spcPts val="0"/>
              </a:spcBef>
              <a:spcAft>
                <a:spcPts val="0"/>
              </a:spcAft>
              <a:buClr>
                <a:srgbClr val="44546A"/>
              </a:buClr>
              <a:buSzPts val="1400"/>
              <a:buFont typeface="Montserrat Medium"/>
              <a:buChar char="●"/>
              <a:defRPr>
                <a:solidFill>
                  <a:srgbClr val="44546A"/>
                </a:solidFill>
                <a:latin typeface="Montserrat Medium"/>
                <a:ea typeface="Montserrat Medium"/>
                <a:cs typeface="Montserrat Medium"/>
                <a:sym typeface="Montserrat Medium"/>
              </a:defRPr>
            </a:lvl7pPr>
            <a:lvl8pPr marL="4876678" lvl="7" indent="-423323" rtl="0">
              <a:spcBef>
                <a:spcPts val="0"/>
              </a:spcBef>
              <a:spcAft>
                <a:spcPts val="0"/>
              </a:spcAft>
              <a:buClr>
                <a:srgbClr val="44546A"/>
              </a:buClr>
              <a:buSzPts val="1400"/>
              <a:buFont typeface="Montserrat Medium"/>
              <a:buChar char="○"/>
              <a:defRPr>
                <a:solidFill>
                  <a:srgbClr val="44546A"/>
                </a:solidFill>
                <a:latin typeface="Montserrat Medium"/>
                <a:ea typeface="Montserrat Medium"/>
                <a:cs typeface="Montserrat Medium"/>
                <a:sym typeface="Montserrat Medium"/>
              </a:defRPr>
            </a:lvl8pPr>
            <a:lvl9pPr marL="5486263" lvl="8" indent="-423323" rtl="0">
              <a:spcBef>
                <a:spcPts val="0"/>
              </a:spcBef>
              <a:spcAft>
                <a:spcPts val="0"/>
              </a:spcAft>
              <a:buClr>
                <a:srgbClr val="44546A"/>
              </a:buClr>
              <a:buSzPts val="1400"/>
              <a:buFont typeface="Montserrat Medium"/>
              <a:buChar char="■"/>
              <a:defRPr>
                <a:solidFill>
                  <a:srgbClr val="44546A"/>
                </a:solidFill>
                <a:latin typeface="Montserrat Medium"/>
                <a:ea typeface="Montserrat Medium"/>
                <a:cs typeface="Montserrat Medium"/>
                <a:sym typeface="Montserrat Medium"/>
              </a:defRPr>
            </a:lvl9pPr>
          </a:lstStyle>
          <a:p>
            <a:endParaRPr/>
          </a:p>
        </p:txBody>
      </p:sp>
      <p:sp>
        <p:nvSpPr>
          <p:cNvPr id="29" name="Google Shape;29;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30" name="Google Shape;30;p6"/>
          <p:cNvSpPr txBox="1">
            <a:spLocks noGrp="1"/>
          </p:cNvSpPr>
          <p:nvPr>
            <p:ph type="title"/>
          </p:nvPr>
        </p:nvSpPr>
        <p:spPr>
          <a:xfrm>
            <a:off x="4338331" y="1071917"/>
            <a:ext cx="7668000" cy="7636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FBB83A"/>
              </a:buClr>
              <a:buSzPts val="3600"/>
              <a:buFont typeface="Montserrat Medium"/>
              <a:buNone/>
              <a:defRPr sz="4800">
                <a:solidFill>
                  <a:srgbClr val="FBB83A"/>
                </a:solidFill>
                <a:latin typeface="Montserrat Medium"/>
                <a:ea typeface="Montserrat Medium"/>
                <a:cs typeface="Montserrat Medium"/>
                <a:sym typeface="Montserrat Medium"/>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 name="Google Shape;31;p6"/>
          <p:cNvSpPr>
            <a:spLocks noGrp="1"/>
          </p:cNvSpPr>
          <p:nvPr>
            <p:ph type="pic" idx="2"/>
          </p:nvPr>
        </p:nvSpPr>
        <p:spPr>
          <a:xfrm>
            <a:off x="-16900" y="0"/>
            <a:ext cx="4069600" cy="6874800"/>
          </a:xfrm>
          <a:prstGeom prst="rect">
            <a:avLst/>
          </a:prstGeom>
          <a:noFill/>
          <a:ln>
            <a:noFill/>
          </a:ln>
        </p:spPr>
      </p:sp>
    </p:spTree>
    <p:extLst>
      <p:ext uri="{BB962C8B-B14F-4D97-AF65-F5344CB8AC3E}">
        <p14:creationId xmlns:p14="http://schemas.microsoft.com/office/powerpoint/2010/main" val="416699353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matchingName="Timeline v2" type="blank" preserve="1">
  <p:cSld name="Timeline v2">
    <p:spTree>
      <p:nvGrpSpPr>
        <p:cNvPr id="1" name="Shape 32"/>
        <p:cNvGrpSpPr/>
        <p:nvPr/>
      </p:nvGrpSpPr>
      <p:grpSpPr>
        <a:xfrm>
          <a:off x="0" y="0"/>
          <a:ext cx="0" cy="0"/>
          <a:chOff x="0" y="0"/>
          <a:chExt cx="0" cy="0"/>
        </a:xfrm>
      </p:grpSpPr>
      <p:sp>
        <p:nvSpPr>
          <p:cNvPr id="33" name="Google Shape;33;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34" name="Google Shape;34;p7"/>
          <p:cNvSpPr/>
          <p:nvPr/>
        </p:nvSpPr>
        <p:spPr>
          <a:xfrm>
            <a:off x="734000" y="2973000"/>
            <a:ext cx="2144800" cy="912000"/>
          </a:xfrm>
          <a:prstGeom prst="parallelogram">
            <a:avLst>
              <a:gd name="adj" fmla="val 25000"/>
            </a:avLst>
          </a:prstGeom>
          <a:solidFill>
            <a:srgbClr val="0C70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7"/>
          <p:cNvSpPr/>
          <p:nvPr/>
        </p:nvSpPr>
        <p:spPr>
          <a:xfrm>
            <a:off x="2878800" y="2973000"/>
            <a:ext cx="2144800" cy="912000"/>
          </a:xfrm>
          <a:prstGeom prst="parallelogram">
            <a:avLst>
              <a:gd name="adj" fmla="val 25000"/>
            </a:avLst>
          </a:prstGeom>
          <a:solidFill>
            <a:srgbClr val="020A7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7"/>
          <p:cNvSpPr/>
          <p:nvPr/>
        </p:nvSpPr>
        <p:spPr>
          <a:xfrm>
            <a:off x="5023600" y="2973000"/>
            <a:ext cx="2144800" cy="912000"/>
          </a:xfrm>
          <a:prstGeom prst="parallelogram">
            <a:avLst>
              <a:gd name="adj" fmla="val 25000"/>
            </a:avLst>
          </a:prstGeom>
          <a:solidFill>
            <a:srgbClr val="44546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7"/>
          <p:cNvSpPr/>
          <p:nvPr/>
        </p:nvSpPr>
        <p:spPr>
          <a:xfrm>
            <a:off x="7168400" y="2973000"/>
            <a:ext cx="2144800" cy="912000"/>
          </a:xfrm>
          <a:prstGeom prst="parallelogram">
            <a:avLst>
              <a:gd name="adj" fmla="val 25000"/>
            </a:avLst>
          </a:prstGeom>
          <a:solidFill>
            <a:srgbClr val="0C70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7"/>
          <p:cNvSpPr/>
          <p:nvPr/>
        </p:nvSpPr>
        <p:spPr>
          <a:xfrm>
            <a:off x="9313200" y="2973000"/>
            <a:ext cx="2144800" cy="912000"/>
          </a:xfrm>
          <a:prstGeom prst="parallelogram">
            <a:avLst>
              <a:gd name="adj" fmla="val 25000"/>
            </a:avLst>
          </a:prstGeom>
          <a:solidFill>
            <a:srgbClr val="020A7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39" name="Google Shape;39;p7"/>
          <p:cNvCxnSpPr/>
          <p:nvPr/>
        </p:nvCxnSpPr>
        <p:spPr>
          <a:xfrm rot="10800000" flipH="1">
            <a:off x="1806833" y="2313433"/>
            <a:ext cx="16800" cy="624800"/>
          </a:xfrm>
          <a:prstGeom prst="straightConnector1">
            <a:avLst/>
          </a:prstGeom>
          <a:noFill/>
          <a:ln w="28575" cap="flat" cmpd="sng">
            <a:solidFill>
              <a:srgbClr val="FBB83A"/>
            </a:solidFill>
            <a:prstDash val="dash"/>
            <a:round/>
            <a:headEnd type="none" w="med" len="med"/>
            <a:tailEnd type="oval" w="med" len="med"/>
          </a:ln>
        </p:spPr>
      </p:cxnSp>
      <p:cxnSp>
        <p:nvCxnSpPr>
          <p:cNvPr id="40" name="Google Shape;40;p7"/>
          <p:cNvCxnSpPr/>
          <p:nvPr/>
        </p:nvCxnSpPr>
        <p:spPr>
          <a:xfrm rot="10800000" flipH="1">
            <a:off x="6087600" y="2313433"/>
            <a:ext cx="16800" cy="624800"/>
          </a:xfrm>
          <a:prstGeom prst="straightConnector1">
            <a:avLst/>
          </a:prstGeom>
          <a:noFill/>
          <a:ln w="28575" cap="flat" cmpd="sng">
            <a:solidFill>
              <a:srgbClr val="FBB83A"/>
            </a:solidFill>
            <a:prstDash val="dash"/>
            <a:round/>
            <a:headEnd type="none" w="med" len="med"/>
            <a:tailEnd type="oval" w="med" len="med"/>
          </a:ln>
        </p:spPr>
      </p:cxnSp>
      <p:cxnSp>
        <p:nvCxnSpPr>
          <p:cNvPr id="41" name="Google Shape;41;p7"/>
          <p:cNvCxnSpPr/>
          <p:nvPr/>
        </p:nvCxnSpPr>
        <p:spPr>
          <a:xfrm rot="10800000" flipH="1">
            <a:off x="10368367" y="2348200"/>
            <a:ext cx="16800" cy="624800"/>
          </a:xfrm>
          <a:prstGeom prst="straightConnector1">
            <a:avLst/>
          </a:prstGeom>
          <a:noFill/>
          <a:ln w="28575" cap="flat" cmpd="sng">
            <a:solidFill>
              <a:srgbClr val="FBB83A"/>
            </a:solidFill>
            <a:prstDash val="dash"/>
            <a:round/>
            <a:headEnd type="none" w="med" len="med"/>
            <a:tailEnd type="oval" w="med" len="med"/>
          </a:ln>
        </p:spPr>
      </p:cxnSp>
      <p:cxnSp>
        <p:nvCxnSpPr>
          <p:cNvPr id="42" name="Google Shape;42;p7"/>
          <p:cNvCxnSpPr/>
          <p:nvPr/>
        </p:nvCxnSpPr>
        <p:spPr>
          <a:xfrm flipH="1">
            <a:off x="3816400" y="3885000"/>
            <a:ext cx="6000" cy="674400"/>
          </a:xfrm>
          <a:prstGeom prst="straightConnector1">
            <a:avLst/>
          </a:prstGeom>
          <a:noFill/>
          <a:ln w="28575" cap="flat" cmpd="sng">
            <a:solidFill>
              <a:srgbClr val="FBB83A"/>
            </a:solidFill>
            <a:prstDash val="dash"/>
            <a:round/>
            <a:headEnd type="none" w="med" len="med"/>
            <a:tailEnd type="oval" w="med" len="med"/>
          </a:ln>
        </p:spPr>
      </p:cxnSp>
      <p:cxnSp>
        <p:nvCxnSpPr>
          <p:cNvPr id="43" name="Google Shape;43;p7"/>
          <p:cNvCxnSpPr/>
          <p:nvPr/>
        </p:nvCxnSpPr>
        <p:spPr>
          <a:xfrm flipH="1">
            <a:off x="8237800" y="3885000"/>
            <a:ext cx="6000" cy="674400"/>
          </a:xfrm>
          <a:prstGeom prst="straightConnector1">
            <a:avLst/>
          </a:prstGeom>
          <a:noFill/>
          <a:ln w="28575" cap="flat" cmpd="sng">
            <a:solidFill>
              <a:srgbClr val="FBB83A"/>
            </a:solidFill>
            <a:prstDash val="dash"/>
            <a:round/>
            <a:headEnd type="none" w="med" len="med"/>
            <a:tailEnd type="oval" w="med" len="med"/>
          </a:ln>
        </p:spPr>
      </p:cxnSp>
    </p:spTree>
    <p:extLst>
      <p:ext uri="{BB962C8B-B14F-4D97-AF65-F5344CB8AC3E}">
        <p14:creationId xmlns:p14="http://schemas.microsoft.com/office/powerpoint/2010/main" val="17059709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matchingName="Timeline v1" preserve="1">
  <p:cSld name="Timeline v1">
    <p:spTree>
      <p:nvGrpSpPr>
        <p:cNvPr id="1" name="Shape 44"/>
        <p:cNvGrpSpPr/>
        <p:nvPr/>
      </p:nvGrpSpPr>
      <p:grpSpPr>
        <a:xfrm>
          <a:off x="0" y="0"/>
          <a:ext cx="0" cy="0"/>
          <a:chOff x="0" y="0"/>
          <a:chExt cx="0" cy="0"/>
        </a:xfrm>
      </p:grpSpPr>
      <p:sp>
        <p:nvSpPr>
          <p:cNvPr id="45" name="Google Shape;45;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46" name="Google Shape;46;p8"/>
          <p:cNvSpPr/>
          <p:nvPr/>
        </p:nvSpPr>
        <p:spPr>
          <a:xfrm>
            <a:off x="494600" y="2982800"/>
            <a:ext cx="2713200" cy="912000"/>
          </a:xfrm>
          <a:prstGeom prst="parallelogram">
            <a:avLst>
              <a:gd name="adj" fmla="val 0"/>
            </a:avLst>
          </a:prstGeom>
          <a:solidFill>
            <a:srgbClr val="0C70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8"/>
          <p:cNvSpPr/>
          <p:nvPr/>
        </p:nvSpPr>
        <p:spPr>
          <a:xfrm>
            <a:off x="3324468" y="2982800"/>
            <a:ext cx="2713200" cy="912000"/>
          </a:xfrm>
          <a:prstGeom prst="parallelogram">
            <a:avLst>
              <a:gd name="adj" fmla="val 0"/>
            </a:avLst>
          </a:prstGeom>
          <a:solidFill>
            <a:srgbClr val="020A7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8"/>
          <p:cNvSpPr/>
          <p:nvPr/>
        </p:nvSpPr>
        <p:spPr>
          <a:xfrm>
            <a:off x="6154336" y="2982800"/>
            <a:ext cx="2713200" cy="912000"/>
          </a:xfrm>
          <a:prstGeom prst="parallelogram">
            <a:avLst>
              <a:gd name="adj" fmla="val 0"/>
            </a:avLst>
          </a:prstGeom>
          <a:solidFill>
            <a:srgbClr val="FBB83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8"/>
          <p:cNvSpPr/>
          <p:nvPr/>
        </p:nvSpPr>
        <p:spPr>
          <a:xfrm>
            <a:off x="8984204" y="2982800"/>
            <a:ext cx="2713200" cy="912000"/>
          </a:xfrm>
          <a:prstGeom prst="parallelogram">
            <a:avLst>
              <a:gd name="adj" fmla="val 0"/>
            </a:avLst>
          </a:prstGeom>
          <a:solidFill>
            <a:srgbClr val="44546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50" name="Google Shape;50;p8"/>
          <p:cNvCxnSpPr/>
          <p:nvPr/>
        </p:nvCxnSpPr>
        <p:spPr>
          <a:xfrm rot="10800000">
            <a:off x="514808" y="448800"/>
            <a:ext cx="0" cy="2534000"/>
          </a:xfrm>
          <a:prstGeom prst="straightConnector1">
            <a:avLst/>
          </a:prstGeom>
          <a:noFill/>
          <a:ln w="19050" cap="flat" cmpd="sng">
            <a:solidFill>
              <a:srgbClr val="0C70C8"/>
            </a:solidFill>
            <a:prstDash val="solid"/>
            <a:round/>
            <a:headEnd type="none" w="med" len="med"/>
            <a:tailEnd type="oval" w="med" len="med"/>
          </a:ln>
        </p:spPr>
      </p:cxnSp>
      <p:cxnSp>
        <p:nvCxnSpPr>
          <p:cNvPr id="51" name="Google Shape;51;p8"/>
          <p:cNvCxnSpPr/>
          <p:nvPr/>
        </p:nvCxnSpPr>
        <p:spPr>
          <a:xfrm rot="10800000">
            <a:off x="6174520" y="448800"/>
            <a:ext cx="0" cy="2534000"/>
          </a:xfrm>
          <a:prstGeom prst="straightConnector1">
            <a:avLst/>
          </a:prstGeom>
          <a:noFill/>
          <a:ln w="19050" cap="flat" cmpd="sng">
            <a:solidFill>
              <a:srgbClr val="FBB83A"/>
            </a:solidFill>
            <a:prstDash val="solid"/>
            <a:round/>
            <a:headEnd type="none" w="med" len="med"/>
            <a:tailEnd type="oval" w="med" len="med"/>
          </a:ln>
        </p:spPr>
      </p:cxnSp>
      <p:cxnSp>
        <p:nvCxnSpPr>
          <p:cNvPr id="52" name="Google Shape;52;p8"/>
          <p:cNvCxnSpPr/>
          <p:nvPr/>
        </p:nvCxnSpPr>
        <p:spPr>
          <a:xfrm>
            <a:off x="3334387" y="3894800"/>
            <a:ext cx="0" cy="2514400"/>
          </a:xfrm>
          <a:prstGeom prst="straightConnector1">
            <a:avLst/>
          </a:prstGeom>
          <a:noFill/>
          <a:ln w="19050" cap="flat" cmpd="sng">
            <a:solidFill>
              <a:srgbClr val="020A78"/>
            </a:solidFill>
            <a:prstDash val="solid"/>
            <a:round/>
            <a:headEnd type="none" w="med" len="med"/>
            <a:tailEnd type="oval" w="med" len="med"/>
          </a:ln>
        </p:spPr>
      </p:cxnSp>
      <p:cxnSp>
        <p:nvCxnSpPr>
          <p:cNvPr id="53" name="Google Shape;53;p8"/>
          <p:cNvCxnSpPr/>
          <p:nvPr/>
        </p:nvCxnSpPr>
        <p:spPr>
          <a:xfrm>
            <a:off x="8994136" y="3894800"/>
            <a:ext cx="0" cy="2514400"/>
          </a:xfrm>
          <a:prstGeom prst="straightConnector1">
            <a:avLst/>
          </a:prstGeom>
          <a:noFill/>
          <a:ln w="19050" cap="flat" cmpd="sng">
            <a:solidFill>
              <a:srgbClr val="44546A"/>
            </a:solidFill>
            <a:prstDash val="solid"/>
            <a:round/>
            <a:headEnd type="none" w="med" len="med"/>
            <a:tailEnd type="oval" w="med" len="med"/>
          </a:ln>
        </p:spPr>
      </p:cxnSp>
    </p:spTree>
    <p:extLst>
      <p:ext uri="{BB962C8B-B14F-4D97-AF65-F5344CB8AC3E}">
        <p14:creationId xmlns:p14="http://schemas.microsoft.com/office/powerpoint/2010/main" val="209082528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8DE66-8334-2344-ADAB-8DEB614811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236CC09-985B-7D43-8BA6-70D8F54B5DAF}"/>
              </a:ext>
            </a:extLst>
          </p:cNvPr>
          <p:cNvSpPr>
            <a:spLocks noGrp="1"/>
          </p:cNvSpPr>
          <p:nvPr>
            <p:ph type="sldNum" idx="10"/>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3148948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79168218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25652774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8218356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01042888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428873760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35670155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4037339034"/>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502427511"/>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25554160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17612510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4802221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98148766"/>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Autofit/>
          </a:bodyPr>
          <a:lstStyle>
            <a:lvl1pPr algn="l">
              <a:defRPr sz="4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3348" y="136525"/>
            <a:ext cx="1945206" cy="879974"/>
          </a:xfrm>
          <a:prstGeom prst="rect">
            <a:avLst/>
          </a:prstGeom>
        </p:spPr>
      </p:pic>
    </p:spTree>
    <p:extLst>
      <p:ext uri="{BB962C8B-B14F-4D97-AF65-F5344CB8AC3E}">
        <p14:creationId xmlns:p14="http://schemas.microsoft.com/office/powerpoint/2010/main" val="196141691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D5F9E-ECB7-7A44-A740-AD6366FBDBA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A6EA45-AD4D-9447-8D64-05C9EC4258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95875174"/>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C1238-4607-7848-8179-E273829DE9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CD427-EB04-F34E-A4AA-14F63B4FBC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FC87E8-E7C8-D54D-8B4A-EF73B8113AD5}"/>
              </a:ext>
            </a:extLst>
          </p:cNvPr>
          <p:cNvSpPr>
            <a:spLocks noGrp="1"/>
          </p:cNvSpPr>
          <p:nvPr>
            <p:ph type="dt" sz="half" idx="10"/>
          </p:nvPr>
        </p:nvSpPr>
        <p:spPr>
          <a:xfrm>
            <a:off x="838200" y="6356350"/>
            <a:ext cx="2743200" cy="365125"/>
          </a:xfrm>
          <a:prstGeom prst="rect">
            <a:avLst/>
          </a:prstGeom>
        </p:spPr>
        <p:txBody>
          <a:bodyPr/>
          <a:lstStyle/>
          <a:p>
            <a:fld id="{02710CF0-145E-7348-AB30-DDA6B6C5B94A}" type="datetimeFigureOut">
              <a:rPr lang="en-US" smtClean="0"/>
              <a:t>1/31/2024</a:t>
            </a:fld>
            <a:endParaRPr lang="en-US"/>
          </a:p>
        </p:txBody>
      </p:sp>
      <p:sp>
        <p:nvSpPr>
          <p:cNvPr id="5" name="Footer Placeholder 4">
            <a:extLst>
              <a:ext uri="{FF2B5EF4-FFF2-40B4-BE49-F238E27FC236}">
                <a16:creationId xmlns:a16="http://schemas.microsoft.com/office/drawing/2014/main" id="{5268C342-BF83-284A-8E99-8DF2C06992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962E800-3AC4-B64A-89F5-FD48848C8DED}"/>
              </a:ext>
            </a:extLst>
          </p:cNvPr>
          <p:cNvSpPr>
            <a:spLocks noGrp="1"/>
          </p:cNvSpPr>
          <p:nvPr>
            <p:ph type="sldNum" sz="quarter" idx="12"/>
          </p:nvPr>
        </p:nvSpPr>
        <p:spPr>
          <a:xfrm>
            <a:off x="8610600" y="6356350"/>
            <a:ext cx="2743200" cy="365125"/>
          </a:xfrm>
          <a:prstGeom prst="rect">
            <a:avLst/>
          </a:prstGeom>
        </p:spPr>
        <p:txBody>
          <a:bodyPr/>
          <a:lstStyle/>
          <a:p>
            <a:fld id="{CEE544BC-B8C0-DF41-B84B-D89C63020604}" type="slidenum">
              <a:rPr lang="en-US" smtClean="0"/>
              <a:t>‹#›</a:t>
            </a:fld>
            <a:endParaRPr lang="en-US"/>
          </a:p>
        </p:txBody>
      </p:sp>
    </p:spTree>
    <p:extLst>
      <p:ext uri="{BB962C8B-B14F-4D97-AF65-F5344CB8AC3E}">
        <p14:creationId xmlns:p14="http://schemas.microsoft.com/office/powerpoint/2010/main" val="249514189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50E51-0CD2-1B4C-B053-1E1CE99309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6A1EC8-30D8-E744-A183-226FD46929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73E4E5-B88F-7646-8623-FF2609AD274B}"/>
              </a:ext>
            </a:extLst>
          </p:cNvPr>
          <p:cNvSpPr>
            <a:spLocks noGrp="1"/>
          </p:cNvSpPr>
          <p:nvPr>
            <p:ph type="dt" sz="half" idx="10"/>
          </p:nvPr>
        </p:nvSpPr>
        <p:spPr>
          <a:xfrm>
            <a:off x="838200" y="6356350"/>
            <a:ext cx="2743200" cy="365125"/>
          </a:xfrm>
          <a:prstGeom prst="rect">
            <a:avLst/>
          </a:prstGeom>
        </p:spPr>
        <p:txBody>
          <a:bodyPr/>
          <a:lstStyle/>
          <a:p>
            <a:fld id="{02710CF0-145E-7348-AB30-DDA6B6C5B94A}" type="datetimeFigureOut">
              <a:rPr lang="en-US" smtClean="0"/>
              <a:t>1/31/2024</a:t>
            </a:fld>
            <a:endParaRPr lang="en-US"/>
          </a:p>
        </p:txBody>
      </p:sp>
      <p:sp>
        <p:nvSpPr>
          <p:cNvPr id="5" name="Footer Placeholder 4">
            <a:extLst>
              <a:ext uri="{FF2B5EF4-FFF2-40B4-BE49-F238E27FC236}">
                <a16:creationId xmlns:a16="http://schemas.microsoft.com/office/drawing/2014/main" id="{214FD5F3-BCCE-1D4F-B0EC-1A76DCB161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CCA5BB-34DE-2047-A2A7-AF9802A643EA}"/>
              </a:ext>
            </a:extLst>
          </p:cNvPr>
          <p:cNvSpPr>
            <a:spLocks noGrp="1"/>
          </p:cNvSpPr>
          <p:nvPr>
            <p:ph type="sldNum" sz="quarter" idx="12"/>
          </p:nvPr>
        </p:nvSpPr>
        <p:spPr>
          <a:xfrm>
            <a:off x="8610600" y="6356350"/>
            <a:ext cx="2743200" cy="365125"/>
          </a:xfrm>
          <a:prstGeom prst="rect">
            <a:avLst/>
          </a:prstGeom>
        </p:spPr>
        <p:txBody>
          <a:bodyPr/>
          <a:lstStyle/>
          <a:p>
            <a:fld id="{CEE544BC-B8C0-DF41-B84B-D89C63020604}" type="slidenum">
              <a:rPr lang="en-US" smtClean="0"/>
              <a:t>‹#›</a:t>
            </a:fld>
            <a:endParaRPr lang="en-US"/>
          </a:p>
        </p:txBody>
      </p:sp>
    </p:spTree>
    <p:extLst>
      <p:ext uri="{BB962C8B-B14F-4D97-AF65-F5344CB8AC3E}">
        <p14:creationId xmlns:p14="http://schemas.microsoft.com/office/powerpoint/2010/main" val="251242136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5175E-562F-9D46-8844-5CDC0D5CAD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8D1AA3-8A3B-8349-99FB-DD249BC3F5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9974AD-9B71-B445-A7C8-94D71DAE91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D0B189-F746-1C45-8FC8-6136EFD4E594}"/>
              </a:ext>
            </a:extLst>
          </p:cNvPr>
          <p:cNvSpPr>
            <a:spLocks noGrp="1"/>
          </p:cNvSpPr>
          <p:nvPr>
            <p:ph type="dt" sz="half" idx="10"/>
          </p:nvPr>
        </p:nvSpPr>
        <p:spPr>
          <a:xfrm>
            <a:off x="838200" y="6356350"/>
            <a:ext cx="2743200" cy="365125"/>
          </a:xfrm>
          <a:prstGeom prst="rect">
            <a:avLst/>
          </a:prstGeom>
        </p:spPr>
        <p:txBody>
          <a:bodyPr/>
          <a:lstStyle/>
          <a:p>
            <a:fld id="{02710CF0-145E-7348-AB30-DDA6B6C5B94A}" type="datetimeFigureOut">
              <a:rPr lang="en-US" smtClean="0"/>
              <a:t>1/31/2024</a:t>
            </a:fld>
            <a:endParaRPr lang="en-US"/>
          </a:p>
        </p:txBody>
      </p:sp>
      <p:sp>
        <p:nvSpPr>
          <p:cNvPr id="6" name="Footer Placeholder 5">
            <a:extLst>
              <a:ext uri="{FF2B5EF4-FFF2-40B4-BE49-F238E27FC236}">
                <a16:creationId xmlns:a16="http://schemas.microsoft.com/office/drawing/2014/main" id="{7EB640AB-325C-BC48-B02C-C004109C10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9931EA8-A621-C541-9CD5-FB9003E41664}"/>
              </a:ext>
            </a:extLst>
          </p:cNvPr>
          <p:cNvSpPr>
            <a:spLocks noGrp="1"/>
          </p:cNvSpPr>
          <p:nvPr>
            <p:ph type="sldNum" sz="quarter" idx="12"/>
          </p:nvPr>
        </p:nvSpPr>
        <p:spPr>
          <a:xfrm>
            <a:off x="8610600" y="6356350"/>
            <a:ext cx="2743200" cy="365125"/>
          </a:xfrm>
          <a:prstGeom prst="rect">
            <a:avLst/>
          </a:prstGeom>
        </p:spPr>
        <p:txBody>
          <a:bodyPr/>
          <a:lstStyle/>
          <a:p>
            <a:fld id="{CEE544BC-B8C0-DF41-B84B-D89C63020604}" type="slidenum">
              <a:rPr lang="en-US" smtClean="0"/>
              <a:t>‹#›</a:t>
            </a:fld>
            <a:endParaRPr lang="en-US"/>
          </a:p>
        </p:txBody>
      </p:sp>
    </p:spTree>
    <p:extLst>
      <p:ext uri="{BB962C8B-B14F-4D97-AF65-F5344CB8AC3E}">
        <p14:creationId xmlns:p14="http://schemas.microsoft.com/office/powerpoint/2010/main" val="286600528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59F78-DC58-6947-93D1-97F6810DD3F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913FDEB-3992-164A-838A-CBC0D14672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B8B9C5-588D-5840-87EC-71E4DF9FB1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14709A-5824-A64A-BA20-586791FD2A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CD94DFE-2312-D340-A2E7-56B4B3539ED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14AB5D-015D-6B4B-BF48-15E0BCEAC401}"/>
              </a:ext>
            </a:extLst>
          </p:cNvPr>
          <p:cNvSpPr>
            <a:spLocks noGrp="1"/>
          </p:cNvSpPr>
          <p:nvPr>
            <p:ph type="dt" sz="half" idx="10"/>
          </p:nvPr>
        </p:nvSpPr>
        <p:spPr>
          <a:xfrm>
            <a:off x="838200" y="6356350"/>
            <a:ext cx="2743200" cy="365125"/>
          </a:xfrm>
          <a:prstGeom prst="rect">
            <a:avLst/>
          </a:prstGeom>
        </p:spPr>
        <p:txBody>
          <a:bodyPr/>
          <a:lstStyle/>
          <a:p>
            <a:fld id="{02710CF0-145E-7348-AB30-DDA6B6C5B94A}" type="datetimeFigureOut">
              <a:rPr lang="en-US" smtClean="0"/>
              <a:t>1/31/2024</a:t>
            </a:fld>
            <a:endParaRPr lang="en-US"/>
          </a:p>
        </p:txBody>
      </p:sp>
      <p:sp>
        <p:nvSpPr>
          <p:cNvPr id="8" name="Footer Placeholder 7">
            <a:extLst>
              <a:ext uri="{FF2B5EF4-FFF2-40B4-BE49-F238E27FC236}">
                <a16:creationId xmlns:a16="http://schemas.microsoft.com/office/drawing/2014/main" id="{4A6F33FA-15DD-1840-B900-FCB559263D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3717610-6443-D844-99CD-FA5A26421869}"/>
              </a:ext>
            </a:extLst>
          </p:cNvPr>
          <p:cNvSpPr>
            <a:spLocks noGrp="1"/>
          </p:cNvSpPr>
          <p:nvPr>
            <p:ph type="sldNum" sz="quarter" idx="12"/>
          </p:nvPr>
        </p:nvSpPr>
        <p:spPr>
          <a:xfrm>
            <a:off x="8610600" y="6356350"/>
            <a:ext cx="2743200" cy="365125"/>
          </a:xfrm>
          <a:prstGeom prst="rect">
            <a:avLst/>
          </a:prstGeom>
        </p:spPr>
        <p:txBody>
          <a:bodyPr/>
          <a:lstStyle/>
          <a:p>
            <a:fld id="{CEE544BC-B8C0-DF41-B84B-D89C63020604}" type="slidenum">
              <a:rPr lang="en-US" smtClean="0"/>
              <a:t>‹#›</a:t>
            </a:fld>
            <a:endParaRPr lang="en-US"/>
          </a:p>
        </p:txBody>
      </p:sp>
    </p:spTree>
    <p:extLst>
      <p:ext uri="{BB962C8B-B14F-4D97-AF65-F5344CB8AC3E}">
        <p14:creationId xmlns:p14="http://schemas.microsoft.com/office/powerpoint/2010/main" val="81638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DED6C-F9A8-924E-90EE-AE6CEFDA1C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31B650-3F67-5041-A32F-590D37052FC3}"/>
              </a:ext>
            </a:extLst>
          </p:cNvPr>
          <p:cNvSpPr>
            <a:spLocks noGrp="1"/>
          </p:cNvSpPr>
          <p:nvPr>
            <p:ph type="dt" sz="half" idx="10"/>
          </p:nvPr>
        </p:nvSpPr>
        <p:spPr>
          <a:xfrm>
            <a:off x="838200" y="6356350"/>
            <a:ext cx="2743200" cy="365125"/>
          </a:xfrm>
          <a:prstGeom prst="rect">
            <a:avLst/>
          </a:prstGeom>
        </p:spPr>
        <p:txBody>
          <a:bodyPr/>
          <a:lstStyle/>
          <a:p>
            <a:fld id="{02710CF0-145E-7348-AB30-DDA6B6C5B94A}" type="datetimeFigureOut">
              <a:rPr lang="en-US" smtClean="0"/>
              <a:t>1/31/2024</a:t>
            </a:fld>
            <a:endParaRPr lang="en-US"/>
          </a:p>
        </p:txBody>
      </p:sp>
      <p:sp>
        <p:nvSpPr>
          <p:cNvPr id="4" name="Footer Placeholder 3">
            <a:extLst>
              <a:ext uri="{FF2B5EF4-FFF2-40B4-BE49-F238E27FC236}">
                <a16:creationId xmlns:a16="http://schemas.microsoft.com/office/drawing/2014/main" id="{F5B12422-CAAF-1546-9AA0-5A6FFC20D3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1C63445-B065-BD47-86CC-0E304C285886}"/>
              </a:ext>
            </a:extLst>
          </p:cNvPr>
          <p:cNvSpPr>
            <a:spLocks noGrp="1"/>
          </p:cNvSpPr>
          <p:nvPr>
            <p:ph type="sldNum" sz="quarter" idx="12"/>
          </p:nvPr>
        </p:nvSpPr>
        <p:spPr>
          <a:xfrm>
            <a:off x="8610600" y="6356350"/>
            <a:ext cx="2743200" cy="365125"/>
          </a:xfrm>
          <a:prstGeom prst="rect">
            <a:avLst/>
          </a:prstGeom>
        </p:spPr>
        <p:txBody>
          <a:bodyPr/>
          <a:lstStyle/>
          <a:p>
            <a:fld id="{CEE544BC-B8C0-DF41-B84B-D89C63020604}" type="slidenum">
              <a:rPr lang="en-US" smtClean="0"/>
              <a:t>‹#›</a:t>
            </a:fld>
            <a:endParaRPr lang="en-US"/>
          </a:p>
        </p:txBody>
      </p:sp>
    </p:spTree>
    <p:extLst>
      <p:ext uri="{BB962C8B-B14F-4D97-AF65-F5344CB8AC3E}">
        <p14:creationId xmlns:p14="http://schemas.microsoft.com/office/powerpoint/2010/main" val="240671450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4C96F5-DCDC-A941-857F-684A14FC8D94}"/>
              </a:ext>
            </a:extLst>
          </p:cNvPr>
          <p:cNvSpPr>
            <a:spLocks noGrp="1"/>
          </p:cNvSpPr>
          <p:nvPr>
            <p:ph type="dt" sz="half" idx="10"/>
          </p:nvPr>
        </p:nvSpPr>
        <p:spPr>
          <a:xfrm>
            <a:off x="838200" y="6356350"/>
            <a:ext cx="2743200" cy="365125"/>
          </a:xfrm>
          <a:prstGeom prst="rect">
            <a:avLst/>
          </a:prstGeom>
        </p:spPr>
        <p:txBody>
          <a:bodyPr/>
          <a:lstStyle/>
          <a:p>
            <a:fld id="{02710CF0-145E-7348-AB30-DDA6B6C5B94A}" type="datetimeFigureOut">
              <a:rPr lang="en-US" smtClean="0"/>
              <a:t>1/31/2024</a:t>
            </a:fld>
            <a:endParaRPr lang="en-US"/>
          </a:p>
        </p:txBody>
      </p:sp>
      <p:sp>
        <p:nvSpPr>
          <p:cNvPr id="3" name="Footer Placeholder 2">
            <a:extLst>
              <a:ext uri="{FF2B5EF4-FFF2-40B4-BE49-F238E27FC236}">
                <a16:creationId xmlns:a16="http://schemas.microsoft.com/office/drawing/2014/main" id="{85D36845-B775-8146-BDBD-61DED501CCD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CDACCE1-6D54-6E47-B846-934F9A404361}"/>
              </a:ext>
            </a:extLst>
          </p:cNvPr>
          <p:cNvSpPr>
            <a:spLocks noGrp="1"/>
          </p:cNvSpPr>
          <p:nvPr>
            <p:ph type="sldNum" sz="quarter" idx="12"/>
          </p:nvPr>
        </p:nvSpPr>
        <p:spPr>
          <a:xfrm>
            <a:off x="8610600" y="6356350"/>
            <a:ext cx="2743200" cy="365125"/>
          </a:xfrm>
          <a:prstGeom prst="rect">
            <a:avLst/>
          </a:prstGeom>
        </p:spPr>
        <p:txBody>
          <a:bodyPr/>
          <a:lstStyle/>
          <a:p>
            <a:fld id="{CEE544BC-B8C0-DF41-B84B-D89C63020604}" type="slidenum">
              <a:rPr lang="en-US" smtClean="0"/>
              <a:t>‹#›</a:t>
            </a:fld>
            <a:endParaRPr lang="en-US"/>
          </a:p>
        </p:txBody>
      </p:sp>
    </p:spTree>
    <p:extLst>
      <p:ext uri="{BB962C8B-B14F-4D97-AF65-F5344CB8AC3E}">
        <p14:creationId xmlns:p14="http://schemas.microsoft.com/office/powerpoint/2010/main" val="53603677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9508D-F118-4F4D-9847-4297B48DE1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4095A2-335F-6D41-B0DA-59C5B93513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F7CA07-1555-0D4E-A28A-1550D3BB9E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8273AE-90BF-9C48-961D-9949338ED338}"/>
              </a:ext>
            </a:extLst>
          </p:cNvPr>
          <p:cNvSpPr>
            <a:spLocks noGrp="1"/>
          </p:cNvSpPr>
          <p:nvPr>
            <p:ph type="dt" sz="half" idx="10"/>
          </p:nvPr>
        </p:nvSpPr>
        <p:spPr>
          <a:xfrm>
            <a:off x="838200" y="6356350"/>
            <a:ext cx="2743200" cy="365125"/>
          </a:xfrm>
          <a:prstGeom prst="rect">
            <a:avLst/>
          </a:prstGeom>
        </p:spPr>
        <p:txBody>
          <a:bodyPr/>
          <a:lstStyle/>
          <a:p>
            <a:fld id="{02710CF0-145E-7348-AB30-DDA6B6C5B94A}" type="datetimeFigureOut">
              <a:rPr lang="en-US" smtClean="0"/>
              <a:t>1/31/2024</a:t>
            </a:fld>
            <a:endParaRPr lang="en-US"/>
          </a:p>
        </p:txBody>
      </p:sp>
      <p:sp>
        <p:nvSpPr>
          <p:cNvPr id="6" name="Footer Placeholder 5">
            <a:extLst>
              <a:ext uri="{FF2B5EF4-FFF2-40B4-BE49-F238E27FC236}">
                <a16:creationId xmlns:a16="http://schemas.microsoft.com/office/drawing/2014/main" id="{8723EF4E-9031-D447-A301-36363F2FEE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B6419C-400C-BC49-9A1A-2AD890CA6247}"/>
              </a:ext>
            </a:extLst>
          </p:cNvPr>
          <p:cNvSpPr>
            <a:spLocks noGrp="1"/>
          </p:cNvSpPr>
          <p:nvPr>
            <p:ph type="sldNum" sz="quarter" idx="12"/>
          </p:nvPr>
        </p:nvSpPr>
        <p:spPr>
          <a:xfrm>
            <a:off x="8610600" y="6356350"/>
            <a:ext cx="2743200" cy="365125"/>
          </a:xfrm>
          <a:prstGeom prst="rect">
            <a:avLst/>
          </a:prstGeom>
        </p:spPr>
        <p:txBody>
          <a:bodyPr/>
          <a:lstStyle/>
          <a:p>
            <a:fld id="{CEE544BC-B8C0-DF41-B84B-D89C63020604}" type="slidenum">
              <a:rPr lang="en-US" smtClean="0"/>
              <a:t>‹#›</a:t>
            </a:fld>
            <a:endParaRPr lang="en-US"/>
          </a:p>
        </p:txBody>
      </p:sp>
    </p:spTree>
    <p:extLst>
      <p:ext uri="{BB962C8B-B14F-4D97-AF65-F5344CB8AC3E}">
        <p14:creationId xmlns:p14="http://schemas.microsoft.com/office/powerpoint/2010/main" val="426610087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47524-725A-DE4B-8328-D877B2307B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46D211-6250-EA46-8069-AF3F4BD90B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82D8F98-5D55-FF4A-8DE2-B1C10FFFE4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1FA89D-9C61-6848-AC85-94FAA802C6F6}"/>
              </a:ext>
            </a:extLst>
          </p:cNvPr>
          <p:cNvSpPr>
            <a:spLocks noGrp="1"/>
          </p:cNvSpPr>
          <p:nvPr>
            <p:ph type="dt" sz="half" idx="10"/>
          </p:nvPr>
        </p:nvSpPr>
        <p:spPr>
          <a:xfrm>
            <a:off x="838200" y="6356350"/>
            <a:ext cx="2743200" cy="365125"/>
          </a:xfrm>
          <a:prstGeom prst="rect">
            <a:avLst/>
          </a:prstGeom>
        </p:spPr>
        <p:txBody>
          <a:bodyPr/>
          <a:lstStyle/>
          <a:p>
            <a:fld id="{02710CF0-145E-7348-AB30-DDA6B6C5B94A}" type="datetimeFigureOut">
              <a:rPr lang="en-US" smtClean="0"/>
              <a:t>1/31/2024</a:t>
            </a:fld>
            <a:endParaRPr lang="en-US"/>
          </a:p>
        </p:txBody>
      </p:sp>
      <p:sp>
        <p:nvSpPr>
          <p:cNvPr id="6" name="Footer Placeholder 5">
            <a:extLst>
              <a:ext uri="{FF2B5EF4-FFF2-40B4-BE49-F238E27FC236}">
                <a16:creationId xmlns:a16="http://schemas.microsoft.com/office/drawing/2014/main" id="{F3587C30-4B0F-C44F-9D0E-7D44740668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710D052-AC99-6E49-8778-1198327D401C}"/>
              </a:ext>
            </a:extLst>
          </p:cNvPr>
          <p:cNvSpPr>
            <a:spLocks noGrp="1"/>
          </p:cNvSpPr>
          <p:nvPr>
            <p:ph type="sldNum" sz="quarter" idx="12"/>
          </p:nvPr>
        </p:nvSpPr>
        <p:spPr>
          <a:xfrm>
            <a:off x="8610600" y="6356350"/>
            <a:ext cx="2743200" cy="365125"/>
          </a:xfrm>
          <a:prstGeom prst="rect">
            <a:avLst/>
          </a:prstGeom>
        </p:spPr>
        <p:txBody>
          <a:bodyPr/>
          <a:lstStyle/>
          <a:p>
            <a:fld id="{CEE544BC-B8C0-DF41-B84B-D89C63020604}" type="slidenum">
              <a:rPr lang="en-US" smtClean="0"/>
              <a:t>‹#›</a:t>
            </a:fld>
            <a:endParaRPr lang="en-US"/>
          </a:p>
        </p:txBody>
      </p:sp>
    </p:spTree>
    <p:extLst>
      <p:ext uri="{BB962C8B-B14F-4D97-AF65-F5344CB8AC3E}">
        <p14:creationId xmlns:p14="http://schemas.microsoft.com/office/powerpoint/2010/main" val="27843519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243765203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37B04-375C-834B-B72B-6FF2DBA94F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E07EAD-CF16-9546-9B22-EBA1393737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DACDD9-D7FD-E148-8275-69E003543A9C}"/>
              </a:ext>
            </a:extLst>
          </p:cNvPr>
          <p:cNvSpPr>
            <a:spLocks noGrp="1"/>
          </p:cNvSpPr>
          <p:nvPr>
            <p:ph type="dt" sz="half" idx="10"/>
          </p:nvPr>
        </p:nvSpPr>
        <p:spPr>
          <a:xfrm>
            <a:off x="838200" y="6356350"/>
            <a:ext cx="2743200" cy="365125"/>
          </a:xfrm>
          <a:prstGeom prst="rect">
            <a:avLst/>
          </a:prstGeom>
        </p:spPr>
        <p:txBody>
          <a:bodyPr/>
          <a:lstStyle/>
          <a:p>
            <a:fld id="{02710CF0-145E-7348-AB30-DDA6B6C5B94A}" type="datetimeFigureOut">
              <a:rPr lang="en-US" smtClean="0"/>
              <a:t>1/31/2024</a:t>
            </a:fld>
            <a:endParaRPr lang="en-US"/>
          </a:p>
        </p:txBody>
      </p:sp>
      <p:sp>
        <p:nvSpPr>
          <p:cNvPr id="5" name="Footer Placeholder 4">
            <a:extLst>
              <a:ext uri="{FF2B5EF4-FFF2-40B4-BE49-F238E27FC236}">
                <a16:creationId xmlns:a16="http://schemas.microsoft.com/office/drawing/2014/main" id="{07934595-57AF-444B-9CEB-C34DCCE021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CB0DA41-3671-4C4F-BC3F-E3A56B20A997}"/>
              </a:ext>
            </a:extLst>
          </p:cNvPr>
          <p:cNvSpPr>
            <a:spLocks noGrp="1"/>
          </p:cNvSpPr>
          <p:nvPr>
            <p:ph type="sldNum" sz="quarter" idx="12"/>
          </p:nvPr>
        </p:nvSpPr>
        <p:spPr>
          <a:xfrm>
            <a:off x="8610600" y="6356350"/>
            <a:ext cx="2743200" cy="365125"/>
          </a:xfrm>
          <a:prstGeom prst="rect">
            <a:avLst/>
          </a:prstGeom>
        </p:spPr>
        <p:txBody>
          <a:bodyPr/>
          <a:lstStyle/>
          <a:p>
            <a:fld id="{CEE544BC-B8C0-DF41-B84B-D89C63020604}" type="slidenum">
              <a:rPr lang="en-US" smtClean="0"/>
              <a:t>‹#›</a:t>
            </a:fld>
            <a:endParaRPr lang="en-US"/>
          </a:p>
        </p:txBody>
      </p:sp>
    </p:spTree>
    <p:extLst>
      <p:ext uri="{BB962C8B-B14F-4D97-AF65-F5344CB8AC3E}">
        <p14:creationId xmlns:p14="http://schemas.microsoft.com/office/powerpoint/2010/main" val="306910946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FC6B42-AB53-614C-8974-81701576BE8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7DCF6E6-5268-4C45-85EA-D2E1C55099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C1989F-3265-C74E-B711-437FE3F36E89}"/>
              </a:ext>
            </a:extLst>
          </p:cNvPr>
          <p:cNvSpPr>
            <a:spLocks noGrp="1"/>
          </p:cNvSpPr>
          <p:nvPr>
            <p:ph type="dt" sz="half" idx="10"/>
          </p:nvPr>
        </p:nvSpPr>
        <p:spPr>
          <a:xfrm>
            <a:off x="838200" y="6356350"/>
            <a:ext cx="2743200" cy="365125"/>
          </a:xfrm>
          <a:prstGeom prst="rect">
            <a:avLst/>
          </a:prstGeom>
        </p:spPr>
        <p:txBody>
          <a:bodyPr/>
          <a:lstStyle/>
          <a:p>
            <a:fld id="{02710CF0-145E-7348-AB30-DDA6B6C5B94A}" type="datetimeFigureOut">
              <a:rPr lang="en-US" smtClean="0"/>
              <a:t>1/31/2024</a:t>
            </a:fld>
            <a:endParaRPr lang="en-US"/>
          </a:p>
        </p:txBody>
      </p:sp>
      <p:sp>
        <p:nvSpPr>
          <p:cNvPr id="5" name="Footer Placeholder 4">
            <a:extLst>
              <a:ext uri="{FF2B5EF4-FFF2-40B4-BE49-F238E27FC236}">
                <a16:creationId xmlns:a16="http://schemas.microsoft.com/office/drawing/2014/main" id="{668C6223-A4A9-7B4E-980D-E2705B119F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9E44F3-7288-1F49-9692-D2D98F521741}"/>
              </a:ext>
            </a:extLst>
          </p:cNvPr>
          <p:cNvSpPr>
            <a:spLocks noGrp="1"/>
          </p:cNvSpPr>
          <p:nvPr>
            <p:ph type="sldNum" sz="quarter" idx="12"/>
          </p:nvPr>
        </p:nvSpPr>
        <p:spPr>
          <a:xfrm>
            <a:off x="8610600" y="6356350"/>
            <a:ext cx="2743200" cy="365125"/>
          </a:xfrm>
          <a:prstGeom prst="rect">
            <a:avLst/>
          </a:prstGeom>
        </p:spPr>
        <p:txBody>
          <a:bodyPr/>
          <a:lstStyle/>
          <a:p>
            <a:fld id="{CEE544BC-B8C0-DF41-B84B-D89C63020604}" type="slidenum">
              <a:rPr lang="en-US" smtClean="0"/>
              <a:t>‹#›</a:t>
            </a:fld>
            <a:endParaRPr lang="en-US"/>
          </a:p>
        </p:txBody>
      </p:sp>
    </p:spTree>
    <p:extLst>
      <p:ext uri="{BB962C8B-B14F-4D97-AF65-F5344CB8AC3E}">
        <p14:creationId xmlns:p14="http://schemas.microsoft.com/office/powerpoint/2010/main" val="1496657002"/>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2F7FD12B-DF96-4AF3-B45B-C25999091A07}" type="datetime1">
              <a:rPr lang="en-US" altLang="ja-JP"/>
              <a:pPr>
                <a:defRPr/>
              </a:pPr>
              <a:t>1/31/2024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3A5D1D4-CFBA-4D69-88C5-5189434956BE}" type="slidenum">
              <a:rPr lang="en-US" altLang="en-US"/>
              <a:pPr>
                <a:defRPr/>
              </a:pPr>
              <a:t>‹#›</a:t>
            </a:fld>
            <a:endParaRPr lang="en-US" altLang="en-US"/>
          </a:p>
        </p:txBody>
      </p:sp>
    </p:spTree>
    <p:extLst>
      <p:ext uri="{BB962C8B-B14F-4D97-AF65-F5344CB8AC3E}">
        <p14:creationId xmlns:p14="http://schemas.microsoft.com/office/powerpoint/2010/main" val="70977013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E333725-9154-40BF-BA7F-294E1D9E6DAF}" type="datetime1">
              <a:rPr lang="en-US" altLang="ja-JP"/>
              <a:pPr>
                <a:defRPr/>
              </a:pPr>
              <a:t>1/31/2024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D3FB9AE-24D3-4C48-89D7-F27312A09585}" type="slidenum">
              <a:rPr lang="en-US" altLang="en-US"/>
              <a:pPr>
                <a:defRPr/>
              </a:pPr>
              <a:t>‹#›</a:t>
            </a:fld>
            <a:endParaRPr lang="en-US" altLang="en-US"/>
          </a:p>
        </p:txBody>
      </p:sp>
    </p:spTree>
    <p:extLst>
      <p:ext uri="{BB962C8B-B14F-4D97-AF65-F5344CB8AC3E}">
        <p14:creationId xmlns:p14="http://schemas.microsoft.com/office/powerpoint/2010/main" val="137298868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3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18376B3-DC68-498A-BF48-DE345719D547}" type="datetime1">
              <a:rPr lang="en-US" altLang="ja-JP"/>
              <a:pPr>
                <a:defRPr/>
              </a:pPr>
              <a:t>1/31/2024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10E43AD-3157-4D4B-A063-01E24C8A3D79}" type="slidenum">
              <a:rPr lang="en-US" altLang="en-US"/>
              <a:pPr>
                <a:defRPr/>
              </a:pPr>
              <a:t>‹#›</a:t>
            </a:fld>
            <a:endParaRPr lang="en-US" altLang="en-US"/>
          </a:p>
        </p:txBody>
      </p:sp>
    </p:spTree>
    <p:extLst>
      <p:ext uri="{BB962C8B-B14F-4D97-AF65-F5344CB8AC3E}">
        <p14:creationId xmlns:p14="http://schemas.microsoft.com/office/powerpoint/2010/main" val="14424196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CD35F7F-ADF3-417B-8838-71ADA6779510}" type="datetime1">
              <a:rPr lang="en-US" altLang="ja-JP"/>
              <a:pPr>
                <a:defRPr/>
              </a:pPr>
              <a:t>1/31/2024</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5591786-828C-4568-8421-F13C0AB41C18}" type="slidenum">
              <a:rPr lang="en-US" altLang="en-US"/>
              <a:pPr>
                <a:defRPr/>
              </a:pPr>
              <a:t>‹#›</a:t>
            </a:fld>
            <a:endParaRPr lang="en-US" altLang="en-US"/>
          </a:p>
        </p:txBody>
      </p:sp>
    </p:spTree>
    <p:extLst>
      <p:ext uri="{BB962C8B-B14F-4D97-AF65-F5344CB8AC3E}">
        <p14:creationId xmlns:p14="http://schemas.microsoft.com/office/powerpoint/2010/main" val="961132377"/>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20CB2423-C825-46EB-808A-84E33B12A968}" type="datetime1">
              <a:rPr lang="en-US" altLang="ja-JP"/>
              <a:pPr>
                <a:defRPr/>
              </a:pPr>
              <a:t>1/31/2024</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D3687CE-B013-4A37-9A7A-8B9DE7CFFCA4}" type="slidenum">
              <a:rPr lang="en-US" altLang="en-US"/>
              <a:pPr>
                <a:defRPr/>
              </a:pPr>
              <a:t>‹#›</a:t>
            </a:fld>
            <a:endParaRPr lang="en-US" altLang="en-US"/>
          </a:p>
        </p:txBody>
      </p:sp>
    </p:spTree>
    <p:extLst>
      <p:ext uri="{BB962C8B-B14F-4D97-AF65-F5344CB8AC3E}">
        <p14:creationId xmlns:p14="http://schemas.microsoft.com/office/powerpoint/2010/main" val="323011250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DC758C7-FE26-4AE2-A752-81288271426F}" type="datetime1">
              <a:rPr lang="en-US" altLang="ja-JP"/>
              <a:pPr>
                <a:defRPr/>
              </a:pPr>
              <a:t>1/31/2024</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6771844-944E-4C9D-BAA9-E5E83C9780BA}" type="slidenum">
              <a:rPr lang="en-US" altLang="en-US"/>
              <a:pPr>
                <a:defRPr/>
              </a:pPr>
              <a:t>‹#›</a:t>
            </a:fld>
            <a:endParaRPr lang="en-US" altLang="en-US"/>
          </a:p>
        </p:txBody>
      </p:sp>
    </p:spTree>
    <p:extLst>
      <p:ext uri="{BB962C8B-B14F-4D97-AF65-F5344CB8AC3E}">
        <p14:creationId xmlns:p14="http://schemas.microsoft.com/office/powerpoint/2010/main" val="26371166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76D07B8-3539-43B3-A1DA-B39505178374}" type="datetime1">
              <a:rPr lang="en-US" altLang="ja-JP"/>
              <a:pPr>
                <a:defRPr/>
              </a:pPr>
              <a:t>1/31/2024</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E2D1100-950A-48B3-866A-81D8172B1AEA}" type="slidenum">
              <a:rPr lang="en-US" altLang="en-US"/>
              <a:pPr>
                <a:defRPr/>
              </a:pPr>
              <a:t>‹#›</a:t>
            </a:fld>
            <a:endParaRPr lang="en-US" altLang="en-US"/>
          </a:p>
        </p:txBody>
      </p:sp>
    </p:spTree>
    <p:extLst>
      <p:ext uri="{BB962C8B-B14F-4D97-AF65-F5344CB8AC3E}">
        <p14:creationId xmlns:p14="http://schemas.microsoft.com/office/powerpoint/2010/main" val="26316355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8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96E9728-0578-4B54-8DDD-2DA9AAAB9E3D}" type="datetime1">
              <a:rPr lang="en-US" altLang="ja-JP"/>
              <a:pPr>
                <a:defRPr/>
              </a:pPr>
              <a:t>1/31/2024</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BDCC96D-601D-4208-AA0E-DE3C0EF053E0}" type="slidenum">
              <a:rPr lang="en-US" altLang="en-US"/>
              <a:pPr>
                <a:defRPr/>
              </a:pPr>
              <a:t>‹#›</a:t>
            </a:fld>
            <a:endParaRPr lang="en-US" altLang="en-US"/>
          </a:p>
        </p:txBody>
      </p:sp>
    </p:spTree>
    <p:extLst>
      <p:ext uri="{BB962C8B-B14F-4D97-AF65-F5344CB8AC3E}">
        <p14:creationId xmlns:p14="http://schemas.microsoft.com/office/powerpoint/2010/main" val="5340762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32483557"/>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2ED7C9D-84C6-490F-9793-B0FCAA804F03}" type="datetime1">
              <a:rPr lang="en-US" altLang="ja-JP"/>
              <a:pPr>
                <a:defRPr/>
              </a:pPr>
              <a:t>1/31/2024</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D9063E2-CD4B-4325-91AC-A18B773D48B4}" type="slidenum">
              <a:rPr lang="en-US" altLang="en-US"/>
              <a:pPr>
                <a:defRPr/>
              </a:pPr>
              <a:t>‹#›</a:t>
            </a:fld>
            <a:endParaRPr lang="en-US" altLang="en-US"/>
          </a:p>
        </p:txBody>
      </p:sp>
    </p:spTree>
    <p:extLst>
      <p:ext uri="{BB962C8B-B14F-4D97-AF65-F5344CB8AC3E}">
        <p14:creationId xmlns:p14="http://schemas.microsoft.com/office/powerpoint/2010/main" val="62187914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E34389F-C7F2-4D56-AC6E-4922AB318687}" type="datetime1">
              <a:rPr lang="en-US" altLang="ja-JP"/>
              <a:pPr>
                <a:defRPr/>
              </a:pPr>
              <a:t>1/31/2024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93DED58-8D78-4634-B342-DC2D26B479A2}" type="slidenum">
              <a:rPr lang="en-US" altLang="en-US"/>
              <a:pPr>
                <a:defRPr/>
              </a:pPr>
              <a:t>‹#›</a:t>
            </a:fld>
            <a:endParaRPr lang="en-US" altLang="en-US"/>
          </a:p>
        </p:txBody>
      </p:sp>
    </p:spTree>
    <p:extLst>
      <p:ext uri="{BB962C8B-B14F-4D97-AF65-F5344CB8AC3E}">
        <p14:creationId xmlns:p14="http://schemas.microsoft.com/office/powerpoint/2010/main" val="577234299"/>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6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6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08300FE-E906-4F73-9F14-6884FAB051CB}" type="datetime1">
              <a:rPr lang="en-US" altLang="ja-JP"/>
              <a:pPr>
                <a:defRPr/>
              </a:pPr>
              <a:t>1/31/2024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C022DCA-71C8-4D15-9980-EE33069D351A}" type="slidenum">
              <a:rPr lang="en-US" altLang="en-US"/>
              <a:pPr>
                <a:defRPr/>
              </a:pPr>
              <a:t>‹#›</a:t>
            </a:fld>
            <a:endParaRPr lang="en-US" altLang="en-US"/>
          </a:p>
        </p:txBody>
      </p:sp>
    </p:spTree>
    <p:extLst>
      <p:ext uri="{BB962C8B-B14F-4D97-AF65-F5344CB8AC3E}">
        <p14:creationId xmlns:p14="http://schemas.microsoft.com/office/powerpoint/2010/main" val="429228897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399" y="2614613"/>
            <a:ext cx="10363200" cy="1470025"/>
          </a:xfrm>
        </p:spPr>
        <p:txBody>
          <a:bodyPr>
            <a:normAutofit/>
          </a:bodyPr>
          <a:lstStyle>
            <a:lvl1pPr>
              <a:defRPr sz="4000" b="1">
                <a:solidFill>
                  <a:srgbClr val="054F7D"/>
                </a:solidFill>
                <a:latin typeface="Trajan Pro" pitchFamily="18" charset="0"/>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C7038434-C2CC-4028-AD72-886E4ED36FC6}" type="slidenum">
              <a:rPr lang="en-US" smtClean="0"/>
              <a:pPr/>
              <a:t>‹#›</a:t>
            </a:fld>
            <a:endParaRPr lang="en-US" dirty="0"/>
          </a:p>
        </p:txBody>
      </p:sp>
      <p:sp>
        <p:nvSpPr>
          <p:cNvPr id="8" name="Rectangle 7"/>
          <p:cNvSpPr/>
          <p:nvPr userDrawn="1"/>
        </p:nvSpPr>
        <p:spPr>
          <a:xfrm>
            <a:off x="9144000" y="5867400"/>
            <a:ext cx="29464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p:cNvSpPr/>
          <p:nvPr userDrawn="1"/>
        </p:nvSpPr>
        <p:spPr>
          <a:xfrm>
            <a:off x="0" y="2209800"/>
            <a:ext cx="12192000" cy="228600"/>
          </a:xfrm>
          <a:prstGeom prst="rect">
            <a:avLst/>
          </a:prstGeom>
          <a:gradFill flip="none" rotWithShape="1">
            <a:gsLst>
              <a:gs pos="0">
                <a:schemeClr val="accent1">
                  <a:shade val="30000"/>
                  <a:satMod val="115000"/>
                </a:schemeClr>
              </a:gs>
              <a:gs pos="50000">
                <a:srgbClr val="6C80A4"/>
              </a:gs>
              <a:gs pos="100000">
                <a:srgbClr val="B5BCD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76237" y="344420"/>
            <a:ext cx="5239523" cy="1624587"/>
          </a:xfrm>
          <a:prstGeom prst="rect">
            <a:avLst/>
          </a:prstGeom>
        </p:spPr>
      </p:pic>
      <p:sp>
        <p:nvSpPr>
          <p:cNvPr id="3" name="Subtitle 2"/>
          <p:cNvSpPr>
            <a:spLocks noGrp="1"/>
          </p:cNvSpPr>
          <p:nvPr>
            <p:ph type="subTitle" idx="1"/>
          </p:nvPr>
        </p:nvSpPr>
        <p:spPr>
          <a:xfrm>
            <a:off x="1828800" y="4260848"/>
            <a:ext cx="8534400" cy="1911352"/>
          </a:xfrm>
        </p:spPr>
        <p:txBody>
          <a:bodyPr>
            <a:normAutofit/>
          </a:bodyPr>
          <a:lstStyle>
            <a:lvl1pPr marL="0" indent="0" algn="ctr">
              <a:buNone/>
              <a:defRPr sz="2800" b="1">
                <a:solidFill>
                  <a:srgbClr val="6C80A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417638"/>
          </a:xfrm>
        </p:spPr>
        <p:txBody>
          <a:bodyPr/>
          <a:lstStyle>
            <a:lvl1pPr>
              <a:defRPr b="1">
                <a:solidFill>
                  <a:srgbClr val="054F7D"/>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C7038434-C2CC-4028-AD72-886E4ED36FC6}" type="slidenum">
              <a:rPr lang="en-US" smtClean="0"/>
              <a:pPr/>
              <a:t>‹#›</a:t>
            </a:fld>
            <a:endParaRPr lang="en-US" dirty="0"/>
          </a:p>
        </p:txBody>
      </p:sp>
      <p:sp>
        <p:nvSpPr>
          <p:cNvPr id="7" name="Rectangle 6"/>
          <p:cNvSpPr/>
          <p:nvPr userDrawn="1"/>
        </p:nvSpPr>
        <p:spPr>
          <a:xfrm>
            <a:off x="304800" y="1371600"/>
            <a:ext cx="11582400" cy="152400"/>
          </a:xfrm>
          <a:prstGeom prst="rect">
            <a:avLst/>
          </a:prstGeom>
          <a:gradFill flip="none" rotWithShape="1">
            <a:gsLst>
              <a:gs pos="0">
                <a:srgbClr val="054F7D"/>
              </a:gs>
              <a:gs pos="50000">
                <a:srgbClr val="6C80A4"/>
              </a:gs>
              <a:gs pos="100000">
                <a:srgbClr val="B5BCD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solidFill>
                  <a:schemeClr val="tx2"/>
                </a:solidFill>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C7038434-C2CC-4028-AD72-886E4ED36FC6}" type="slidenum">
              <a:rPr lang="en-US" smtClean="0"/>
              <a:pPr/>
              <a:t>‹#›</a:t>
            </a:fld>
            <a:endParaRPr lang="en-US" dirty="0"/>
          </a:p>
        </p:txBody>
      </p:sp>
    </p:spTree>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2"/>
                </a:solidFill>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C7038434-C2CC-4028-AD72-886E4ED36FC6}" type="slidenum">
              <a:rPr lang="en-US" smtClean="0"/>
              <a:pPr/>
              <a:t>‹#›</a:t>
            </a:fld>
            <a:endParaRPr lang="en-US" dirty="0"/>
          </a:p>
        </p:txBody>
      </p:sp>
    </p:spTree>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endParaRPr lang="en-US" dirty="0"/>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C7038434-C2CC-4028-AD72-886E4ED36FC6}" type="slidenum">
              <a:rPr lang="en-US" smtClean="0"/>
              <a:pPr/>
              <a:t>‹#›</a:t>
            </a:fld>
            <a:endParaRPr lang="en-US" dirty="0"/>
          </a:p>
        </p:txBody>
      </p:sp>
    </p:spTree>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endParaRPr lang="en-US" dirty="0"/>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C7038434-C2CC-4028-AD72-886E4ED36FC6}" type="slidenum">
              <a:rPr lang="en-US" smtClean="0"/>
              <a:pPr/>
              <a:t>‹#›</a:t>
            </a:fld>
            <a:endParaRPr lang="en-US" dirty="0"/>
          </a:p>
        </p:txBody>
      </p:sp>
    </p:spTree>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endParaRPr lang="en-US" dirty="0"/>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C7038434-C2CC-4028-AD72-886E4ED36FC6}" type="slidenum">
              <a:rPr lang="en-US" smtClean="0"/>
              <a:pPr/>
              <a:t>‹#›</a:t>
            </a:fld>
            <a:endParaRPr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4103439267"/>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C7038434-C2CC-4028-AD72-886E4ED36FC6}" type="slidenum">
              <a:rPr lang="en-US" smtClean="0"/>
              <a:pPr/>
              <a:t>‹#›</a:t>
            </a:fld>
            <a:endParaRPr lang="en-US" dirty="0"/>
          </a:p>
        </p:txBody>
      </p:sp>
    </p:spTree>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solidFill>
                  <a:schemeClr val="tx2"/>
                </a:solidFill>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C7038434-C2CC-4028-AD72-886E4ED36FC6}" type="slidenum">
              <a:rPr lang="en-US" smtClean="0"/>
              <a:pPr/>
              <a:t>‹#›</a:t>
            </a:fld>
            <a:endParaRPr lang="en-US" dirty="0"/>
          </a:p>
        </p:txBody>
      </p:sp>
    </p:spTree>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C7038434-C2CC-4028-AD72-886E4ED36FC6}" type="slidenum">
              <a:rPr lang="en-US" smtClean="0"/>
              <a:pPr/>
              <a:t>‹#›</a:t>
            </a:fld>
            <a:endParaRPr lang="en-US" dirty="0"/>
          </a:p>
        </p:txBody>
      </p:sp>
    </p:spTree>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lvl1pPr>
              <a:defRPr>
                <a:solidFill>
                  <a:schemeClr val="tx2"/>
                </a:solidFill>
              </a:defRPr>
            </a:lvl1pPr>
          </a:lstStyle>
          <a:p>
            <a:r>
              <a:rPr lang="en-US" dirty="0"/>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C7038434-C2CC-4028-AD72-886E4ED36FC6}" type="slidenum">
              <a:rPr lang="en-US" smtClean="0"/>
              <a:pPr/>
              <a:t>‹#›</a:t>
            </a:fld>
            <a:endParaRPr lang="en-US" dirty="0"/>
          </a:p>
        </p:txBody>
      </p:sp>
    </p:spTree>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CC4EE37A-2555-1249-B3CB-AE4644E11FF1}"/>
              </a:ext>
            </a:extLst>
          </p:cNvPr>
          <p:cNvGrpSpPr/>
          <p:nvPr userDrawn="1"/>
        </p:nvGrpSpPr>
        <p:grpSpPr>
          <a:xfrm>
            <a:off x="8566409" y="0"/>
            <a:ext cx="3625591" cy="6912977"/>
            <a:chOff x="-75" y="0"/>
            <a:chExt cx="2709775" cy="5166775"/>
          </a:xfrm>
        </p:grpSpPr>
        <p:pic>
          <p:nvPicPr>
            <p:cNvPr id="17" name="Google Shape;69;p10">
              <a:extLst>
                <a:ext uri="{FF2B5EF4-FFF2-40B4-BE49-F238E27FC236}">
                  <a16:creationId xmlns:a16="http://schemas.microsoft.com/office/drawing/2014/main" id="{207745ED-C318-6048-9F76-EAB3EAC941E9}"/>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25" y="0"/>
              <a:ext cx="1698499" cy="1202801"/>
            </a:xfrm>
            <a:prstGeom prst="rect">
              <a:avLst/>
            </a:prstGeom>
            <a:noFill/>
            <a:ln>
              <a:noFill/>
            </a:ln>
          </p:spPr>
        </p:pic>
        <p:pic>
          <p:nvPicPr>
            <p:cNvPr id="18" name="Google Shape;70;p10">
              <a:extLst>
                <a:ext uri="{FF2B5EF4-FFF2-40B4-BE49-F238E27FC236}">
                  <a16:creationId xmlns:a16="http://schemas.microsoft.com/office/drawing/2014/main" id="{739C0479-1135-BF4A-82F9-950F136273C1}"/>
                </a:ext>
              </a:extLst>
            </p:cNvPr>
            <p:cNvPicPr preferRelativeResize="0"/>
            <p:nvPr userDrawn="1"/>
          </p:nvPicPr>
          <p:blipFill rotWithShape="1">
            <a:blip r:embed="rId3" cstate="email">
              <a:alphaModFix/>
              <a:extLst>
                <a:ext uri="{28A0092B-C50C-407E-A947-70E740481C1C}">
                  <a14:useLocalDpi xmlns:a14="http://schemas.microsoft.com/office/drawing/2010/main"/>
                </a:ext>
              </a:extLst>
            </a:blip>
            <a:srcRect/>
            <a:stretch/>
          </p:blipFill>
          <p:spPr>
            <a:xfrm>
              <a:off x="22" y="1202800"/>
              <a:ext cx="2709673" cy="2767124"/>
            </a:xfrm>
            <a:prstGeom prst="rect">
              <a:avLst/>
            </a:prstGeom>
            <a:noFill/>
            <a:ln>
              <a:noFill/>
            </a:ln>
          </p:spPr>
        </p:pic>
        <p:pic>
          <p:nvPicPr>
            <p:cNvPr id="19" name="Google Shape;71;p10">
              <a:extLst>
                <a:ext uri="{FF2B5EF4-FFF2-40B4-BE49-F238E27FC236}">
                  <a16:creationId xmlns:a16="http://schemas.microsoft.com/office/drawing/2014/main" id="{4944A3BC-9411-9642-9970-338FEA1ED4EA}"/>
                </a:ext>
              </a:extLst>
            </p:cNvPr>
            <p:cNvPicPr preferRelativeResize="0"/>
            <p:nvPr userDrawn="1"/>
          </p:nvPicPr>
          <p:blipFill rotWithShape="1">
            <a:blip r:embed="rId4" cstate="email">
              <a:alphaModFix/>
              <a:extLst>
                <a:ext uri="{28A0092B-C50C-407E-A947-70E740481C1C}">
                  <a14:useLocalDpi xmlns:a14="http://schemas.microsoft.com/office/drawing/2010/main"/>
                </a:ext>
              </a:extLst>
            </a:blip>
            <a:srcRect/>
            <a:stretch/>
          </p:blipFill>
          <p:spPr>
            <a:xfrm>
              <a:off x="849000" y="3969925"/>
              <a:ext cx="1860700" cy="1173575"/>
            </a:xfrm>
            <a:prstGeom prst="rect">
              <a:avLst/>
            </a:prstGeom>
            <a:noFill/>
            <a:ln>
              <a:noFill/>
            </a:ln>
          </p:spPr>
        </p:pic>
        <p:pic>
          <p:nvPicPr>
            <p:cNvPr id="20" name="Google Shape;72;p10">
              <a:extLst>
                <a:ext uri="{FF2B5EF4-FFF2-40B4-BE49-F238E27FC236}">
                  <a16:creationId xmlns:a16="http://schemas.microsoft.com/office/drawing/2014/main" id="{F52A8DBA-1858-B844-8447-E50FEE16F4E8}"/>
                </a:ext>
              </a:extLst>
            </p:cNvPr>
            <p:cNvPicPr preferRelativeResize="0"/>
            <p:nvPr userDrawn="1"/>
          </p:nvPicPr>
          <p:blipFill rotWithShape="1">
            <a:blip r:embed="rId5" cstate="email">
              <a:alphaModFix/>
              <a:extLst>
                <a:ext uri="{28A0092B-C50C-407E-A947-70E740481C1C}">
                  <a14:useLocalDpi xmlns:a14="http://schemas.microsoft.com/office/drawing/2010/main"/>
                </a:ext>
              </a:extLst>
            </a:blip>
            <a:srcRect/>
            <a:stretch/>
          </p:blipFill>
          <p:spPr>
            <a:xfrm>
              <a:off x="0" y="3969925"/>
              <a:ext cx="848998" cy="1173576"/>
            </a:xfrm>
            <a:prstGeom prst="rect">
              <a:avLst/>
            </a:prstGeom>
            <a:noFill/>
            <a:ln>
              <a:noFill/>
            </a:ln>
          </p:spPr>
        </p:pic>
        <p:pic>
          <p:nvPicPr>
            <p:cNvPr id="21" name="Google Shape;73;p10">
              <a:extLst>
                <a:ext uri="{FF2B5EF4-FFF2-40B4-BE49-F238E27FC236}">
                  <a16:creationId xmlns:a16="http://schemas.microsoft.com/office/drawing/2014/main" id="{63C28906-A7CB-6642-ACB4-376415546C5E}"/>
                </a:ext>
              </a:extLst>
            </p:cNvPr>
            <p:cNvPicPr preferRelativeResize="0"/>
            <p:nvPr userDrawn="1"/>
          </p:nvPicPr>
          <p:blipFill rotWithShape="1">
            <a:blip r:embed="rId6" cstate="email">
              <a:alphaModFix/>
              <a:extLst>
                <a:ext uri="{28A0092B-C50C-407E-A947-70E740481C1C}">
                  <a14:useLocalDpi xmlns:a14="http://schemas.microsoft.com/office/drawing/2010/main"/>
                </a:ext>
              </a:extLst>
            </a:blip>
            <a:srcRect/>
            <a:stretch/>
          </p:blipFill>
          <p:spPr>
            <a:xfrm>
              <a:off x="1698525" y="0"/>
              <a:ext cx="1011174" cy="1202801"/>
            </a:xfrm>
            <a:prstGeom prst="rect">
              <a:avLst/>
            </a:prstGeom>
            <a:noFill/>
            <a:ln>
              <a:noFill/>
            </a:ln>
          </p:spPr>
        </p:pic>
        <p:sp>
          <p:nvSpPr>
            <p:cNvPr id="22" name="Google Shape;74;p10">
              <a:extLst>
                <a:ext uri="{FF2B5EF4-FFF2-40B4-BE49-F238E27FC236}">
                  <a16:creationId xmlns:a16="http://schemas.microsoft.com/office/drawing/2014/main" id="{933D4D99-6F4C-F341-96B8-CDB112CCE4BB}"/>
                </a:ext>
              </a:extLst>
            </p:cNvPr>
            <p:cNvSpPr/>
            <p:nvPr userDrawn="1"/>
          </p:nvSpPr>
          <p:spPr>
            <a:xfrm>
              <a:off x="-25" y="1202800"/>
              <a:ext cx="2709600" cy="2761200"/>
            </a:xfrm>
            <a:prstGeom prst="rect">
              <a:avLst/>
            </a:prstGeom>
            <a:solidFill>
              <a:srgbClr val="020A78">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75;p10">
              <a:extLst>
                <a:ext uri="{FF2B5EF4-FFF2-40B4-BE49-F238E27FC236}">
                  <a16:creationId xmlns:a16="http://schemas.microsoft.com/office/drawing/2014/main" id="{D0EEA327-0216-514F-BF1D-9AE2A6A982B7}"/>
                </a:ext>
              </a:extLst>
            </p:cNvPr>
            <p:cNvSpPr/>
            <p:nvPr userDrawn="1"/>
          </p:nvSpPr>
          <p:spPr>
            <a:xfrm>
              <a:off x="849050" y="3964075"/>
              <a:ext cx="1860600" cy="1202700"/>
            </a:xfrm>
            <a:prstGeom prst="rect">
              <a:avLst/>
            </a:prstGeom>
            <a:solidFill>
              <a:srgbClr val="0C70C8">
                <a:alpha val="68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6;p10">
              <a:extLst>
                <a:ext uri="{FF2B5EF4-FFF2-40B4-BE49-F238E27FC236}">
                  <a16:creationId xmlns:a16="http://schemas.microsoft.com/office/drawing/2014/main" id="{AAE66833-0D2C-D247-AE10-AFF3C18B16AD}"/>
                </a:ext>
              </a:extLst>
            </p:cNvPr>
            <p:cNvSpPr/>
            <p:nvPr userDrawn="1"/>
          </p:nvSpPr>
          <p:spPr>
            <a:xfrm>
              <a:off x="1698400" y="50"/>
              <a:ext cx="1011300" cy="1202700"/>
            </a:xfrm>
            <a:prstGeom prst="rect">
              <a:avLst/>
            </a:prstGeom>
            <a:solidFill>
              <a:srgbClr val="FBB83A">
                <a:alpha val="45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7;p10">
              <a:extLst>
                <a:ext uri="{FF2B5EF4-FFF2-40B4-BE49-F238E27FC236}">
                  <a16:creationId xmlns:a16="http://schemas.microsoft.com/office/drawing/2014/main" id="{4F413BE6-9229-A147-8C20-95C18363829C}"/>
                </a:ext>
              </a:extLst>
            </p:cNvPr>
            <p:cNvSpPr/>
            <p:nvPr userDrawn="1"/>
          </p:nvSpPr>
          <p:spPr>
            <a:xfrm>
              <a:off x="-25" y="3955350"/>
              <a:ext cx="849000" cy="1202700"/>
            </a:xfrm>
            <a:prstGeom prst="rect">
              <a:avLst/>
            </a:prstGeom>
            <a:solidFill>
              <a:srgbClr val="FBB83A">
                <a:alpha val="45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8;p10">
              <a:extLst>
                <a:ext uri="{FF2B5EF4-FFF2-40B4-BE49-F238E27FC236}">
                  <a16:creationId xmlns:a16="http://schemas.microsoft.com/office/drawing/2014/main" id="{D880952E-B612-1146-B54E-85258236D501}"/>
                </a:ext>
              </a:extLst>
            </p:cNvPr>
            <p:cNvSpPr/>
            <p:nvPr userDrawn="1"/>
          </p:nvSpPr>
          <p:spPr>
            <a:xfrm>
              <a:off x="-75" y="50"/>
              <a:ext cx="1698600" cy="1202700"/>
            </a:xfrm>
            <a:prstGeom prst="rect">
              <a:avLst/>
            </a:prstGeom>
            <a:solidFill>
              <a:srgbClr val="0C70C8">
                <a:alpha val="68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67043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67043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12" name="Slide Number Placeholder 5">
            <a:extLst>
              <a:ext uri="{FF2B5EF4-FFF2-40B4-BE49-F238E27FC236}">
                <a16:creationId xmlns:a16="http://schemas.microsoft.com/office/drawing/2014/main" id="{E72DD422-8FB9-3004-C384-3B64C2426947}"/>
              </a:ext>
            </a:extLst>
          </p:cNvPr>
          <p:cNvSpPr>
            <a:spLocks noGrp="1"/>
          </p:cNvSpPr>
          <p:nvPr userDrawn="1">
            <p:ph type="sldNum" sz="quarter" idx="12"/>
          </p:nvPr>
        </p:nvSpPr>
        <p:spPr>
          <a:xfrm>
            <a:off x="368793" y="6365726"/>
            <a:ext cx="481614" cy="365125"/>
          </a:xfrm>
          <a:noFill/>
        </p:spPr>
        <p:txBody>
          <a:bodyPr/>
          <a:lstStyle>
            <a:lvl1pPr algn="l">
              <a:defRPr sz="1000" b="0" i="0">
                <a:solidFill>
                  <a:schemeClr val="tx1"/>
                </a:solidFill>
                <a:latin typeface="Montserrat Medium" pitchFamily="2" charset="77"/>
              </a:defRPr>
            </a:lvl1pPr>
          </a:lstStyle>
          <a:p>
            <a:fld id="{1AF6F2DA-B01E-0F4A-9C3D-CC5E8B20FA62}" type="slidenum">
              <a:rPr lang="en-US" smtClean="0"/>
              <a:pPr/>
              <a:t>‹#›</a:t>
            </a:fld>
            <a:endParaRPr lang="en-US" dirty="0"/>
          </a:p>
        </p:txBody>
      </p:sp>
    </p:spTree>
    <p:extLst>
      <p:ext uri="{BB962C8B-B14F-4D97-AF65-F5344CB8AC3E}">
        <p14:creationId xmlns:p14="http://schemas.microsoft.com/office/powerpoint/2010/main" val="156666384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sp>
        <p:nvSpPr>
          <p:cNvPr id="2" name="Google Shape;55;p13">
            <a:extLst>
              <a:ext uri="{FF2B5EF4-FFF2-40B4-BE49-F238E27FC236}">
                <a16:creationId xmlns:a16="http://schemas.microsoft.com/office/drawing/2014/main" id="{2D2F5E17-6D10-0A2B-4746-3B642B52135A}"/>
              </a:ext>
            </a:extLst>
          </p:cNvPr>
          <p:cNvSpPr/>
          <p:nvPr userDrawn="1"/>
        </p:nvSpPr>
        <p:spPr>
          <a:xfrm>
            <a:off x="-3" y="0"/>
            <a:ext cx="7710410" cy="6858000"/>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5688058" cy="365125"/>
          </a:xfrm>
        </p:spPr>
        <p:txBody>
          <a:bodyPr>
            <a:normAutofit/>
          </a:bodyPr>
          <a:lstStyle>
            <a:lvl1pPr>
              <a:defRPr sz="2000">
                <a:solidFill>
                  <a:schemeClr val="bg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5343346" cy="392715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5343346" cy="462013"/>
          </a:xfrm>
        </p:spPr>
        <p:txBody>
          <a:bodyPr>
            <a:normAutofit/>
          </a:bodyPr>
          <a:lstStyle>
            <a:lvl1pPr marL="0" indent="0">
              <a:buNone/>
              <a:defRPr sz="2400" b="1" i="0">
                <a:solidFill>
                  <a:schemeClr val="bg1"/>
                </a:solidFill>
                <a:latin typeface="Montserrat SemiBold" pitchFamily="2" charset="77"/>
              </a:defRPr>
            </a:lvl1pPr>
          </a:lstStyle>
          <a:p>
            <a:pPr lvl="0"/>
            <a:r>
              <a:rPr lang="en-US"/>
              <a:t>Click to edit Master text styles</a:t>
            </a:r>
          </a:p>
        </p:txBody>
      </p:sp>
      <p:sp>
        <p:nvSpPr>
          <p:cNvPr id="7" name="Slide Number Placeholder 5">
            <a:extLst>
              <a:ext uri="{FF2B5EF4-FFF2-40B4-BE49-F238E27FC236}">
                <a16:creationId xmlns:a16="http://schemas.microsoft.com/office/drawing/2014/main" id="{F1A91C2D-3450-577B-F855-8650AF37A1A2}"/>
              </a:ext>
            </a:extLst>
          </p:cNvPr>
          <p:cNvSpPr>
            <a:spLocks noGrp="1"/>
          </p:cNvSpPr>
          <p:nvPr>
            <p:ph type="sldNum" sz="quarter" idx="12"/>
          </p:nvPr>
        </p:nvSpPr>
        <p:spPr>
          <a:xfrm>
            <a:off x="368793" y="6365726"/>
            <a:ext cx="481614" cy="365125"/>
          </a:xfrm>
          <a:noFill/>
        </p:spPr>
        <p:txBody>
          <a:bodyPr/>
          <a:lstStyle>
            <a:lvl1pPr>
              <a:defRPr sz="1000" b="0" i="0">
                <a:solidFill>
                  <a:schemeClr val="bg1"/>
                </a:solidFill>
                <a:latin typeface="Montserrat Medium" pitchFamily="2" charset="77"/>
              </a:defRPr>
            </a:lvl1pPr>
          </a:lstStyle>
          <a:p>
            <a:pPr algn="l"/>
            <a:fld id="{1AF6F2DA-B01E-0F4A-9C3D-CC5E8B20FA62}" type="slidenum">
              <a:rPr lang="en-US" smtClean="0"/>
              <a:pPr algn="l"/>
              <a:t>‹#›</a:t>
            </a:fld>
            <a:endParaRPr lang="en-US" dirty="0"/>
          </a:p>
        </p:txBody>
      </p:sp>
      <p:pic>
        <p:nvPicPr>
          <p:cNvPr id="10" name="Google Shape;83;p11">
            <a:extLst>
              <a:ext uri="{FF2B5EF4-FFF2-40B4-BE49-F238E27FC236}">
                <a16:creationId xmlns:a16="http://schemas.microsoft.com/office/drawing/2014/main" id="{10A5E4FD-6470-3C4E-A01A-AD99871A5E9F}"/>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6239082" y="-21124"/>
            <a:ext cx="5952864" cy="6879124"/>
          </a:xfrm>
          <a:prstGeom prst="rect">
            <a:avLst/>
          </a:prstGeom>
          <a:noFill/>
          <a:ln>
            <a:noFill/>
          </a:ln>
        </p:spPr>
      </p:pic>
      <p:sp>
        <p:nvSpPr>
          <p:cNvPr id="12" name="Google Shape;87;p11">
            <a:extLst>
              <a:ext uri="{FF2B5EF4-FFF2-40B4-BE49-F238E27FC236}">
                <a16:creationId xmlns:a16="http://schemas.microsoft.com/office/drawing/2014/main" id="{358E8E1F-D63D-F84D-B789-4E8E0F101AFE}"/>
              </a:ext>
            </a:extLst>
          </p:cNvPr>
          <p:cNvSpPr/>
          <p:nvPr userDrawn="1"/>
        </p:nvSpPr>
        <p:spPr>
          <a:xfrm>
            <a:off x="6239055" y="-21125"/>
            <a:ext cx="5952945" cy="6879125"/>
          </a:xfrm>
          <a:prstGeom prst="rect">
            <a:avLst/>
          </a:prstGeom>
          <a:solidFill>
            <a:srgbClr val="0C70C8">
              <a:alpha val="68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5883537"/>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38E7213-8D4D-BD41-B268-1DE14D4EF946}"/>
              </a:ext>
            </a:extLst>
          </p:cNvPr>
          <p:cNvGrpSpPr/>
          <p:nvPr userDrawn="1"/>
        </p:nvGrpSpPr>
        <p:grpSpPr>
          <a:xfrm>
            <a:off x="7711983" y="0"/>
            <a:ext cx="4480017" cy="6858000"/>
            <a:chOff x="9123600" y="0"/>
            <a:chExt cx="3068400" cy="4697100"/>
          </a:xfrm>
        </p:grpSpPr>
        <p:pic>
          <p:nvPicPr>
            <p:cNvPr id="13" name="Google Shape;99;p13">
              <a:extLst>
                <a:ext uri="{FF2B5EF4-FFF2-40B4-BE49-F238E27FC236}">
                  <a16:creationId xmlns:a16="http://schemas.microsoft.com/office/drawing/2014/main" id="{A6A3C6A9-FE58-834C-8363-78768A92793B}"/>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9123600" y="13950"/>
              <a:ext cx="3068298" cy="4669200"/>
            </a:xfrm>
            <a:prstGeom prst="rect">
              <a:avLst/>
            </a:prstGeom>
            <a:noFill/>
            <a:ln>
              <a:noFill/>
            </a:ln>
          </p:spPr>
        </p:pic>
        <p:sp>
          <p:nvSpPr>
            <p:cNvPr id="15" name="Google Shape;100;p13">
              <a:extLst>
                <a:ext uri="{FF2B5EF4-FFF2-40B4-BE49-F238E27FC236}">
                  <a16:creationId xmlns:a16="http://schemas.microsoft.com/office/drawing/2014/main" id="{58967A05-0D48-AA47-BC5B-6E1A61E604EA}"/>
                </a:ext>
              </a:extLst>
            </p:cNvPr>
            <p:cNvSpPr/>
            <p:nvPr userDrawn="1"/>
          </p:nvSpPr>
          <p:spPr>
            <a:xfrm>
              <a:off x="9123600" y="0"/>
              <a:ext cx="3068400" cy="4697100"/>
            </a:xfrm>
            <a:prstGeom prst="rect">
              <a:avLst/>
            </a:prstGeom>
            <a:solidFill>
              <a:srgbClr val="0C70C8">
                <a:alpha val="68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67043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67043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3" name="Slide Number Placeholder 5">
            <a:extLst>
              <a:ext uri="{FF2B5EF4-FFF2-40B4-BE49-F238E27FC236}">
                <a16:creationId xmlns:a16="http://schemas.microsoft.com/office/drawing/2014/main" id="{BD8CD98B-1151-0A20-2E4F-1195300BD409}"/>
              </a:ext>
            </a:extLst>
          </p:cNvPr>
          <p:cNvSpPr>
            <a:spLocks noGrp="1"/>
          </p:cNvSpPr>
          <p:nvPr>
            <p:ph type="sldNum" sz="quarter" idx="12"/>
          </p:nvPr>
        </p:nvSpPr>
        <p:spPr>
          <a:xfrm>
            <a:off x="368793" y="6365726"/>
            <a:ext cx="481614" cy="365125"/>
          </a:xfrm>
          <a:noFill/>
        </p:spPr>
        <p:txBody>
          <a:bodyPr/>
          <a:lstStyle>
            <a:lvl1pPr algn="l">
              <a:defRPr sz="1000" b="0" i="0">
                <a:solidFill>
                  <a:schemeClr val="tx1"/>
                </a:solidFill>
                <a:latin typeface="Montserrat Medium" pitchFamily="2" charset="77"/>
              </a:defRPr>
            </a:lvl1pPr>
          </a:lstStyle>
          <a:p>
            <a:fld id="{1AF6F2DA-B01E-0F4A-9C3D-CC5E8B20FA62}" type="slidenum">
              <a:rPr lang="en-US" smtClean="0"/>
              <a:pPr/>
              <a:t>‹#›</a:t>
            </a:fld>
            <a:endParaRPr lang="en-US" dirty="0"/>
          </a:p>
        </p:txBody>
      </p:sp>
      <p:pic>
        <p:nvPicPr>
          <p:cNvPr id="8" name="Picture 7">
            <a:extLst>
              <a:ext uri="{FF2B5EF4-FFF2-40B4-BE49-F238E27FC236}">
                <a16:creationId xmlns:a16="http://schemas.microsoft.com/office/drawing/2014/main" id="{E683906E-860A-BF5A-7130-776454E5696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11132" y="3669246"/>
            <a:ext cx="2268052" cy="2972186"/>
          </a:xfrm>
          <a:prstGeom prst="rect">
            <a:avLst/>
          </a:prstGeom>
        </p:spPr>
      </p:pic>
    </p:spTree>
    <p:extLst>
      <p:ext uri="{BB962C8B-B14F-4D97-AF65-F5344CB8AC3E}">
        <p14:creationId xmlns:p14="http://schemas.microsoft.com/office/powerpoint/2010/main" val="2355030833"/>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E79EA75-11C1-2940-B491-FA57BF05E59B}"/>
              </a:ext>
            </a:extLst>
          </p:cNvPr>
          <p:cNvGrpSpPr/>
          <p:nvPr userDrawn="1"/>
        </p:nvGrpSpPr>
        <p:grpSpPr>
          <a:xfrm>
            <a:off x="7684168" y="-8073"/>
            <a:ext cx="4507833" cy="6900582"/>
            <a:chOff x="9123600" y="-8073"/>
            <a:chExt cx="3068401" cy="4697102"/>
          </a:xfrm>
        </p:grpSpPr>
        <p:pic>
          <p:nvPicPr>
            <p:cNvPr id="16" name="Google Shape;108;p14">
              <a:extLst>
                <a:ext uri="{FF2B5EF4-FFF2-40B4-BE49-F238E27FC236}">
                  <a16:creationId xmlns:a16="http://schemas.microsoft.com/office/drawing/2014/main" id="{7AFCC63F-C581-7748-82EA-A8FB814C5966}"/>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9123600" y="-8073"/>
              <a:ext cx="3068401" cy="4697102"/>
            </a:xfrm>
            <a:prstGeom prst="rect">
              <a:avLst/>
            </a:prstGeom>
            <a:noFill/>
            <a:ln>
              <a:noFill/>
            </a:ln>
          </p:spPr>
        </p:pic>
        <p:sp>
          <p:nvSpPr>
            <p:cNvPr id="17" name="Google Shape;112;p14">
              <a:extLst>
                <a:ext uri="{FF2B5EF4-FFF2-40B4-BE49-F238E27FC236}">
                  <a16:creationId xmlns:a16="http://schemas.microsoft.com/office/drawing/2014/main" id="{28A915FD-5977-714D-AC30-8E86EDB67417}"/>
                </a:ext>
              </a:extLst>
            </p:cNvPr>
            <p:cNvSpPr/>
            <p:nvPr userDrawn="1"/>
          </p:nvSpPr>
          <p:spPr>
            <a:xfrm>
              <a:off x="9123600" y="-8073"/>
              <a:ext cx="3068400" cy="4697100"/>
            </a:xfrm>
            <a:prstGeom prst="rect">
              <a:avLst/>
            </a:prstGeom>
            <a:solidFill>
              <a:srgbClr val="0C70C8">
                <a:alpha val="68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67043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67043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12" name="Slide Number Placeholder 5">
            <a:extLst>
              <a:ext uri="{FF2B5EF4-FFF2-40B4-BE49-F238E27FC236}">
                <a16:creationId xmlns:a16="http://schemas.microsoft.com/office/drawing/2014/main" id="{E72DD422-8FB9-3004-C384-3B64C2426947}"/>
              </a:ext>
            </a:extLst>
          </p:cNvPr>
          <p:cNvSpPr>
            <a:spLocks noGrp="1"/>
          </p:cNvSpPr>
          <p:nvPr>
            <p:ph type="sldNum" sz="quarter" idx="12"/>
          </p:nvPr>
        </p:nvSpPr>
        <p:spPr>
          <a:xfrm>
            <a:off x="368793" y="6365726"/>
            <a:ext cx="481614" cy="365125"/>
          </a:xfrm>
          <a:noFill/>
        </p:spPr>
        <p:txBody>
          <a:bodyPr/>
          <a:lstStyle>
            <a:lvl1pPr algn="l">
              <a:defRPr sz="1000" b="0" i="0">
                <a:solidFill>
                  <a:schemeClr val="tx1"/>
                </a:solidFill>
                <a:latin typeface="Montserrat Medium" pitchFamily="2" charset="77"/>
              </a:defRPr>
            </a:lvl1pPr>
          </a:lstStyle>
          <a:p>
            <a:fld id="{1AF6F2DA-B01E-0F4A-9C3D-CC5E8B20FA62}" type="slidenum">
              <a:rPr lang="en-US" smtClean="0"/>
              <a:pPr/>
              <a:t>‹#›</a:t>
            </a:fld>
            <a:endParaRPr lang="en-US" dirty="0"/>
          </a:p>
        </p:txBody>
      </p:sp>
      <p:pic>
        <p:nvPicPr>
          <p:cNvPr id="15" name="Picture 14">
            <a:extLst>
              <a:ext uri="{FF2B5EF4-FFF2-40B4-BE49-F238E27FC236}">
                <a16:creationId xmlns:a16="http://schemas.microsoft.com/office/drawing/2014/main" id="{A3A9A986-0594-47DB-DFC5-45074910083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11132" y="3669246"/>
            <a:ext cx="2268052" cy="2972186"/>
          </a:xfrm>
          <a:prstGeom prst="rect">
            <a:avLst/>
          </a:prstGeom>
        </p:spPr>
      </p:pic>
    </p:spTree>
    <p:extLst>
      <p:ext uri="{BB962C8B-B14F-4D97-AF65-F5344CB8AC3E}">
        <p14:creationId xmlns:p14="http://schemas.microsoft.com/office/powerpoint/2010/main" val="624349966"/>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41_Title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0E609C5-3704-9C4F-958C-66B4DAA23762}"/>
              </a:ext>
            </a:extLst>
          </p:cNvPr>
          <p:cNvGrpSpPr/>
          <p:nvPr userDrawn="1"/>
        </p:nvGrpSpPr>
        <p:grpSpPr>
          <a:xfrm>
            <a:off x="0" y="-1"/>
            <a:ext cx="3978442" cy="6876845"/>
            <a:chOff x="0" y="0"/>
            <a:chExt cx="2717400" cy="4697100"/>
          </a:xfrm>
        </p:grpSpPr>
        <p:pic>
          <p:nvPicPr>
            <p:cNvPr id="8" name="Google Shape;120;p15">
              <a:extLst>
                <a:ext uri="{FF2B5EF4-FFF2-40B4-BE49-F238E27FC236}">
                  <a16:creationId xmlns:a16="http://schemas.microsoft.com/office/drawing/2014/main" id="{1A791F7C-2237-084B-A9ED-569FE464F31F}"/>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0" y="0"/>
              <a:ext cx="2717399" cy="4697100"/>
            </a:xfrm>
            <a:prstGeom prst="rect">
              <a:avLst/>
            </a:prstGeom>
            <a:noFill/>
            <a:ln>
              <a:noFill/>
            </a:ln>
          </p:spPr>
        </p:pic>
        <p:sp>
          <p:nvSpPr>
            <p:cNvPr id="9" name="Google Shape;121;p15">
              <a:extLst>
                <a:ext uri="{FF2B5EF4-FFF2-40B4-BE49-F238E27FC236}">
                  <a16:creationId xmlns:a16="http://schemas.microsoft.com/office/drawing/2014/main" id="{5FB4EA08-7832-FE47-AC7B-959C8DAE0DD0}"/>
                </a:ext>
              </a:extLst>
            </p:cNvPr>
            <p:cNvSpPr/>
            <p:nvPr userDrawn="1"/>
          </p:nvSpPr>
          <p:spPr>
            <a:xfrm>
              <a:off x="0" y="0"/>
              <a:ext cx="2717400" cy="4697100"/>
            </a:xfrm>
            <a:prstGeom prst="rect">
              <a:avLst/>
            </a:prstGeom>
            <a:solidFill>
              <a:srgbClr val="0C70C8">
                <a:alpha val="68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a:p>
        </p:txBody>
      </p:sp>
      <p:pic>
        <p:nvPicPr>
          <p:cNvPr id="2" name="Picture 1">
            <a:extLst>
              <a:ext uri="{FF2B5EF4-FFF2-40B4-BE49-F238E27FC236}">
                <a16:creationId xmlns:a16="http://schemas.microsoft.com/office/drawing/2014/main" id="{40060C38-952F-0BC0-1800-3A8FF322B23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6125" y="3669246"/>
            <a:ext cx="2268052" cy="2972186"/>
          </a:xfrm>
          <a:prstGeom prst="rect">
            <a:avLst/>
          </a:prstGeom>
        </p:spPr>
      </p:pic>
    </p:spTree>
    <p:extLst>
      <p:ext uri="{BB962C8B-B14F-4D97-AF65-F5344CB8AC3E}">
        <p14:creationId xmlns:p14="http://schemas.microsoft.com/office/powerpoint/2010/main" val="1373669269"/>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44_Title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0E609C5-3704-9C4F-958C-66B4DAA23762}"/>
              </a:ext>
            </a:extLst>
          </p:cNvPr>
          <p:cNvGrpSpPr/>
          <p:nvPr userDrawn="1"/>
        </p:nvGrpSpPr>
        <p:grpSpPr>
          <a:xfrm>
            <a:off x="0" y="-1"/>
            <a:ext cx="3978442" cy="6876845"/>
            <a:chOff x="0" y="0"/>
            <a:chExt cx="2717400" cy="4697100"/>
          </a:xfrm>
        </p:grpSpPr>
        <p:pic>
          <p:nvPicPr>
            <p:cNvPr id="8" name="Google Shape;120;p15">
              <a:extLst>
                <a:ext uri="{FF2B5EF4-FFF2-40B4-BE49-F238E27FC236}">
                  <a16:creationId xmlns:a16="http://schemas.microsoft.com/office/drawing/2014/main" id="{1A791F7C-2237-084B-A9ED-569FE464F31F}"/>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0" y="0"/>
              <a:ext cx="2717399" cy="4697100"/>
            </a:xfrm>
            <a:prstGeom prst="rect">
              <a:avLst/>
            </a:prstGeom>
            <a:noFill/>
            <a:ln>
              <a:noFill/>
            </a:ln>
          </p:spPr>
        </p:pic>
        <p:sp>
          <p:nvSpPr>
            <p:cNvPr id="9" name="Google Shape;121;p15">
              <a:extLst>
                <a:ext uri="{FF2B5EF4-FFF2-40B4-BE49-F238E27FC236}">
                  <a16:creationId xmlns:a16="http://schemas.microsoft.com/office/drawing/2014/main" id="{5FB4EA08-7832-FE47-AC7B-959C8DAE0DD0}"/>
                </a:ext>
              </a:extLst>
            </p:cNvPr>
            <p:cNvSpPr/>
            <p:nvPr userDrawn="1"/>
          </p:nvSpPr>
          <p:spPr>
            <a:xfrm>
              <a:off x="0" y="0"/>
              <a:ext cx="2717400" cy="4697100"/>
            </a:xfrm>
            <a:prstGeom prst="rect">
              <a:avLst/>
            </a:prstGeom>
            <a:solidFill>
              <a:srgbClr val="0C70C8">
                <a:alpha val="68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a:p>
        </p:txBody>
      </p:sp>
    </p:spTree>
    <p:extLst>
      <p:ext uri="{BB962C8B-B14F-4D97-AF65-F5344CB8AC3E}">
        <p14:creationId xmlns:p14="http://schemas.microsoft.com/office/powerpoint/2010/main" val="37686178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DE4238B-FBFE-2D4C-A8E2-6261C30EC749}"/>
              </a:ext>
            </a:extLst>
          </p:cNvPr>
          <p:cNvGrpSpPr/>
          <p:nvPr userDrawn="1"/>
        </p:nvGrpSpPr>
        <p:grpSpPr>
          <a:xfrm>
            <a:off x="7539789" y="-112295"/>
            <a:ext cx="4764506" cy="7122876"/>
            <a:chOff x="6002175" y="0"/>
            <a:chExt cx="3141900" cy="4697100"/>
          </a:xfrm>
        </p:grpSpPr>
        <p:pic>
          <p:nvPicPr>
            <p:cNvPr id="10" name="Google Shape;135;p17">
              <a:extLst>
                <a:ext uri="{FF2B5EF4-FFF2-40B4-BE49-F238E27FC236}">
                  <a16:creationId xmlns:a16="http://schemas.microsoft.com/office/drawing/2014/main" id="{AE7A84D6-B32D-084B-A4BF-2AA4031D27BA}"/>
                </a:ext>
              </a:extLst>
            </p:cNvPr>
            <p:cNvPicPr preferRelativeResize="0"/>
            <p:nvPr userDrawn="1"/>
          </p:nvPicPr>
          <p:blipFill>
            <a:blip r:embed="rId2" cstate="email">
              <a:alphaModFix/>
              <a:extLst>
                <a:ext uri="{28A0092B-C50C-407E-A947-70E740481C1C}">
                  <a14:useLocalDpi xmlns:a14="http://schemas.microsoft.com/office/drawing/2010/main"/>
                </a:ext>
              </a:extLst>
            </a:blip>
            <a:stretch>
              <a:fillRect/>
            </a:stretch>
          </p:blipFill>
          <p:spPr>
            <a:xfrm>
              <a:off x="6002176" y="17350"/>
              <a:ext cx="3112075" cy="4662400"/>
            </a:xfrm>
            <a:prstGeom prst="rect">
              <a:avLst/>
            </a:prstGeom>
            <a:noFill/>
            <a:ln>
              <a:noFill/>
            </a:ln>
          </p:spPr>
        </p:pic>
        <p:sp>
          <p:nvSpPr>
            <p:cNvPr id="13" name="Google Shape;139;p17">
              <a:extLst>
                <a:ext uri="{FF2B5EF4-FFF2-40B4-BE49-F238E27FC236}">
                  <a16:creationId xmlns:a16="http://schemas.microsoft.com/office/drawing/2014/main" id="{C8BFC773-16B7-5840-BBE6-745D9A5A5DAB}"/>
                </a:ext>
              </a:extLst>
            </p:cNvPr>
            <p:cNvSpPr/>
            <p:nvPr userDrawn="1"/>
          </p:nvSpPr>
          <p:spPr>
            <a:xfrm>
              <a:off x="6002175" y="0"/>
              <a:ext cx="3141900" cy="4697100"/>
            </a:xfrm>
            <a:prstGeom prst="rect">
              <a:avLst/>
            </a:prstGeom>
            <a:solidFill>
              <a:srgbClr val="0C70C8">
                <a:alpha val="68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67043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67043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12" name="Slide Number Placeholder 5">
            <a:extLst>
              <a:ext uri="{FF2B5EF4-FFF2-40B4-BE49-F238E27FC236}">
                <a16:creationId xmlns:a16="http://schemas.microsoft.com/office/drawing/2014/main" id="{E72DD422-8FB9-3004-C384-3B64C2426947}"/>
              </a:ext>
            </a:extLst>
          </p:cNvPr>
          <p:cNvSpPr>
            <a:spLocks noGrp="1"/>
          </p:cNvSpPr>
          <p:nvPr>
            <p:ph type="sldNum" sz="quarter" idx="12"/>
          </p:nvPr>
        </p:nvSpPr>
        <p:spPr>
          <a:xfrm>
            <a:off x="368793" y="6365726"/>
            <a:ext cx="481614" cy="365125"/>
          </a:xfrm>
          <a:noFill/>
        </p:spPr>
        <p:txBody>
          <a:bodyPr/>
          <a:lstStyle>
            <a:lvl1pPr algn="l">
              <a:defRPr sz="1000" b="0" i="0">
                <a:solidFill>
                  <a:schemeClr val="tx1"/>
                </a:solidFill>
                <a:latin typeface="Montserrat Medium" pitchFamily="2" charset="77"/>
              </a:defRPr>
            </a:lvl1pPr>
          </a:lstStyle>
          <a:p>
            <a:fld id="{1AF6F2DA-B01E-0F4A-9C3D-CC5E8B20FA62}" type="slidenum">
              <a:rPr lang="en-US" smtClean="0"/>
              <a:pPr/>
              <a:t>‹#›</a:t>
            </a:fld>
            <a:endParaRPr lang="en-US" dirty="0"/>
          </a:p>
        </p:txBody>
      </p:sp>
      <p:pic>
        <p:nvPicPr>
          <p:cNvPr id="15" name="Picture 14">
            <a:extLst>
              <a:ext uri="{FF2B5EF4-FFF2-40B4-BE49-F238E27FC236}">
                <a16:creationId xmlns:a16="http://schemas.microsoft.com/office/drawing/2014/main" id="{A3A9A986-0594-47DB-DFC5-45074910083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11132" y="3669246"/>
            <a:ext cx="2268052" cy="2972186"/>
          </a:xfrm>
          <a:prstGeom prst="rect">
            <a:avLst/>
          </a:prstGeom>
        </p:spPr>
      </p:pic>
    </p:spTree>
    <p:extLst>
      <p:ext uri="{BB962C8B-B14F-4D97-AF65-F5344CB8AC3E}">
        <p14:creationId xmlns:p14="http://schemas.microsoft.com/office/powerpoint/2010/main" val="3103030097"/>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DE4238B-FBFE-2D4C-A8E2-6261C30EC749}"/>
              </a:ext>
            </a:extLst>
          </p:cNvPr>
          <p:cNvGrpSpPr/>
          <p:nvPr userDrawn="1"/>
        </p:nvGrpSpPr>
        <p:grpSpPr>
          <a:xfrm>
            <a:off x="7539789" y="-112295"/>
            <a:ext cx="4764506" cy="7122876"/>
            <a:chOff x="6002175" y="0"/>
            <a:chExt cx="3141900" cy="4697100"/>
          </a:xfrm>
        </p:grpSpPr>
        <p:pic>
          <p:nvPicPr>
            <p:cNvPr id="10" name="Google Shape;135;p17">
              <a:extLst>
                <a:ext uri="{FF2B5EF4-FFF2-40B4-BE49-F238E27FC236}">
                  <a16:creationId xmlns:a16="http://schemas.microsoft.com/office/drawing/2014/main" id="{AE7A84D6-B32D-084B-A4BF-2AA4031D27BA}"/>
                </a:ext>
              </a:extLst>
            </p:cNvPr>
            <p:cNvPicPr preferRelativeResize="0"/>
            <p:nvPr userDrawn="1"/>
          </p:nvPicPr>
          <p:blipFill>
            <a:blip r:embed="rId2" cstate="email">
              <a:alphaModFix/>
              <a:extLst>
                <a:ext uri="{28A0092B-C50C-407E-A947-70E740481C1C}">
                  <a14:useLocalDpi xmlns:a14="http://schemas.microsoft.com/office/drawing/2010/main"/>
                </a:ext>
              </a:extLst>
            </a:blip>
            <a:stretch>
              <a:fillRect/>
            </a:stretch>
          </p:blipFill>
          <p:spPr>
            <a:xfrm>
              <a:off x="6002176" y="17350"/>
              <a:ext cx="3112075" cy="4662400"/>
            </a:xfrm>
            <a:prstGeom prst="rect">
              <a:avLst/>
            </a:prstGeom>
            <a:noFill/>
            <a:ln>
              <a:noFill/>
            </a:ln>
          </p:spPr>
        </p:pic>
        <p:sp>
          <p:nvSpPr>
            <p:cNvPr id="13" name="Google Shape;139;p17">
              <a:extLst>
                <a:ext uri="{FF2B5EF4-FFF2-40B4-BE49-F238E27FC236}">
                  <a16:creationId xmlns:a16="http://schemas.microsoft.com/office/drawing/2014/main" id="{C8BFC773-16B7-5840-BBE6-745D9A5A5DAB}"/>
                </a:ext>
              </a:extLst>
            </p:cNvPr>
            <p:cNvSpPr/>
            <p:nvPr userDrawn="1"/>
          </p:nvSpPr>
          <p:spPr>
            <a:xfrm>
              <a:off x="6002175" y="0"/>
              <a:ext cx="3141900" cy="4697100"/>
            </a:xfrm>
            <a:prstGeom prst="rect">
              <a:avLst/>
            </a:prstGeom>
            <a:solidFill>
              <a:srgbClr val="0C70C8">
                <a:alpha val="68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67043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67043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12" name="Slide Number Placeholder 5">
            <a:extLst>
              <a:ext uri="{FF2B5EF4-FFF2-40B4-BE49-F238E27FC236}">
                <a16:creationId xmlns:a16="http://schemas.microsoft.com/office/drawing/2014/main" id="{E72DD422-8FB9-3004-C384-3B64C2426947}"/>
              </a:ext>
            </a:extLst>
          </p:cNvPr>
          <p:cNvSpPr>
            <a:spLocks noGrp="1"/>
          </p:cNvSpPr>
          <p:nvPr>
            <p:ph type="sldNum" sz="quarter" idx="12"/>
          </p:nvPr>
        </p:nvSpPr>
        <p:spPr>
          <a:xfrm>
            <a:off x="368793" y="6365726"/>
            <a:ext cx="481614" cy="365125"/>
          </a:xfrm>
          <a:noFill/>
        </p:spPr>
        <p:txBody>
          <a:bodyPr/>
          <a:lstStyle>
            <a:lvl1pPr algn="l">
              <a:defRPr sz="1000" b="0" i="0">
                <a:solidFill>
                  <a:schemeClr val="tx1"/>
                </a:solidFill>
                <a:latin typeface="Montserrat Medium" pitchFamily="2" charset="77"/>
              </a:defRPr>
            </a:lvl1pPr>
          </a:lstStyle>
          <a:p>
            <a:fld id="{1AF6F2DA-B01E-0F4A-9C3D-CC5E8B20FA62}" type="slidenum">
              <a:rPr lang="en-US" smtClean="0"/>
              <a:pPr/>
              <a:t>‹#›</a:t>
            </a:fld>
            <a:endParaRPr lang="en-US" dirty="0"/>
          </a:p>
        </p:txBody>
      </p:sp>
    </p:spTree>
    <p:extLst>
      <p:ext uri="{BB962C8B-B14F-4D97-AF65-F5344CB8AC3E}">
        <p14:creationId xmlns:p14="http://schemas.microsoft.com/office/powerpoint/2010/main" val="1384407249"/>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42_Title Slid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3091A50-2B27-1740-93B9-8C5124FD5A7A}"/>
              </a:ext>
            </a:extLst>
          </p:cNvPr>
          <p:cNvGrpSpPr/>
          <p:nvPr userDrawn="1"/>
        </p:nvGrpSpPr>
        <p:grpSpPr>
          <a:xfrm>
            <a:off x="0" y="-20888"/>
            <a:ext cx="3994484" cy="6904575"/>
            <a:chOff x="0" y="-20887"/>
            <a:chExt cx="2717400" cy="4697100"/>
          </a:xfrm>
        </p:grpSpPr>
        <p:pic>
          <p:nvPicPr>
            <p:cNvPr id="10" name="Google Shape;144;p18">
              <a:extLst>
                <a:ext uri="{FF2B5EF4-FFF2-40B4-BE49-F238E27FC236}">
                  <a16:creationId xmlns:a16="http://schemas.microsoft.com/office/drawing/2014/main" id="{274855C6-F729-024D-B4A4-9F03C8BE6CBD}"/>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0" y="0"/>
              <a:ext cx="2717400" cy="4655325"/>
            </a:xfrm>
            <a:prstGeom prst="rect">
              <a:avLst/>
            </a:prstGeom>
            <a:noFill/>
            <a:ln>
              <a:noFill/>
            </a:ln>
          </p:spPr>
        </p:pic>
        <p:sp>
          <p:nvSpPr>
            <p:cNvPr id="12" name="Google Shape;148;p18">
              <a:extLst>
                <a:ext uri="{FF2B5EF4-FFF2-40B4-BE49-F238E27FC236}">
                  <a16:creationId xmlns:a16="http://schemas.microsoft.com/office/drawing/2014/main" id="{13BC8F41-11DB-2B4E-B045-BB79F47F16E5}"/>
                </a:ext>
              </a:extLst>
            </p:cNvPr>
            <p:cNvSpPr/>
            <p:nvPr userDrawn="1"/>
          </p:nvSpPr>
          <p:spPr>
            <a:xfrm>
              <a:off x="0" y="-20887"/>
              <a:ext cx="2717400" cy="4697100"/>
            </a:xfrm>
            <a:prstGeom prst="rect">
              <a:avLst/>
            </a:prstGeom>
            <a:solidFill>
              <a:srgbClr val="0C70C8">
                <a:alpha val="68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a:p>
        </p:txBody>
      </p:sp>
      <p:pic>
        <p:nvPicPr>
          <p:cNvPr id="2" name="Picture 1">
            <a:extLst>
              <a:ext uri="{FF2B5EF4-FFF2-40B4-BE49-F238E27FC236}">
                <a16:creationId xmlns:a16="http://schemas.microsoft.com/office/drawing/2014/main" id="{40060C38-952F-0BC0-1800-3A8FF322B23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6125" y="3669246"/>
            <a:ext cx="2268052" cy="2972186"/>
          </a:xfrm>
          <a:prstGeom prst="rect">
            <a:avLst/>
          </a:prstGeom>
        </p:spPr>
      </p:pic>
    </p:spTree>
    <p:extLst>
      <p:ext uri="{BB962C8B-B14F-4D97-AF65-F5344CB8AC3E}">
        <p14:creationId xmlns:p14="http://schemas.microsoft.com/office/powerpoint/2010/main" val="3680116956"/>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43_Title Slid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3091A50-2B27-1740-93B9-8C5124FD5A7A}"/>
              </a:ext>
            </a:extLst>
          </p:cNvPr>
          <p:cNvGrpSpPr/>
          <p:nvPr userDrawn="1"/>
        </p:nvGrpSpPr>
        <p:grpSpPr>
          <a:xfrm>
            <a:off x="0" y="-20888"/>
            <a:ext cx="3994484" cy="6904575"/>
            <a:chOff x="0" y="-20887"/>
            <a:chExt cx="2717400" cy="4697100"/>
          </a:xfrm>
        </p:grpSpPr>
        <p:pic>
          <p:nvPicPr>
            <p:cNvPr id="10" name="Google Shape;144;p18">
              <a:extLst>
                <a:ext uri="{FF2B5EF4-FFF2-40B4-BE49-F238E27FC236}">
                  <a16:creationId xmlns:a16="http://schemas.microsoft.com/office/drawing/2014/main" id="{274855C6-F729-024D-B4A4-9F03C8BE6CBD}"/>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0" y="0"/>
              <a:ext cx="2717400" cy="4655325"/>
            </a:xfrm>
            <a:prstGeom prst="rect">
              <a:avLst/>
            </a:prstGeom>
            <a:noFill/>
            <a:ln>
              <a:noFill/>
            </a:ln>
          </p:spPr>
        </p:pic>
        <p:sp>
          <p:nvSpPr>
            <p:cNvPr id="12" name="Google Shape;148;p18">
              <a:extLst>
                <a:ext uri="{FF2B5EF4-FFF2-40B4-BE49-F238E27FC236}">
                  <a16:creationId xmlns:a16="http://schemas.microsoft.com/office/drawing/2014/main" id="{13BC8F41-11DB-2B4E-B045-BB79F47F16E5}"/>
                </a:ext>
              </a:extLst>
            </p:cNvPr>
            <p:cNvSpPr/>
            <p:nvPr userDrawn="1"/>
          </p:nvSpPr>
          <p:spPr>
            <a:xfrm>
              <a:off x="0" y="-20887"/>
              <a:ext cx="2717400" cy="4697100"/>
            </a:xfrm>
            <a:prstGeom prst="rect">
              <a:avLst/>
            </a:prstGeom>
            <a:solidFill>
              <a:srgbClr val="0C70C8">
                <a:alpha val="68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a:p>
        </p:txBody>
      </p:sp>
    </p:spTree>
    <p:extLst>
      <p:ext uri="{BB962C8B-B14F-4D97-AF65-F5344CB8AC3E}">
        <p14:creationId xmlns:p14="http://schemas.microsoft.com/office/powerpoint/2010/main" val="1534422697"/>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D83EEB3-1E60-4440-9618-0725A7A9D3DA}"/>
              </a:ext>
            </a:extLst>
          </p:cNvPr>
          <p:cNvGrpSpPr/>
          <p:nvPr userDrawn="1"/>
        </p:nvGrpSpPr>
        <p:grpSpPr>
          <a:xfrm>
            <a:off x="7583181" y="0"/>
            <a:ext cx="4608819" cy="6858000"/>
            <a:chOff x="6002100" y="0"/>
            <a:chExt cx="3141900" cy="4675200"/>
          </a:xfrm>
        </p:grpSpPr>
        <p:pic>
          <p:nvPicPr>
            <p:cNvPr id="9" name="Google Shape;153;p19">
              <a:extLst>
                <a:ext uri="{FF2B5EF4-FFF2-40B4-BE49-F238E27FC236}">
                  <a16:creationId xmlns:a16="http://schemas.microsoft.com/office/drawing/2014/main" id="{CC95C1FE-070B-EA43-9EEB-D5E21B48AE0C}"/>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6002100" y="0"/>
              <a:ext cx="3141898" cy="4675200"/>
            </a:xfrm>
            <a:prstGeom prst="rect">
              <a:avLst/>
            </a:prstGeom>
            <a:noFill/>
            <a:ln>
              <a:noFill/>
            </a:ln>
          </p:spPr>
        </p:pic>
        <p:sp>
          <p:nvSpPr>
            <p:cNvPr id="15" name="Google Shape;157;p19">
              <a:extLst>
                <a:ext uri="{FF2B5EF4-FFF2-40B4-BE49-F238E27FC236}">
                  <a16:creationId xmlns:a16="http://schemas.microsoft.com/office/drawing/2014/main" id="{3D22B0D3-3E22-B845-A7E1-686C2AE932CF}"/>
                </a:ext>
              </a:extLst>
            </p:cNvPr>
            <p:cNvSpPr/>
            <p:nvPr userDrawn="1"/>
          </p:nvSpPr>
          <p:spPr>
            <a:xfrm>
              <a:off x="6002100" y="0"/>
              <a:ext cx="3141900" cy="4675200"/>
            </a:xfrm>
            <a:prstGeom prst="rect">
              <a:avLst/>
            </a:prstGeom>
            <a:solidFill>
              <a:srgbClr val="0C70C8">
                <a:alpha val="68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67043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67043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12" name="Slide Number Placeholder 5">
            <a:extLst>
              <a:ext uri="{FF2B5EF4-FFF2-40B4-BE49-F238E27FC236}">
                <a16:creationId xmlns:a16="http://schemas.microsoft.com/office/drawing/2014/main" id="{E72DD422-8FB9-3004-C384-3B64C2426947}"/>
              </a:ext>
            </a:extLst>
          </p:cNvPr>
          <p:cNvSpPr>
            <a:spLocks noGrp="1"/>
          </p:cNvSpPr>
          <p:nvPr>
            <p:ph type="sldNum" sz="quarter" idx="12"/>
          </p:nvPr>
        </p:nvSpPr>
        <p:spPr>
          <a:xfrm>
            <a:off x="368793" y="6365726"/>
            <a:ext cx="481614" cy="365125"/>
          </a:xfrm>
          <a:noFill/>
        </p:spPr>
        <p:txBody>
          <a:bodyPr/>
          <a:lstStyle>
            <a:lvl1pPr algn="l">
              <a:defRPr sz="1000" b="0" i="0">
                <a:solidFill>
                  <a:schemeClr val="tx1"/>
                </a:solidFill>
                <a:latin typeface="Montserrat Medium" pitchFamily="2" charset="77"/>
              </a:defRPr>
            </a:lvl1pPr>
          </a:lstStyle>
          <a:p>
            <a:fld id="{1AF6F2DA-B01E-0F4A-9C3D-CC5E8B20FA62}" type="slidenum">
              <a:rPr lang="en-US" smtClean="0"/>
              <a:pPr/>
              <a:t>‹#›</a:t>
            </a:fld>
            <a:endParaRPr lang="en-US" dirty="0"/>
          </a:p>
        </p:txBody>
      </p:sp>
    </p:spTree>
    <p:extLst>
      <p:ext uri="{BB962C8B-B14F-4D97-AF65-F5344CB8AC3E}">
        <p14:creationId xmlns:p14="http://schemas.microsoft.com/office/powerpoint/2010/main" val="878119691"/>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matchingName="Topic Area General" preserve="1">
  <p:cSld name="Topic Area General">
    <p:spTree>
      <p:nvGrpSpPr>
        <p:cNvPr id="1" name="Shape 21"/>
        <p:cNvGrpSpPr/>
        <p:nvPr/>
      </p:nvGrpSpPr>
      <p:grpSpPr>
        <a:xfrm>
          <a:off x="0" y="0"/>
          <a:ext cx="0" cy="0"/>
          <a:chOff x="0" y="0"/>
          <a:chExt cx="0" cy="0"/>
        </a:xfrm>
      </p:grpSpPr>
      <p:sp>
        <p:nvSpPr>
          <p:cNvPr id="22" name="Google Shape;22;p5"/>
          <p:cNvSpPr/>
          <p:nvPr/>
        </p:nvSpPr>
        <p:spPr>
          <a:xfrm>
            <a:off x="0" y="0"/>
            <a:ext cx="12192000" cy="1604000"/>
          </a:xfrm>
          <a:prstGeom prst="rect">
            <a:avLst/>
          </a:prstGeom>
          <a:solidFill>
            <a:srgbClr val="0C70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5"/>
          <p:cNvSpPr txBox="1">
            <a:spLocks noGrp="1"/>
          </p:cNvSpPr>
          <p:nvPr>
            <p:ph type="title"/>
          </p:nvPr>
        </p:nvSpPr>
        <p:spPr>
          <a:xfrm>
            <a:off x="415600" y="420200"/>
            <a:ext cx="3637200" cy="7636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Font typeface="Montserrat Medium"/>
              <a:buNone/>
              <a:defRPr>
                <a:solidFill>
                  <a:schemeClr val="lt1"/>
                </a:solidFill>
                <a:latin typeface="Montserrat Medium"/>
                <a:ea typeface="Montserrat Medium"/>
                <a:cs typeface="Montserrat Medium"/>
                <a:sym typeface="Montserrat Medium"/>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24" name="Google Shape;24;p5"/>
          <p:cNvSpPr txBox="1">
            <a:spLocks noGrp="1"/>
          </p:cNvSpPr>
          <p:nvPr>
            <p:ph type="body" idx="1"/>
          </p:nvPr>
        </p:nvSpPr>
        <p:spPr>
          <a:xfrm>
            <a:off x="415600" y="1773033"/>
            <a:ext cx="11360800" cy="4555200"/>
          </a:xfrm>
          <a:prstGeom prst="rect">
            <a:avLst/>
          </a:prstGeom>
        </p:spPr>
        <p:txBody>
          <a:bodyPr spcFirstLastPara="1" wrap="square" lIns="91425" tIns="91425" rIns="91425" bIns="91425" anchor="t" anchorCtr="0">
            <a:normAutofit/>
          </a:bodyPr>
          <a:lstStyle>
            <a:lvl1pPr marL="609585" lvl="0" indent="-457189" rtl="0">
              <a:spcBef>
                <a:spcPts val="0"/>
              </a:spcBef>
              <a:spcAft>
                <a:spcPts val="0"/>
              </a:spcAft>
              <a:buClr>
                <a:srgbClr val="44546A"/>
              </a:buClr>
              <a:buSzPts val="1800"/>
              <a:buFont typeface="Montserrat Medium"/>
              <a:buChar char="●"/>
              <a:defRPr>
                <a:solidFill>
                  <a:srgbClr val="44546A"/>
                </a:solidFill>
                <a:latin typeface="Montserrat Medium"/>
                <a:ea typeface="Montserrat Medium"/>
                <a:cs typeface="Montserrat Medium"/>
                <a:sym typeface="Montserrat Medium"/>
              </a:defRPr>
            </a:lvl1pPr>
            <a:lvl2pPr marL="1219170" lvl="1" indent="-423323" rtl="0">
              <a:spcBef>
                <a:spcPts val="0"/>
              </a:spcBef>
              <a:spcAft>
                <a:spcPts val="0"/>
              </a:spcAft>
              <a:buClr>
                <a:srgbClr val="44546A"/>
              </a:buClr>
              <a:buSzPts val="1400"/>
              <a:buFont typeface="Montserrat Medium"/>
              <a:buChar char="○"/>
              <a:defRPr>
                <a:solidFill>
                  <a:srgbClr val="44546A"/>
                </a:solidFill>
                <a:latin typeface="Montserrat Medium"/>
                <a:ea typeface="Montserrat Medium"/>
                <a:cs typeface="Montserrat Medium"/>
                <a:sym typeface="Montserrat Medium"/>
              </a:defRPr>
            </a:lvl2pPr>
            <a:lvl3pPr marL="1828754" lvl="2" indent="-423323" rtl="0">
              <a:spcBef>
                <a:spcPts val="0"/>
              </a:spcBef>
              <a:spcAft>
                <a:spcPts val="0"/>
              </a:spcAft>
              <a:buClr>
                <a:srgbClr val="44546A"/>
              </a:buClr>
              <a:buSzPts val="1400"/>
              <a:buFont typeface="Montserrat Medium"/>
              <a:buChar char="■"/>
              <a:defRPr>
                <a:solidFill>
                  <a:srgbClr val="44546A"/>
                </a:solidFill>
                <a:latin typeface="Montserrat Medium"/>
                <a:ea typeface="Montserrat Medium"/>
                <a:cs typeface="Montserrat Medium"/>
                <a:sym typeface="Montserrat Medium"/>
              </a:defRPr>
            </a:lvl3pPr>
            <a:lvl4pPr marL="2438339" lvl="3" indent="-423323" rtl="0">
              <a:spcBef>
                <a:spcPts val="0"/>
              </a:spcBef>
              <a:spcAft>
                <a:spcPts val="0"/>
              </a:spcAft>
              <a:buClr>
                <a:srgbClr val="44546A"/>
              </a:buClr>
              <a:buSzPts val="1400"/>
              <a:buFont typeface="Montserrat Medium"/>
              <a:buChar char="●"/>
              <a:defRPr>
                <a:solidFill>
                  <a:srgbClr val="44546A"/>
                </a:solidFill>
                <a:latin typeface="Montserrat Medium"/>
                <a:ea typeface="Montserrat Medium"/>
                <a:cs typeface="Montserrat Medium"/>
                <a:sym typeface="Montserrat Medium"/>
              </a:defRPr>
            </a:lvl4pPr>
            <a:lvl5pPr marL="3047924" lvl="4" indent="-423323" rtl="0">
              <a:spcBef>
                <a:spcPts val="0"/>
              </a:spcBef>
              <a:spcAft>
                <a:spcPts val="0"/>
              </a:spcAft>
              <a:buClr>
                <a:srgbClr val="44546A"/>
              </a:buClr>
              <a:buSzPts val="1400"/>
              <a:buFont typeface="Montserrat Medium"/>
              <a:buChar char="○"/>
              <a:defRPr>
                <a:solidFill>
                  <a:srgbClr val="44546A"/>
                </a:solidFill>
                <a:latin typeface="Montserrat Medium"/>
                <a:ea typeface="Montserrat Medium"/>
                <a:cs typeface="Montserrat Medium"/>
                <a:sym typeface="Montserrat Medium"/>
              </a:defRPr>
            </a:lvl5pPr>
            <a:lvl6pPr marL="3657509" lvl="5" indent="-423323" rtl="0">
              <a:spcBef>
                <a:spcPts val="0"/>
              </a:spcBef>
              <a:spcAft>
                <a:spcPts val="0"/>
              </a:spcAft>
              <a:buClr>
                <a:srgbClr val="44546A"/>
              </a:buClr>
              <a:buSzPts val="1400"/>
              <a:buFont typeface="Montserrat Medium"/>
              <a:buChar char="■"/>
              <a:defRPr>
                <a:solidFill>
                  <a:srgbClr val="44546A"/>
                </a:solidFill>
                <a:latin typeface="Montserrat Medium"/>
                <a:ea typeface="Montserrat Medium"/>
                <a:cs typeface="Montserrat Medium"/>
                <a:sym typeface="Montserrat Medium"/>
              </a:defRPr>
            </a:lvl6pPr>
            <a:lvl7pPr marL="4267093" lvl="6" indent="-423323" rtl="0">
              <a:spcBef>
                <a:spcPts val="0"/>
              </a:spcBef>
              <a:spcAft>
                <a:spcPts val="0"/>
              </a:spcAft>
              <a:buClr>
                <a:srgbClr val="44546A"/>
              </a:buClr>
              <a:buSzPts val="1400"/>
              <a:buFont typeface="Montserrat Medium"/>
              <a:buChar char="●"/>
              <a:defRPr>
                <a:solidFill>
                  <a:srgbClr val="44546A"/>
                </a:solidFill>
                <a:latin typeface="Montserrat Medium"/>
                <a:ea typeface="Montserrat Medium"/>
                <a:cs typeface="Montserrat Medium"/>
                <a:sym typeface="Montserrat Medium"/>
              </a:defRPr>
            </a:lvl7pPr>
            <a:lvl8pPr marL="4876678" lvl="7" indent="-423323" rtl="0">
              <a:spcBef>
                <a:spcPts val="0"/>
              </a:spcBef>
              <a:spcAft>
                <a:spcPts val="0"/>
              </a:spcAft>
              <a:buClr>
                <a:srgbClr val="44546A"/>
              </a:buClr>
              <a:buSzPts val="1400"/>
              <a:buFont typeface="Montserrat Medium"/>
              <a:buChar char="○"/>
              <a:defRPr>
                <a:solidFill>
                  <a:srgbClr val="44546A"/>
                </a:solidFill>
                <a:latin typeface="Montserrat Medium"/>
                <a:ea typeface="Montserrat Medium"/>
                <a:cs typeface="Montserrat Medium"/>
                <a:sym typeface="Montserrat Medium"/>
              </a:defRPr>
            </a:lvl8pPr>
            <a:lvl9pPr marL="5486263" lvl="8" indent="-423323" rtl="0">
              <a:spcBef>
                <a:spcPts val="0"/>
              </a:spcBef>
              <a:spcAft>
                <a:spcPts val="0"/>
              </a:spcAft>
              <a:buClr>
                <a:srgbClr val="44546A"/>
              </a:buClr>
              <a:buSzPts val="1400"/>
              <a:buFont typeface="Montserrat Medium"/>
              <a:buChar char="■"/>
              <a:defRPr>
                <a:solidFill>
                  <a:srgbClr val="44546A"/>
                </a:solidFill>
                <a:latin typeface="Montserrat Medium"/>
                <a:ea typeface="Montserrat Medium"/>
                <a:cs typeface="Montserrat Medium"/>
                <a:sym typeface="Montserrat Medium"/>
              </a:defRPr>
            </a:lvl9pPr>
          </a:lstStyle>
          <a:p>
            <a:pPr lvl="0"/>
            <a:r>
              <a:rPr lang="en-US"/>
              <a:t>Click to edit Master text styles</a:t>
            </a:r>
          </a:p>
        </p:txBody>
      </p:sp>
      <p:sp>
        <p:nvSpPr>
          <p:cNvPr id="25" name="Google Shape;25;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26" name="Google Shape;26;p5"/>
          <p:cNvSpPr txBox="1">
            <a:spLocks noGrp="1"/>
          </p:cNvSpPr>
          <p:nvPr>
            <p:ph type="title" idx="2"/>
          </p:nvPr>
        </p:nvSpPr>
        <p:spPr>
          <a:xfrm>
            <a:off x="3848600" y="420200"/>
            <a:ext cx="8179600" cy="7636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FBB83A"/>
              </a:buClr>
              <a:buSzPts val="2800"/>
              <a:buFont typeface="Montserrat Medium"/>
              <a:buNone/>
              <a:defRPr>
                <a:solidFill>
                  <a:srgbClr val="FBB83A"/>
                </a:solidFill>
                <a:latin typeface="Montserrat Medium"/>
                <a:ea typeface="Montserrat Medium"/>
                <a:cs typeface="Montserrat Medium"/>
                <a:sym typeface="Montserrat Medium"/>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Tree>
    <p:extLst>
      <p:ext uri="{BB962C8B-B14F-4D97-AF65-F5344CB8AC3E}">
        <p14:creationId xmlns:p14="http://schemas.microsoft.com/office/powerpoint/2010/main" val="430443756"/>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matchingName="Overview" preserve="1">
  <p:cSld name="Overview">
    <p:spTree>
      <p:nvGrpSpPr>
        <p:cNvPr id="1" name="Shape 27"/>
        <p:cNvGrpSpPr/>
        <p:nvPr/>
      </p:nvGrpSpPr>
      <p:grpSpPr>
        <a:xfrm>
          <a:off x="0" y="0"/>
          <a:ext cx="0" cy="0"/>
          <a:chOff x="0" y="0"/>
          <a:chExt cx="0" cy="0"/>
        </a:xfrm>
      </p:grpSpPr>
      <p:sp>
        <p:nvSpPr>
          <p:cNvPr id="28" name="Google Shape;28;p6"/>
          <p:cNvSpPr txBox="1">
            <a:spLocks noGrp="1"/>
          </p:cNvSpPr>
          <p:nvPr>
            <p:ph type="body" idx="1"/>
          </p:nvPr>
        </p:nvSpPr>
        <p:spPr>
          <a:xfrm>
            <a:off x="4422731" y="2544151"/>
            <a:ext cx="7499200" cy="2684800"/>
          </a:xfrm>
          <a:prstGeom prst="rect">
            <a:avLst/>
          </a:prstGeom>
        </p:spPr>
        <p:txBody>
          <a:bodyPr spcFirstLastPara="1" wrap="square" lIns="91425" tIns="91425" rIns="91425" bIns="91425" anchor="t" anchorCtr="0">
            <a:normAutofit/>
          </a:bodyPr>
          <a:lstStyle>
            <a:lvl1pPr marL="609585" lvl="0" indent="-457189" rtl="0">
              <a:spcBef>
                <a:spcPts val="0"/>
              </a:spcBef>
              <a:spcAft>
                <a:spcPts val="0"/>
              </a:spcAft>
              <a:buClr>
                <a:srgbClr val="44546A"/>
              </a:buClr>
              <a:buSzPts val="1800"/>
              <a:buFont typeface="Montserrat Medium"/>
              <a:buChar char="●"/>
              <a:defRPr>
                <a:solidFill>
                  <a:srgbClr val="44546A"/>
                </a:solidFill>
                <a:latin typeface="Montserrat Medium"/>
                <a:ea typeface="Montserrat Medium"/>
                <a:cs typeface="Montserrat Medium"/>
                <a:sym typeface="Montserrat Medium"/>
              </a:defRPr>
            </a:lvl1pPr>
            <a:lvl2pPr marL="1219170" lvl="1" indent="-423323" rtl="0">
              <a:spcBef>
                <a:spcPts val="0"/>
              </a:spcBef>
              <a:spcAft>
                <a:spcPts val="0"/>
              </a:spcAft>
              <a:buClr>
                <a:srgbClr val="44546A"/>
              </a:buClr>
              <a:buSzPts val="1400"/>
              <a:buFont typeface="Montserrat Medium"/>
              <a:buChar char="○"/>
              <a:defRPr>
                <a:solidFill>
                  <a:srgbClr val="44546A"/>
                </a:solidFill>
                <a:latin typeface="Montserrat Medium"/>
                <a:ea typeface="Montserrat Medium"/>
                <a:cs typeface="Montserrat Medium"/>
                <a:sym typeface="Montserrat Medium"/>
              </a:defRPr>
            </a:lvl2pPr>
            <a:lvl3pPr marL="1828754" lvl="2" indent="-423323" rtl="0">
              <a:spcBef>
                <a:spcPts val="0"/>
              </a:spcBef>
              <a:spcAft>
                <a:spcPts val="0"/>
              </a:spcAft>
              <a:buClr>
                <a:srgbClr val="44546A"/>
              </a:buClr>
              <a:buSzPts val="1400"/>
              <a:buFont typeface="Montserrat Medium"/>
              <a:buChar char="■"/>
              <a:defRPr>
                <a:solidFill>
                  <a:srgbClr val="44546A"/>
                </a:solidFill>
                <a:latin typeface="Montserrat Medium"/>
                <a:ea typeface="Montserrat Medium"/>
                <a:cs typeface="Montserrat Medium"/>
                <a:sym typeface="Montserrat Medium"/>
              </a:defRPr>
            </a:lvl3pPr>
            <a:lvl4pPr marL="2438339" lvl="3" indent="-423323" rtl="0">
              <a:spcBef>
                <a:spcPts val="0"/>
              </a:spcBef>
              <a:spcAft>
                <a:spcPts val="0"/>
              </a:spcAft>
              <a:buClr>
                <a:srgbClr val="44546A"/>
              </a:buClr>
              <a:buSzPts val="1400"/>
              <a:buFont typeface="Montserrat Medium"/>
              <a:buChar char="●"/>
              <a:defRPr>
                <a:solidFill>
                  <a:srgbClr val="44546A"/>
                </a:solidFill>
                <a:latin typeface="Montserrat Medium"/>
                <a:ea typeface="Montserrat Medium"/>
                <a:cs typeface="Montserrat Medium"/>
                <a:sym typeface="Montserrat Medium"/>
              </a:defRPr>
            </a:lvl4pPr>
            <a:lvl5pPr marL="3047924" lvl="4" indent="-423323" rtl="0">
              <a:spcBef>
                <a:spcPts val="0"/>
              </a:spcBef>
              <a:spcAft>
                <a:spcPts val="0"/>
              </a:spcAft>
              <a:buClr>
                <a:srgbClr val="44546A"/>
              </a:buClr>
              <a:buSzPts val="1400"/>
              <a:buFont typeface="Montserrat Medium"/>
              <a:buChar char="○"/>
              <a:defRPr>
                <a:solidFill>
                  <a:srgbClr val="44546A"/>
                </a:solidFill>
                <a:latin typeface="Montserrat Medium"/>
                <a:ea typeface="Montserrat Medium"/>
                <a:cs typeface="Montserrat Medium"/>
                <a:sym typeface="Montserrat Medium"/>
              </a:defRPr>
            </a:lvl5pPr>
            <a:lvl6pPr marL="3657509" lvl="5" indent="-423323" rtl="0">
              <a:spcBef>
                <a:spcPts val="0"/>
              </a:spcBef>
              <a:spcAft>
                <a:spcPts val="0"/>
              </a:spcAft>
              <a:buClr>
                <a:srgbClr val="44546A"/>
              </a:buClr>
              <a:buSzPts val="1400"/>
              <a:buFont typeface="Montserrat Medium"/>
              <a:buChar char="■"/>
              <a:defRPr>
                <a:solidFill>
                  <a:srgbClr val="44546A"/>
                </a:solidFill>
                <a:latin typeface="Montserrat Medium"/>
                <a:ea typeface="Montserrat Medium"/>
                <a:cs typeface="Montserrat Medium"/>
                <a:sym typeface="Montserrat Medium"/>
              </a:defRPr>
            </a:lvl6pPr>
            <a:lvl7pPr marL="4267093" lvl="6" indent="-423323" rtl="0">
              <a:spcBef>
                <a:spcPts val="0"/>
              </a:spcBef>
              <a:spcAft>
                <a:spcPts val="0"/>
              </a:spcAft>
              <a:buClr>
                <a:srgbClr val="44546A"/>
              </a:buClr>
              <a:buSzPts val="1400"/>
              <a:buFont typeface="Montserrat Medium"/>
              <a:buChar char="●"/>
              <a:defRPr>
                <a:solidFill>
                  <a:srgbClr val="44546A"/>
                </a:solidFill>
                <a:latin typeface="Montserrat Medium"/>
                <a:ea typeface="Montserrat Medium"/>
                <a:cs typeface="Montserrat Medium"/>
                <a:sym typeface="Montserrat Medium"/>
              </a:defRPr>
            </a:lvl7pPr>
            <a:lvl8pPr marL="4876678" lvl="7" indent="-423323" rtl="0">
              <a:spcBef>
                <a:spcPts val="0"/>
              </a:spcBef>
              <a:spcAft>
                <a:spcPts val="0"/>
              </a:spcAft>
              <a:buClr>
                <a:srgbClr val="44546A"/>
              </a:buClr>
              <a:buSzPts val="1400"/>
              <a:buFont typeface="Montserrat Medium"/>
              <a:buChar char="○"/>
              <a:defRPr>
                <a:solidFill>
                  <a:srgbClr val="44546A"/>
                </a:solidFill>
                <a:latin typeface="Montserrat Medium"/>
                <a:ea typeface="Montserrat Medium"/>
                <a:cs typeface="Montserrat Medium"/>
                <a:sym typeface="Montserrat Medium"/>
              </a:defRPr>
            </a:lvl8pPr>
            <a:lvl9pPr marL="5486263" lvl="8" indent="-423323" rtl="0">
              <a:spcBef>
                <a:spcPts val="0"/>
              </a:spcBef>
              <a:spcAft>
                <a:spcPts val="0"/>
              </a:spcAft>
              <a:buClr>
                <a:srgbClr val="44546A"/>
              </a:buClr>
              <a:buSzPts val="1400"/>
              <a:buFont typeface="Montserrat Medium"/>
              <a:buChar char="■"/>
              <a:defRPr>
                <a:solidFill>
                  <a:srgbClr val="44546A"/>
                </a:solidFill>
                <a:latin typeface="Montserrat Medium"/>
                <a:ea typeface="Montserrat Medium"/>
                <a:cs typeface="Montserrat Medium"/>
                <a:sym typeface="Montserrat Medium"/>
              </a:defRPr>
            </a:lvl9pPr>
          </a:lstStyle>
          <a:p>
            <a:pPr lvl="0"/>
            <a:r>
              <a:rPr lang="en-US"/>
              <a:t>Click to edit Master text styles</a:t>
            </a:r>
          </a:p>
        </p:txBody>
      </p:sp>
      <p:sp>
        <p:nvSpPr>
          <p:cNvPr id="29" name="Google Shape;29;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30" name="Google Shape;30;p6"/>
          <p:cNvSpPr txBox="1">
            <a:spLocks noGrp="1"/>
          </p:cNvSpPr>
          <p:nvPr>
            <p:ph type="title"/>
          </p:nvPr>
        </p:nvSpPr>
        <p:spPr>
          <a:xfrm>
            <a:off x="4338331" y="1071917"/>
            <a:ext cx="7668000" cy="7636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FBB83A"/>
              </a:buClr>
              <a:buSzPts val="3600"/>
              <a:buFont typeface="Montserrat Medium"/>
              <a:buNone/>
              <a:defRPr sz="4800">
                <a:solidFill>
                  <a:srgbClr val="FBB83A"/>
                </a:solidFill>
                <a:latin typeface="Montserrat Medium"/>
                <a:ea typeface="Montserrat Medium"/>
                <a:cs typeface="Montserrat Medium"/>
                <a:sym typeface="Montserrat Medium"/>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31" name="Google Shape;31;p6"/>
          <p:cNvSpPr>
            <a:spLocks noGrp="1"/>
          </p:cNvSpPr>
          <p:nvPr>
            <p:ph type="pic" idx="2"/>
          </p:nvPr>
        </p:nvSpPr>
        <p:spPr>
          <a:xfrm>
            <a:off x="-16900" y="0"/>
            <a:ext cx="4069600" cy="6874800"/>
          </a:xfrm>
          <a:prstGeom prst="rect">
            <a:avLst/>
          </a:prstGeom>
          <a:noFill/>
          <a:ln>
            <a:noFill/>
          </a:ln>
        </p:spPr>
      </p:sp>
    </p:spTree>
    <p:extLst>
      <p:ext uri="{BB962C8B-B14F-4D97-AF65-F5344CB8AC3E}">
        <p14:creationId xmlns:p14="http://schemas.microsoft.com/office/powerpoint/2010/main" val="3102272388"/>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matchingName="Timeline v2" type="blank" preserve="1">
  <p:cSld name="Timeline v2">
    <p:spTree>
      <p:nvGrpSpPr>
        <p:cNvPr id="1" name="Shape 32"/>
        <p:cNvGrpSpPr/>
        <p:nvPr/>
      </p:nvGrpSpPr>
      <p:grpSpPr>
        <a:xfrm>
          <a:off x="0" y="0"/>
          <a:ext cx="0" cy="0"/>
          <a:chOff x="0" y="0"/>
          <a:chExt cx="0" cy="0"/>
        </a:xfrm>
      </p:grpSpPr>
      <p:sp>
        <p:nvSpPr>
          <p:cNvPr id="33" name="Google Shape;33;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34" name="Google Shape;34;p7"/>
          <p:cNvSpPr/>
          <p:nvPr/>
        </p:nvSpPr>
        <p:spPr>
          <a:xfrm>
            <a:off x="734000" y="2973000"/>
            <a:ext cx="2144800" cy="912000"/>
          </a:xfrm>
          <a:prstGeom prst="parallelogram">
            <a:avLst>
              <a:gd name="adj" fmla="val 25000"/>
            </a:avLst>
          </a:prstGeom>
          <a:solidFill>
            <a:srgbClr val="0C70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7"/>
          <p:cNvSpPr/>
          <p:nvPr/>
        </p:nvSpPr>
        <p:spPr>
          <a:xfrm>
            <a:off x="2878800" y="2973000"/>
            <a:ext cx="2144800" cy="912000"/>
          </a:xfrm>
          <a:prstGeom prst="parallelogram">
            <a:avLst>
              <a:gd name="adj" fmla="val 25000"/>
            </a:avLst>
          </a:prstGeom>
          <a:solidFill>
            <a:srgbClr val="020A7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7"/>
          <p:cNvSpPr/>
          <p:nvPr/>
        </p:nvSpPr>
        <p:spPr>
          <a:xfrm>
            <a:off x="5023600" y="2973000"/>
            <a:ext cx="2144800" cy="912000"/>
          </a:xfrm>
          <a:prstGeom prst="parallelogram">
            <a:avLst>
              <a:gd name="adj" fmla="val 25000"/>
            </a:avLst>
          </a:prstGeom>
          <a:solidFill>
            <a:srgbClr val="44546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7"/>
          <p:cNvSpPr/>
          <p:nvPr/>
        </p:nvSpPr>
        <p:spPr>
          <a:xfrm>
            <a:off x="7168400" y="2973000"/>
            <a:ext cx="2144800" cy="912000"/>
          </a:xfrm>
          <a:prstGeom prst="parallelogram">
            <a:avLst>
              <a:gd name="adj" fmla="val 25000"/>
            </a:avLst>
          </a:prstGeom>
          <a:solidFill>
            <a:srgbClr val="0C70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7"/>
          <p:cNvSpPr/>
          <p:nvPr/>
        </p:nvSpPr>
        <p:spPr>
          <a:xfrm>
            <a:off x="9313200" y="2973000"/>
            <a:ext cx="2144800" cy="912000"/>
          </a:xfrm>
          <a:prstGeom prst="parallelogram">
            <a:avLst>
              <a:gd name="adj" fmla="val 25000"/>
            </a:avLst>
          </a:prstGeom>
          <a:solidFill>
            <a:srgbClr val="020A7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39" name="Google Shape;39;p7"/>
          <p:cNvCxnSpPr/>
          <p:nvPr/>
        </p:nvCxnSpPr>
        <p:spPr>
          <a:xfrm rot="10800000" flipH="1">
            <a:off x="1806833" y="2313433"/>
            <a:ext cx="16800" cy="624800"/>
          </a:xfrm>
          <a:prstGeom prst="straightConnector1">
            <a:avLst/>
          </a:prstGeom>
          <a:noFill/>
          <a:ln w="28575" cap="flat" cmpd="sng">
            <a:solidFill>
              <a:srgbClr val="FBB83A"/>
            </a:solidFill>
            <a:prstDash val="dash"/>
            <a:round/>
            <a:headEnd type="none" w="med" len="med"/>
            <a:tailEnd type="oval" w="med" len="med"/>
          </a:ln>
        </p:spPr>
      </p:cxnSp>
      <p:cxnSp>
        <p:nvCxnSpPr>
          <p:cNvPr id="40" name="Google Shape;40;p7"/>
          <p:cNvCxnSpPr/>
          <p:nvPr/>
        </p:nvCxnSpPr>
        <p:spPr>
          <a:xfrm rot="10800000" flipH="1">
            <a:off x="6087600" y="2313433"/>
            <a:ext cx="16800" cy="624800"/>
          </a:xfrm>
          <a:prstGeom prst="straightConnector1">
            <a:avLst/>
          </a:prstGeom>
          <a:noFill/>
          <a:ln w="28575" cap="flat" cmpd="sng">
            <a:solidFill>
              <a:srgbClr val="FBB83A"/>
            </a:solidFill>
            <a:prstDash val="dash"/>
            <a:round/>
            <a:headEnd type="none" w="med" len="med"/>
            <a:tailEnd type="oval" w="med" len="med"/>
          </a:ln>
        </p:spPr>
      </p:cxnSp>
      <p:cxnSp>
        <p:nvCxnSpPr>
          <p:cNvPr id="41" name="Google Shape;41;p7"/>
          <p:cNvCxnSpPr/>
          <p:nvPr/>
        </p:nvCxnSpPr>
        <p:spPr>
          <a:xfrm rot="10800000" flipH="1">
            <a:off x="10368367" y="2348200"/>
            <a:ext cx="16800" cy="624800"/>
          </a:xfrm>
          <a:prstGeom prst="straightConnector1">
            <a:avLst/>
          </a:prstGeom>
          <a:noFill/>
          <a:ln w="28575" cap="flat" cmpd="sng">
            <a:solidFill>
              <a:srgbClr val="FBB83A"/>
            </a:solidFill>
            <a:prstDash val="dash"/>
            <a:round/>
            <a:headEnd type="none" w="med" len="med"/>
            <a:tailEnd type="oval" w="med" len="med"/>
          </a:ln>
        </p:spPr>
      </p:cxnSp>
      <p:cxnSp>
        <p:nvCxnSpPr>
          <p:cNvPr id="42" name="Google Shape;42;p7"/>
          <p:cNvCxnSpPr/>
          <p:nvPr/>
        </p:nvCxnSpPr>
        <p:spPr>
          <a:xfrm flipH="1">
            <a:off x="3816400" y="3885000"/>
            <a:ext cx="6000" cy="674400"/>
          </a:xfrm>
          <a:prstGeom prst="straightConnector1">
            <a:avLst/>
          </a:prstGeom>
          <a:noFill/>
          <a:ln w="28575" cap="flat" cmpd="sng">
            <a:solidFill>
              <a:srgbClr val="FBB83A"/>
            </a:solidFill>
            <a:prstDash val="dash"/>
            <a:round/>
            <a:headEnd type="none" w="med" len="med"/>
            <a:tailEnd type="oval" w="med" len="med"/>
          </a:ln>
        </p:spPr>
      </p:cxnSp>
      <p:cxnSp>
        <p:nvCxnSpPr>
          <p:cNvPr id="43" name="Google Shape;43;p7"/>
          <p:cNvCxnSpPr/>
          <p:nvPr/>
        </p:nvCxnSpPr>
        <p:spPr>
          <a:xfrm flipH="1">
            <a:off x="8237800" y="3885000"/>
            <a:ext cx="6000" cy="674400"/>
          </a:xfrm>
          <a:prstGeom prst="straightConnector1">
            <a:avLst/>
          </a:prstGeom>
          <a:noFill/>
          <a:ln w="28575" cap="flat" cmpd="sng">
            <a:solidFill>
              <a:srgbClr val="FBB83A"/>
            </a:solidFill>
            <a:prstDash val="dash"/>
            <a:round/>
            <a:headEnd type="none" w="med" len="med"/>
            <a:tailEnd type="oval" w="med" len="med"/>
          </a:ln>
        </p:spPr>
      </p:cxnSp>
    </p:spTree>
    <p:extLst>
      <p:ext uri="{BB962C8B-B14F-4D97-AF65-F5344CB8AC3E}">
        <p14:creationId xmlns:p14="http://schemas.microsoft.com/office/powerpoint/2010/main" val="1621957187"/>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matchingName="Timeline v1" preserve="1">
  <p:cSld name="Timeline v1">
    <p:spTree>
      <p:nvGrpSpPr>
        <p:cNvPr id="1" name="Shape 44"/>
        <p:cNvGrpSpPr/>
        <p:nvPr/>
      </p:nvGrpSpPr>
      <p:grpSpPr>
        <a:xfrm>
          <a:off x="0" y="0"/>
          <a:ext cx="0" cy="0"/>
          <a:chOff x="0" y="0"/>
          <a:chExt cx="0" cy="0"/>
        </a:xfrm>
      </p:grpSpPr>
      <p:sp>
        <p:nvSpPr>
          <p:cNvPr id="45" name="Google Shape;45;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46" name="Google Shape;46;p8"/>
          <p:cNvSpPr/>
          <p:nvPr/>
        </p:nvSpPr>
        <p:spPr>
          <a:xfrm>
            <a:off x="494600" y="2982800"/>
            <a:ext cx="2713200" cy="912000"/>
          </a:xfrm>
          <a:prstGeom prst="parallelogram">
            <a:avLst>
              <a:gd name="adj" fmla="val 0"/>
            </a:avLst>
          </a:prstGeom>
          <a:solidFill>
            <a:srgbClr val="0C70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8"/>
          <p:cNvSpPr/>
          <p:nvPr/>
        </p:nvSpPr>
        <p:spPr>
          <a:xfrm>
            <a:off x="3324468" y="2982800"/>
            <a:ext cx="2713200" cy="912000"/>
          </a:xfrm>
          <a:prstGeom prst="parallelogram">
            <a:avLst>
              <a:gd name="adj" fmla="val 0"/>
            </a:avLst>
          </a:prstGeom>
          <a:solidFill>
            <a:srgbClr val="020A7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8"/>
          <p:cNvSpPr/>
          <p:nvPr/>
        </p:nvSpPr>
        <p:spPr>
          <a:xfrm>
            <a:off x="6154336" y="2982800"/>
            <a:ext cx="2713200" cy="912000"/>
          </a:xfrm>
          <a:prstGeom prst="parallelogram">
            <a:avLst>
              <a:gd name="adj" fmla="val 0"/>
            </a:avLst>
          </a:prstGeom>
          <a:solidFill>
            <a:srgbClr val="FBB83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8"/>
          <p:cNvSpPr/>
          <p:nvPr/>
        </p:nvSpPr>
        <p:spPr>
          <a:xfrm>
            <a:off x="8984204" y="2982800"/>
            <a:ext cx="2713200" cy="912000"/>
          </a:xfrm>
          <a:prstGeom prst="parallelogram">
            <a:avLst>
              <a:gd name="adj" fmla="val 0"/>
            </a:avLst>
          </a:prstGeom>
          <a:solidFill>
            <a:srgbClr val="44546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50" name="Google Shape;50;p8"/>
          <p:cNvCxnSpPr/>
          <p:nvPr/>
        </p:nvCxnSpPr>
        <p:spPr>
          <a:xfrm rot="10800000">
            <a:off x="514808" y="448800"/>
            <a:ext cx="0" cy="2534000"/>
          </a:xfrm>
          <a:prstGeom prst="straightConnector1">
            <a:avLst/>
          </a:prstGeom>
          <a:noFill/>
          <a:ln w="19050" cap="flat" cmpd="sng">
            <a:solidFill>
              <a:srgbClr val="0C70C8"/>
            </a:solidFill>
            <a:prstDash val="solid"/>
            <a:round/>
            <a:headEnd type="none" w="med" len="med"/>
            <a:tailEnd type="oval" w="med" len="med"/>
          </a:ln>
        </p:spPr>
      </p:cxnSp>
      <p:cxnSp>
        <p:nvCxnSpPr>
          <p:cNvPr id="51" name="Google Shape;51;p8"/>
          <p:cNvCxnSpPr/>
          <p:nvPr/>
        </p:nvCxnSpPr>
        <p:spPr>
          <a:xfrm rot="10800000">
            <a:off x="6174520" y="448800"/>
            <a:ext cx="0" cy="2534000"/>
          </a:xfrm>
          <a:prstGeom prst="straightConnector1">
            <a:avLst/>
          </a:prstGeom>
          <a:noFill/>
          <a:ln w="19050" cap="flat" cmpd="sng">
            <a:solidFill>
              <a:srgbClr val="FBB83A"/>
            </a:solidFill>
            <a:prstDash val="solid"/>
            <a:round/>
            <a:headEnd type="none" w="med" len="med"/>
            <a:tailEnd type="oval" w="med" len="med"/>
          </a:ln>
        </p:spPr>
      </p:cxnSp>
      <p:cxnSp>
        <p:nvCxnSpPr>
          <p:cNvPr id="52" name="Google Shape;52;p8"/>
          <p:cNvCxnSpPr/>
          <p:nvPr/>
        </p:nvCxnSpPr>
        <p:spPr>
          <a:xfrm>
            <a:off x="3334387" y="3894800"/>
            <a:ext cx="0" cy="2514400"/>
          </a:xfrm>
          <a:prstGeom prst="straightConnector1">
            <a:avLst/>
          </a:prstGeom>
          <a:noFill/>
          <a:ln w="19050" cap="flat" cmpd="sng">
            <a:solidFill>
              <a:srgbClr val="020A78"/>
            </a:solidFill>
            <a:prstDash val="solid"/>
            <a:round/>
            <a:headEnd type="none" w="med" len="med"/>
            <a:tailEnd type="oval" w="med" len="med"/>
          </a:ln>
        </p:spPr>
      </p:cxnSp>
      <p:cxnSp>
        <p:nvCxnSpPr>
          <p:cNvPr id="53" name="Google Shape;53;p8"/>
          <p:cNvCxnSpPr/>
          <p:nvPr/>
        </p:nvCxnSpPr>
        <p:spPr>
          <a:xfrm>
            <a:off x="8994136" y="3894800"/>
            <a:ext cx="0" cy="2514400"/>
          </a:xfrm>
          <a:prstGeom prst="straightConnector1">
            <a:avLst/>
          </a:prstGeom>
          <a:noFill/>
          <a:ln w="19050" cap="flat" cmpd="sng">
            <a:solidFill>
              <a:srgbClr val="44546A"/>
            </a:solidFill>
            <a:prstDash val="solid"/>
            <a:round/>
            <a:headEnd type="none" w="med" len="med"/>
            <a:tailEnd type="oval" w="med" len="med"/>
          </a:ln>
        </p:spPr>
      </p:cxnSp>
    </p:spTree>
    <p:extLst>
      <p:ext uri="{BB962C8B-B14F-4D97-AF65-F5344CB8AC3E}">
        <p14:creationId xmlns:p14="http://schemas.microsoft.com/office/powerpoint/2010/main" val="2957004007"/>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8DE66-8334-2344-ADAB-8DEB614811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236CC09-985B-7D43-8BA6-70D8F54B5DAF}"/>
              </a:ext>
            </a:extLst>
          </p:cNvPr>
          <p:cNvSpPr>
            <a:spLocks noGrp="1"/>
          </p:cNvSpPr>
          <p:nvPr>
            <p:ph type="sldNum" idx="10"/>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0778984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37749632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userDrawn="1">
  <p:cSld name="15_Title Slide">
    <p:bg>
      <p:bgPr>
        <a:solidFill>
          <a:srgbClr val="0C70C8"/>
        </a:solid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803188" y="1236572"/>
            <a:ext cx="8254315" cy="3519882"/>
          </a:xfrm>
        </p:spPr>
        <p:txBody>
          <a:bodyPr anchor="b">
            <a:normAutofit/>
          </a:bodyPr>
          <a:lstStyle>
            <a:lvl1pPr>
              <a:defRPr sz="5400">
                <a:solidFill>
                  <a:schemeClr val="bg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BB9F71A4-DE80-4132-20FE-D2D4347B9B7A}"/>
              </a:ext>
            </a:extLst>
          </p:cNvPr>
          <p:cNvSpPr>
            <a:spLocks noGrp="1"/>
          </p:cNvSpPr>
          <p:nvPr>
            <p:ph type="body" sz="quarter" idx="13"/>
          </p:nvPr>
        </p:nvSpPr>
        <p:spPr>
          <a:xfrm>
            <a:off x="803275" y="5029200"/>
            <a:ext cx="7723188" cy="1112838"/>
          </a:xfrm>
        </p:spPr>
        <p:txBody>
          <a:bodyPr/>
          <a:lstStyle>
            <a:lvl1pPr marL="0" indent="0">
              <a:buNone/>
              <a:defRPr>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5" name="Slide Number Placeholder 5">
            <a:extLst>
              <a:ext uri="{FF2B5EF4-FFF2-40B4-BE49-F238E27FC236}">
                <a16:creationId xmlns:a16="http://schemas.microsoft.com/office/drawing/2014/main" id="{AEB3DD83-8398-BEBF-801C-1D8144D3697C}"/>
              </a:ext>
            </a:extLst>
          </p:cNvPr>
          <p:cNvSpPr>
            <a:spLocks noGrp="1"/>
          </p:cNvSpPr>
          <p:nvPr>
            <p:ph type="sldNum" sz="quarter" idx="12"/>
          </p:nvPr>
        </p:nvSpPr>
        <p:spPr>
          <a:xfrm>
            <a:off x="11445498" y="6365726"/>
            <a:ext cx="481614" cy="365125"/>
          </a:xfrm>
          <a:solidFill>
            <a:srgbClr val="0C70C8"/>
          </a:solidFill>
        </p:spPr>
        <p:txBody>
          <a:bodyPr/>
          <a:lstStyle>
            <a:lvl1pPr>
              <a:defRPr sz="1000" b="0" i="0">
                <a:solidFill>
                  <a:schemeClr val="bg1"/>
                </a:solidFill>
                <a:latin typeface="Montserrat Medium" pitchFamily="2" charset="77"/>
              </a:defRPr>
            </a:lvl1pPr>
          </a:lstStyle>
          <a:p>
            <a:fld id="{1AF6F2DA-B01E-0F4A-9C3D-CC5E8B20FA62}" type="slidenum">
              <a:rPr lang="en-US" smtClean="0"/>
              <a:pPr/>
              <a:t>‹#›</a:t>
            </a:fld>
            <a:endParaRPr lang="en-US" dirty="0"/>
          </a:p>
        </p:txBody>
      </p:sp>
      <p:pic>
        <p:nvPicPr>
          <p:cNvPr id="6" name="Picture 5">
            <a:extLst>
              <a:ext uri="{FF2B5EF4-FFF2-40B4-BE49-F238E27FC236}">
                <a16:creationId xmlns:a16="http://schemas.microsoft.com/office/drawing/2014/main" id="{FDA3DAED-72A0-551C-52E3-A2E767F5FAB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3185" y="671528"/>
            <a:ext cx="4878743" cy="1933648"/>
          </a:xfrm>
          <a:prstGeom prst="rect">
            <a:avLst/>
          </a:prstGeom>
        </p:spPr>
      </p:pic>
    </p:spTree>
    <p:extLst>
      <p:ext uri="{BB962C8B-B14F-4D97-AF65-F5344CB8AC3E}">
        <p14:creationId xmlns:p14="http://schemas.microsoft.com/office/powerpoint/2010/main" val="1764694776"/>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4" y="-1"/>
            <a:ext cx="12191925" cy="644893"/>
          </a:xfrm>
          <a:prstGeom prst="rect">
            <a:avLst/>
          </a:prstGeom>
          <a:solidFill>
            <a:srgbClr val="0C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a:t>Click to edit Master title style</a:t>
            </a:r>
          </a:p>
        </p:txBody>
      </p:sp>
      <p:pic>
        <p:nvPicPr>
          <p:cNvPr id="4" name="Picture 3">
            <a:extLst>
              <a:ext uri="{FF2B5EF4-FFF2-40B4-BE49-F238E27FC236}">
                <a16:creationId xmlns:a16="http://schemas.microsoft.com/office/drawing/2014/main" id="{DA06DEF9-15AC-2754-8B08-68F485C2AAF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888" y="5788014"/>
            <a:ext cx="2378850" cy="942837"/>
          </a:xfrm>
          <a:prstGeom prst="rect">
            <a:avLst/>
          </a:prstGeom>
        </p:spPr>
      </p:pic>
    </p:spTree>
    <p:extLst>
      <p:ext uri="{BB962C8B-B14F-4D97-AF65-F5344CB8AC3E}">
        <p14:creationId xmlns:p14="http://schemas.microsoft.com/office/powerpoint/2010/main" val="2011587466"/>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4" y="-1"/>
            <a:ext cx="12191925" cy="644893"/>
          </a:xfrm>
          <a:prstGeom prst="rect">
            <a:avLst/>
          </a:prstGeom>
          <a:solidFill>
            <a:srgbClr val="0C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pic>
        <p:nvPicPr>
          <p:cNvPr id="3" name="Picture 2">
            <a:extLst>
              <a:ext uri="{FF2B5EF4-FFF2-40B4-BE49-F238E27FC236}">
                <a16:creationId xmlns:a16="http://schemas.microsoft.com/office/drawing/2014/main" id="{FEEFC862-62B9-6577-AC99-24F6034C14A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888" y="5788014"/>
            <a:ext cx="2378850" cy="942837"/>
          </a:xfrm>
          <a:prstGeom prst="rect">
            <a:avLst/>
          </a:prstGeom>
        </p:spPr>
      </p:pic>
    </p:spTree>
    <p:extLst>
      <p:ext uri="{BB962C8B-B14F-4D97-AF65-F5344CB8AC3E}">
        <p14:creationId xmlns:p14="http://schemas.microsoft.com/office/powerpoint/2010/main" val="206888027"/>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4" y="-1"/>
            <a:ext cx="12191925" cy="644893"/>
          </a:xfrm>
          <a:prstGeom prst="rect">
            <a:avLst/>
          </a:prstGeom>
          <a:solidFill>
            <a:srgbClr val="0C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836613" y="2011680"/>
            <a:ext cx="10501312"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836613" y="1092416"/>
            <a:ext cx="10501312"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pic>
        <p:nvPicPr>
          <p:cNvPr id="8" name="Picture 7">
            <a:extLst>
              <a:ext uri="{FF2B5EF4-FFF2-40B4-BE49-F238E27FC236}">
                <a16:creationId xmlns:a16="http://schemas.microsoft.com/office/drawing/2014/main" id="{6E921691-DC0A-4074-83D3-A6A8D5F4DDE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888" y="5788014"/>
            <a:ext cx="2378850" cy="942837"/>
          </a:xfrm>
          <a:prstGeom prst="rect">
            <a:avLst/>
          </a:prstGeom>
        </p:spPr>
      </p:pic>
    </p:spTree>
    <p:extLst>
      <p:ext uri="{BB962C8B-B14F-4D97-AF65-F5344CB8AC3E}">
        <p14:creationId xmlns:p14="http://schemas.microsoft.com/office/powerpoint/2010/main" val="2403138602"/>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b="0" i="0">
                <a:solidFill>
                  <a:srgbClr val="020A78"/>
                </a:solidFill>
                <a:latin typeface="Montserrat Medium" pitchFamily="2" charset="77"/>
              </a:defRPr>
            </a:lvl1pPr>
          </a:lstStyle>
          <a:p>
            <a:r>
              <a:rPr lang="en-US"/>
              <a:t>Click to edit Master title style</a:t>
            </a:r>
            <a:endParaRPr lang="en-US" dirty="0"/>
          </a:p>
        </p:txBody>
      </p:sp>
      <p:pic>
        <p:nvPicPr>
          <p:cNvPr id="4" name="Picture 3">
            <a:extLst>
              <a:ext uri="{FF2B5EF4-FFF2-40B4-BE49-F238E27FC236}">
                <a16:creationId xmlns:a16="http://schemas.microsoft.com/office/drawing/2014/main" id="{65C0D60D-B75D-7B8F-C6AC-1B63C67EF6B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548261" y="68406"/>
            <a:ext cx="2378850" cy="942837"/>
          </a:xfrm>
          <a:prstGeom prst="rect">
            <a:avLst/>
          </a:prstGeom>
        </p:spPr>
      </p:pic>
    </p:spTree>
    <p:extLst>
      <p:ext uri="{BB962C8B-B14F-4D97-AF65-F5344CB8AC3E}">
        <p14:creationId xmlns:p14="http://schemas.microsoft.com/office/powerpoint/2010/main" val="339227192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836613" y="2011680"/>
            <a:ext cx="10501312"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836613" y="1092416"/>
            <a:ext cx="10501312"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pic>
        <p:nvPicPr>
          <p:cNvPr id="5" name="Picture 4">
            <a:extLst>
              <a:ext uri="{FF2B5EF4-FFF2-40B4-BE49-F238E27FC236}">
                <a16:creationId xmlns:a16="http://schemas.microsoft.com/office/drawing/2014/main" id="{3CE64874-FB1C-3412-9A5B-C8DFCDCC9E3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548261" y="68406"/>
            <a:ext cx="2378850" cy="942837"/>
          </a:xfrm>
          <a:prstGeom prst="rect">
            <a:avLst/>
          </a:prstGeom>
        </p:spPr>
      </p:pic>
    </p:spTree>
    <p:extLst>
      <p:ext uri="{BB962C8B-B14F-4D97-AF65-F5344CB8AC3E}">
        <p14:creationId xmlns:p14="http://schemas.microsoft.com/office/powerpoint/2010/main" val="884387842"/>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BFA2FB-DA5E-D3F8-BF63-7045F48166E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 y="-19241"/>
            <a:ext cx="12192001" cy="6877241"/>
          </a:xfrm>
          <a:prstGeom prst="rect">
            <a:avLst/>
          </a:prstGeom>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2" y="0"/>
            <a:ext cx="12192000" cy="6858000"/>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 name="Google Shape;55;p13">
            <a:extLst>
              <a:ext uri="{FF2B5EF4-FFF2-40B4-BE49-F238E27FC236}">
                <a16:creationId xmlns:a16="http://schemas.microsoft.com/office/drawing/2014/main" id="{2D2F5E17-6D10-0A2B-4746-3B642B52135A}"/>
              </a:ext>
            </a:extLst>
          </p:cNvPr>
          <p:cNvSpPr/>
          <p:nvPr userDrawn="1"/>
        </p:nvSpPr>
        <p:spPr>
          <a:xfrm>
            <a:off x="-3" y="0"/>
            <a:ext cx="7710410" cy="6858000"/>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212816" y="6365726"/>
            <a:ext cx="481614" cy="365125"/>
          </a:xfrm>
          <a:solidFill>
            <a:srgbClr val="0C70C8"/>
          </a:solidFill>
        </p:spPr>
        <p:txBody>
          <a:bodyPr/>
          <a:lstStyle>
            <a:lvl1pPr algn="l">
              <a:defRPr sz="1000" b="0" i="0">
                <a:solidFill>
                  <a:schemeClr val="bg1"/>
                </a:solidFill>
                <a:latin typeface="Montserrat Medium" pitchFamily="2" charset="77"/>
              </a:defRPr>
            </a:lvl1pPr>
          </a:lstStyle>
          <a:p>
            <a:fld id="{1AF6F2DA-B01E-0F4A-9C3D-CC5E8B20FA62}" type="slidenum">
              <a:rPr lang="en-US" smtClean="0"/>
              <a:pPr/>
              <a:t>‹#›</a:t>
            </a:fld>
            <a:endParaRPr lang="en-US" dirty="0"/>
          </a:p>
        </p:txBody>
      </p:sp>
      <p:sp>
        <p:nvSpPr>
          <p:cNvPr id="7" name="Title 13">
            <a:extLst>
              <a:ext uri="{FF2B5EF4-FFF2-40B4-BE49-F238E27FC236}">
                <a16:creationId xmlns:a16="http://schemas.microsoft.com/office/drawing/2014/main" id="{5B615F0B-D4AB-69E0-609D-92E2945480C8}"/>
              </a:ext>
            </a:extLst>
          </p:cNvPr>
          <p:cNvSpPr>
            <a:spLocks noGrp="1"/>
          </p:cNvSpPr>
          <p:nvPr>
            <p:ph type="title"/>
          </p:nvPr>
        </p:nvSpPr>
        <p:spPr>
          <a:xfrm>
            <a:off x="803188" y="1236572"/>
            <a:ext cx="6465517" cy="3519882"/>
          </a:xfrm>
        </p:spPr>
        <p:txBody>
          <a:bodyPr anchor="b">
            <a:normAutofit/>
          </a:bodyPr>
          <a:lstStyle>
            <a:lvl1pPr marL="0" indent="0">
              <a:buFont typeface="+mj-lt"/>
              <a:buNone/>
              <a:defRPr sz="5400">
                <a:solidFill>
                  <a:schemeClr val="bg1"/>
                </a:solidFill>
              </a:defRPr>
            </a:lvl1pPr>
          </a:lstStyle>
          <a:p>
            <a:r>
              <a:rPr lang="en-US"/>
              <a:t>Click to edit Master title style</a:t>
            </a:r>
            <a:endParaRPr lang="en-US" dirty="0"/>
          </a:p>
        </p:txBody>
      </p:sp>
      <p:sp>
        <p:nvSpPr>
          <p:cNvPr id="9" name="Text Placeholder 3">
            <a:extLst>
              <a:ext uri="{FF2B5EF4-FFF2-40B4-BE49-F238E27FC236}">
                <a16:creationId xmlns:a16="http://schemas.microsoft.com/office/drawing/2014/main" id="{81797806-8C78-1864-C05A-4FD543F44E7C}"/>
              </a:ext>
            </a:extLst>
          </p:cNvPr>
          <p:cNvSpPr>
            <a:spLocks noGrp="1"/>
          </p:cNvSpPr>
          <p:nvPr>
            <p:ph type="body" sz="quarter" idx="13"/>
          </p:nvPr>
        </p:nvSpPr>
        <p:spPr>
          <a:xfrm>
            <a:off x="803275" y="5029200"/>
            <a:ext cx="6465430" cy="1112838"/>
          </a:xfrm>
        </p:spPr>
        <p:txBody>
          <a:bodyPr/>
          <a:lstStyle>
            <a:lvl1pPr marL="0" indent="0">
              <a:buFont typeface="+mj-lt"/>
              <a:buNone/>
              <a:defRPr>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8" name="Picture 7">
            <a:extLst>
              <a:ext uri="{FF2B5EF4-FFF2-40B4-BE49-F238E27FC236}">
                <a16:creationId xmlns:a16="http://schemas.microsoft.com/office/drawing/2014/main" id="{9C6FCD98-7BE2-B1EE-D157-B5DE2435B6A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11132" y="3669246"/>
            <a:ext cx="2268052" cy="2972186"/>
          </a:xfrm>
          <a:prstGeom prst="rect">
            <a:avLst/>
          </a:prstGeom>
        </p:spPr>
      </p:pic>
    </p:spTree>
    <p:extLst>
      <p:ext uri="{BB962C8B-B14F-4D97-AF65-F5344CB8AC3E}">
        <p14:creationId xmlns:p14="http://schemas.microsoft.com/office/powerpoint/2010/main" val="2198850921"/>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BFA2FB-DA5E-D3F8-BF63-7045F48166E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 y="-19241"/>
            <a:ext cx="12192001" cy="6877241"/>
          </a:xfrm>
          <a:prstGeom prst="rect">
            <a:avLst/>
          </a:prstGeom>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2" y="0"/>
            <a:ext cx="12192000" cy="6858000"/>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 name="Google Shape;55;p13">
            <a:extLst>
              <a:ext uri="{FF2B5EF4-FFF2-40B4-BE49-F238E27FC236}">
                <a16:creationId xmlns:a16="http://schemas.microsoft.com/office/drawing/2014/main" id="{2D2F5E17-6D10-0A2B-4746-3B642B52135A}"/>
              </a:ext>
            </a:extLst>
          </p:cNvPr>
          <p:cNvSpPr/>
          <p:nvPr userDrawn="1"/>
        </p:nvSpPr>
        <p:spPr>
          <a:xfrm>
            <a:off x="-3" y="0"/>
            <a:ext cx="7710410" cy="6858000"/>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788912" cy="344737"/>
          </a:xfrm>
        </p:spPr>
        <p:txBody>
          <a:bodyPr>
            <a:normAutofit/>
          </a:bodyPr>
          <a:lstStyle>
            <a:lvl1pPr>
              <a:defRPr sz="2000">
                <a:solidFill>
                  <a:schemeClr val="bg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434380" cy="392715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434380" cy="462013"/>
          </a:xfrm>
        </p:spPr>
        <p:txBody>
          <a:bodyPr>
            <a:normAutofit/>
          </a:bodyPr>
          <a:lstStyle>
            <a:lvl1pPr marL="0" indent="0">
              <a:buNone/>
              <a:defRPr sz="2400" b="1" i="0">
                <a:solidFill>
                  <a:schemeClr val="bg1"/>
                </a:solidFill>
                <a:latin typeface="Montserrat SemiBold" pitchFamily="2" charset="77"/>
              </a:defRPr>
            </a:lvl1pPr>
          </a:lstStyle>
          <a:p>
            <a:pPr lvl="0"/>
            <a:r>
              <a:rPr lang="en-US"/>
              <a:t>Click to edit Master text styles</a:t>
            </a:r>
          </a:p>
        </p:txBody>
      </p:sp>
      <p:sp>
        <p:nvSpPr>
          <p:cNvPr id="7" name="Slide Number Placeholder 5">
            <a:extLst>
              <a:ext uri="{FF2B5EF4-FFF2-40B4-BE49-F238E27FC236}">
                <a16:creationId xmlns:a16="http://schemas.microsoft.com/office/drawing/2014/main" id="{F1A91C2D-3450-577B-F855-8650AF37A1A2}"/>
              </a:ext>
            </a:extLst>
          </p:cNvPr>
          <p:cNvSpPr>
            <a:spLocks noGrp="1"/>
          </p:cNvSpPr>
          <p:nvPr>
            <p:ph type="sldNum" sz="quarter" idx="12"/>
          </p:nvPr>
        </p:nvSpPr>
        <p:spPr>
          <a:xfrm>
            <a:off x="368793" y="6365726"/>
            <a:ext cx="481614" cy="365125"/>
          </a:xfrm>
          <a:noFill/>
        </p:spPr>
        <p:txBody>
          <a:bodyPr/>
          <a:lstStyle>
            <a:lvl1pPr>
              <a:defRPr sz="1000" b="0" i="0">
                <a:solidFill>
                  <a:schemeClr val="bg1"/>
                </a:solidFill>
                <a:latin typeface="Montserrat Medium" pitchFamily="2" charset="77"/>
              </a:defRPr>
            </a:lvl1pPr>
          </a:lstStyle>
          <a:p>
            <a:pPr algn="l"/>
            <a:fld id="{1AF6F2DA-B01E-0F4A-9C3D-CC5E8B20FA62}" type="slidenum">
              <a:rPr lang="en-US" smtClean="0"/>
              <a:pPr algn="l"/>
              <a:t>‹#›</a:t>
            </a:fld>
            <a:endParaRPr lang="en-US" dirty="0"/>
          </a:p>
        </p:txBody>
      </p:sp>
      <p:pic>
        <p:nvPicPr>
          <p:cNvPr id="9" name="Picture 8">
            <a:extLst>
              <a:ext uri="{FF2B5EF4-FFF2-40B4-BE49-F238E27FC236}">
                <a16:creationId xmlns:a16="http://schemas.microsoft.com/office/drawing/2014/main" id="{2DCF438C-290B-7F9E-E0DB-6F9B858BD0E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11132" y="3669246"/>
            <a:ext cx="2268052" cy="2972186"/>
          </a:xfrm>
          <a:prstGeom prst="rect">
            <a:avLst/>
          </a:prstGeom>
        </p:spPr>
      </p:pic>
    </p:spTree>
    <p:extLst>
      <p:ext uri="{BB962C8B-B14F-4D97-AF65-F5344CB8AC3E}">
        <p14:creationId xmlns:p14="http://schemas.microsoft.com/office/powerpoint/2010/main" val="678376840"/>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67043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67043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grpSp>
        <p:nvGrpSpPr>
          <p:cNvPr id="7" name="Group 6">
            <a:extLst>
              <a:ext uri="{FF2B5EF4-FFF2-40B4-BE49-F238E27FC236}">
                <a16:creationId xmlns:a16="http://schemas.microsoft.com/office/drawing/2014/main" id="{CED6B2FE-01F0-D031-A25D-AE8A8A41441F}"/>
              </a:ext>
            </a:extLst>
          </p:cNvPr>
          <p:cNvGrpSpPr/>
          <p:nvPr userDrawn="1"/>
        </p:nvGrpSpPr>
        <p:grpSpPr>
          <a:xfrm>
            <a:off x="7702087" y="0"/>
            <a:ext cx="4489913" cy="6864955"/>
            <a:chOff x="7702087" y="0"/>
            <a:chExt cx="4489913" cy="6864955"/>
          </a:xfrm>
        </p:grpSpPr>
        <p:pic>
          <p:nvPicPr>
            <p:cNvPr id="2" name="Google Shape;54;p13">
              <a:extLst>
                <a:ext uri="{FF2B5EF4-FFF2-40B4-BE49-F238E27FC236}">
                  <a16:creationId xmlns:a16="http://schemas.microsoft.com/office/drawing/2014/main" id="{8E298BD6-02F9-416A-BFDB-A9A8394EC78C}"/>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7702087" y="0"/>
              <a:ext cx="4489913" cy="6858000"/>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58000"/>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Slide Number Placeholder 5">
            <a:extLst>
              <a:ext uri="{FF2B5EF4-FFF2-40B4-BE49-F238E27FC236}">
                <a16:creationId xmlns:a16="http://schemas.microsoft.com/office/drawing/2014/main" id="{BD8CD98B-1151-0A20-2E4F-1195300BD409}"/>
              </a:ext>
            </a:extLst>
          </p:cNvPr>
          <p:cNvSpPr>
            <a:spLocks noGrp="1"/>
          </p:cNvSpPr>
          <p:nvPr>
            <p:ph type="sldNum" sz="quarter" idx="12"/>
          </p:nvPr>
        </p:nvSpPr>
        <p:spPr>
          <a:xfrm>
            <a:off x="368793" y="6365726"/>
            <a:ext cx="481614" cy="365125"/>
          </a:xfrm>
          <a:noFill/>
        </p:spPr>
        <p:txBody>
          <a:bodyPr/>
          <a:lstStyle>
            <a:lvl1pPr algn="l">
              <a:defRPr sz="1000" b="0" i="0">
                <a:solidFill>
                  <a:schemeClr val="tx1"/>
                </a:solidFill>
                <a:latin typeface="Montserrat Medium" pitchFamily="2" charset="77"/>
              </a:defRPr>
            </a:lvl1pPr>
          </a:lstStyle>
          <a:p>
            <a:fld id="{1AF6F2DA-B01E-0F4A-9C3D-CC5E8B20FA62}" type="slidenum">
              <a:rPr lang="en-US" smtClean="0"/>
              <a:pPr/>
              <a:t>‹#›</a:t>
            </a:fld>
            <a:endParaRPr lang="en-US" dirty="0"/>
          </a:p>
        </p:txBody>
      </p:sp>
      <p:pic>
        <p:nvPicPr>
          <p:cNvPr id="8" name="Picture 7">
            <a:extLst>
              <a:ext uri="{FF2B5EF4-FFF2-40B4-BE49-F238E27FC236}">
                <a16:creationId xmlns:a16="http://schemas.microsoft.com/office/drawing/2014/main" id="{E683906E-860A-BF5A-7130-776454E5696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11132" y="3669246"/>
            <a:ext cx="2268052" cy="2972186"/>
          </a:xfrm>
          <a:prstGeom prst="rect">
            <a:avLst/>
          </a:prstGeom>
        </p:spPr>
      </p:pic>
    </p:spTree>
    <p:extLst>
      <p:ext uri="{BB962C8B-B14F-4D97-AF65-F5344CB8AC3E}">
        <p14:creationId xmlns:p14="http://schemas.microsoft.com/office/powerpoint/2010/main" val="3074645754"/>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grpSp>
        <p:nvGrpSpPr>
          <p:cNvPr id="7" name="Group 6">
            <a:extLst>
              <a:ext uri="{FF2B5EF4-FFF2-40B4-BE49-F238E27FC236}">
                <a16:creationId xmlns:a16="http://schemas.microsoft.com/office/drawing/2014/main" id="{CED6B2FE-01F0-D031-A25D-AE8A8A41441F}"/>
              </a:ext>
            </a:extLst>
          </p:cNvPr>
          <p:cNvGrpSpPr/>
          <p:nvPr userDrawn="1"/>
        </p:nvGrpSpPr>
        <p:grpSpPr>
          <a:xfrm flipH="1">
            <a:off x="0" y="0"/>
            <a:ext cx="4489913" cy="6864955"/>
            <a:chOff x="7702087" y="0"/>
            <a:chExt cx="4489913" cy="6864955"/>
          </a:xfrm>
        </p:grpSpPr>
        <p:pic>
          <p:nvPicPr>
            <p:cNvPr id="2" name="Google Shape;54;p13">
              <a:extLst>
                <a:ext uri="{FF2B5EF4-FFF2-40B4-BE49-F238E27FC236}">
                  <a16:creationId xmlns:a16="http://schemas.microsoft.com/office/drawing/2014/main" id="{8E298BD6-02F9-416A-BFDB-A9A8394EC78C}"/>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7702087" y="0"/>
              <a:ext cx="4489913" cy="6858000"/>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58000"/>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a:p>
        </p:txBody>
      </p:sp>
      <p:sp>
        <p:nvSpPr>
          <p:cNvPr id="8" name="Google Shape;122;p18">
            <a:extLst>
              <a:ext uri="{FF2B5EF4-FFF2-40B4-BE49-F238E27FC236}">
                <a16:creationId xmlns:a16="http://schemas.microsoft.com/office/drawing/2014/main" id="{25048A7C-FDC2-FDD3-0F23-32D99873E1B6}"/>
              </a:ext>
            </a:extLst>
          </p:cNvPr>
          <p:cNvSpPr/>
          <p:nvPr userDrawn="1"/>
        </p:nvSpPr>
        <p:spPr>
          <a:xfrm>
            <a:off x="74" y="-9728"/>
            <a:ext cx="4489839" cy="644893"/>
          </a:xfrm>
          <a:prstGeom prst="rect">
            <a:avLst/>
          </a:prstGeom>
          <a:solidFill>
            <a:srgbClr val="0C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90" y="150075"/>
            <a:ext cx="4225024" cy="344737"/>
          </a:xfrm>
        </p:spPr>
        <p:txBody>
          <a:bodyPr>
            <a:normAutofit/>
          </a:bodyPr>
          <a:lstStyle>
            <a:lvl1pPr>
              <a:defRPr sz="1400">
                <a:solidFill>
                  <a:schemeClr val="bg1"/>
                </a:solidFill>
              </a:defRPr>
            </a:lvl1pPr>
          </a:lstStyle>
          <a:p>
            <a:r>
              <a:rPr lang="en-US"/>
              <a:t>Click to edit Master title style</a:t>
            </a:r>
            <a:endParaRPr lang="en-US" dirty="0"/>
          </a:p>
        </p:txBody>
      </p:sp>
      <p:pic>
        <p:nvPicPr>
          <p:cNvPr id="3" name="Picture 2">
            <a:extLst>
              <a:ext uri="{FF2B5EF4-FFF2-40B4-BE49-F238E27FC236}">
                <a16:creationId xmlns:a16="http://schemas.microsoft.com/office/drawing/2014/main" id="{E8044A28-B060-7365-2669-25F25138BD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6125" y="3669246"/>
            <a:ext cx="2268052" cy="2972186"/>
          </a:xfrm>
          <a:prstGeom prst="rect">
            <a:avLst/>
          </a:prstGeom>
        </p:spPr>
      </p:pic>
    </p:spTree>
    <p:extLst>
      <p:ext uri="{BB962C8B-B14F-4D97-AF65-F5344CB8AC3E}">
        <p14:creationId xmlns:p14="http://schemas.microsoft.com/office/powerpoint/2010/main" val="28194495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847879164"/>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grpSp>
        <p:nvGrpSpPr>
          <p:cNvPr id="7" name="Group 6">
            <a:extLst>
              <a:ext uri="{FF2B5EF4-FFF2-40B4-BE49-F238E27FC236}">
                <a16:creationId xmlns:a16="http://schemas.microsoft.com/office/drawing/2014/main" id="{CED6B2FE-01F0-D031-A25D-AE8A8A41441F}"/>
              </a:ext>
            </a:extLst>
          </p:cNvPr>
          <p:cNvGrpSpPr/>
          <p:nvPr userDrawn="1"/>
        </p:nvGrpSpPr>
        <p:grpSpPr>
          <a:xfrm flipH="1">
            <a:off x="0" y="0"/>
            <a:ext cx="4489913" cy="6864955"/>
            <a:chOff x="7702087" y="0"/>
            <a:chExt cx="4489913" cy="6864955"/>
          </a:xfrm>
        </p:grpSpPr>
        <p:pic>
          <p:nvPicPr>
            <p:cNvPr id="2" name="Google Shape;54;p13">
              <a:extLst>
                <a:ext uri="{FF2B5EF4-FFF2-40B4-BE49-F238E27FC236}">
                  <a16:creationId xmlns:a16="http://schemas.microsoft.com/office/drawing/2014/main" id="{8E298BD6-02F9-416A-BFDB-A9A8394EC78C}"/>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7702087" y="0"/>
              <a:ext cx="4489913" cy="6858000"/>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58000"/>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dirty="0"/>
          </a:p>
        </p:txBody>
      </p:sp>
      <p:pic>
        <p:nvPicPr>
          <p:cNvPr id="8" name="Picture 7">
            <a:extLst>
              <a:ext uri="{FF2B5EF4-FFF2-40B4-BE49-F238E27FC236}">
                <a16:creationId xmlns:a16="http://schemas.microsoft.com/office/drawing/2014/main" id="{5E143203-395C-84E1-586A-80047C8F96F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6125" y="3669246"/>
            <a:ext cx="2268052" cy="2972186"/>
          </a:xfrm>
          <a:prstGeom prst="rect">
            <a:avLst/>
          </a:prstGeom>
        </p:spPr>
      </p:pic>
    </p:spTree>
    <p:extLst>
      <p:ext uri="{BB962C8B-B14F-4D97-AF65-F5344CB8AC3E}">
        <p14:creationId xmlns:p14="http://schemas.microsoft.com/office/powerpoint/2010/main" val="1816909214"/>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38_Title Slide">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67043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67043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grpSp>
        <p:nvGrpSpPr>
          <p:cNvPr id="13" name="Group 12">
            <a:extLst>
              <a:ext uri="{FF2B5EF4-FFF2-40B4-BE49-F238E27FC236}">
                <a16:creationId xmlns:a16="http://schemas.microsoft.com/office/drawing/2014/main" id="{2D8BA504-6F85-1486-1275-75C693D8FEEE}"/>
              </a:ext>
            </a:extLst>
          </p:cNvPr>
          <p:cNvGrpSpPr/>
          <p:nvPr userDrawn="1"/>
        </p:nvGrpSpPr>
        <p:grpSpPr>
          <a:xfrm>
            <a:off x="7702086" y="6955"/>
            <a:ext cx="4489914" cy="6877241"/>
            <a:chOff x="7702086" y="6955"/>
            <a:chExt cx="4489914" cy="6877241"/>
          </a:xfrm>
        </p:grpSpPr>
        <p:pic>
          <p:nvPicPr>
            <p:cNvPr id="10" name="Google Shape;110;p17">
              <a:extLst>
                <a:ext uri="{FF2B5EF4-FFF2-40B4-BE49-F238E27FC236}">
                  <a16:creationId xmlns:a16="http://schemas.microsoft.com/office/drawing/2014/main" id="{4F3A0320-5EBF-37FC-C143-CC77F0099CEC}"/>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t="-86"/>
            <a:stretch/>
          </p:blipFill>
          <p:spPr>
            <a:xfrm>
              <a:off x="7702086" y="6955"/>
              <a:ext cx="4489914" cy="6851045"/>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77241"/>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2" name="Slide Number Placeholder 5">
            <a:extLst>
              <a:ext uri="{FF2B5EF4-FFF2-40B4-BE49-F238E27FC236}">
                <a16:creationId xmlns:a16="http://schemas.microsoft.com/office/drawing/2014/main" id="{E72DD422-8FB9-3004-C384-3B64C2426947}"/>
              </a:ext>
            </a:extLst>
          </p:cNvPr>
          <p:cNvSpPr>
            <a:spLocks noGrp="1"/>
          </p:cNvSpPr>
          <p:nvPr>
            <p:ph type="sldNum" sz="quarter" idx="12"/>
          </p:nvPr>
        </p:nvSpPr>
        <p:spPr>
          <a:xfrm>
            <a:off x="368793" y="6365726"/>
            <a:ext cx="481614" cy="365125"/>
          </a:xfrm>
          <a:noFill/>
        </p:spPr>
        <p:txBody>
          <a:bodyPr/>
          <a:lstStyle>
            <a:lvl1pPr algn="l">
              <a:defRPr sz="1000" b="0" i="0">
                <a:solidFill>
                  <a:schemeClr val="tx1"/>
                </a:solidFill>
                <a:latin typeface="Montserrat Medium" pitchFamily="2" charset="77"/>
              </a:defRPr>
            </a:lvl1pPr>
          </a:lstStyle>
          <a:p>
            <a:fld id="{1AF6F2DA-B01E-0F4A-9C3D-CC5E8B20FA62}" type="slidenum">
              <a:rPr lang="en-US" smtClean="0"/>
              <a:pPr/>
              <a:t>‹#›</a:t>
            </a:fld>
            <a:endParaRPr lang="en-US" dirty="0"/>
          </a:p>
        </p:txBody>
      </p:sp>
      <p:pic>
        <p:nvPicPr>
          <p:cNvPr id="15" name="Picture 14">
            <a:extLst>
              <a:ext uri="{FF2B5EF4-FFF2-40B4-BE49-F238E27FC236}">
                <a16:creationId xmlns:a16="http://schemas.microsoft.com/office/drawing/2014/main" id="{A3A9A986-0594-47DB-DFC5-45074910083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11132" y="3669246"/>
            <a:ext cx="2268052" cy="2972186"/>
          </a:xfrm>
          <a:prstGeom prst="rect">
            <a:avLst/>
          </a:prstGeom>
        </p:spPr>
      </p:pic>
    </p:spTree>
    <p:extLst>
      <p:ext uri="{BB962C8B-B14F-4D97-AF65-F5344CB8AC3E}">
        <p14:creationId xmlns:p14="http://schemas.microsoft.com/office/powerpoint/2010/main" val="1814348851"/>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45_Title Slide">
    <p:spTree>
      <p:nvGrpSpPr>
        <p:cNvPr id="1" name=""/>
        <p:cNvGrpSpPr/>
        <p:nvPr/>
      </p:nvGrpSpPr>
      <p:grpSpPr>
        <a:xfrm>
          <a:off x="0" y="0"/>
          <a:ext cx="0" cy="0"/>
          <a:chOff x="0" y="0"/>
          <a:chExt cx="0" cy="0"/>
        </a:xfrm>
      </p:grpSpPr>
      <p:pic>
        <p:nvPicPr>
          <p:cNvPr id="12" name="Google Shape;110;p17">
            <a:extLst>
              <a:ext uri="{FF2B5EF4-FFF2-40B4-BE49-F238E27FC236}">
                <a16:creationId xmlns:a16="http://schemas.microsoft.com/office/drawing/2014/main" id="{CBEFC340-1869-22CB-5A5C-537D113451C4}"/>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t="-86"/>
          <a:stretch/>
        </p:blipFill>
        <p:spPr>
          <a:xfrm>
            <a:off x="0" y="0"/>
            <a:ext cx="4489914" cy="6858000"/>
          </a:xfrm>
          <a:prstGeom prst="rect">
            <a:avLst/>
          </a:prstGeom>
          <a:noFill/>
          <a:ln>
            <a:noFill/>
          </a:ln>
        </p:spPr>
      </p:pic>
      <p:sp>
        <p:nvSpPr>
          <p:cNvPr id="13" name="Google Shape;55;p13">
            <a:extLst>
              <a:ext uri="{FF2B5EF4-FFF2-40B4-BE49-F238E27FC236}">
                <a16:creationId xmlns:a16="http://schemas.microsoft.com/office/drawing/2014/main" id="{63E12DBC-28B4-3EF4-ADA0-11BC3AF35513}"/>
              </a:ext>
            </a:extLst>
          </p:cNvPr>
          <p:cNvSpPr/>
          <p:nvPr userDrawn="1"/>
        </p:nvSpPr>
        <p:spPr>
          <a:xfrm>
            <a:off x="1" y="-26196"/>
            <a:ext cx="4489913" cy="6877241"/>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a:p>
        </p:txBody>
      </p:sp>
      <p:sp>
        <p:nvSpPr>
          <p:cNvPr id="2" name="Google Shape;55;p13">
            <a:extLst>
              <a:ext uri="{FF2B5EF4-FFF2-40B4-BE49-F238E27FC236}">
                <a16:creationId xmlns:a16="http://schemas.microsoft.com/office/drawing/2014/main" id="{9016284E-F24B-4F6C-240A-940074AB1DFA}"/>
              </a:ext>
            </a:extLst>
          </p:cNvPr>
          <p:cNvSpPr/>
          <p:nvPr userDrawn="1"/>
        </p:nvSpPr>
        <p:spPr>
          <a:xfrm>
            <a:off x="1" y="6955"/>
            <a:ext cx="4489913" cy="716485"/>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90" y="150075"/>
            <a:ext cx="4225024" cy="344737"/>
          </a:xfrm>
        </p:spPr>
        <p:txBody>
          <a:bodyPr>
            <a:normAutofit/>
          </a:bodyPr>
          <a:lstStyle>
            <a:lvl1pPr>
              <a:defRPr sz="1400">
                <a:solidFill>
                  <a:schemeClr val="bg1"/>
                </a:solidFill>
              </a:defRPr>
            </a:lvl1pPr>
          </a:lstStyle>
          <a:p>
            <a:r>
              <a:rPr lang="en-US"/>
              <a:t>Click to edit Master title style</a:t>
            </a:r>
            <a:endParaRPr lang="en-US" dirty="0"/>
          </a:p>
        </p:txBody>
      </p:sp>
      <p:pic>
        <p:nvPicPr>
          <p:cNvPr id="5" name="Picture 4">
            <a:extLst>
              <a:ext uri="{FF2B5EF4-FFF2-40B4-BE49-F238E27FC236}">
                <a16:creationId xmlns:a16="http://schemas.microsoft.com/office/drawing/2014/main" id="{700B3CBA-7DF0-1F49-FCA7-87BFD070EF2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6125" y="3669246"/>
            <a:ext cx="2268052" cy="2972186"/>
          </a:xfrm>
          <a:prstGeom prst="rect">
            <a:avLst/>
          </a:prstGeom>
        </p:spPr>
      </p:pic>
    </p:spTree>
    <p:extLst>
      <p:ext uri="{BB962C8B-B14F-4D97-AF65-F5344CB8AC3E}">
        <p14:creationId xmlns:p14="http://schemas.microsoft.com/office/powerpoint/2010/main" val="2273900196"/>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46_Title Slide">
    <p:spTree>
      <p:nvGrpSpPr>
        <p:cNvPr id="1" name=""/>
        <p:cNvGrpSpPr/>
        <p:nvPr/>
      </p:nvGrpSpPr>
      <p:grpSpPr>
        <a:xfrm>
          <a:off x="0" y="0"/>
          <a:ext cx="0" cy="0"/>
          <a:chOff x="0" y="0"/>
          <a:chExt cx="0" cy="0"/>
        </a:xfrm>
      </p:grpSpPr>
      <p:pic>
        <p:nvPicPr>
          <p:cNvPr id="12" name="Google Shape;110;p17">
            <a:extLst>
              <a:ext uri="{FF2B5EF4-FFF2-40B4-BE49-F238E27FC236}">
                <a16:creationId xmlns:a16="http://schemas.microsoft.com/office/drawing/2014/main" id="{CBEFC340-1869-22CB-5A5C-537D113451C4}"/>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t="-86"/>
          <a:stretch/>
        </p:blipFill>
        <p:spPr>
          <a:xfrm>
            <a:off x="0" y="0"/>
            <a:ext cx="4489914" cy="6858000"/>
          </a:xfrm>
          <a:prstGeom prst="rect">
            <a:avLst/>
          </a:prstGeom>
          <a:noFill/>
          <a:ln>
            <a:noFill/>
          </a:ln>
        </p:spPr>
      </p:pic>
      <p:sp>
        <p:nvSpPr>
          <p:cNvPr id="13" name="Google Shape;55;p13">
            <a:extLst>
              <a:ext uri="{FF2B5EF4-FFF2-40B4-BE49-F238E27FC236}">
                <a16:creationId xmlns:a16="http://schemas.microsoft.com/office/drawing/2014/main" id="{63E12DBC-28B4-3EF4-ADA0-11BC3AF35513}"/>
              </a:ext>
            </a:extLst>
          </p:cNvPr>
          <p:cNvSpPr/>
          <p:nvPr userDrawn="1"/>
        </p:nvSpPr>
        <p:spPr>
          <a:xfrm>
            <a:off x="1" y="-26196"/>
            <a:ext cx="4489913" cy="6877241"/>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a:p>
        </p:txBody>
      </p:sp>
      <p:pic>
        <p:nvPicPr>
          <p:cNvPr id="2" name="Picture 1">
            <a:extLst>
              <a:ext uri="{FF2B5EF4-FFF2-40B4-BE49-F238E27FC236}">
                <a16:creationId xmlns:a16="http://schemas.microsoft.com/office/drawing/2014/main" id="{40060C38-952F-0BC0-1800-3A8FF322B23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6125" y="3669246"/>
            <a:ext cx="2268052" cy="2972186"/>
          </a:xfrm>
          <a:prstGeom prst="rect">
            <a:avLst/>
          </a:prstGeom>
        </p:spPr>
      </p:pic>
    </p:spTree>
    <p:extLst>
      <p:ext uri="{BB962C8B-B14F-4D97-AF65-F5344CB8AC3E}">
        <p14:creationId xmlns:p14="http://schemas.microsoft.com/office/powerpoint/2010/main" val="2947608374"/>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4" y="-1"/>
            <a:ext cx="12191925" cy="644893"/>
          </a:xfrm>
          <a:prstGeom prst="rect">
            <a:avLst/>
          </a:prstGeom>
          <a:solidFill>
            <a:srgbClr val="0C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458552"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458552"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pic>
        <p:nvPicPr>
          <p:cNvPr id="3" name="Picture 2">
            <a:extLst>
              <a:ext uri="{FF2B5EF4-FFF2-40B4-BE49-F238E27FC236}">
                <a16:creationId xmlns:a16="http://schemas.microsoft.com/office/drawing/2014/main" id="{97D76386-160C-679C-19D3-F5C464EDB7D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888" y="5788014"/>
            <a:ext cx="2378850" cy="942837"/>
          </a:xfrm>
          <a:prstGeom prst="rect">
            <a:avLst/>
          </a:prstGeom>
        </p:spPr>
      </p:pic>
    </p:spTree>
    <p:extLst>
      <p:ext uri="{BB962C8B-B14F-4D97-AF65-F5344CB8AC3E}">
        <p14:creationId xmlns:p14="http://schemas.microsoft.com/office/powerpoint/2010/main" val="15827059"/>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6" y="-9728"/>
            <a:ext cx="6095924" cy="6867728"/>
          </a:xfrm>
          <a:prstGeom prst="rect">
            <a:avLst/>
          </a:prstGeom>
          <a:solidFill>
            <a:srgbClr val="0C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bg1"/>
              </a:solidFill>
            </a:endParaRP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chemeClr val="bg1"/>
                </a:solidFill>
                <a:latin typeface="Montserrat SemiBold" pitchFamily="2" charset="77"/>
              </a:defRPr>
            </a:lvl1pPr>
          </a:lstStyle>
          <a:p>
            <a:pPr lvl="0"/>
            <a:r>
              <a:rPr lang="en-US"/>
              <a:t>Click to edit Master text styles</a:t>
            </a:r>
          </a:p>
        </p:txBody>
      </p:sp>
      <p:sp>
        <p:nvSpPr>
          <p:cNvPr id="3" name="Text Placeholder 3">
            <a:extLst>
              <a:ext uri="{FF2B5EF4-FFF2-40B4-BE49-F238E27FC236}">
                <a16:creationId xmlns:a16="http://schemas.microsoft.com/office/drawing/2014/main" id="{0DE1D078-3D0A-670A-0490-71FD30945BF2}"/>
              </a:ext>
            </a:extLst>
          </p:cNvPr>
          <p:cNvSpPr>
            <a:spLocks noGrp="1"/>
          </p:cNvSpPr>
          <p:nvPr>
            <p:ph type="body" sz="quarter" idx="15"/>
          </p:nvPr>
        </p:nvSpPr>
        <p:spPr>
          <a:xfrm>
            <a:off x="6448927"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a:extLst>
              <a:ext uri="{FF2B5EF4-FFF2-40B4-BE49-F238E27FC236}">
                <a16:creationId xmlns:a16="http://schemas.microsoft.com/office/drawing/2014/main" id="{7B8335FE-1BC1-E981-F047-4A7E35239174}"/>
              </a:ext>
            </a:extLst>
          </p:cNvPr>
          <p:cNvSpPr>
            <a:spLocks noGrp="1"/>
          </p:cNvSpPr>
          <p:nvPr>
            <p:ph type="body" sz="quarter" idx="16"/>
          </p:nvPr>
        </p:nvSpPr>
        <p:spPr>
          <a:xfrm>
            <a:off x="6448927"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8" name="Title 13">
            <a:extLst>
              <a:ext uri="{FF2B5EF4-FFF2-40B4-BE49-F238E27FC236}">
                <a16:creationId xmlns:a16="http://schemas.microsoft.com/office/drawing/2014/main" id="{5248D51F-FE71-3703-B796-1487E8782086}"/>
              </a:ext>
            </a:extLst>
          </p:cNvPr>
          <p:cNvSpPr>
            <a:spLocks noGrp="1"/>
          </p:cNvSpPr>
          <p:nvPr>
            <p:ph type="title"/>
          </p:nvPr>
        </p:nvSpPr>
        <p:spPr>
          <a:xfrm>
            <a:off x="264888" y="150075"/>
            <a:ext cx="5673899" cy="344737"/>
          </a:xfrm>
        </p:spPr>
        <p:txBody>
          <a:bodyPr>
            <a:normAutofit/>
          </a:bodyPr>
          <a:lstStyle>
            <a:lvl1pPr>
              <a:defRPr sz="2000">
                <a:solidFill>
                  <a:schemeClr val="bg1"/>
                </a:solidFill>
              </a:defRPr>
            </a:lvl1pPr>
          </a:lstStyle>
          <a:p>
            <a:r>
              <a:rPr lang="en-US"/>
              <a:t>Click to edit Master title style</a:t>
            </a:r>
            <a:endParaRPr lang="en-US" dirty="0"/>
          </a:p>
        </p:txBody>
      </p:sp>
      <p:pic>
        <p:nvPicPr>
          <p:cNvPr id="9" name="Picture 8">
            <a:extLst>
              <a:ext uri="{FF2B5EF4-FFF2-40B4-BE49-F238E27FC236}">
                <a16:creationId xmlns:a16="http://schemas.microsoft.com/office/drawing/2014/main" id="{71F6740E-1467-4AB2-3F6A-8785AD9C0E1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548261" y="68406"/>
            <a:ext cx="2378850" cy="942837"/>
          </a:xfrm>
          <a:prstGeom prst="rect">
            <a:avLst/>
          </a:prstGeom>
        </p:spPr>
      </p:pic>
    </p:spTree>
    <p:extLst>
      <p:ext uri="{BB962C8B-B14F-4D97-AF65-F5344CB8AC3E}">
        <p14:creationId xmlns:p14="http://schemas.microsoft.com/office/powerpoint/2010/main" val="804743943"/>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Google Shape;122;p18">
            <a:extLst>
              <a:ext uri="{FF2B5EF4-FFF2-40B4-BE49-F238E27FC236}">
                <a16:creationId xmlns:a16="http://schemas.microsoft.com/office/drawing/2014/main" id="{34EEEDD2-A258-2F1F-176D-5B993090DBDF}"/>
              </a:ext>
            </a:extLst>
          </p:cNvPr>
          <p:cNvSpPr/>
          <p:nvPr userDrawn="1"/>
        </p:nvSpPr>
        <p:spPr>
          <a:xfrm flipH="1">
            <a:off x="6096000" y="-9728"/>
            <a:ext cx="6096000" cy="6867728"/>
          </a:xfrm>
          <a:prstGeom prst="rect">
            <a:avLst/>
          </a:prstGeom>
          <a:solidFill>
            <a:srgbClr val="0C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bg1"/>
              </a:solidFill>
            </a:endParaRP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3" name="Text Placeholder 3">
            <a:extLst>
              <a:ext uri="{FF2B5EF4-FFF2-40B4-BE49-F238E27FC236}">
                <a16:creationId xmlns:a16="http://schemas.microsoft.com/office/drawing/2014/main" id="{0DE1D078-3D0A-670A-0490-71FD30945BF2}"/>
              </a:ext>
            </a:extLst>
          </p:cNvPr>
          <p:cNvSpPr>
            <a:spLocks noGrp="1"/>
          </p:cNvSpPr>
          <p:nvPr>
            <p:ph type="body" sz="quarter" idx="15"/>
          </p:nvPr>
        </p:nvSpPr>
        <p:spPr>
          <a:xfrm>
            <a:off x="6448927" y="2011680"/>
            <a:ext cx="5468560" cy="392715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a:extLst>
              <a:ext uri="{FF2B5EF4-FFF2-40B4-BE49-F238E27FC236}">
                <a16:creationId xmlns:a16="http://schemas.microsoft.com/office/drawing/2014/main" id="{7B8335FE-1BC1-E981-F047-4A7E35239174}"/>
              </a:ext>
            </a:extLst>
          </p:cNvPr>
          <p:cNvSpPr>
            <a:spLocks noGrp="1"/>
          </p:cNvSpPr>
          <p:nvPr>
            <p:ph type="body" sz="quarter" idx="16"/>
          </p:nvPr>
        </p:nvSpPr>
        <p:spPr>
          <a:xfrm>
            <a:off x="6448927" y="1092416"/>
            <a:ext cx="5468560" cy="462013"/>
          </a:xfrm>
        </p:spPr>
        <p:txBody>
          <a:bodyPr>
            <a:normAutofit/>
          </a:bodyPr>
          <a:lstStyle>
            <a:lvl1pPr marL="0" indent="0">
              <a:buNone/>
              <a:defRPr sz="2400" b="1" i="0">
                <a:solidFill>
                  <a:schemeClr val="bg1"/>
                </a:solidFill>
                <a:latin typeface="Montserrat SemiBold" pitchFamily="2" charset="77"/>
              </a:defRPr>
            </a:lvl1pPr>
          </a:lstStyle>
          <a:p>
            <a:pPr lvl="0"/>
            <a:r>
              <a:rPr lang="en-US"/>
              <a:t>Click to edit Master text styles</a:t>
            </a:r>
          </a:p>
        </p:txBody>
      </p:sp>
      <p:sp>
        <p:nvSpPr>
          <p:cNvPr id="8" name="Title 13">
            <a:extLst>
              <a:ext uri="{FF2B5EF4-FFF2-40B4-BE49-F238E27FC236}">
                <a16:creationId xmlns:a16="http://schemas.microsoft.com/office/drawing/2014/main" id="{5248D51F-FE71-3703-B796-1487E8782086}"/>
              </a:ext>
            </a:extLst>
          </p:cNvPr>
          <p:cNvSpPr>
            <a:spLocks noGrp="1"/>
          </p:cNvSpPr>
          <p:nvPr>
            <p:ph type="title"/>
          </p:nvPr>
        </p:nvSpPr>
        <p:spPr>
          <a:xfrm>
            <a:off x="264888" y="150075"/>
            <a:ext cx="5673899" cy="344737"/>
          </a:xfrm>
        </p:spPr>
        <p:txBody>
          <a:bodyPr>
            <a:normAutofit/>
          </a:bodyPr>
          <a:lstStyle>
            <a:lvl1pPr>
              <a:defRPr sz="2000">
                <a:solidFill>
                  <a:srgbClr val="0C70C8"/>
                </a:solidFill>
              </a:defRPr>
            </a:lvl1pPr>
          </a:lstStyle>
          <a:p>
            <a:r>
              <a:rPr lang="en-US"/>
              <a:t>Click to edit Master title style</a:t>
            </a:r>
            <a:endParaRPr lang="en-US" dirty="0"/>
          </a:p>
        </p:txBody>
      </p:sp>
      <p:sp>
        <p:nvSpPr>
          <p:cNvPr id="9" name="Slide Number Placeholder 5">
            <a:extLst>
              <a:ext uri="{FF2B5EF4-FFF2-40B4-BE49-F238E27FC236}">
                <a16:creationId xmlns:a16="http://schemas.microsoft.com/office/drawing/2014/main" id="{27E322E5-2DA2-4AB2-3752-83B98FA9DF61}"/>
              </a:ext>
            </a:extLst>
          </p:cNvPr>
          <p:cNvSpPr>
            <a:spLocks noGrp="1"/>
          </p:cNvSpPr>
          <p:nvPr>
            <p:ph type="sldNum" sz="quarter" idx="12"/>
          </p:nvPr>
        </p:nvSpPr>
        <p:spPr>
          <a:xfrm>
            <a:off x="11445498" y="6365726"/>
            <a:ext cx="481614" cy="365125"/>
          </a:xfrm>
          <a:solidFill>
            <a:srgbClr val="0C70C8"/>
          </a:solidFill>
        </p:spPr>
        <p:txBody>
          <a:bodyPr/>
          <a:lstStyle>
            <a:lvl1pPr>
              <a:defRPr sz="1000" b="0" i="0">
                <a:solidFill>
                  <a:schemeClr val="bg1"/>
                </a:solidFill>
                <a:latin typeface="Montserrat Medium" pitchFamily="2" charset="77"/>
              </a:defRPr>
            </a:lvl1pPr>
          </a:lstStyle>
          <a:p>
            <a:fld id="{1AF6F2DA-B01E-0F4A-9C3D-CC5E8B20FA62}" type="slidenum">
              <a:rPr lang="en-US" smtClean="0"/>
              <a:pPr/>
              <a:t>‹#›</a:t>
            </a:fld>
            <a:endParaRPr lang="en-US" dirty="0"/>
          </a:p>
        </p:txBody>
      </p:sp>
      <p:pic>
        <p:nvPicPr>
          <p:cNvPr id="2" name="Picture 1">
            <a:extLst>
              <a:ext uri="{FF2B5EF4-FFF2-40B4-BE49-F238E27FC236}">
                <a16:creationId xmlns:a16="http://schemas.microsoft.com/office/drawing/2014/main" id="{E7E92912-68FA-2A15-954C-242CFB346F0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548265" y="68406"/>
            <a:ext cx="2378848" cy="942836"/>
          </a:xfrm>
          <a:prstGeom prst="rect">
            <a:avLst/>
          </a:prstGeom>
        </p:spPr>
      </p:pic>
    </p:spTree>
    <p:extLst>
      <p:ext uri="{BB962C8B-B14F-4D97-AF65-F5344CB8AC3E}">
        <p14:creationId xmlns:p14="http://schemas.microsoft.com/office/powerpoint/2010/main" val="1560765286"/>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rgbClr val="020A78"/>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bg1"/>
                </a:solidFill>
              </a:defRPr>
            </a:lvl1pPr>
          </a:lstStyle>
          <a:p>
            <a:fld id="{1AF6F2DA-B01E-0F4A-9C3D-CC5E8B20FA62}" type="slidenum">
              <a:rPr lang="en-US" smtClean="0"/>
              <a:pPr/>
              <a:t>‹#›</a:t>
            </a:fld>
            <a:endParaRPr lang="en-US"/>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803188" y="1236572"/>
            <a:ext cx="8254315" cy="3519882"/>
          </a:xfrm>
        </p:spPr>
        <p:txBody>
          <a:bodyPr anchor="b">
            <a:normAutofit/>
          </a:bodyPr>
          <a:lstStyle>
            <a:lvl1pPr>
              <a:defRPr sz="54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BB9F71A4-DE80-4132-20FE-D2D4347B9B7A}"/>
              </a:ext>
            </a:extLst>
          </p:cNvPr>
          <p:cNvSpPr>
            <a:spLocks noGrp="1"/>
          </p:cNvSpPr>
          <p:nvPr>
            <p:ph type="body" sz="quarter" idx="13"/>
          </p:nvPr>
        </p:nvSpPr>
        <p:spPr>
          <a:xfrm>
            <a:off x="803275" y="5029200"/>
            <a:ext cx="7723188" cy="1112838"/>
          </a:xfrm>
        </p:spPr>
        <p:txBody>
          <a:bodyPr/>
          <a:lstStyle>
            <a:lvl1pPr marL="0" indent="0">
              <a:buNone/>
              <a:defRPr>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2" name="Picture 1">
            <a:extLst>
              <a:ext uri="{FF2B5EF4-FFF2-40B4-BE49-F238E27FC236}">
                <a16:creationId xmlns:a16="http://schemas.microsoft.com/office/drawing/2014/main" id="{C4F4B7FB-97EB-9B3E-7B2F-CBC398F31DE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3185" y="671528"/>
            <a:ext cx="4878743" cy="1933648"/>
          </a:xfrm>
          <a:prstGeom prst="rect">
            <a:avLst/>
          </a:prstGeom>
        </p:spPr>
      </p:pic>
    </p:spTree>
    <p:extLst>
      <p:ext uri="{BB962C8B-B14F-4D97-AF65-F5344CB8AC3E}">
        <p14:creationId xmlns:p14="http://schemas.microsoft.com/office/powerpoint/2010/main" val="3258021210"/>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47_Title Slide">
    <p:spTree>
      <p:nvGrpSpPr>
        <p:cNvPr id="1" name=""/>
        <p:cNvGrpSpPr/>
        <p:nvPr/>
      </p:nvGrpSpPr>
      <p:grpSpPr>
        <a:xfrm>
          <a:off x="0" y="0"/>
          <a:ext cx="0" cy="0"/>
          <a:chOff x="0" y="0"/>
          <a:chExt cx="0" cy="0"/>
        </a:xfrm>
      </p:grpSpPr>
      <p:pic>
        <p:nvPicPr>
          <p:cNvPr id="9" name="Google Shape;110;p17">
            <a:extLst>
              <a:ext uri="{FF2B5EF4-FFF2-40B4-BE49-F238E27FC236}">
                <a16:creationId xmlns:a16="http://schemas.microsoft.com/office/drawing/2014/main" id="{3AA49BDB-8D08-537A-3F72-16D78E848985}"/>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0" y="-6955"/>
            <a:ext cx="12192000" cy="6851045"/>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17929" y="0"/>
            <a:ext cx="12192000" cy="6858000"/>
          </a:xfrm>
          <a:prstGeom prst="rect">
            <a:avLst/>
          </a:prstGeom>
          <a:solidFill>
            <a:srgbClr val="020A78">
              <a:alpha val="8503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bg1"/>
                </a:solidFill>
              </a:defRPr>
            </a:lvl1pPr>
          </a:lstStyle>
          <a:p>
            <a:fld id="{1AF6F2DA-B01E-0F4A-9C3D-CC5E8B20FA62}" type="slidenum">
              <a:rPr lang="en-US" smtClean="0"/>
              <a:pPr/>
              <a:t>‹#›</a:t>
            </a:fld>
            <a:endParaRPr lang="en-US"/>
          </a:p>
        </p:txBody>
      </p:sp>
      <p:sp>
        <p:nvSpPr>
          <p:cNvPr id="3" name="Title 13">
            <a:extLst>
              <a:ext uri="{FF2B5EF4-FFF2-40B4-BE49-F238E27FC236}">
                <a16:creationId xmlns:a16="http://schemas.microsoft.com/office/drawing/2014/main" id="{7C568D20-F1DD-D5AA-A1E9-219896E2A0BA}"/>
              </a:ext>
            </a:extLst>
          </p:cNvPr>
          <p:cNvSpPr>
            <a:spLocks noGrp="1"/>
          </p:cNvSpPr>
          <p:nvPr>
            <p:ph type="title"/>
          </p:nvPr>
        </p:nvSpPr>
        <p:spPr>
          <a:xfrm>
            <a:off x="803188" y="1236572"/>
            <a:ext cx="8254315" cy="3519882"/>
          </a:xfrm>
        </p:spPr>
        <p:txBody>
          <a:bodyPr anchor="b">
            <a:normAutofit/>
          </a:bodyPr>
          <a:lstStyle>
            <a:lvl1pPr>
              <a:defRPr sz="5400">
                <a:solidFill>
                  <a:schemeClr val="bg1"/>
                </a:solidFill>
              </a:defRPr>
            </a:lvl1pPr>
          </a:lstStyle>
          <a:p>
            <a:r>
              <a:rPr lang="en-US"/>
              <a:t>Click to edit Master title style</a:t>
            </a:r>
          </a:p>
        </p:txBody>
      </p:sp>
      <p:sp>
        <p:nvSpPr>
          <p:cNvPr id="10" name="Text Placeholder 3">
            <a:extLst>
              <a:ext uri="{FF2B5EF4-FFF2-40B4-BE49-F238E27FC236}">
                <a16:creationId xmlns:a16="http://schemas.microsoft.com/office/drawing/2014/main" id="{19F3F3DB-71AE-AB47-B734-0142A406C562}"/>
              </a:ext>
            </a:extLst>
          </p:cNvPr>
          <p:cNvSpPr>
            <a:spLocks noGrp="1"/>
          </p:cNvSpPr>
          <p:nvPr>
            <p:ph type="body" sz="quarter" idx="13"/>
          </p:nvPr>
        </p:nvSpPr>
        <p:spPr>
          <a:xfrm>
            <a:off x="803275" y="5029200"/>
            <a:ext cx="7723188" cy="1112838"/>
          </a:xfrm>
        </p:spPr>
        <p:txBody>
          <a:bodyPr/>
          <a:lstStyle>
            <a:lvl1pPr marL="0" indent="0">
              <a:buNone/>
              <a:defRPr>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4" name="Picture 3">
            <a:extLst>
              <a:ext uri="{FF2B5EF4-FFF2-40B4-BE49-F238E27FC236}">
                <a16:creationId xmlns:a16="http://schemas.microsoft.com/office/drawing/2014/main" id="{9513CD48-E922-7B0B-65AF-1ECD6D11457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3185" y="671528"/>
            <a:ext cx="4878743" cy="1933648"/>
          </a:xfrm>
          <a:prstGeom prst="rect">
            <a:avLst/>
          </a:prstGeom>
        </p:spPr>
      </p:pic>
    </p:spTree>
    <p:extLst>
      <p:ext uri="{BB962C8B-B14F-4D97-AF65-F5344CB8AC3E}">
        <p14:creationId xmlns:p14="http://schemas.microsoft.com/office/powerpoint/2010/main" val="1117249217"/>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48_Title Slide">
    <p:bg>
      <p:bgPr>
        <a:solidFill>
          <a:srgbClr val="020A78"/>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BFA2FB-DA5E-D3F8-BF63-7045F48166E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 y="-19241"/>
            <a:ext cx="12192001" cy="6877241"/>
          </a:xfrm>
          <a:prstGeom prst="rect">
            <a:avLst/>
          </a:prstGeom>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2" y="0"/>
            <a:ext cx="12192000" cy="6858000"/>
          </a:xfrm>
          <a:prstGeom prst="rect">
            <a:avLst/>
          </a:prstGeom>
          <a:solidFill>
            <a:srgbClr val="020A78">
              <a:alpha val="84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bg1"/>
                </a:solidFill>
              </a:defRPr>
            </a:lvl1pPr>
          </a:lstStyle>
          <a:p>
            <a:fld id="{1AF6F2DA-B01E-0F4A-9C3D-CC5E8B20FA62}" type="slidenum">
              <a:rPr lang="en-US" smtClean="0"/>
              <a:pPr/>
              <a:t>‹#›</a:t>
            </a:fld>
            <a:endParaRPr lang="en-US"/>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7100047" cy="392715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7100047" cy="462013"/>
          </a:xfrm>
        </p:spPr>
        <p:txBody>
          <a:bodyPr>
            <a:normAutofit/>
          </a:bodyPr>
          <a:lstStyle>
            <a:lvl1pPr marL="0" indent="0">
              <a:buNone/>
              <a:defRPr sz="2400" b="1" i="0">
                <a:solidFill>
                  <a:schemeClr val="bg1"/>
                </a:solidFill>
                <a:latin typeface="Montserrat SemiBold" pitchFamily="2" charset="77"/>
              </a:defRPr>
            </a:lvl1pPr>
          </a:lstStyle>
          <a:p>
            <a:pPr lvl="0"/>
            <a:r>
              <a:rPr lang="en-US"/>
              <a:t>Click to edit Master text styles</a:t>
            </a:r>
          </a:p>
        </p:txBody>
      </p:sp>
      <p:pic>
        <p:nvPicPr>
          <p:cNvPr id="7" name="Picture 6">
            <a:extLst>
              <a:ext uri="{FF2B5EF4-FFF2-40B4-BE49-F238E27FC236}">
                <a16:creationId xmlns:a16="http://schemas.microsoft.com/office/drawing/2014/main" id="{8A116884-EAB5-8177-5021-DC33F7E7D30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48265" y="68406"/>
            <a:ext cx="2378848" cy="942836"/>
          </a:xfrm>
          <a:prstGeom prst="rect">
            <a:avLst/>
          </a:prstGeom>
        </p:spPr>
      </p:pic>
    </p:spTree>
    <p:extLst>
      <p:ext uri="{BB962C8B-B14F-4D97-AF65-F5344CB8AC3E}">
        <p14:creationId xmlns:p14="http://schemas.microsoft.com/office/powerpoint/2010/main" val="41400639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9302691"/>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49_Title Slide">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67043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67043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pic>
        <p:nvPicPr>
          <p:cNvPr id="10" name="Google Shape;110;p17">
            <a:extLst>
              <a:ext uri="{FF2B5EF4-FFF2-40B4-BE49-F238E27FC236}">
                <a16:creationId xmlns:a16="http://schemas.microsoft.com/office/drawing/2014/main" id="{4F3A0320-5EBF-37FC-C143-CC77F0099CEC}"/>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t="-86"/>
          <a:stretch/>
        </p:blipFill>
        <p:spPr>
          <a:xfrm>
            <a:off x="7702086" y="6955"/>
            <a:ext cx="4489914" cy="6851045"/>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77241"/>
          </a:xfrm>
          <a:prstGeom prst="rect">
            <a:avLst/>
          </a:prstGeom>
          <a:solidFill>
            <a:srgbClr val="020A7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Slide Number Placeholder 5">
            <a:extLst>
              <a:ext uri="{FF2B5EF4-FFF2-40B4-BE49-F238E27FC236}">
                <a16:creationId xmlns:a16="http://schemas.microsoft.com/office/drawing/2014/main" id="{B450017A-1BE2-2C53-A077-720B8EF4CFAB}"/>
              </a:ext>
            </a:extLst>
          </p:cNvPr>
          <p:cNvSpPr>
            <a:spLocks noGrp="1"/>
          </p:cNvSpPr>
          <p:nvPr>
            <p:ph type="sldNum" sz="quarter" idx="12"/>
          </p:nvPr>
        </p:nvSpPr>
        <p:spPr>
          <a:xfrm>
            <a:off x="368793" y="6365726"/>
            <a:ext cx="481614" cy="365125"/>
          </a:xfrm>
          <a:noFill/>
        </p:spPr>
        <p:txBody>
          <a:bodyPr/>
          <a:lstStyle>
            <a:lvl1pPr algn="l">
              <a:defRPr sz="1000" b="0" i="0">
                <a:solidFill>
                  <a:schemeClr val="tx1"/>
                </a:solidFill>
                <a:latin typeface="Montserrat Medium" pitchFamily="2" charset="77"/>
              </a:defRPr>
            </a:lvl1pPr>
          </a:lstStyle>
          <a:p>
            <a:fld id="{1AF6F2DA-B01E-0F4A-9C3D-CC5E8B20FA62}" type="slidenum">
              <a:rPr lang="en-US" smtClean="0"/>
              <a:pPr/>
              <a:t>‹#›</a:t>
            </a:fld>
            <a:endParaRPr lang="en-US" dirty="0"/>
          </a:p>
        </p:txBody>
      </p:sp>
      <p:pic>
        <p:nvPicPr>
          <p:cNvPr id="8" name="Picture 7">
            <a:extLst>
              <a:ext uri="{FF2B5EF4-FFF2-40B4-BE49-F238E27FC236}">
                <a16:creationId xmlns:a16="http://schemas.microsoft.com/office/drawing/2014/main" id="{AACDC5F5-FD3E-D434-5284-E94C689A236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11132" y="3669246"/>
            <a:ext cx="2268052" cy="2972186"/>
          </a:xfrm>
          <a:prstGeom prst="rect">
            <a:avLst/>
          </a:prstGeom>
        </p:spPr>
      </p:pic>
    </p:spTree>
    <p:extLst>
      <p:ext uri="{BB962C8B-B14F-4D97-AF65-F5344CB8AC3E}">
        <p14:creationId xmlns:p14="http://schemas.microsoft.com/office/powerpoint/2010/main" val="1724073641"/>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50_Title Slide">
    <p:spTree>
      <p:nvGrpSpPr>
        <p:cNvPr id="1" name=""/>
        <p:cNvGrpSpPr/>
        <p:nvPr/>
      </p:nvGrpSpPr>
      <p:grpSpPr>
        <a:xfrm>
          <a:off x="0" y="0"/>
          <a:ext cx="0" cy="0"/>
          <a:chOff x="0" y="0"/>
          <a:chExt cx="0" cy="0"/>
        </a:xfrm>
      </p:grpSpPr>
      <p:pic>
        <p:nvPicPr>
          <p:cNvPr id="12" name="Google Shape;110;p17">
            <a:extLst>
              <a:ext uri="{FF2B5EF4-FFF2-40B4-BE49-F238E27FC236}">
                <a16:creationId xmlns:a16="http://schemas.microsoft.com/office/drawing/2014/main" id="{CBEFC340-1869-22CB-5A5C-537D113451C4}"/>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t="-86"/>
          <a:stretch/>
        </p:blipFill>
        <p:spPr>
          <a:xfrm>
            <a:off x="0" y="0"/>
            <a:ext cx="4489914" cy="6851045"/>
          </a:xfrm>
          <a:prstGeom prst="rect">
            <a:avLst/>
          </a:prstGeom>
          <a:noFill/>
          <a:ln>
            <a:noFill/>
          </a:ln>
        </p:spPr>
      </p:pic>
      <p:sp>
        <p:nvSpPr>
          <p:cNvPr id="13" name="Google Shape;55;p13">
            <a:extLst>
              <a:ext uri="{FF2B5EF4-FFF2-40B4-BE49-F238E27FC236}">
                <a16:creationId xmlns:a16="http://schemas.microsoft.com/office/drawing/2014/main" id="{63E12DBC-28B4-3EF4-ADA0-11BC3AF35513}"/>
              </a:ext>
            </a:extLst>
          </p:cNvPr>
          <p:cNvSpPr/>
          <p:nvPr userDrawn="1"/>
        </p:nvSpPr>
        <p:spPr>
          <a:xfrm>
            <a:off x="1" y="0"/>
            <a:ext cx="4489913" cy="6877241"/>
          </a:xfrm>
          <a:prstGeom prst="rect">
            <a:avLst/>
          </a:prstGeom>
          <a:solidFill>
            <a:srgbClr val="020A78">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90" y="150075"/>
            <a:ext cx="4225024" cy="344737"/>
          </a:xfrm>
        </p:spPr>
        <p:txBody>
          <a:bodyPr>
            <a:normAutofit/>
          </a:bodyPr>
          <a:lstStyle>
            <a:lvl1pPr>
              <a:defRPr sz="1400">
                <a:solidFill>
                  <a:schemeClr val="bg1"/>
                </a:solidFill>
              </a:defRPr>
            </a:lvl1pPr>
          </a:lstStyle>
          <a:p>
            <a:r>
              <a:rPr lang="en-US"/>
              <a:t>Click to edit Master title style</a:t>
            </a:r>
            <a:endParaRPr lang="en-US" dirty="0"/>
          </a:p>
        </p:txBody>
      </p:sp>
      <p:pic>
        <p:nvPicPr>
          <p:cNvPr id="2" name="Picture 1">
            <a:extLst>
              <a:ext uri="{FF2B5EF4-FFF2-40B4-BE49-F238E27FC236}">
                <a16:creationId xmlns:a16="http://schemas.microsoft.com/office/drawing/2014/main" id="{9B7FA148-8284-4BC1-0189-6FA9C86B0B2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6125" y="3669246"/>
            <a:ext cx="2268052" cy="2972186"/>
          </a:xfrm>
          <a:prstGeom prst="rect">
            <a:avLst/>
          </a:prstGeom>
        </p:spPr>
      </p:pic>
    </p:spTree>
    <p:extLst>
      <p:ext uri="{BB962C8B-B14F-4D97-AF65-F5344CB8AC3E}">
        <p14:creationId xmlns:p14="http://schemas.microsoft.com/office/powerpoint/2010/main" val="2108616264"/>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67043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67043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grpSp>
        <p:nvGrpSpPr>
          <p:cNvPr id="7" name="Group 6">
            <a:extLst>
              <a:ext uri="{FF2B5EF4-FFF2-40B4-BE49-F238E27FC236}">
                <a16:creationId xmlns:a16="http://schemas.microsoft.com/office/drawing/2014/main" id="{CED6B2FE-01F0-D031-A25D-AE8A8A41441F}"/>
              </a:ext>
            </a:extLst>
          </p:cNvPr>
          <p:cNvGrpSpPr/>
          <p:nvPr userDrawn="1"/>
        </p:nvGrpSpPr>
        <p:grpSpPr>
          <a:xfrm>
            <a:off x="7702087" y="0"/>
            <a:ext cx="4489913" cy="6864955"/>
            <a:chOff x="7702087" y="0"/>
            <a:chExt cx="4489913" cy="6864955"/>
          </a:xfrm>
        </p:grpSpPr>
        <p:pic>
          <p:nvPicPr>
            <p:cNvPr id="2" name="Google Shape;54;p13">
              <a:extLst>
                <a:ext uri="{FF2B5EF4-FFF2-40B4-BE49-F238E27FC236}">
                  <a16:creationId xmlns:a16="http://schemas.microsoft.com/office/drawing/2014/main" id="{8E298BD6-02F9-416A-BFDB-A9A8394EC78C}"/>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7702087" y="0"/>
              <a:ext cx="4489913" cy="6858000"/>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58000"/>
            </a:xfrm>
            <a:prstGeom prst="rect">
              <a:avLst/>
            </a:prstGeom>
            <a:solidFill>
              <a:srgbClr val="020A78">
                <a:alpha val="79957"/>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0" name="Slide Number Placeholder 5">
            <a:extLst>
              <a:ext uri="{FF2B5EF4-FFF2-40B4-BE49-F238E27FC236}">
                <a16:creationId xmlns:a16="http://schemas.microsoft.com/office/drawing/2014/main" id="{1FE4ABB1-AC5E-B436-0FC8-CF9FE7100FE0}"/>
              </a:ext>
            </a:extLst>
          </p:cNvPr>
          <p:cNvSpPr>
            <a:spLocks noGrp="1"/>
          </p:cNvSpPr>
          <p:nvPr>
            <p:ph type="sldNum" sz="quarter" idx="12"/>
          </p:nvPr>
        </p:nvSpPr>
        <p:spPr>
          <a:xfrm>
            <a:off x="368793" y="6365726"/>
            <a:ext cx="481614" cy="365125"/>
          </a:xfrm>
          <a:noFill/>
        </p:spPr>
        <p:txBody>
          <a:bodyPr/>
          <a:lstStyle>
            <a:lvl1pPr algn="l">
              <a:defRPr sz="1000" b="0" i="0">
                <a:solidFill>
                  <a:schemeClr val="tx1"/>
                </a:solidFill>
                <a:latin typeface="Montserrat Medium" pitchFamily="2" charset="77"/>
              </a:defRPr>
            </a:lvl1pPr>
          </a:lstStyle>
          <a:p>
            <a:fld id="{1AF6F2DA-B01E-0F4A-9C3D-CC5E8B20FA62}" type="slidenum">
              <a:rPr lang="en-US" smtClean="0"/>
              <a:pPr/>
              <a:t>‹#›</a:t>
            </a:fld>
            <a:endParaRPr lang="en-US" dirty="0"/>
          </a:p>
        </p:txBody>
      </p:sp>
      <p:pic>
        <p:nvPicPr>
          <p:cNvPr id="12" name="Picture 11">
            <a:extLst>
              <a:ext uri="{FF2B5EF4-FFF2-40B4-BE49-F238E27FC236}">
                <a16:creationId xmlns:a16="http://schemas.microsoft.com/office/drawing/2014/main" id="{EF990604-648F-6BD7-8F67-A6496037038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11132" y="3669246"/>
            <a:ext cx="2268052" cy="2972186"/>
          </a:xfrm>
          <a:prstGeom prst="rect">
            <a:avLst/>
          </a:prstGeom>
        </p:spPr>
      </p:pic>
    </p:spTree>
    <p:extLst>
      <p:ext uri="{BB962C8B-B14F-4D97-AF65-F5344CB8AC3E}">
        <p14:creationId xmlns:p14="http://schemas.microsoft.com/office/powerpoint/2010/main" val="3808225635"/>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grpSp>
        <p:nvGrpSpPr>
          <p:cNvPr id="7" name="Group 6">
            <a:extLst>
              <a:ext uri="{FF2B5EF4-FFF2-40B4-BE49-F238E27FC236}">
                <a16:creationId xmlns:a16="http://schemas.microsoft.com/office/drawing/2014/main" id="{CED6B2FE-01F0-D031-A25D-AE8A8A41441F}"/>
              </a:ext>
            </a:extLst>
          </p:cNvPr>
          <p:cNvGrpSpPr/>
          <p:nvPr userDrawn="1"/>
        </p:nvGrpSpPr>
        <p:grpSpPr>
          <a:xfrm flipH="1">
            <a:off x="0" y="0"/>
            <a:ext cx="4489913" cy="6864955"/>
            <a:chOff x="7702087" y="0"/>
            <a:chExt cx="4489913" cy="6864955"/>
          </a:xfrm>
        </p:grpSpPr>
        <p:pic>
          <p:nvPicPr>
            <p:cNvPr id="2" name="Google Shape;54;p13">
              <a:extLst>
                <a:ext uri="{FF2B5EF4-FFF2-40B4-BE49-F238E27FC236}">
                  <a16:creationId xmlns:a16="http://schemas.microsoft.com/office/drawing/2014/main" id="{8E298BD6-02F9-416A-BFDB-A9A8394EC78C}"/>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7702087" y="0"/>
              <a:ext cx="4489913" cy="6858000"/>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58000"/>
            </a:xfrm>
            <a:prstGeom prst="rect">
              <a:avLst/>
            </a:prstGeom>
            <a:solidFill>
              <a:srgbClr val="020A78">
                <a:alpha val="7994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90" y="150075"/>
            <a:ext cx="4225024" cy="344737"/>
          </a:xfrm>
        </p:spPr>
        <p:txBody>
          <a:bodyPr>
            <a:normAutofit/>
          </a:bodyPr>
          <a:lstStyle>
            <a:lvl1pPr>
              <a:defRPr sz="1400">
                <a:solidFill>
                  <a:schemeClr val="bg1"/>
                </a:solidFill>
              </a:defRPr>
            </a:lvl1pPr>
          </a:lstStyle>
          <a:p>
            <a:r>
              <a:rPr lang="en-US"/>
              <a:t>Click to edit Master title style</a:t>
            </a:r>
            <a:endParaRPr lang="en-US" dirty="0"/>
          </a:p>
        </p:txBody>
      </p:sp>
      <p:pic>
        <p:nvPicPr>
          <p:cNvPr id="8" name="Picture 7">
            <a:extLst>
              <a:ext uri="{FF2B5EF4-FFF2-40B4-BE49-F238E27FC236}">
                <a16:creationId xmlns:a16="http://schemas.microsoft.com/office/drawing/2014/main" id="{8BFCA5AF-F1FF-C1D0-B3E0-71B036AFC11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6125" y="3669246"/>
            <a:ext cx="2268052" cy="2972186"/>
          </a:xfrm>
          <a:prstGeom prst="rect">
            <a:avLst/>
          </a:prstGeom>
        </p:spPr>
      </p:pic>
    </p:spTree>
    <p:extLst>
      <p:ext uri="{BB962C8B-B14F-4D97-AF65-F5344CB8AC3E}">
        <p14:creationId xmlns:p14="http://schemas.microsoft.com/office/powerpoint/2010/main" val="1264267133"/>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4" y="-1"/>
            <a:ext cx="12191925" cy="644893"/>
          </a:xfrm>
          <a:prstGeom prst="rect">
            <a:avLst/>
          </a:prstGeom>
          <a:solidFill>
            <a:srgbClr val="020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a:t>Click to edit Master title style</a:t>
            </a:r>
          </a:p>
        </p:txBody>
      </p:sp>
      <p:pic>
        <p:nvPicPr>
          <p:cNvPr id="3" name="Picture 2">
            <a:extLst>
              <a:ext uri="{FF2B5EF4-FFF2-40B4-BE49-F238E27FC236}">
                <a16:creationId xmlns:a16="http://schemas.microsoft.com/office/drawing/2014/main" id="{97F78827-31F5-7C51-6C0F-35CA5E228FD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888" y="5788014"/>
            <a:ext cx="2378850" cy="942837"/>
          </a:xfrm>
          <a:prstGeom prst="rect">
            <a:avLst/>
          </a:prstGeom>
        </p:spPr>
      </p:pic>
    </p:spTree>
    <p:extLst>
      <p:ext uri="{BB962C8B-B14F-4D97-AF65-F5344CB8AC3E}">
        <p14:creationId xmlns:p14="http://schemas.microsoft.com/office/powerpoint/2010/main" val="3595822776"/>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5" y="-9728"/>
            <a:ext cx="12191925" cy="644893"/>
          </a:xfrm>
          <a:prstGeom prst="rect">
            <a:avLst/>
          </a:prstGeom>
          <a:solidFill>
            <a:srgbClr val="020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836613" y="2011680"/>
            <a:ext cx="10501312"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836613" y="1092416"/>
            <a:ext cx="10501312"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pic>
        <p:nvPicPr>
          <p:cNvPr id="3" name="Picture 2">
            <a:extLst>
              <a:ext uri="{FF2B5EF4-FFF2-40B4-BE49-F238E27FC236}">
                <a16:creationId xmlns:a16="http://schemas.microsoft.com/office/drawing/2014/main" id="{CA13B676-2018-84E3-2A7A-B5C984BEDE5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888" y="5788014"/>
            <a:ext cx="2378850" cy="942837"/>
          </a:xfrm>
          <a:prstGeom prst="rect">
            <a:avLst/>
          </a:prstGeom>
        </p:spPr>
      </p:pic>
    </p:spTree>
    <p:extLst>
      <p:ext uri="{BB962C8B-B14F-4D97-AF65-F5344CB8AC3E}">
        <p14:creationId xmlns:p14="http://schemas.microsoft.com/office/powerpoint/2010/main" val="740654713"/>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4" y="-1"/>
            <a:ext cx="12191925" cy="644893"/>
          </a:xfrm>
          <a:prstGeom prst="rect">
            <a:avLst/>
          </a:prstGeom>
          <a:solidFill>
            <a:srgbClr val="020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458552"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458552"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pic>
        <p:nvPicPr>
          <p:cNvPr id="3" name="Picture 2">
            <a:extLst>
              <a:ext uri="{FF2B5EF4-FFF2-40B4-BE49-F238E27FC236}">
                <a16:creationId xmlns:a16="http://schemas.microsoft.com/office/drawing/2014/main" id="{CE6A6775-F1ED-4B70-1AE3-6A358B39BE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888" y="5788014"/>
            <a:ext cx="2378850" cy="942837"/>
          </a:xfrm>
          <a:prstGeom prst="rect">
            <a:avLst/>
          </a:prstGeom>
        </p:spPr>
      </p:pic>
    </p:spTree>
    <p:extLst>
      <p:ext uri="{BB962C8B-B14F-4D97-AF65-F5344CB8AC3E}">
        <p14:creationId xmlns:p14="http://schemas.microsoft.com/office/powerpoint/2010/main" val="4186440171"/>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4" y="-1"/>
            <a:ext cx="12191925" cy="644893"/>
          </a:xfrm>
          <a:prstGeom prst="rect">
            <a:avLst/>
          </a:prstGeom>
          <a:solidFill>
            <a:srgbClr val="020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pic>
        <p:nvPicPr>
          <p:cNvPr id="3" name="Picture 2">
            <a:extLst>
              <a:ext uri="{FF2B5EF4-FFF2-40B4-BE49-F238E27FC236}">
                <a16:creationId xmlns:a16="http://schemas.microsoft.com/office/drawing/2014/main" id="{356F7830-C8BB-DE71-86FA-3B4E5A03287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888" y="5788014"/>
            <a:ext cx="2378850" cy="942837"/>
          </a:xfrm>
          <a:prstGeom prst="rect">
            <a:avLst/>
          </a:prstGeom>
        </p:spPr>
      </p:pic>
    </p:spTree>
    <p:extLst>
      <p:ext uri="{BB962C8B-B14F-4D97-AF65-F5344CB8AC3E}">
        <p14:creationId xmlns:p14="http://schemas.microsoft.com/office/powerpoint/2010/main" val="1001883940"/>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6" y="-9728"/>
            <a:ext cx="6095924" cy="6867728"/>
          </a:xfrm>
          <a:prstGeom prst="rect">
            <a:avLst/>
          </a:prstGeom>
          <a:solidFill>
            <a:srgbClr val="020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bg1"/>
              </a:solidFill>
            </a:endParaRP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chemeClr val="bg1"/>
                </a:solidFill>
                <a:latin typeface="Montserrat SemiBold" pitchFamily="2" charset="77"/>
              </a:defRPr>
            </a:lvl1pPr>
          </a:lstStyle>
          <a:p>
            <a:pPr lvl="0"/>
            <a:r>
              <a:rPr lang="en-US"/>
              <a:t>Click to edit Master text styles</a:t>
            </a:r>
          </a:p>
        </p:txBody>
      </p:sp>
      <p:sp>
        <p:nvSpPr>
          <p:cNvPr id="3" name="Text Placeholder 3">
            <a:extLst>
              <a:ext uri="{FF2B5EF4-FFF2-40B4-BE49-F238E27FC236}">
                <a16:creationId xmlns:a16="http://schemas.microsoft.com/office/drawing/2014/main" id="{0DE1D078-3D0A-670A-0490-71FD30945BF2}"/>
              </a:ext>
            </a:extLst>
          </p:cNvPr>
          <p:cNvSpPr>
            <a:spLocks noGrp="1"/>
          </p:cNvSpPr>
          <p:nvPr>
            <p:ph type="body" sz="quarter" idx="15"/>
          </p:nvPr>
        </p:nvSpPr>
        <p:spPr>
          <a:xfrm>
            <a:off x="6448927"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a:extLst>
              <a:ext uri="{FF2B5EF4-FFF2-40B4-BE49-F238E27FC236}">
                <a16:creationId xmlns:a16="http://schemas.microsoft.com/office/drawing/2014/main" id="{7B8335FE-1BC1-E981-F047-4A7E35239174}"/>
              </a:ext>
            </a:extLst>
          </p:cNvPr>
          <p:cNvSpPr>
            <a:spLocks noGrp="1"/>
          </p:cNvSpPr>
          <p:nvPr>
            <p:ph type="body" sz="quarter" idx="16"/>
          </p:nvPr>
        </p:nvSpPr>
        <p:spPr>
          <a:xfrm>
            <a:off x="6448927"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8" name="Title 13">
            <a:extLst>
              <a:ext uri="{FF2B5EF4-FFF2-40B4-BE49-F238E27FC236}">
                <a16:creationId xmlns:a16="http://schemas.microsoft.com/office/drawing/2014/main" id="{5248D51F-FE71-3703-B796-1487E8782086}"/>
              </a:ext>
            </a:extLst>
          </p:cNvPr>
          <p:cNvSpPr>
            <a:spLocks noGrp="1"/>
          </p:cNvSpPr>
          <p:nvPr>
            <p:ph type="title"/>
          </p:nvPr>
        </p:nvSpPr>
        <p:spPr>
          <a:xfrm>
            <a:off x="264888" y="150075"/>
            <a:ext cx="5673899" cy="344737"/>
          </a:xfrm>
        </p:spPr>
        <p:txBody>
          <a:bodyPr>
            <a:normAutofit/>
          </a:bodyPr>
          <a:lstStyle>
            <a:lvl1pPr>
              <a:defRPr sz="2000">
                <a:solidFill>
                  <a:schemeClr val="bg1"/>
                </a:solidFill>
              </a:defRPr>
            </a:lvl1pPr>
          </a:lstStyle>
          <a:p>
            <a:r>
              <a:rPr lang="en-US"/>
              <a:t>Click to edit Master title style</a:t>
            </a:r>
            <a:endParaRPr lang="en-US" dirty="0"/>
          </a:p>
        </p:txBody>
      </p:sp>
      <p:pic>
        <p:nvPicPr>
          <p:cNvPr id="9" name="Picture 8">
            <a:extLst>
              <a:ext uri="{FF2B5EF4-FFF2-40B4-BE49-F238E27FC236}">
                <a16:creationId xmlns:a16="http://schemas.microsoft.com/office/drawing/2014/main" id="{1B6B4CFC-B72D-5E91-EC28-451129A5913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548261" y="68406"/>
            <a:ext cx="2378850" cy="942837"/>
          </a:xfrm>
          <a:prstGeom prst="rect">
            <a:avLst/>
          </a:prstGeom>
        </p:spPr>
      </p:pic>
    </p:spTree>
    <p:extLst>
      <p:ext uri="{BB962C8B-B14F-4D97-AF65-F5344CB8AC3E}">
        <p14:creationId xmlns:p14="http://schemas.microsoft.com/office/powerpoint/2010/main" val="1839944685"/>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flipH="1">
            <a:off x="6096000" y="-9728"/>
            <a:ext cx="6096000" cy="6867728"/>
          </a:xfrm>
          <a:prstGeom prst="rect">
            <a:avLst/>
          </a:prstGeom>
          <a:solidFill>
            <a:srgbClr val="020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bg1"/>
              </a:solidFill>
            </a:endParaRP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3" name="Text Placeholder 3">
            <a:extLst>
              <a:ext uri="{FF2B5EF4-FFF2-40B4-BE49-F238E27FC236}">
                <a16:creationId xmlns:a16="http://schemas.microsoft.com/office/drawing/2014/main" id="{0DE1D078-3D0A-670A-0490-71FD30945BF2}"/>
              </a:ext>
            </a:extLst>
          </p:cNvPr>
          <p:cNvSpPr>
            <a:spLocks noGrp="1"/>
          </p:cNvSpPr>
          <p:nvPr>
            <p:ph type="body" sz="quarter" idx="15"/>
          </p:nvPr>
        </p:nvSpPr>
        <p:spPr>
          <a:xfrm>
            <a:off x="6448927" y="2011680"/>
            <a:ext cx="5468560" cy="392715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a:extLst>
              <a:ext uri="{FF2B5EF4-FFF2-40B4-BE49-F238E27FC236}">
                <a16:creationId xmlns:a16="http://schemas.microsoft.com/office/drawing/2014/main" id="{7B8335FE-1BC1-E981-F047-4A7E35239174}"/>
              </a:ext>
            </a:extLst>
          </p:cNvPr>
          <p:cNvSpPr>
            <a:spLocks noGrp="1"/>
          </p:cNvSpPr>
          <p:nvPr>
            <p:ph type="body" sz="quarter" idx="16"/>
          </p:nvPr>
        </p:nvSpPr>
        <p:spPr>
          <a:xfrm>
            <a:off x="6448927" y="1092416"/>
            <a:ext cx="5468560" cy="462013"/>
          </a:xfrm>
        </p:spPr>
        <p:txBody>
          <a:bodyPr>
            <a:normAutofit/>
          </a:bodyPr>
          <a:lstStyle>
            <a:lvl1pPr marL="0" indent="0">
              <a:buNone/>
              <a:defRPr sz="2400" b="1" i="0">
                <a:solidFill>
                  <a:schemeClr val="bg1"/>
                </a:solidFill>
                <a:latin typeface="Montserrat SemiBold" pitchFamily="2" charset="77"/>
              </a:defRPr>
            </a:lvl1pPr>
          </a:lstStyle>
          <a:p>
            <a:pPr lvl="0"/>
            <a:r>
              <a:rPr lang="en-US"/>
              <a:t>Click to edit Master text styles</a:t>
            </a:r>
          </a:p>
        </p:txBody>
      </p:sp>
      <p:sp>
        <p:nvSpPr>
          <p:cNvPr id="8" name="Title 13">
            <a:extLst>
              <a:ext uri="{FF2B5EF4-FFF2-40B4-BE49-F238E27FC236}">
                <a16:creationId xmlns:a16="http://schemas.microsoft.com/office/drawing/2014/main" id="{5248D51F-FE71-3703-B796-1487E8782086}"/>
              </a:ext>
            </a:extLst>
          </p:cNvPr>
          <p:cNvSpPr>
            <a:spLocks noGrp="1"/>
          </p:cNvSpPr>
          <p:nvPr>
            <p:ph type="title"/>
          </p:nvPr>
        </p:nvSpPr>
        <p:spPr>
          <a:xfrm>
            <a:off x="264888" y="150075"/>
            <a:ext cx="5673899" cy="344737"/>
          </a:xfrm>
        </p:spPr>
        <p:txBody>
          <a:bodyPr>
            <a:normAutofit/>
          </a:bodyPr>
          <a:lstStyle>
            <a:lvl1pPr>
              <a:defRPr sz="2000">
                <a:solidFill>
                  <a:srgbClr val="020A78"/>
                </a:solidFill>
              </a:defRPr>
            </a:lvl1pPr>
          </a:lstStyle>
          <a:p>
            <a:r>
              <a:rPr lang="en-US"/>
              <a:t>Click to edit Master title style</a:t>
            </a:r>
            <a:endParaRPr lang="en-US" dirty="0"/>
          </a:p>
        </p:txBody>
      </p:sp>
      <p:sp>
        <p:nvSpPr>
          <p:cNvPr id="14" name="Slide Number Placeholder 5">
            <a:extLst>
              <a:ext uri="{FF2B5EF4-FFF2-40B4-BE49-F238E27FC236}">
                <a16:creationId xmlns:a16="http://schemas.microsoft.com/office/drawing/2014/main" id="{D506F5B2-08C9-11D9-B073-83E916CA57E2}"/>
              </a:ext>
            </a:extLst>
          </p:cNvPr>
          <p:cNvSpPr txBox="1">
            <a:spLocks/>
          </p:cNvSpPr>
          <p:nvPr userDrawn="1"/>
        </p:nvSpPr>
        <p:spPr>
          <a:xfrm>
            <a:off x="9183912" y="637388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AF6F2DA-B01E-0F4A-9C3D-CC5E8B20FA62}" type="slidenum">
              <a:rPr lang="en-US" smtClean="0"/>
              <a:pPr/>
              <a:t>‹#›</a:t>
            </a:fld>
            <a:endParaRPr lang="en-US"/>
          </a:p>
        </p:txBody>
      </p:sp>
      <p:pic>
        <p:nvPicPr>
          <p:cNvPr id="10" name="Picture 9">
            <a:extLst>
              <a:ext uri="{FF2B5EF4-FFF2-40B4-BE49-F238E27FC236}">
                <a16:creationId xmlns:a16="http://schemas.microsoft.com/office/drawing/2014/main" id="{4EF7BFE2-38B6-FF42-647F-D05EF3F004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888" y="5788014"/>
            <a:ext cx="2378850" cy="942837"/>
          </a:xfrm>
          <a:prstGeom prst="rect">
            <a:avLst/>
          </a:prstGeom>
        </p:spPr>
      </p:pic>
    </p:spTree>
    <p:extLst>
      <p:ext uri="{BB962C8B-B14F-4D97-AF65-F5344CB8AC3E}">
        <p14:creationId xmlns:p14="http://schemas.microsoft.com/office/powerpoint/2010/main" val="765729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4857259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435420318"/>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16_Title Slide">
    <p:bg>
      <p:bgPr>
        <a:solidFill>
          <a:srgbClr val="FBB83A"/>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rgbClr val="020A78"/>
                </a:solidFill>
              </a:defRPr>
            </a:lvl1pPr>
          </a:lstStyle>
          <a:p>
            <a:fld id="{1AF6F2DA-B01E-0F4A-9C3D-CC5E8B20FA62}" type="slidenum">
              <a:rPr lang="en-US" smtClean="0"/>
              <a:pPr/>
              <a:t>‹#›</a:t>
            </a:fld>
            <a:endParaRPr lang="en-US"/>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803188" y="1236572"/>
            <a:ext cx="8254315" cy="3519882"/>
          </a:xfrm>
        </p:spPr>
        <p:txBody>
          <a:bodyPr anchor="b">
            <a:normAutofit/>
          </a:bodyPr>
          <a:lstStyle>
            <a:lvl1pPr>
              <a:defRPr sz="5400">
                <a:solidFill>
                  <a:srgbClr val="020A78"/>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BB9F71A4-DE80-4132-20FE-D2D4347B9B7A}"/>
              </a:ext>
            </a:extLst>
          </p:cNvPr>
          <p:cNvSpPr>
            <a:spLocks noGrp="1"/>
          </p:cNvSpPr>
          <p:nvPr>
            <p:ph type="body" sz="quarter" idx="13"/>
          </p:nvPr>
        </p:nvSpPr>
        <p:spPr>
          <a:xfrm>
            <a:off x="803275" y="5029200"/>
            <a:ext cx="7723188" cy="1112838"/>
          </a:xfrm>
        </p:spPr>
        <p:txBody>
          <a:bodyPr/>
          <a:lstStyle>
            <a:lvl1pPr marL="0" indent="0">
              <a:buNone/>
              <a:defRPr>
                <a:solidFill>
                  <a:srgbClr val="020A78"/>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5" name="Picture 4">
            <a:extLst>
              <a:ext uri="{FF2B5EF4-FFF2-40B4-BE49-F238E27FC236}">
                <a16:creationId xmlns:a16="http://schemas.microsoft.com/office/drawing/2014/main" id="{B1CBA11F-44F8-B15B-645E-6E568456FAA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803187" y="671528"/>
            <a:ext cx="4878753" cy="1933649"/>
          </a:xfrm>
          <a:prstGeom prst="rect">
            <a:avLst/>
          </a:prstGeom>
        </p:spPr>
      </p:pic>
    </p:spTree>
    <p:extLst>
      <p:ext uri="{BB962C8B-B14F-4D97-AF65-F5344CB8AC3E}">
        <p14:creationId xmlns:p14="http://schemas.microsoft.com/office/powerpoint/2010/main" val="1114873332"/>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67043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67043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grpSp>
        <p:nvGrpSpPr>
          <p:cNvPr id="7" name="Group 6">
            <a:extLst>
              <a:ext uri="{FF2B5EF4-FFF2-40B4-BE49-F238E27FC236}">
                <a16:creationId xmlns:a16="http://schemas.microsoft.com/office/drawing/2014/main" id="{CED6B2FE-01F0-D031-A25D-AE8A8A41441F}"/>
              </a:ext>
            </a:extLst>
          </p:cNvPr>
          <p:cNvGrpSpPr/>
          <p:nvPr userDrawn="1"/>
        </p:nvGrpSpPr>
        <p:grpSpPr>
          <a:xfrm>
            <a:off x="7702087" y="0"/>
            <a:ext cx="4489913" cy="6864955"/>
            <a:chOff x="7702087" y="0"/>
            <a:chExt cx="4489913" cy="6864955"/>
          </a:xfrm>
        </p:grpSpPr>
        <p:pic>
          <p:nvPicPr>
            <p:cNvPr id="2" name="Google Shape;54;p13">
              <a:extLst>
                <a:ext uri="{FF2B5EF4-FFF2-40B4-BE49-F238E27FC236}">
                  <a16:creationId xmlns:a16="http://schemas.microsoft.com/office/drawing/2014/main" id="{8E298BD6-02F9-416A-BFDB-A9A8394EC78C}"/>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7702087" y="0"/>
              <a:ext cx="4489913" cy="6858000"/>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58000"/>
            </a:xfrm>
            <a:prstGeom prst="rect">
              <a:avLst/>
            </a:prstGeom>
            <a:solidFill>
              <a:srgbClr val="FBB83A">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6" name="Slide Number Placeholder 5">
            <a:extLst>
              <a:ext uri="{FF2B5EF4-FFF2-40B4-BE49-F238E27FC236}">
                <a16:creationId xmlns:a16="http://schemas.microsoft.com/office/drawing/2014/main" id="{224E3C57-DE27-996D-37B9-1B5EFB8BF1E1}"/>
              </a:ext>
            </a:extLst>
          </p:cNvPr>
          <p:cNvSpPr>
            <a:spLocks noGrp="1"/>
          </p:cNvSpPr>
          <p:nvPr>
            <p:ph type="sldNum" sz="quarter" idx="12"/>
          </p:nvPr>
        </p:nvSpPr>
        <p:spPr>
          <a:xfrm>
            <a:off x="368793" y="6365726"/>
            <a:ext cx="481614" cy="365125"/>
          </a:xfrm>
          <a:noFill/>
        </p:spPr>
        <p:txBody>
          <a:bodyPr/>
          <a:lstStyle>
            <a:lvl1pPr algn="l">
              <a:defRPr sz="1000" b="0" i="0">
                <a:solidFill>
                  <a:schemeClr val="tx1"/>
                </a:solidFill>
                <a:latin typeface="Montserrat Medium" pitchFamily="2" charset="77"/>
              </a:defRPr>
            </a:lvl1pPr>
          </a:lstStyle>
          <a:p>
            <a:fld id="{1AF6F2DA-B01E-0F4A-9C3D-CC5E8B20FA62}" type="slidenum">
              <a:rPr lang="en-US" smtClean="0"/>
              <a:pPr/>
              <a:t>‹#›</a:t>
            </a:fld>
            <a:endParaRPr lang="en-US" dirty="0"/>
          </a:p>
        </p:txBody>
      </p:sp>
      <p:pic>
        <p:nvPicPr>
          <p:cNvPr id="9" name="Picture 8">
            <a:extLst>
              <a:ext uri="{FF2B5EF4-FFF2-40B4-BE49-F238E27FC236}">
                <a16:creationId xmlns:a16="http://schemas.microsoft.com/office/drawing/2014/main" id="{BB925BB7-9773-7420-6CF6-29D925AF6C1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711132" y="3669246"/>
            <a:ext cx="2268052" cy="2972185"/>
          </a:xfrm>
          <a:prstGeom prst="rect">
            <a:avLst/>
          </a:prstGeom>
        </p:spPr>
      </p:pic>
    </p:spTree>
    <p:extLst>
      <p:ext uri="{BB962C8B-B14F-4D97-AF65-F5344CB8AC3E}">
        <p14:creationId xmlns:p14="http://schemas.microsoft.com/office/powerpoint/2010/main" val="3199783938"/>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grpSp>
        <p:nvGrpSpPr>
          <p:cNvPr id="7" name="Group 6">
            <a:extLst>
              <a:ext uri="{FF2B5EF4-FFF2-40B4-BE49-F238E27FC236}">
                <a16:creationId xmlns:a16="http://schemas.microsoft.com/office/drawing/2014/main" id="{CED6B2FE-01F0-D031-A25D-AE8A8A41441F}"/>
              </a:ext>
            </a:extLst>
          </p:cNvPr>
          <p:cNvGrpSpPr/>
          <p:nvPr userDrawn="1"/>
        </p:nvGrpSpPr>
        <p:grpSpPr>
          <a:xfrm flipH="1">
            <a:off x="0" y="0"/>
            <a:ext cx="4489913" cy="6864955"/>
            <a:chOff x="7702087" y="0"/>
            <a:chExt cx="4489913" cy="6864955"/>
          </a:xfrm>
        </p:grpSpPr>
        <p:pic>
          <p:nvPicPr>
            <p:cNvPr id="2" name="Google Shape;54;p13">
              <a:extLst>
                <a:ext uri="{FF2B5EF4-FFF2-40B4-BE49-F238E27FC236}">
                  <a16:creationId xmlns:a16="http://schemas.microsoft.com/office/drawing/2014/main" id="{8E298BD6-02F9-416A-BFDB-A9A8394EC78C}"/>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7702087" y="0"/>
              <a:ext cx="4489913" cy="6858000"/>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58000"/>
            </a:xfrm>
            <a:prstGeom prst="rect">
              <a:avLst/>
            </a:prstGeom>
            <a:solidFill>
              <a:srgbClr val="FBB83A">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90" y="150075"/>
            <a:ext cx="4225024" cy="344737"/>
          </a:xfrm>
        </p:spPr>
        <p:txBody>
          <a:bodyPr>
            <a:normAutofit/>
          </a:bodyPr>
          <a:lstStyle>
            <a:lvl1pPr>
              <a:defRPr sz="1400">
                <a:solidFill>
                  <a:srgbClr val="020A78"/>
                </a:solidFill>
              </a:defRPr>
            </a:lvl1pPr>
          </a:lstStyle>
          <a:p>
            <a:r>
              <a:rPr lang="en-US"/>
              <a:t>Click to edit Master title style</a:t>
            </a:r>
            <a:endParaRPr lang="en-US" dirty="0"/>
          </a:p>
        </p:txBody>
      </p:sp>
      <p:pic>
        <p:nvPicPr>
          <p:cNvPr id="8" name="Picture 7">
            <a:extLst>
              <a:ext uri="{FF2B5EF4-FFF2-40B4-BE49-F238E27FC236}">
                <a16:creationId xmlns:a16="http://schemas.microsoft.com/office/drawing/2014/main" id="{2857C58F-F9A8-AE16-777D-A45CFCC2B98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36125" y="3669246"/>
            <a:ext cx="2268052" cy="2972185"/>
          </a:xfrm>
          <a:prstGeom prst="rect">
            <a:avLst/>
          </a:prstGeom>
        </p:spPr>
      </p:pic>
    </p:spTree>
    <p:extLst>
      <p:ext uri="{BB962C8B-B14F-4D97-AF65-F5344CB8AC3E}">
        <p14:creationId xmlns:p14="http://schemas.microsoft.com/office/powerpoint/2010/main" val="3900325820"/>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rgbClr val="020A78"/>
                </a:solidFill>
              </a:defRPr>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4" y="-1"/>
            <a:ext cx="12191925" cy="644893"/>
          </a:xfrm>
          <a:prstGeom prst="rect">
            <a:avLst/>
          </a:prstGeom>
          <a:solidFill>
            <a:srgbClr val="FBB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20A78"/>
                </a:solidFill>
              </a:defRPr>
            </a:lvl1pPr>
          </a:lstStyle>
          <a:p>
            <a:r>
              <a:rPr lang="en-US"/>
              <a:t>Click to edit Master title style</a:t>
            </a:r>
          </a:p>
        </p:txBody>
      </p:sp>
      <p:pic>
        <p:nvPicPr>
          <p:cNvPr id="2" name="Picture 1">
            <a:extLst>
              <a:ext uri="{FF2B5EF4-FFF2-40B4-BE49-F238E27FC236}">
                <a16:creationId xmlns:a16="http://schemas.microsoft.com/office/drawing/2014/main" id="{94B813DD-8E3B-1B49-2460-59E6F05B286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888" y="5788014"/>
            <a:ext cx="2378850" cy="942837"/>
          </a:xfrm>
          <a:prstGeom prst="rect">
            <a:avLst/>
          </a:prstGeom>
        </p:spPr>
      </p:pic>
    </p:spTree>
    <p:extLst>
      <p:ext uri="{BB962C8B-B14F-4D97-AF65-F5344CB8AC3E}">
        <p14:creationId xmlns:p14="http://schemas.microsoft.com/office/powerpoint/2010/main" val="886501274"/>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rgbClr val="020A78"/>
                </a:solidFill>
              </a:defRPr>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5" y="0"/>
            <a:ext cx="12191925" cy="644893"/>
          </a:xfrm>
          <a:prstGeom prst="rect">
            <a:avLst/>
          </a:prstGeom>
          <a:solidFill>
            <a:srgbClr val="FBB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20A78"/>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836613" y="2011680"/>
            <a:ext cx="10501312"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836613" y="1092416"/>
            <a:ext cx="10501312"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pic>
        <p:nvPicPr>
          <p:cNvPr id="2" name="Picture 1">
            <a:extLst>
              <a:ext uri="{FF2B5EF4-FFF2-40B4-BE49-F238E27FC236}">
                <a16:creationId xmlns:a16="http://schemas.microsoft.com/office/drawing/2014/main" id="{DF8A3FB0-8807-6745-2025-8FA31F53522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888" y="5788014"/>
            <a:ext cx="2378850" cy="942837"/>
          </a:xfrm>
          <a:prstGeom prst="rect">
            <a:avLst/>
          </a:prstGeom>
        </p:spPr>
      </p:pic>
    </p:spTree>
    <p:extLst>
      <p:ext uri="{BB962C8B-B14F-4D97-AF65-F5344CB8AC3E}">
        <p14:creationId xmlns:p14="http://schemas.microsoft.com/office/powerpoint/2010/main" val="496205436"/>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rgbClr val="020A78"/>
                </a:solidFill>
              </a:defRPr>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4" y="-1"/>
            <a:ext cx="12191925" cy="644893"/>
          </a:xfrm>
          <a:prstGeom prst="rect">
            <a:avLst/>
          </a:prstGeom>
          <a:solidFill>
            <a:srgbClr val="FBB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20A78"/>
                </a:solidFill>
              </a:defRPr>
            </a:lvl1pPr>
          </a:lstStyle>
          <a:p>
            <a:r>
              <a:rPr lang="en-US"/>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458552"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458552"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pic>
        <p:nvPicPr>
          <p:cNvPr id="2" name="Picture 1">
            <a:extLst>
              <a:ext uri="{FF2B5EF4-FFF2-40B4-BE49-F238E27FC236}">
                <a16:creationId xmlns:a16="http://schemas.microsoft.com/office/drawing/2014/main" id="{77F60D9F-16B2-3A65-77EA-92B4114D13E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888" y="5788014"/>
            <a:ext cx="2378850" cy="942837"/>
          </a:xfrm>
          <a:prstGeom prst="rect">
            <a:avLst/>
          </a:prstGeom>
        </p:spPr>
      </p:pic>
    </p:spTree>
    <p:extLst>
      <p:ext uri="{BB962C8B-B14F-4D97-AF65-F5344CB8AC3E}">
        <p14:creationId xmlns:p14="http://schemas.microsoft.com/office/powerpoint/2010/main" val="3467803819"/>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rgbClr val="020A78"/>
                </a:solidFill>
              </a:defRPr>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4" y="-1"/>
            <a:ext cx="12191925" cy="644893"/>
          </a:xfrm>
          <a:prstGeom prst="rect">
            <a:avLst/>
          </a:prstGeom>
          <a:solidFill>
            <a:srgbClr val="FBB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20A78"/>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pic>
        <p:nvPicPr>
          <p:cNvPr id="2" name="Picture 1">
            <a:extLst>
              <a:ext uri="{FF2B5EF4-FFF2-40B4-BE49-F238E27FC236}">
                <a16:creationId xmlns:a16="http://schemas.microsoft.com/office/drawing/2014/main" id="{250E1FF2-859E-3CA9-5AAC-513A8B40AEB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888" y="5788014"/>
            <a:ext cx="2378850" cy="942837"/>
          </a:xfrm>
          <a:prstGeom prst="rect">
            <a:avLst/>
          </a:prstGeom>
        </p:spPr>
      </p:pic>
    </p:spTree>
    <p:extLst>
      <p:ext uri="{BB962C8B-B14F-4D97-AF65-F5344CB8AC3E}">
        <p14:creationId xmlns:p14="http://schemas.microsoft.com/office/powerpoint/2010/main" val="4028882140"/>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rgbClr val="020A78"/>
                </a:solidFill>
              </a:defRPr>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6" y="-9728"/>
            <a:ext cx="6095924" cy="6867728"/>
          </a:xfrm>
          <a:prstGeom prst="rect">
            <a:avLst/>
          </a:prstGeom>
          <a:solidFill>
            <a:srgbClr val="FBB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bg1"/>
              </a:solidFill>
            </a:endParaRP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solidFill>
                  <a:srgbClr val="020A78"/>
                </a:solidFill>
              </a:defRPr>
            </a:lvl1pPr>
            <a:lvl2pPr>
              <a:defRPr sz="1800">
                <a:solidFill>
                  <a:srgbClr val="020A78"/>
                </a:solidFill>
              </a:defRPr>
            </a:lvl2pPr>
            <a:lvl3pPr>
              <a:defRPr sz="1600">
                <a:solidFill>
                  <a:srgbClr val="020A78"/>
                </a:solidFill>
              </a:defRPr>
            </a:lvl3pPr>
            <a:lvl4pPr>
              <a:defRPr sz="1400">
                <a:solidFill>
                  <a:srgbClr val="020A78"/>
                </a:solidFill>
              </a:defRPr>
            </a:lvl4pPr>
            <a:lvl5pPr>
              <a:defRPr sz="1400">
                <a:solidFill>
                  <a:srgbClr val="020A7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3" name="Text Placeholder 3">
            <a:extLst>
              <a:ext uri="{FF2B5EF4-FFF2-40B4-BE49-F238E27FC236}">
                <a16:creationId xmlns:a16="http://schemas.microsoft.com/office/drawing/2014/main" id="{0DE1D078-3D0A-670A-0490-71FD30945BF2}"/>
              </a:ext>
            </a:extLst>
          </p:cNvPr>
          <p:cNvSpPr>
            <a:spLocks noGrp="1"/>
          </p:cNvSpPr>
          <p:nvPr>
            <p:ph type="body" sz="quarter" idx="15"/>
          </p:nvPr>
        </p:nvSpPr>
        <p:spPr>
          <a:xfrm>
            <a:off x="6448927"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a:extLst>
              <a:ext uri="{FF2B5EF4-FFF2-40B4-BE49-F238E27FC236}">
                <a16:creationId xmlns:a16="http://schemas.microsoft.com/office/drawing/2014/main" id="{7B8335FE-1BC1-E981-F047-4A7E35239174}"/>
              </a:ext>
            </a:extLst>
          </p:cNvPr>
          <p:cNvSpPr>
            <a:spLocks noGrp="1"/>
          </p:cNvSpPr>
          <p:nvPr>
            <p:ph type="body" sz="quarter" idx="16"/>
          </p:nvPr>
        </p:nvSpPr>
        <p:spPr>
          <a:xfrm>
            <a:off x="6448927"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8" name="Title 13">
            <a:extLst>
              <a:ext uri="{FF2B5EF4-FFF2-40B4-BE49-F238E27FC236}">
                <a16:creationId xmlns:a16="http://schemas.microsoft.com/office/drawing/2014/main" id="{5248D51F-FE71-3703-B796-1487E8782086}"/>
              </a:ext>
            </a:extLst>
          </p:cNvPr>
          <p:cNvSpPr>
            <a:spLocks noGrp="1"/>
          </p:cNvSpPr>
          <p:nvPr>
            <p:ph type="title"/>
          </p:nvPr>
        </p:nvSpPr>
        <p:spPr>
          <a:xfrm>
            <a:off x="264888" y="150075"/>
            <a:ext cx="5673899" cy="344737"/>
          </a:xfrm>
        </p:spPr>
        <p:txBody>
          <a:bodyPr>
            <a:normAutofit/>
          </a:bodyPr>
          <a:lstStyle>
            <a:lvl1pPr>
              <a:defRPr sz="2000">
                <a:solidFill>
                  <a:srgbClr val="020A78"/>
                </a:solidFill>
              </a:defRPr>
            </a:lvl1pPr>
          </a:lstStyle>
          <a:p>
            <a:r>
              <a:rPr lang="en-US"/>
              <a:t>Click to edit Master title style</a:t>
            </a:r>
            <a:endParaRPr lang="en-US" dirty="0"/>
          </a:p>
        </p:txBody>
      </p:sp>
      <p:pic>
        <p:nvPicPr>
          <p:cNvPr id="9" name="Picture 8">
            <a:extLst>
              <a:ext uri="{FF2B5EF4-FFF2-40B4-BE49-F238E27FC236}">
                <a16:creationId xmlns:a16="http://schemas.microsoft.com/office/drawing/2014/main" id="{77349623-82E3-966A-E6BB-7F0F91A608F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548261" y="68406"/>
            <a:ext cx="2378850" cy="942837"/>
          </a:xfrm>
          <a:prstGeom prst="rect">
            <a:avLst/>
          </a:prstGeom>
        </p:spPr>
      </p:pic>
    </p:spTree>
    <p:extLst>
      <p:ext uri="{BB962C8B-B14F-4D97-AF65-F5344CB8AC3E}">
        <p14:creationId xmlns:p14="http://schemas.microsoft.com/office/powerpoint/2010/main" val="3890422557"/>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flipH="1">
            <a:off x="6096000" y="-9728"/>
            <a:ext cx="6096000" cy="6867728"/>
          </a:xfrm>
          <a:prstGeom prst="rect">
            <a:avLst/>
          </a:prstGeom>
          <a:solidFill>
            <a:srgbClr val="FBB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bg1"/>
              </a:solidFill>
            </a:endParaRP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3" name="Text Placeholder 3">
            <a:extLst>
              <a:ext uri="{FF2B5EF4-FFF2-40B4-BE49-F238E27FC236}">
                <a16:creationId xmlns:a16="http://schemas.microsoft.com/office/drawing/2014/main" id="{0DE1D078-3D0A-670A-0490-71FD30945BF2}"/>
              </a:ext>
            </a:extLst>
          </p:cNvPr>
          <p:cNvSpPr>
            <a:spLocks noGrp="1"/>
          </p:cNvSpPr>
          <p:nvPr>
            <p:ph type="body" sz="quarter" idx="15"/>
          </p:nvPr>
        </p:nvSpPr>
        <p:spPr>
          <a:xfrm>
            <a:off x="6448927" y="2011680"/>
            <a:ext cx="5468560" cy="3927158"/>
          </a:xfrm>
        </p:spPr>
        <p:txBody>
          <a:bodyPr>
            <a:normAutofit/>
          </a:bodyPr>
          <a:lstStyle>
            <a:lvl1pPr>
              <a:defRPr sz="2000">
                <a:solidFill>
                  <a:srgbClr val="020A78"/>
                </a:solidFill>
              </a:defRPr>
            </a:lvl1pPr>
            <a:lvl2pPr>
              <a:defRPr sz="1800">
                <a:solidFill>
                  <a:srgbClr val="020A78"/>
                </a:solidFill>
              </a:defRPr>
            </a:lvl2pPr>
            <a:lvl3pPr>
              <a:defRPr sz="1600">
                <a:solidFill>
                  <a:srgbClr val="020A78"/>
                </a:solidFill>
              </a:defRPr>
            </a:lvl3pPr>
            <a:lvl4pPr>
              <a:defRPr sz="1400">
                <a:solidFill>
                  <a:srgbClr val="020A78"/>
                </a:solidFill>
              </a:defRPr>
            </a:lvl4pPr>
            <a:lvl5pPr>
              <a:defRPr sz="1400">
                <a:solidFill>
                  <a:srgbClr val="020A7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a:extLst>
              <a:ext uri="{FF2B5EF4-FFF2-40B4-BE49-F238E27FC236}">
                <a16:creationId xmlns:a16="http://schemas.microsoft.com/office/drawing/2014/main" id="{7B8335FE-1BC1-E981-F047-4A7E35239174}"/>
              </a:ext>
            </a:extLst>
          </p:cNvPr>
          <p:cNvSpPr>
            <a:spLocks noGrp="1"/>
          </p:cNvSpPr>
          <p:nvPr>
            <p:ph type="body" sz="quarter" idx="16"/>
          </p:nvPr>
        </p:nvSpPr>
        <p:spPr>
          <a:xfrm>
            <a:off x="6448927"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8" name="Title 13">
            <a:extLst>
              <a:ext uri="{FF2B5EF4-FFF2-40B4-BE49-F238E27FC236}">
                <a16:creationId xmlns:a16="http://schemas.microsoft.com/office/drawing/2014/main" id="{5248D51F-FE71-3703-B796-1487E8782086}"/>
              </a:ext>
            </a:extLst>
          </p:cNvPr>
          <p:cNvSpPr>
            <a:spLocks noGrp="1"/>
          </p:cNvSpPr>
          <p:nvPr>
            <p:ph type="title"/>
          </p:nvPr>
        </p:nvSpPr>
        <p:spPr>
          <a:xfrm>
            <a:off x="264888" y="150075"/>
            <a:ext cx="5673899" cy="344737"/>
          </a:xfrm>
        </p:spPr>
        <p:txBody>
          <a:bodyPr>
            <a:normAutofit/>
          </a:bodyPr>
          <a:lstStyle>
            <a:lvl1pPr>
              <a:defRPr sz="2000">
                <a:solidFill>
                  <a:srgbClr val="020A78"/>
                </a:solidFill>
              </a:defRPr>
            </a:lvl1pPr>
          </a:lstStyle>
          <a:p>
            <a:r>
              <a:rPr lang="en-US"/>
              <a:t>Click to edit Master title style</a:t>
            </a:r>
            <a:endParaRPr lang="en-US" dirty="0"/>
          </a:p>
        </p:txBody>
      </p:sp>
      <p:sp>
        <p:nvSpPr>
          <p:cNvPr id="10" name="Slide Number Placeholder 5">
            <a:extLst>
              <a:ext uri="{FF2B5EF4-FFF2-40B4-BE49-F238E27FC236}">
                <a16:creationId xmlns:a16="http://schemas.microsoft.com/office/drawing/2014/main" id="{1F46970C-75DF-BA71-BF98-FC9459D9D97D}"/>
              </a:ext>
            </a:extLst>
          </p:cNvPr>
          <p:cNvSpPr txBox="1">
            <a:spLocks/>
          </p:cNvSpPr>
          <p:nvPr userDrawn="1"/>
        </p:nvSpPr>
        <p:spPr>
          <a:xfrm>
            <a:off x="11445498" y="6365726"/>
            <a:ext cx="481614" cy="365125"/>
          </a:xfrm>
          <a:prstGeom prst="rect">
            <a:avLst/>
          </a:prstGeom>
          <a:solidFill>
            <a:srgbClr val="FBB83A"/>
          </a:solidFill>
        </p:spPr>
        <p:txBody>
          <a:bodyPr vert="horz" lIns="91440" tIns="45720" rIns="91440" bIns="45720" rtlCol="0" anchor="ctr"/>
          <a:lstStyle>
            <a:defPPr>
              <a:defRPr lang="en-US"/>
            </a:defPPr>
            <a:lvl1pPr marL="0" algn="r" defTabSz="914400" rtl="0" eaLnBrk="1" latinLnBrk="0" hangingPunct="1">
              <a:defRPr sz="1000" kern="1200">
                <a:solidFill>
                  <a:srgbClr val="020A78"/>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AF6F2DA-B01E-0F4A-9C3D-CC5E8B20FA62}" type="slidenum">
              <a:rPr lang="en-US" smtClean="0"/>
              <a:pPr/>
              <a:t>‹#›</a:t>
            </a:fld>
            <a:endParaRPr lang="en-US"/>
          </a:p>
        </p:txBody>
      </p:sp>
      <p:pic>
        <p:nvPicPr>
          <p:cNvPr id="12" name="Picture 11">
            <a:extLst>
              <a:ext uri="{FF2B5EF4-FFF2-40B4-BE49-F238E27FC236}">
                <a16:creationId xmlns:a16="http://schemas.microsoft.com/office/drawing/2014/main" id="{F7371AB6-5B5B-2067-3ACC-216A19FEC20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548257" y="68406"/>
            <a:ext cx="2378854" cy="942837"/>
          </a:xfrm>
          <a:prstGeom prst="rect">
            <a:avLst/>
          </a:prstGeom>
        </p:spPr>
      </p:pic>
    </p:spTree>
    <p:extLst>
      <p:ext uri="{BB962C8B-B14F-4D97-AF65-F5344CB8AC3E}">
        <p14:creationId xmlns:p14="http://schemas.microsoft.com/office/powerpoint/2010/main" val="4281743330"/>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itle">
  <p:cSld name="2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424407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665852557"/>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91768674"/>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BCA52-0DE3-ED48-9CFF-FE5A479DEF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93BF88-0793-8E4D-96C6-6818573ADB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D4F999F-49B8-574C-A6C1-5D1871B9D648}"/>
              </a:ext>
            </a:extLst>
          </p:cNvPr>
          <p:cNvSpPr>
            <a:spLocks noGrp="1"/>
          </p:cNvSpPr>
          <p:nvPr>
            <p:ph type="dt" sz="half" idx="10"/>
          </p:nvPr>
        </p:nvSpPr>
        <p:spPr/>
        <p:txBody>
          <a:bodyPr/>
          <a:lstStyle/>
          <a:p>
            <a:fld id="{65B04601-9B86-A24E-A6F6-5A4503ACDB70}" type="datetimeFigureOut">
              <a:rPr lang="en-US" smtClean="0"/>
              <a:t>1/31/2024</a:t>
            </a:fld>
            <a:endParaRPr lang="en-US"/>
          </a:p>
        </p:txBody>
      </p:sp>
      <p:sp>
        <p:nvSpPr>
          <p:cNvPr id="5" name="Footer Placeholder 4">
            <a:extLst>
              <a:ext uri="{FF2B5EF4-FFF2-40B4-BE49-F238E27FC236}">
                <a16:creationId xmlns:a16="http://schemas.microsoft.com/office/drawing/2014/main" id="{A8AF6E02-79A6-1E4C-B39B-B94B041FF3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29A84A-B26D-C547-9175-B6F4ABA9D04F}"/>
              </a:ext>
            </a:extLst>
          </p:cNvPr>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2263292747"/>
      </p:ext>
    </p:extLst>
  </p:cSld>
  <p:clrMapOvr>
    <a:masterClrMapping/>
  </p:clrMapOvr>
  <p:hf sldNum="0" hdr="0" ftr="0" dt="0"/>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1C573-C15D-654A-BBD5-3F4D091680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2BB0AA-57AB-E743-B73F-157D75BA07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7E457B-439E-1A4C-8298-B8BFDE11825B}"/>
              </a:ext>
            </a:extLst>
          </p:cNvPr>
          <p:cNvSpPr>
            <a:spLocks noGrp="1"/>
          </p:cNvSpPr>
          <p:nvPr>
            <p:ph type="dt" sz="half" idx="10"/>
          </p:nvPr>
        </p:nvSpPr>
        <p:spPr/>
        <p:txBody>
          <a:bodyPr/>
          <a:lstStyle/>
          <a:p>
            <a:fld id="{65B04601-9B86-A24E-A6F6-5A4503ACDB70}" type="datetimeFigureOut">
              <a:rPr lang="en-US" smtClean="0"/>
              <a:t>1/31/2024</a:t>
            </a:fld>
            <a:endParaRPr lang="en-US"/>
          </a:p>
        </p:txBody>
      </p:sp>
      <p:sp>
        <p:nvSpPr>
          <p:cNvPr id="5" name="Footer Placeholder 4">
            <a:extLst>
              <a:ext uri="{FF2B5EF4-FFF2-40B4-BE49-F238E27FC236}">
                <a16:creationId xmlns:a16="http://schemas.microsoft.com/office/drawing/2014/main" id="{02064820-1E54-EA48-B9F4-54F5D1BC4A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710494-B40F-9040-AA62-3E34FEF135EB}"/>
              </a:ext>
            </a:extLst>
          </p:cNvPr>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3700961476"/>
      </p:ext>
    </p:extLst>
  </p:cSld>
  <p:clrMapOvr>
    <a:masterClrMapping/>
  </p:clrMapOvr>
  <p:hf sldNum="0" hdr="0" ftr="0" dt="0"/>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448E6-D821-824D-80DD-09E8F30DEB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834660-B661-0C4E-962F-8DC855CA9B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9A07A4-F2F5-2B49-971E-B4BC8BD2CDE2}"/>
              </a:ext>
            </a:extLst>
          </p:cNvPr>
          <p:cNvSpPr>
            <a:spLocks noGrp="1"/>
          </p:cNvSpPr>
          <p:nvPr>
            <p:ph type="dt" sz="half" idx="10"/>
          </p:nvPr>
        </p:nvSpPr>
        <p:spPr/>
        <p:txBody>
          <a:bodyPr/>
          <a:lstStyle/>
          <a:p>
            <a:fld id="{65B04601-9B86-A24E-A6F6-5A4503ACDB70}" type="datetimeFigureOut">
              <a:rPr lang="en-US" smtClean="0"/>
              <a:t>1/31/2024</a:t>
            </a:fld>
            <a:endParaRPr lang="en-US"/>
          </a:p>
        </p:txBody>
      </p:sp>
      <p:sp>
        <p:nvSpPr>
          <p:cNvPr id="5" name="Footer Placeholder 4">
            <a:extLst>
              <a:ext uri="{FF2B5EF4-FFF2-40B4-BE49-F238E27FC236}">
                <a16:creationId xmlns:a16="http://schemas.microsoft.com/office/drawing/2014/main" id="{92FD78A2-9C75-184F-A3A2-4C6EBA2060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C7ECDF-81E1-1B44-A6EE-FBB5750B2FA0}"/>
              </a:ext>
            </a:extLst>
          </p:cNvPr>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2352477297"/>
      </p:ext>
    </p:extLst>
  </p:cSld>
  <p:clrMapOvr>
    <a:masterClrMapping/>
  </p:clrMapOvr>
  <p:hf sldNum="0" hdr="0" ftr="0" dt="0"/>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019D3-9BDF-474D-BE83-0D5557DE8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778967-FBAA-A044-8BA0-968D0CB45E2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80DE4F-DE3E-8347-913F-341120E5E1B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D974F7-04E2-3B41-9C58-25EE150E86A1}"/>
              </a:ext>
            </a:extLst>
          </p:cNvPr>
          <p:cNvSpPr>
            <a:spLocks noGrp="1"/>
          </p:cNvSpPr>
          <p:nvPr>
            <p:ph type="dt" sz="half" idx="10"/>
          </p:nvPr>
        </p:nvSpPr>
        <p:spPr/>
        <p:txBody>
          <a:bodyPr/>
          <a:lstStyle/>
          <a:p>
            <a:fld id="{65B04601-9B86-A24E-A6F6-5A4503ACDB70}" type="datetimeFigureOut">
              <a:rPr lang="en-US" smtClean="0"/>
              <a:t>1/31/2024</a:t>
            </a:fld>
            <a:endParaRPr lang="en-US"/>
          </a:p>
        </p:txBody>
      </p:sp>
      <p:sp>
        <p:nvSpPr>
          <p:cNvPr id="6" name="Footer Placeholder 5">
            <a:extLst>
              <a:ext uri="{FF2B5EF4-FFF2-40B4-BE49-F238E27FC236}">
                <a16:creationId xmlns:a16="http://schemas.microsoft.com/office/drawing/2014/main" id="{61CD02B3-910B-2E48-9F83-239F31B754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EF2DBD-90A1-A248-8855-1AFF4E1F2BAB}"/>
              </a:ext>
            </a:extLst>
          </p:cNvPr>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3343243563"/>
      </p:ext>
    </p:extLst>
  </p:cSld>
  <p:clrMapOvr>
    <a:masterClrMapping/>
  </p:clrMapOvr>
  <p:hf sldNum="0" hdr="0" ftr="0" dt="0"/>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E5B8C-8E55-9F48-A539-71348499B1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B8F7812-E1ED-914E-BFDB-A7C8482F3A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66AAEB-964D-7B4E-AB0E-2F5416EACB0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D95BC4-AAE6-4644-A566-D54216AF13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503FA2-8A79-B342-8826-10DAC00E35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0ABB63-BC16-3B49-94CF-FB8292737B3D}"/>
              </a:ext>
            </a:extLst>
          </p:cNvPr>
          <p:cNvSpPr>
            <a:spLocks noGrp="1"/>
          </p:cNvSpPr>
          <p:nvPr>
            <p:ph type="dt" sz="half" idx="10"/>
          </p:nvPr>
        </p:nvSpPr>
        <p:spPr/>
        <p:txBody>
          <a:bodyPr/>
          <a:lstStyle/>
          <a:p>
            <a:fld id="{65B04601-9B86-A24E-A6F6-5A4503ACDB70}" type="datetimeFigureOut">
              <a:rPr lang="en-US" smtClean="0"/>
              <a:t>1/31/2024</a:t>
            </a:fld>
            <a:endParaRPr lang="en-US"/>
          </a:p>
        </p:txBody>
      </p:sp>
      <p:sp>
        <p:nvSpPr>
          <p:cNvPr id="8" name="Footer Placeholder 7">
            <a:extLst>
              <a:ext uri="{FF2B5EF4-FFF2-40B4-BE49-F238E27FC236}">
                <a16:creationId xmlns:a16="http://schemas.microsoft.com/office/drawing/2014/main" id="{FB192EAD-D5BA-604C-AE1B-405F58F9BFF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871CED0-8FBE-9348-98ED-4930FDE3DA15}"/>
              </a:ext>
            </a:extLst>
          </p:cNvPr>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3210547027"/>
      </p:ext>
    </p:extLst>
  </p:cSld>
  <p:clrMapOvr>
    <a:masterClrMapping/>
  </p:clrMapOvr>
  <p:hf sldNum="0" hdr="0" ftr="0" dt="0"/>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7A108-5401-DD4C-BD4B-8747031E21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ECAAB3-FAA9-4749-825E-96214C714E13}"/>
              </a:ext>
            </a:extLst>
          </p:cNvPr>
          <p:cNvSpPr>
            <a:spLocks noGrp="1"/>
          </p:cNvSpPr>
          <p:nvPr>
            <p:ph type="dt" sz="half" idx="10"/>
          </p:nvPr>
        </p:nvSpPr>
        <p:spPr/>
        <p:txBody>
          <a:bodyPr/>
          <a:lstStyle/>
          <a:p>
            <a:fld id="{65B04601-9B86-A24E-A6F6-5A4503ACDB70}" type="datetimeFigureOut">
              <a:rPr lang="en-US" smtClean="0"/>
              <a:t>1/31/2024</a:t>
            </a:fld>
            <a:endParaRPr lang="en-US"/>
          </a:p>
        </p:txBody>
      </p:sp>
      <p:sp>
        <p:nvSpPr>
          <p:cNvPr id="4" name="Footer Placeholder 3">
            <a:extLst>
              <a:ext uri="{FF2B5EF4-FFF2-40B4-BE49-F238E27FC236}">
                <a16:creationId xmlns:a16="http://schemas.microsoft.com/office/drawing/2014/main" id="{D5290B96-8A58-5645-85B0-C24BBAA2BF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794446F-9663-6648-9622-AECB0C998C79}"/>
              </a:ext>
            </a:extLst>
          </p:cNvPr>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292582855"/>
      </p:ext>
    </p:extLst>
  </p:cSld>
  <p:clrMapOvr>
    <a:masterClrMapping/>
  </p:clrMapOvr>
  <p:hf sldNum="0" hdr="0" ftr="0" dt="0"/>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FC4C33-39D3-9C48-B715-BF8D18C8F447}"/>
              </a:ext>
            </a:extLst>
          </p:cNvPr>
          <p:cNvSpPr>
            <a:spLocks noGrp="1"/>
          </p:cNvSpPr>
          <p:nvPr>
            <p:ph type="dt" sz="half" idx="10"/>
          </p:nvPr>
        </p:nvSpPr>
        <p:spPr/>
        <p:txBody>
          <a:bodyPr/>
          <a:lstStyle/>
          <a:p>
            <a:fld id="{65B04601-9B86-A24E-A6F6-5A4503ACDB70}" type="datetimeFigureOut">
              <a:rPr lang="en-US" smtClean="0"/>
              <a:t>1/31/2024</a:t>
            </a:fld>
            <a:endParaRPr lang="en-US"/>
          </a:p>
        </p:txBody>
      </p:sp>
      <p:sp>
        <p:nvSpPr>
          <p:cNvPr id="3" name="Footer Placeholder 2">
            <a:extLst>
              <a:ext uri="{FF2B5EF4-FFF2-40B4-BE49-F238E27FC236}">
                <a16:creationId xmlns:a16="http://schemas.microsoft.com/office/drawing/2014/main" id="{3A34E5B5-CE24-8F40-B9DA-FC15AD97723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5C7853-BACB-D144-AE62-24EDBCCBD60B}"/>
              </a:ext>
            </a:extLst>
          </p:cNvPr>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834038394"/>
      </p:ext>
    </p:extLst>
  </p:cSld>
  <p:clrMapOvr>
    <a:masterClrMapping/>
  </p:clrMapOvr>
  <p:hf sldNum="0" hdr="0" ftr="0" dt="0"/>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AD23B-5A78-7146-A726-A097F38C53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5361D5-ADA9-3C4F-9164-3EACDAD961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C6A0A29-F21E-1E43-92BB-8BACC76634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455241-BD6E-EA43-8139-575C9FAEE000}"/>
              </a:ext>
            </a:extLst>
          </p:cNvPr>
          <p:cNvSpPr>
            <a:spLocks noGrp="1"/>
          </p:cNvSpPr>
          <p:nvPr>
            <p:ph type="dt" sz="half" idx="10"/>
          </p:nvPr>
        </p:nvSpPr>
        <p:spPr/>
        <p:txBody>
          <a:bodyPr/>
          <a:lstStyle/>
          <a:p>
            <a:fld id="{65B04601-9B86-A24E-A6F6-5A4503ACDB70}" type="datetimeFigureOut">
              <a:rPr lang="en-US" smtClean="0"/>
              <a:t>1/31/2024</a:t>
            </a:fld>
            <a:endParaRPr lang="en-US"/>
          </a:p>
        </p:txBody>
      </p:sp>
      <p:sp>
        <p:nvSpPr>
          <p:cNvPr id="6" name="Footer Placeholder 5">
            <a:extLst>
              <a:ext uri="{FF2B5EF4-FFF2-40B4-BE49-F238E27FC236}">
                <a16:creationId xmlns:a16="http://schemas.microsoft.com/office/drawing/2014/main" id="{3B9E3910-C068-F246-A6E1-37266CE01B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DF9C18-7DE6-D347-9222-BDAD34F025D6}"/>
              </a:ext>
            </a:extLst>
          </p:cNvPr>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603422921"/>
      </p:ext>
    </p:extLst>
  </p:cSld>
  <p:clrMapOvr>
    <a:masterClrMapping/>
  </p:clrMapOvr>
  <p:hf sldNum="0" hdr="0" ftr="0" dt="0"/>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08EA6-96B3-EB44-995F-5BC102FC92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0A9BF34-3A70-3342-9E8C-6510AA82BF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F837A2-7491-7046-8CD9-4F7F610D02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538BC3-E0FC-F641-BB88-CE2FF3696D81}"/>
              </a:ext>
            </a:extLst>
          </p:cNvPr>
          <p:cNvSpPr>
            <a:spLocks noGrp="1"/>
          </p:cNvSpPr>
          <p:nvPr>
            <p:ph type="dt" sz="half" idx="10"/>
          </p:nvPr>
        </p:nvSpPr>
        <p:spPr/>
        <p:txBody>
          <a:bodyPr/>
          <a:lstStyle/>
          <a:p>
            <a:fld id="{65B04601-9B86-A24E-A6F6-5A4503ACDB70}" type="datetimeFigureOut">
              <a:rPr lang="en-US" smtClean="0"/>
              <a:t>1/31/2024</a:t>
            </a:fld>
            <a:endParaRPr lang="en-US"/>
          </a:p>
        </p:txBody>
      </p:sp>
      <p:sp>
        <p:nvSpPr>
          <p:cNvPr id="6" name="Footer Placeholder 5">
            <a:extLst>
              <a:ext uri="{FF2B5EF4-FFF2-40B4-BE49-F238E27FC236}">
                <a16:creationId xmlns:a16="http://schemas.microsoft.com/office/drawing/2014/main" id="{D286B70C-ECC9-5D40-A024-89A6912F96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9D9C5C-526B-5841-939E-B354A3A28FB3}"/>
              </a:ext>
            </a:extLst>
          </p:cNvPr>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3038279764"/>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926228292"/>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943AA-2EC2-C94E-AA82-4ADBF2DC38E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98664A-DE27-D447-9AF2-14634F037D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EA8C71-2653-A341-83B7-0CDE578B4A97}"/>
              </a:ext>
            </a:extLst>
          </p:cNvPr>
          <p:cNvSpPr>
            <a:spLocks noGrp="1"/>
          </p:cNvSpPr>
          <p:nvPr>
            <p:ph type="dt" sz="half" idx="10"/>
          </p:nvPr>
        </p:nvSpPr>
        <p:spPr/>
        <p:txBody>
          <a:bodyPr/>
          <a:lstStyle/>
          <a:p>
            <a:fld id="{65B04601-9B86-A24E-A6F6-5A4503ACDB70}" type="datetimeFigureOut">
              <a:rPr lang="en-US" smtClean="0"/>
              <a:t>1/31/2024</a:t>
            </a:fld>
            <a:endParaRPr lang="en-US"/>
          </a:p>
        </p:txBody>
      </p:sp>
      <p:sp>
        <p:nvSpPr>
          <p:cNvPr id="5" name="Footer Placeholder 4">
            <a:extLst>
              <a:ext uri="{FF2B5EF4-FFF2-40B4-BE49-F238E27FC236}">
                <a16:creationId xmlns:a16="http://schemas.microsoft.com/office/drawing/2014/main" id="{51D42283-24B8-F241-8BF8-236F6D5DBF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BF34AA-CB34-2C4C-A9C8-DF4F1DDCC2B0}"/>
              </a:ext>
            </a:extLst>
          </p:cNvPr>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087904403"/>
      </p:ext>
    </p:extLst>
  </p:cSld>
  <p:clrMapOvr>
    <a:masterClrMapping/>
  </p:clrMapOvr>
  <p:hf sldNum="0" hdr="0" ftr="0" dt="0"/>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29B474-6BE0-2644-8181-32C35937FDF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77582D0-175D-9F4B-913D-6A1B46CCD7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AFE53D-95CA-C147-A9F5-EC6F4CC5C817}"/>
              </a:ext>
            </a:extLst>
          </p:cNvPr>
          <p:cNvSpPr>
            <a:spLocks noGrp="1"/>
          </p:cNvSpPr>
          <p:nvPr>
            <p:ph type="dt" sz="half" idx="10"/>
          </p:nvPr>
        </p:nvSpPr>
        <p:spPr/>
        <p:txBody>
          <a:bodyPr/>
          <a:lstStyle/>
          <a:p>
            <a:fld id="{65B04601-9B86-A24E-A6F6-5A4503ACDB70}" type="datetimeFigureOut">
              <a:rPr lang="en-US" smtClean="0"/>
              <a:t>1/31/2024</a:t>
            </a:fld>
            <a:endParaRPr lang="en-US"/>
          </a:p>
        </p:txBody>
      </p:sp>
      <p:sp>
        <p:nvSpPr>
          <p:cNvPr id="5" name="Footer Placeholder 4">
            <a:extLst>
              <a:ext uri="{FF2B5EF4-FFF2-40B4-BE49-F238E27FC236}">
                <a16:creationId xmlns:a16="http://schemas.microsoft.com/office/drawing/2014/main" id="{0B093E60-0D4A-3D4F-BA99-A19C2E45C7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3C22AA-E903-ED45-8FDF-48F7715463E4}"/>
              </a:ext>
            </a:extLst>
          </p:cNvPr>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3185510301"/>
      </p:ext>
    </p:extLst>
  </p:cSld>
  <p:clrMapOvr>
    <a:masterClrMapping/>
  </p:clrMapOvr>
  <p:hf sldNum="0" hdr="0" ftr="0" dt="0"/>
</p:sldLayout>
</file>

<file path=ppt/slideLayouts/slideLayout422.xml><?xml version="1.0" encoding="utf-8"?>
<p:sldLayout xmlns:a="http://schemas.openxmlformats.org/drawingml/2006/main" xmlns:r="http://schemas.openxmlformats.org/officeDocument/2006/relationships" xmlns:p="http://schemas.openxmlformats.org/presentationml/2006/main" userDrawn="1">
  <p:cSld name="15_Title Slide">
    <p:bg>
      <p:bgPr>
        <a:solidFill>
          <a:srgbClr val="0C70C8"/>
        </a:solid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803188" y="1236572"/>
            <a:ext cx="8254315" cy="3519882"/>
          </a:xfrm>
        </p:spPr>
        <p:txBody>
          <a:bodyPr anchor="b">
            <a:normAutofit/>
          </a:bodyPr>
          <a:lstStyle>
            <a:lvl1pPr>
              <a:defRPr sz="5400">
                <a:solidFill>
                  <a:schemeClr val="bg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BB9F71A4-DE80-4132-20FE-D2D4347B9B7A}"/>
              </a:ext>
            </a:extLst>
          </p:cNvPr>
          <p:cNvSpPr>
            <a:spLocks noGrp="1"/>
          </p:cNvSpPr>
          <p:nvPr>
            <p:ph type="body" sz="quarter" idx="13"/>
          </p:nvPr>
        </p:nvSpPr>
        <p:spPr>
          <a:xfrm>
            <a:off x="803275" y="5029200"/>
            <a:ext cx="7723188" cy="1112838"/>
          </a:xfrm>
        </p:spPr>
        <p:txBody>
          <a:bodyPr/>
          <a:lstStyle>
            <a:lvl1pPr marL="0" indent="0">
              <a:buNone/>
              <a:defRPr>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5" name="Slide Number Placeholder 5">
            <a:extLst>
              <a:ext uri="{FF2B5EF4-FFF2-40B4-BE49-F238E27FC236}">
                <a16:creationId xmlns:a16="http://schemas.microsoft.com/office/drawing/2014/main" id="{AEB3DD83-8398-BEBF-801C-1D8144D3697C}"/>
              </a:ext>
            </a:extLst>
          </p:cNvPr>
          <p:cNvSpPr>
            <a:spLocks noGrp="1"/>
          </p:cNvSpPr>
          <p:nvPr>
            <p:ph type="sldNum" sz="quarter" idx="12"/>
          </p:nvPr>
        </p:nvSpPr>
        <p:spPr>
          <a:xfrm>
            <a:off x="11445498" y="6365726"/>
            <a:ext cx="481614" cy="365125"/>
          </a:xfrm>
          <a:solidFill>
            <a:srgbClr val="0C70C8"/>
          </a:solidFill>
        </p:spPr>
        <p:txBody>
          <a:bodyPr/>
          <a:lstStyle>
            <a:lvl1pPr>
              <a:defRPr sz="1000" b="0" i="0">
                <a:solidFill>
                  <a:schemeClr val="bg1"/>
                </a:solidFill>
                <a:latin typeface="Montserrat Medium" pitchFamily="2" charset="77"/>
              </a:defRPr>
            </a:lvl1pPr>
          </a:lstStyle>
          <a:p>
            <a:fld id="{1AF6F2DA-B01E-0F4A-9C3D-CC5E8B20FA62}" type="slidenum">
              <a:rPr lang="en-US" smtClean="0"/>
              <a:pPr/>
              <a:t>‹#›</a:t>
            </a:fld>
            <a:endParaRPr lang="en-US" dirty="0"/>
          </a:p>
        </p:txBody>
      </p:sp>
      <p:pic>
        <p:nvPicPr>
          <p:cNvPr id="6" name="Picture 5">
            <a:extLst>
              <a:ext uri="{FF2B5EF4-FFF2-40B4-BE49-F238E27FC236}">
                <a16:creationId xmlns:a16="http://schemas.microsoft.com/office/drawing/2014/main" id="{FDA3DAED-72A0-551C-52E3-A2E767F5FAB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3185" y="671528"/>
            <a:ext cx="4878743" cy="1933648"/>
          </a:xfrm>
          <a:prstGeom prst="rect">
            <a:avLst/>
          </a:prstGeom>
        </p:spPr>
      </p:pic>
    </p:spTree>
    <p:extLst>
      <p:ext uri="{BB962C8B-B14F-4D97-AF65-F5344CB8AC3E}">
        <p14:creationId xmlns:p14="http://schemas.microsoft.com/office/powerpoint/2010/main" val="1445672693"/>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38E7213-8D4D-BD41-B268-1DE14D4EF946}"/>
              </a:ext>
            </a:extLst>
          </p:cNvPr>
          <p:cNvGrpSpPr/>
          <p:nvPr userDrawn="1"/>
        </p:nvGrpSpPr>
        <p:grpSpPr>
          <a:xfrm>
            <a:off x="7711983" y="0"/>
            <a:ext cx="4480017" cy="6858000"/>
            <a:chOff x="9123600" y="0"/>
            <a:chExt cx="3068400" cy="4697100"/>
          </a:xfrm>
        </p:grpSpPr>
        <p:pic>
          <p:nvPicPr>
            <p:cNvPr id="13" name="Google Shape;99;p13">
              <a:extLst>
                <a:ext uri="{FF2B5EF4-FFF2-40B4-BE49-F238E27FC236}">
                  <a16:creationId xmlns:a16="http://schemas.microsoft.com/office/drawing/2014/main" id="{A6A3C6A9-FE58-834C-8363-78768A92793B}"/>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9123600" y="13950"/>
              <a:ext cx="3068298" cy="4669200"/>
            </a:xfrm>
            <a:prstGeom prst="rect">
              <a:avLst/>
            </a:prstGeom>
            <a:noFill/>
            <a:ln>
              <a:noFill/>
            </a:ln>
          </p:spPr>
        </p:pic>
        <p:sp>
          <p:nvSpPr>
            <p:cNvPr id="15" name="Google Shape;100;p13">
              <a:extLst>
                <a:ext uri="{FF2B5EF4-FFF2-40B4-BE49-F238E27FC236}">
                  <a16:creationId xmlns:a16="http://schemas.microsoft.com/office/drawing/2014/main" id="{58967A05-0D48-AA47-BC5B-6E1A61E604EA}"/>
                </a:ext>
              </a:extLst>
            </p:cNvPr>
            <p:cNvSpPr/>
            <p:nvPr userDrawn="1"/>
          </p:nvSpPr>
          <p:spPr>
            <a:xfrm>
              <a:off x="9123600" y="0"/>
              <a:ext cx="3068400" cy="4697100"/>
            </a:xfrm>
            <a:prstGeom prst="rect">
              <a:avLst/>
            </a:prstGeom>
            <a:solidFill>
              <a:srgbClr val="0C70C8">
                <a:alpha val="68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670431" cy="3927158"/>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670431"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sp>
        <p:nvSpPr>
          <p:cNvPr id="3" name="Slide Number Placeholder 5">
            <a:extLst>
              <a:ext uri="{FF2B5EF4-FFF2-40B4-BE49-F238E27FC236}">
                <a16:creationId xmlns:a16="http://schemas.microsoft.com/office/drawing/2014/main" id="{BD8CD98B-1151-0A20-2E4F-1195300BD409}"/>
              </a:ext>
            </a:extLst>
          </p:cNvPr>
          <p:cNvSpPr>
            <a:spLocks noGrp="1"/>
          </p:cNvSpPr>
          <p:nvPr>
            <p:ph type="sldNum" sz="quarter" idx="12"/>
          </p:nvPr>
        </p:nvSpPr>
        <p:spPr>
          <a:xfrm>
            <a:off x="368793" y="6365726"/>
            <a:ext cx="481614" cy="365125"/>
          </a:xfrm>
          <a:noFill/>
        </p:spPr>
        <p:txBody>
          <a:bodyPr/>
          <a:lstStyle>
            <a:lvl1pPr algn="l">
              <a:defRPr sz="1000" b="0" i="0">
                <a:solidFill>
                  <a:schemeClr val="tx1"/>
                </a:solidFill>
                <a:latin typeface="Montserrat Medium" pitchFamily="2" charset="77"/>
              </a:defRPr>
            </a:lvl1pPr>
          </a:lstStyle>
          <a:p>
            <a:fld id="{1AF6F2DA-B01E-0F4A-9C3D-CC5E8B20FA62}" type="slidenum">
              <a:rPr lang="en-US" smtClean="0"/>
              <a:pPr/>
              <a:t>‹#›</a:t>
            </a:fld>
            <a:endParaRPr lang="en-US" dirty="0"/>
          </a:p>
        </p:txBody>
      </p:sp>
      <p:pic>
        <p:nvPicPr>
          <p:cNvPr id="8" name="Picture 7">
            <a:extLst>
              <a:ext uri="{FF2B5EF4-FFF2-40B4-BE49-F238E27FC236}">
                <a16:creationId xmlns:a16="http://schemas.microsoft.com/office/drawing/2014/main" id="{E683906E-860A-BF5A-7130-776454E5696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11132" y="3669246"/>
            <a:ext cx="2268052" cy="2972186"/>
          </a:xfrm>
          <a:prstGeom prst="rect">
            <a:avLst/>
          </a:prstGeom>
        </p:spPr>
      </p:pic>
    </p:spTree>
    <p:extLst>
      <p:ext uri="{BB962C8B-B14F-4D97-AF65-F5344CB8AC3E}">
        <p14:creationId xmlns:p14="http://schemas.microsoft.com/office/powerpoint/2010/main" val="541879914"/>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4" y="-1"/>
            <a:ext cx="12191925" cy="644893"/>
          </a:xfrm>
          <a:prstGeom prst="rect">
            <a:avLst/>
          </a:prstGeom>
          <a:solidFill>
            <a:srgbClr val="0C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a:t>Click to edit Master title style</a:t>
            </a:r>
          </a:p>
        </p:txBody>
      </p:sp>
      <p:pic>
        <p:nvPicPr>
          <p:cNvPr id="4" name="Picture 3">
            <a:extLst>
              <a:ext uri="{FF2B5EF4-FFF2-40B4-BE49-F238E27FC236}">
                <a16:creationId xmlns:a16="http://schemas.microsoft.com/office/drawing/2014/main" id="{DA06DEF9-15AC-2754-8B08-68F485C2AAF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888" y="5788014"/>
            <a:ext cx="2378850" cy="942837"/>
          </a:xfrm>
          <a:prstGeom prst="rect">
            <a:avLst/>
          </a:prstGeom>
        </p:spPr>
      </p:pic>
    </p:spTree>
    <p:extLst>
      <p:ext uri="{BB962C8B-B14F-4D97-AF65-F5344CB8AC3E}">
        <p14:creationId xmlns:p14="http://schemas.microsoft.com/office/powerpoint/2010/main" val="4280700909"/>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95B5D-F162-6878-510B-6CCBF1C549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47C1167-0B1C-C213-A346-F1E374927A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425025A-C0D2-24DD-AA66-4D32B0793916}"/>
              </a:ext>
            </a:extLst>
          </p:cNvPr>
          <p:cNvSpPr>
            <a:spLocks noGrp="1"/>
          </p:cNvSpPr>
          <p:nvPr>
            <p:ph type="dt" sz="half" idx="10"/>
          </p:nvPr>
        </p:nvSpPr>
        <p:spPr/>
        <p:txBody>
          <a:bodyPr/>
          <a:lstStyle/>
          <a:p>
            <a:fld id="{4BBEB1D4-0088-3F43-9595-BCEE4884291E}" type="datetimeFigureOut">
              <a:rPr lang="en-US" smtClean="0"/>
              <a:t>1/31/2024</a:t>
            </a:fld>
            <a:endParaRPr lang="en-US"/>
          </a:p>
        </p:txBody>
      </p:sp>
      <p:sp>
        <p:nvSpPr>
          <p:cNvPr id="5" name="Footer Placeholder 4">
            <a:extLst>
              <a:ext uri="{FF2B5EF4-FFF2-40B4-BE49-F238E27FC236}">
                <a16:creationId xmlns:a16="http://schemas.microsoft.com/office/drawing/2014/main" id="{868CEDA6-D456-DFF6-94A5-0EAACE46B9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71A2BF-383F-88AC-F1B4-6870B83E18DB}"/>
              </a:ext>
            </a:extLst>
          </p:cNvPr>
          <p:cNvSpPr>
            <a:spLocks noGrp="1"/>
          </p:cNvSpPr>
          <p:nvPr>
            <p:ph type="sldNum" sz="quarter" idx="12"/>
          </p:nvPr>
        </p:nvSpPr>
        <p:spPr/>
        <p:txBody>
          <a:bodyPr/>
          <a:lstStyle/>
          <a:p>
            <a:fld id="{90FD3099-5878-9743-AEC6-D4F070D715CE}" type="slidenum">
              <a:rPr lang="en-US" smtClean="0"/>
              <a:t>‹#›</a:t>
            </a:fld>
            <a:endParaRPr lang="en-US"/>
          </a:p>
        </p:txBody>
      </p:sp>
    </p:spTree>
    <p:extLst>
      <p:ext uri="{BB962C8B-B14F-4D97-AF65-F5344CB8AC3E}">
        <p14:creationId xmlns:p14="http://schemas.microsoft.com/office/powerpoint/2010/main" val="2073330586"/>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7C69B-F03D-1404-75F8-A9C93A605D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B3D8B5-9D78-74D4-BE1E-18598328D0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B412B8-DAD2-B00B-E585-3FCE6CB80D3F}"/>
              </a:ext>
            </a:extLst>
          </p:cNvPr>
          <p:cNvSpPr>
            <a:spLocks noGrp="1"/>
          </p:cNvSpPr>
          <p:nvPr>
            <p:ph type="dt" sz="half" idx="10"/>
          </p:nvPr>
        </p:nvSpPr>
        <p:spPr/>
        <p:txBody>
          <a:bodyPr/>
          <a:lstStyle/>
          <a:p>
            <a:fld id="{4BBEB1D4-0088-3F43-9595-BCEE4884291E}" type="datetimeFigureOut">
              <a:rPr lang="en-US" smtClean="0"/>
              <a:t>1/31/2024</a:t>
            </a:fld>
            <a:endParaRPr lang="en-US"/>
          </a:p>
        </p:txBody>
      </p:sp>
      <p:sp>
        <p:nvSpPr>
          <p:cNvPr id="5" name="Footer Placeholder 4">
            <a:extLst>
              <a:ext uri="{FF2B5EF4-FFF2-40B4-BE49-F238E27FC236}">
                <a16:creationId xmlns:a16="http://schemas.microsoft.com/office/drawing/2014/main" id="{38C4D443-A75E-99B3-C026-D5F5246EB3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3A35BD-B4A9-B07C-73CD-825932A2D6AC}"/>
              </a:ext>
            </a:extLst>
          </p:cNvPr>
          <p:cNvSpPr>
            <a:spLocks noGrp="1"/>
          </p:cNvSpPr>
          <p:nvPr>
            <p:ph type="sldNum" sz="quarter" idx="12"/>
          </p:nvPr>
        </p:nvSpPr>
        <p:spPr/>
        <p:txBody>
          <a:bodyPr/>
          <a:lstStyle/>
          <a:p>
            <a:fld id="{90FD3099-5878-9743-AEC6-D4F070D715CE}" type="slidenum">
              <a:rPr lang="en-US" smtClean="0"/>
              <a:t>‹#›</a:t>
            </a:fld>
            <a:endParaRPr lang="en-US"/>
          </a:p>
        </p:txBody>
      </p:sp>
    </p:spTree>
    <p:extLst>
      <p:ext uri="{BB962C8B-B14F-4D97-AF65-F5344CB8AC3E}">
        <p14:creationId xmlns:p14="http://schemas.microsoft.com/office/powerpoint/2010/main" val="2365402688"/>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150A1-0DFA-B098-8F84-D51AA14682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9FD77E-DCD4-F230-9508-3FCB067EAAA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6EBCDB-ED18-C928-221B-5ACE77CC85CC}"/>
              </a:ext>
            </a:extLst>
          </p:cNvPr>
          <p:cNvSpPr>
            <a:spLocks noGrp="1"/>
          </p:cNvSpPr>
          <p:nvPr>
            <p:ph type="dt" sz="half" idx="10"/>
          </p:nvPr>
        </p:nvSpPr>
        <p:spPr/>
        <p:txBody>
          <a:bodyPr/>
          <a:lstStyle/>
          <a:p>
            <a:fld id="{4BBEB1D4-0088-3F43-9595-BCEE4884291E}" type="datetimeFigureOut">
              <a:rPr lang="en-US" smtClean="0"/>
              <a:t>1/31/2024</a:t>
            </a:fld>
            <a:endParaRPr lang="en-US"/>
          </a:p>
        </p:txBody>
      </p:sp>
      <p:sp>
        <p:nvSpPr>
          <p:cNvPr id="5" name="Footer Placeholder 4">
            <a:extLst>
              <a:ext uri="{FF2B5EF4-FFF2-40B4-BE49-F238E27FC236}">
                <a16:creationId xmlns:a16="http://schemas.microsoft.com/office/drawing/2014/main" id="{6F72B76A-3599-7EC6-6733-7B637045FC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929206-85EE-0950-F655-74FFADE96CE6}"/>
              </a:ext>
            </a:extLst>
          </p:cNvPr>
          <p:cNvSpPr>
            <a:spLocks noGrp="1"/>
          </p:cNvSpPr>
          <p:nvPr>
            <p:ph type="sldNum" sz="quarter" idx="12"/>
          </p:nvPr>
        </p:nvSpPr>
        <p:spPr/>
        <p:txBody>
          <a:bodyPr/>
          <a:lstStyle/>
          <a:p>
            <a:fld id="{90FD3099-5878-9743-AEC6-D4F070D715CE}" type="slidenum">
              <a:rPr lang="en-US" smtClean="0"/>
              <a:t>‹#›</a:t>
            </a:fld>
            <a:endParaRPr lang="en-US"/>
          </a:p>
        </p:txBody>
      </p:sp>
    </p:spTree>
    <p:extLst>
      <p:ext uri="{BB962C8B-B14F-4D97-AF65-F5344CB8AC3E}">
        <p14:creationId xmlns:p14="http://schemas.microsoft.com/office/powerpoint/2010/main" val="1456041725"/>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B100C-B05E-A7CD-C48D-5EB3D9AC9F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15DDC2-9F03-BB8F-0C8A-C49D0379554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D18151-841B-BED6-2198-3C2704180D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57C09F-E8BF-1B9F-FFE5-3A19F2BC8E1F}"/>
              </a:ext>
            </a:extLst>
          </p:cNvPr>
          <p:cNvSpPr>
            <a:spLocks noGrp="1"/>
          </p:cNvSpPr>
          <p:nvPr>
            <p:ph type="dt" sz="half" idx="10"/>
          </p:nvPr>
        </p:nvSpPr>
        <p:spPr/>
        <p:txBody>
          <a:bodyPr/>
          <a:lstStyle/>
          <a:p>
            <a:fld id="{4BBEB1D4-0088-3F43-9595-BCEE4884291E}" type="datetimeFigureOut">
              <a:rPr lang="en-US" smtClean="0"/>
              <a:t>1/31/2024</a:t>
            </a:fld>
            <a:endParaRPr lang="en-US"/>
          </a:p>
        </p:txBody>
      </p:sp>
      <p:sp>
        <p:nvSpPr>
          <p:cNvPr id="6" name="Footer Placeholder 5">
            <a:extLst>
              <a:ext uri="{FF2B5EF4-FFF2-40B4-BE49-F238E27FC236}">
                <a16:creationId xmlns:a16="http://schemas.microsoft.com/office/drawing/2014/main" id="{6D6ACDD4-829F-41D7-4901-DFE522383C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FF78AE-E334-09BF-636D-5BF0D70077CC}"/>
              </a:ext>
            </a:extLst>
          </p:cNvPr>
          <p:cNvSpPr>
            <a:spLocks noGrp="1"/>
          </p:cNvSpPr>
          <p:nvPr>
            <p:ph type="sldNum" sz="quarter" idx="12"/>
          </p:nvPr>
        </p:nvSpPr>
        <p:spPr/>
        <p:txBody>
          <a:bodyPr/>
          <a:lstStyle/>
          <a:p>
            <a:fld id="{90FD3099-5878-9743-AEC6-D4F070D715CE}" type="slidenum">
              <a:rPr lang="en-US" smtClean="0"/>
              <a:t>‹#›</a:t>
            </a:fld>
            <a:endParaRPr lang="en-US"/>
          </a:p>
        </p:txBody>
      </p:sp>
    </p:spTree>
    <p:extLst>
      <p:ext uri="{BB962C8B-B14F-4D97-AF65-F5344CB8AC3E}">
        <p14:creationId xmlns:p14="http://schemas.microsoft.com/office/powerpoint/2010/main" val="3776759594"/>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27247-DA5E-8EDE-7D9E-EA9D606E27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DEB089E-CB7B-BB5B-2E00-CC5EE3D141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62F1133-DEA0-A819-9BF0-10DD32A9A7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914617-4A87-CEFD-7688-3841A6CD9E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75360E-CA1B-DCBB-C7BB-6B987FF8671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9D0644-A64B-48F2-6B30-D9346524F253}"/>
              </a:ext>
            </a:extLst>
          </p:cNvPr>
          <p:cNvSpPr>
            <a:spLocks noGrp="1"/>
          </p:cNvSpPr>
          <p:nvPr>
            <p:ph type="dt" sz="half" idx="10"/>
          </p:nvPr>
        </p:nvSpPr>
        <p:spPr/>
        <p:txBody>
          <a:bodyPr/>
          <a:lstStyle/>
          <a:p>
            <a:fld id="{4BBEB1D4-0088-3F43-9595-BCEE4884291E}" type="datetimeFigureOut">
              <a:rPr lang="en-US" smtClean="0"/>
              <a:t>1/31/2024</a:t>
            </a:fld>
            <a:endParaRPr lang="en-US"/>
          </a:p>
        </p:txBody>
      </p:sp>
      <p:sp>
        <p:nvSpPr>
          <p:cNvPr id="8" name="Footer Placeholder 7">
            <a:extLst>
              <a:ext uri="{FF2B5EF4-FFF2-40B4-BE49-F238E27FC236}">
                <a16:creationId xmlns:a16="http://schemas.microsoft.com/office/drawing/2014/main" id="{4F19E025-A22E-9650-850C-3B98DB83EF1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E74D4EA-1B9A-2F96-393E-38089CBEE27E}"/>
              </a:ext>
            </a:extLst>
          </p:cNvPr>
          <p:cNvSpPr>
            <a:spLocks noGrp="1"/>
          </p:cNvSpPr>
          <p:nvPr>
            <p:ph type="sldNum" sz="quarter" idx="12"/>
          </p:nvPr>
        </p:nvSpPr>
        <p:spPr/>
        <p:txBody>
          <a:bodyPr/>
          <a:lstStyle/>
          <a:p>
            <a:fld id="{90FD3099-5878-9743-AEC6-D4F070D715CE}" type="slidenum">
              <a:rPr lang="en-US" smtClean="0"/>
              <a:t>‹#›</a:t>
            </a:fld>
            <a:endParaRPr lang="en-US"/>
          </a:p>
        </p:txBody>
      </p:sp>
    </p:spTree>
    <p:extLst>
      <p:ext uri="{BB962C8B-B14F-4D97-AF65-F5344CB8AC3E}">
        <p14:creationId xmlns:p14="http://schemas.microsoft.com/office/powerpoint/2010/main" val="12185304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138240366"/>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20FCC-9831-DBDE-6890-5BD01611DF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058B16-8534-1949-FD50-CC0E208D93D8}"/>
              </a:ext>
            </a:extLst>
          </p:cNvPr>
          <p:cNvSpPr>
            <a:spLocks noGrp="1"/>
          </p:cNvSpPr>
          <p:nvPr>
            <p:ph type="dt" sz="half" idx="10"/>
          </p:nvPr>
        </p:nvSpPr>
        <p:spPr/>
        <p:txBody>
          <a:bodyPr/>
          <a:lstStyle/>
          <a:p>
            <a:fld id="{4BBEB1D4-0088-3F43-9595-BCEE4884291E}" type="datetimeFigureOut">
              <a:rPr lang="en-US" smtClean="0"/>
              <a:t>1/31/2024</a:t>
            </a:fld>
            <a:endParaRPr lang="en-US"/>
          </a:p>
        </p:txBody>
      </p:sp>
      <p:sp>
        <p:nvSpPr>
          <p:cNvPr id="4" name="Footer Placeholder 3">
            <a:extLst>
              <a:ext uri="{FF2B5EF4-FFF2-40B4-BE49-F238E27FC236}">
                <a16:creationId xmlns:a16="http://schemas.microsoft.com/office/drawing/2014/main" id="{98C51C38-65DF-BB0E-F358-78BC008FB0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B4B6145-9F14-2C02-063A-6BAB6B8AC5EB}"/>
              </a:ext>
            </a:extLst>
          </p:cNvPr>
          <p:cNvSpPr>
            <a:spLocks noGrp="1"/>
          </p:cNvSpPr>
          <p:nvPr>
            <p:ph type="sldNum" sz="quarter" idx="12"/>
          </p:nvPr>
        </p:nvSpPr>
        <p:spPr/>
        <p:txBody>
          <a:bodyPr/>
          <a:lstStyle/>
          <a:p>
            <a:fld id="{90FD3099-5878-9743-AEC6-D4F070D715CE}" type="slidenum">
              <a:rPr lang="en-US" smtClean="0"/>
              <a:t>‹#›</a:t>
            </a:fld>
            <a:endParaRPr lang="en-US"/>
          </a:p>
        </p:txBody>
      </p:sp>
    </p:spTree>
    <p:extLst>
      <p:ext uri="{BB962C8B-B14F-4D97-AF65-F5344CB8AC3E}">
        <p14:creationId xmlns:p14="http://schemas.microsoft.com/office/powerpoint/2010/main" val="729976704"/>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C482CA-7143-3FDF-4667-E5461E5873A6}"/>
              </a:ext>
            </a:extLst>
          </p:cNvPr>
          <p:cNvSpPr>
            <a:spLocks noGrp="1"/>
          </p:cNvSpPr>
          <p:nvPr>
            <p:ph type="dt" sz="half" idx="10"/>
          </p:nvPr>
        </p:nvSpPr>
        <p:spPr/>
        <p:txBody>
          <a:bodyPr/>
          <a:lstStyle/>
          <a:p>
            <a:fld id="{4BBEB1D4-0088-3F43-9595-BCEE4884291E}" type="datetimeFigureOut">
              <a:rPr lang="en-US" smtClean="0"/>
              <a:t>1/31/2024</a:t>
            </a:fld>
            <a:endParaRPr lang="en-US"/>
          </a:p>
        </p:txBody>
      </p:sp>
      <p:sp>
        <p:nvSpPr>
          <p:cNvPr id="3" name="Footer Placeholder 2">
            <a:extLst>
              <a:ext uri="{FF2B5EF4-FFF2-40B4-BE49-F238E27FC236}">
                <a16:creationId xmlns:a16="http://schemas.microsoft.com/office/drawing/2014/main" id="{A8BBD699-C2AA-83F0-70FB-9DA2F43264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31E4A54-CB8B-FDC1-C4C6-CE7575319A67}"/>
              </a:ext>
            </a:extLst>
          </p:cNvPr>
          <p:cNvSpPr>
            <a:spLocks noGrp="1"/>
          </p:cNvSpPr>
          <p:nvPr>
            <p:ph type="sldNum" sz="quarter" idx="12"/>
          </p:nvPr>
        </p:nvSpPr>
        <p:spPr/>
        <p:txBody>
          <a:bodyPr/>
          <a:lstStyle/>
          <a:p>
            <a:fld id="{90FD3099-5878-9743-AEC6-D4F070D715CE}" type="slidenum">
              <a:rPr lang="en-US" smtClean="0"/>
              <a:t>‹#›</a:t>
            </a:fld>
            <a:endParaRPr lang="en-US"/>
          </a:p>
        </p:txBody>
      </p:sp>
    </p:spTree>
    <p:extLst>
      <p:ext uri="{BB962C8B-B14F-4D97-AF65-F5344CB8AC3E}">
        <p14:creationId xmlns:p14="http://schemas.microsoft.com/office/powerpoint/2010/main" val="657693918"/>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3D2F5-39A5-8F4A-7ADE-C9D16CFAC7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BF25BFA-CF91-51BC-4D1D-BD12C6D60D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7678F0-F91D-A044-F29E-7166C34DF7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934F4C-72FC-1C13-ABD3-E776F90065FB}"/>
              </a:ext>
            </a:extLst>
          </p:cNvPr>
          <p:cNvSpPr>
            <a:spLocks noGrp="1"/>
          </p:cNvSpPr>
          <p:nvPr>
            <p:ph type="dt" sz="half" idx="10"/>
          </p:nvPr>
        </p:nvSpPr>
        <p:spPr/>
        <p:txBody>
          <a:bodyPr/>
          <a:lstStyle/>
          <a:p>
            <a:fld id="{4BBEB1D4-0088-3F43-9595-BCEE4884291E}" type="datetimeFigureOut">
              <a:rPr lang="en-US" smtClean="0"/>
              <a:t>1/31/2024</a:t>
            </a:fld>
            <a:endParaRPr lang="en-US"/>
          </a:p>
        </p:txBody>
      </p:sp>
      <p:sp>
        <p:nvSpPr>
          <p:cNvPr id="6" name="Footer Placeholder 5">
            <a:extLst>
              <a:ext uri="{FF2B5EF4-FFF2-40B4-BE49-F238E27FC236}">
                <a16:creationId xmlns:a16="http://schemas.microsoft.com/office/drawing/2014/main" id="{31EB9B26-F4A7-3F6B-DE22-DA061D0A5D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28D549-7A4D-D2F3-0F9E-3C319F29FA88}"/>
              </a:ext>
            </a:extLst>
          </p:cNvPr>
          <p:cNvSpPr>
            <a:spLocks noGrp="1"/>
          </p:cNvSpPr>
          <p:nvPr>
            <p:ph type="sldNum" sz="quarter" idx="12"/>
          </p:nvPr>
        </p:nvSpPr>
        <p:spPr/>
        <p:txBody>
          <a:bodyPr/>
          <a:lstStyle/>
          <a:p>
            <a:fld id="{90FD3099-5878-9743-AEC6-D4F070D715CE}" type="slidenum">
              <a:rPr lang="en-US" smtClean="0"/>
              <a:t>‹#›</a:t>
            </a:fld>
            <a:endParaRPr lang="en-US"/>
          </a:p>
        </p:txBody>
      </p:sp>
    </p:spTree>
    <p:extLst>
      <p:ext uri="{BB962C8B-B14F-4D97-AF65-F5344CB8AC3E}">
        <p14:creationId xmlns:p14="http://schemas.microsoft.com/office/powerpoint/2010/main" val="1044891736"/>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ED890-9BF0-333C-1C05-462693C1AD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08BA21-7731-86A7-27EE-CDCBB7524E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CF30A1-F688-6998-1A3E-FB7E8EF2FF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64F3E4-C83F-3621-B17D-EDDD129D3291}"/>
              </a:ext>
            </a:extLst>
          </p:cNvPr>
          <p:cNvSpPr>
            <a:spLocks noGrp="1"/>
          </p:cNvSpPr>
          <p:nvPr>
            <p:ph type="dt" sz="half" idx="10"/>
          </p:nvPr>
        </p:nvSpPr>
        <p:spPr/>
        <p:txBody>
          <a:bodyPr/>
          <a:lstStyle/>
          <a:p>
            <a:fld id="{4BBEB1D4-0088-3F43-9595-BCEE4884291E}" type="datetimeFigureOut">
              <a:rPr lang="en-US" smtClean="0"/>
              <a:t>1/31/2024</a:t>
            </a:fld>
            <a:endParaRPr lang="en-US"/>
          </a:p>
        </p:txBody>
      </p:sp>
      <p:sp>
        <p:nvSpPr>
          <p:cNvPr id="6" name="Footer Placeholder 5">
            <a:extLst>
              <a:ext uri="{FF2B5EF4-FFF2-40B4-BE49-F238E27FC236}">
                <a16:creationId xmlns:a16="http://schemas.microsoft.com/office/drawing/2014/main" id="{1FC75EE1-2FE7-BC0F-6A59-9DA053461D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EB5208-5CC9-868F-7DC9-E52A3C74DCB0}"/>
              </a:ext>
            </a:extLst>
          </p:cNvPr>
          <p:cNvSpPr>
            <a:spLocks noGrp="1"/>
          </p:cNvSpPr>
          <p:nvPr>
            <p:ph type="sldNum" sz="quarter" idx="12"/>
          </p:nvPr>
        </p:nvSpPr>
        <p:spPr/>
        <p:txBody>
          <a:bodyPr/>
          <a:lstStyle/>
          <a:p>
            <a:fld id="{90FD3099-5878-9743-AEC6-D4F070D715CE}" type="slidenum">
              <a:rPr lang="en-US" smtClean="0"/>
              <a:t>‹#›</a:t>
            </a:fld>
            <a:endParaRPr lang="en-US"/>
          </a:p>
        </p:txBody>
      </p:sp>
    </p:spTree>
    <p:extLst>
      <p:ext uri="{BB962C8B-B14F-4D97-AF65-F5344CB8AC3E}">
        <p14:creationId xmlns:p14="http://schemas.microsoft.com/office/powerpoint/2010/main" val="1991666813"/>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9EE24-3CC5-979D-A55B-F867A6DDA1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1FC114-A21C-1EA8-7AEF-D9D1F9BBD21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55CD93-14B8-FB50-BFC8-FCBED767604A}"/>
              </a:ext>
            </a:extLst>
          </p:cNvPr>
          <p:cNvSpPr>
            <a:spLocks noGrp="1"/>
          </p:cNvSpPr>
          <p:nvPr>
            <p:ph type="dt" sz="half" idx="10"/>
          </p:nvPr>
        </p:nvSpPr>
        <p:spPr/>
        <p:txBody>
          <a:bodyPr/>
          <a:lstStyle/>
          <a:p>
            <a:fld id="{4BBEB1D4-0088-3F43-9595-BCEE4884291E}" type="datetimeFigureOut">
              <a:rPr lang="en-US" smtClean="0"/>
              <a:t>1/31/2024</a:t>
            </a:fld>
            <a:endParaRPr lang="en-US"/>
          </a:p>
        </p:txBody>
      </p:sp>
      <p:sp>
        <p:nvSpPr>
          <p:cNvPr id="5" name="Footer Placeholder 4">
            <a:extLst>
              <a:ext uri="{FF2B5EF4-FFF2-40B4-BE49-F238E27FC236}">
                <a16:creationId xmlns:a16="http://schemas.microsoft.com/office/drawing/2014/main" id="{65F7DAA4-AE94-2A6C-1A56-C2F492A52D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BE3A97-8D68-B4B2-60CA-23A02A3DE210}"/>
              </a:ext>
            </a:extLst>
          </p:cNvPr>
          <p:cNvSpPr>
            <a:spLocks noGrp="1"/>
          </p:cNvSpPr>
          <p:nvPr>
            <p:ph type="sldNum" sz="quarter" idx="12"/>
          </p:nvPr>
        </p:nvSpPr>
        <p:spPr/>
        <p:txBody>
          <a:bodyPr/>
          <a:lstStyle/>
          <a:p>
            <a:fld id="{90FD3099-5878-9743-AEC6-D4F070D715CE}" type="slidenum">
              <a:rPr lang="en-US" smtClean="0"/>
              <a:t>‹#›</a:t>
            </a:fld>
            <a:endParaRPr lang="en-US"/>
          </a:p>
        </p:txBody>
      </p:sp>
    </p:spTree>
    <p:extLst>
      <p:ext uri="{BB962C8B-B14F-4D97-AF65-F5344CB8AC3E}">
        <p14:creationId xmlns:p14="http://schemas.microsoft.com/office/powerpoint/2010/main" val="2263001715"/>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9E9F9F-5CE2-1982-5F79-AC4A570903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EABF99-6952-9C63-75CC-095C9FFAFEE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4AE29A-AB48-901D-6C76-B573CA455F51}"/>
              </a:ext>
            </a:extLst>
          </p:cNvPr>
          <p:cNvSpPr>
            <a:spLocks noGrp="1"/>
          </p:cNvSpPr>
          <p:nvPr>
            <p:ph type="dt" sz="half" idx="10"/>
          </p:nvPr>
        </p:nvSpPr>
        <p:spPr/>
        <p:txBody>
          <a:bodyPr/>
          <a:lstStyle/>
          <a:p>
            <a:fld id="{4BBEB1D4-0088-3F43-9595-BCEE4884291E}" type="datetimeFigureOut">
              <a:rPr lang="en-US" smtClean="0"/>
              <a:t>1/31/2024</a:t>
            </a:fld>
            <a:endParaRPr lang="en-US"/>
          </a:p>
        </p:txBody>
      </p:sp>
      <p:sp>
        <p:nvSpPr>
          <p:cNvPr id="5" name="Footer Placeholder 4">
            <a:extLst>
              <a:ext uri="{FF2B5EF4-FFF2-40B4-BE49-F238E27FC236}">
                <a16:creationId xmlns:a16="http://schemas.microsoft.com/office/drawing/2014/main" id="{D156CBC8-53F5-1B33-2AEB-9F9C18A095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20552D-3F81-4DA6-583D-53F84BC12335}"/>
              </a:ext>
            </a:extLst>
          </p:cNvPr>
          <p:cNvSpPr>
            <a:spLocks noGrp="1"/>
          </p:cNvSpPr>
          <p:nvPr>
            <p:ph type="sldNum" sz="quarter" idx="12"/>
          </p:nvPr>
        </p:nvSpPr>
        <p:spPr/>
        <p:txBody>
          <a:bodyPr/>
          <a:lstStyle/>
          <a:p>
            <a:fld id="{90FD3099-5878-9743-AEC6-D4F070D715CE}" type="slidenum">
              <a:rPr lang="en-US" smtClean="0"/>
              <a:t>‹#›</a:t>
            </a:fld>
            <a:endParaRPr lang="en-US"/>
          </a:p>
        </p:txBody>
      </p:sp>
    </p:spTree>
    <p:extLst>
      <p:ext uri="{BB962C8B-B14F-4D97-AF65-F5344CB8AC3E}">
        <p14:creationId xmlns:p14="http://schemas.microsoft.com/office/powerpoint/2010/main" val="1590466976"/>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C96BA-DEA6-0560-ABE9-E25F12815D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50173B1-8A28-D5CC-E20A-3E21A3C651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35546C-B4DF-6C6F-11A3-8193323F3971}"/>
              </a:ext>
            </a:extLst>
          </p:cNvPr>
          <p:cNvSpPr>
            <a:spLocks noGrp="1"/>
          </p:cNvSpPr>
          <p:nvPr>
            <p:ph type="dt" sz="half" idx="10"/>
          </p:nvPr>
        </p:nvSpPr>
        <p:spPr/>
        <p:txBody>
          <a:bodyPr/>
          <a:lstStyle/>
          <a:p>
            <a:fld id="{392B8371-D38B-4C01-98E6-47F637E51C41}" type="datetimeFigureOut">
              <a:rPr lang="en-US" smtClean="0"/>
              <a:t>1/31/2024</a:t>
            </a:fld>
            <a:endParaRPr lang="en-US"/>
          </a:p>
        </p:txBody>
      </p:sp>
      <p:sp>
        <p:nvSpPr>
          <p:cNvPr id="5" name="Footer Placeholder 4">
            <a:extLst>
              <a:ext uri="{FF2B5EF4-FFF2-40B4-BE49-F238E27FC236}">
                <a16:creationId xmlns:a16="http://schemas.microsoft.com/office/drawing/2014/main" id="{6CC42C30-6394-9151-CA62-83AD47D878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72FC72-98DF-7FEF-BA3C-CB26F6A0EB58}"/>
              </a:ext>
            </a:extLst>
          </p:cNvPr>
          <p:cNvSpPr>
            <a:spLocks noGrp="1"/>
          </p:cNvSpPr>
          <p:nvPr>
            <p:ph type="sldNum" sz="quarter" idx="12"/>
          </p:nvPr>
        </p:nvSpPr>
        <p:spPr/>
        <p:txBody>
          <a:bodyPr/>
          <a:lstStyle/>
          <a:p>
            <a:fld id="{B73325B6-4B70-4C9B-91F4-029E53B84CC5}" type="slidenum">
              <a:rPr lang="en-US" smtClean="0"/>
              <a:t>‹#›</a:t>
            </a:fld>
            <a:endParaRPr lang="en-US"/>
          </a:p>
        </p:txBody>
      </p:sp>
    </p:spTree>
    <p:extLst>
      <p:ext uri="{BB962C8B-B14F-4D97-AF65-F5344CB8AC3E}">
        <p14:creationId xmlns:p14="http://schemas.microsoft.com/office/powerpoint/2010/main" val="2403937043"/>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C5F13-E1D4-2E76-D371-6BD234576D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088CCA-B7C2-01F7-2CED-1461437693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EEDD9F-6DAC-AA20-D5AC-BA3B4DA59F6A}"/>
              </a:ext>
            </a:extLst>
          </p:cNvPr>
          <p:cNvSpPr>
            <a:spLocks noGrp="1"/>
          </p:cNvSpPr>
          <p:nvPr>
            <p:ph type="dt" sz="half" idx="10"/>
          </p:nvPr>
        </p:nvSpPr>
        <p:spPr/>
        <p:txBody>
          <a:bodyPr/>
          <a:lstStyle/>
          <a:p>
            <a:fld id="{392B8371-D38B-4C01-98E6-47F637E51C41}" type="datetimeFigureOut">
              <a:rPr lang="en-US" smtClean="0"/>
              <a:t>1/31/2024</a:t>
            </a:fld>
            <a:endParaRPr lang="en-US"/>
          </a:p>
        </p:txBody>
      </p:sp>
      <p:sp>
        <p:nvSpPr>
          <p:cNvPr id="5" name="Footer Placeholder 4">
            <a:extLst>
              <a:ext uri="{FF2B5EF4-FFF2-40B4-BE49-F238E27FC236}">
                <a16:creationId xmlns:a16="http://schemas.microsoft.com/office/drawing/2014/main" id="{44A2A5B7-AD74-1FDB-C16F-7B2A9DBA3F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029DD6-8ACD-F625-F31A-E432F713D17B}"/>
              </a:ext>
            </a:extLst>
          </p:cNvPr>
          <p:cNvSpPr>
            <a:spLocks noGrp="1"/>
          </p:cNvSpPr>
          <p:nvPr>
            <p:ph type="sldNum" sz="quarter" idx="12"/>
          </p:nvPr>
        </p:nvSpPr>
        <p:spPr/>
        <p:txBody>
          <a:bodyPr/>
          <a:lstStyle/>
          <a:p>
            <a:fld id="{B73325B6-4B70-4C9B-91F4-029E53B84CC5}" type="slidenum">
              <a:rPr lang="en-US" smtClean="0"/>
              <a:t>‹#›</a:t>
            </a:fld>
            <a:endParaRPr lang="en-US"/>
          </a:p>
        </p:txBody>
      </p:sp>
    </p:spTree>
    <p:extLst>
      <p:ext uri="{BB962C8B-B14F-4D97-AF65-F5344CB8AC3E}">
        <p14:creationId xmlns:p14="http://schemas.microsoft.com/office/powerpoint/2010/main" val="2800852743"/>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AC348-D049-10A8-B907-2518C719258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07873A-69B5-31E6-5F84-03A0C54EB8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C298C8-7EBC-41DF-AFE2-0F4D2E42937C}"/>
              </a:ext>
            </a:extLst>
          </p:cNvPr>
          <p:cNvSpPr>
            <a:spLocks noGrp="1"/>
          </p:cNvSpPr>
          <p:nvPr>
            <p:ph type="dt" sz="half" idx="10"/>
          </p:nvPr>
        </p:nvSpPr>
        <p:spPr/>
        <p:txBody>
          <a:bodyPr/>
          <a:lstStyle/>
          <a:p>
            <a:fld id="{392B8371-D38B-4C01-98E6-47F637E51C41}" type="datetimeFigureOut">
              <a:rPr lang="en-US" smtClean="0"/>
              <a:t>1/31/2024</a:t>
            </a:fld>
            <a:endParaRPr lang="en-US"/>
          </a:p>
        </p:txBody>
      </p:sp>
      <p:sp>
        <p:nvSpPr>
          <p:cNvPr id="5" name="Footer Placeholder 4">
            <a:extLst>
              <a:ext uri="{FF2B5EF4-FFF2-40B4-BE49-F238E27FC236}">
                <a16:creationId xmlns:a16="http://schemas.microsoft.com/office/drawing/2014/main" id="{281F3B9A-4F9D-A20A-74B8-CADD0E8D36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59CD09-C9B7-5E26-3764-5A8C26151140}"/>
              </a:ext>
            </a:extLst>
          </p:cNvPr>
          <p:cNvSpPr>
            <a:spLocks noGrp="1"/>
          </p:cNvSpPr>
          <p:nvPr>
            <p:ph type="sldNum" sz="quarter" idx="12"/>
          </p:nvPr>
        </p:nvSpPr>
        <p:spPr/>
        <p:txBody>
          <a:bodyPr/>
          <a:lstStyle/>
          <a:p>
            <a:fld id="{B73325B6-4B70-4C9B-91F4-029E53B84CC5}" type="slidenum">
              <a:rPr lang="en-US" smtClean="0"/>
              <a:t>‹#›</a:t>
            </a:fld>
            <a:endParaRPr lang="en-US"/>
          </a:p>
        </p:txBody>
      </p:sp>
    </p:spTree>
    <p:extLst>
      <p:ext uri="{BB962C8B-B14F-4D97-AF65-F5344CB8AC3E}">
        <p14:creationId xmlns:p14="http://schemas.microsoft.com/office/powerpoint/2010/main" val="2927934291"/>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1DEAB-21DA-2D8C-A2A2-67596644C0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9B200F-D88F-6152-852D-83BC3CFB9A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18FF92-B31E-4382-D1B4-651195CE43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68776A-55F3-7189-1D8E-75FC2FEFD3A6}"/>
              </a:ext>
            </a:extLst>
          </p:cNvPr>
          <p:cNvSpPr>
            <a:spLocks noGrp="1"/>
          </p:cNvSpPr>
          <p:nvPr>
            <p:ph type="dt" sz="half" idx="10"/>
          </p:nvPr>
        </p:nvSpPr>
        <p:spPr/>
        <p:txBody>
          <a:bodyPr/>
          <a:lstStyle/>
          <a:p>
            <a:fld id="{392B8371-D38B-4C01-98E6-47F637E51C41}" type="datetimeFigureOut">
              <a:rPr lang="en-US" smtClean="0"/>
              <a:t>1/31/2024</a:t>
            </a:fld>
            <a:endParaRPr lang="en-US"/>
          </a:p>
        </p:txBody>
      </p:sp>
      <p:sp>
        <p:nvSpPr>
          <p:cNvPr id="6" name="Footer Placeholder 5">
            <a:extLst>
              <a:ext uri="{FF2B5EF4-FFF2-40B4-BE49-F238E27FC236}">
                <a16:creationId xmlns:a16="http://schemas.microsoft.com/office/drawing/2014/main" id="{B545EDEF-6F53-72CF-3FBA-152F4F02B7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1B717E-15A5-F2F0-3F75-CED9BB958C91}"/>
              </a:ext>
            </a:extLst>
          </p:cNvPr>
          <p:cNvSpPr>
            <a:spLocks noGrp="1"/>
          </p:cNvSpPr>
          <p:nvPr>
            <p:ph type="sldNum" sz="quarter" idx="12"/>
          </p:nvPr>
        </p:nvSpPr>
        <p:spPr/>
        <p:txBody>
          <a:bodyPr/>
          <a:lstStyle/>
          <a:p>
            <a:fld id="{B73325B6-4B70-4C9B-91F4-029E53B84CC5}" type="slidenum">
              <a:rPr lang="en-US" smtClean="0"/>
              <a:t>‹#›</a:t>
            </a:fld>
            <a:endParaRPr lang="en-US"/>
          </a:p>
        </p:txBody>
      </p:sp>
    </p:spTree>
    <p:extLst>
      <p:ext uri="{BB962C8B-B14F-4D97-AF65-F5344CB8AC3E}">
        <p14:creationId xmlns:p14="http://schemas.microsoft.com/office/powerpoint/2010/main" val="17120225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00A67-05DA-D14B-1040-FE8AD991B2A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5A0158-AE98-BD3F-0705-EF7943BC7B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9E00BE-8C58-B350-22E5-C70389D798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5D58E3-121F-8A84-6B73-BD6336F775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3D2725-F08C-2F21-10D3-CA570152D9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B1A4AF-BF09-BA79-5A46-B6AD3DB1D722}"/>
              </a:ext>
            </a:extLst>
          </p:cNvPr>
          <p:cNvSpPr>
            <a:spLocks noGrp="1"/>
          </p:cNvSpPr>
          <p:nvPr>
            <p:ph type="dt" sz="half" idx="10"/>
          </p:nvPr>
        </p:nvSpPr>
        <p:spPr/>
        <p:txBody>
          <a:bodyPr/>
          <a:lstStyle/>
          <a:p>
            <a:fld id="{392B8371-D38B-4C01-98E6-47F637E51C41}" type="datetimeFigureOut">
              <a:rPr lang="en-US" smtClean="0"/>
              <a:t>1/31/2024</a:t>
            </a:fld>
            <a:endParaRPr lang="en-US"/>
          </a:p>
        </p:txBody>
      </p:sp>
      <p:sp>
        <p:nvSpPr>
          <p:cNvPr id="8" name="Footer Placeholder 7">
            <a:extLst>
              <a:ext uri="{FF2B5EF4-FFF2-40B4-BE49-F238E27FC236}">
                <a16:creationId xmlns:a16="http://schemas.microsoft.com/office/drawing/2014/main" id="{86C39AFC-C92B-70A8-0F37-955D1AF6550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E5BC13-38E0-E128-2850-1C314AEC73E4}"/>
              </a:ext>
            </a:extLst>
          </p:cNvPr>
          <p:cNvSpPr>
            <a:spLocks noGrp="1"/>
          </p:cNvSpPr>
          <p:nvPr>
            <p:ph type="sldNum" sz="quarter" idx="12"/>
          </p:nvPr>
        </p:nvSpPr>
        <p:spPr/>
        <p:txBody>
          <a:bodyPr/>
          <a:lstStyle/>
          <a:p>
            <a:fld id="{B73325B6-4B70-4C9B-91F4-029E53B84CC5}" type="slidenum">
              <a:rPr lang="en-US" smtClean="0"/>
              <a:t>‹#›</a:t>
            </a:fld>
            <a:endParaRPr lang="en-US"/>
          </a:p>
        </p:txBody>
      </p:sp>
    </p:spTree>
    <p:extLst>
      <p:ext uri="{BB962C8B-B14F-4D97-AF65-F5344CB8AC3E}">
        <p14:creationId xmlns:p14="http://schemas.microsoft.com/office/powerpoint/2010/main" val="328479970"/>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A6FB5-80DD-4682-FD07-E6644235C9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04EE16-9579-646E-657E-EE955065A644}"/>
              </a:ext>
            </a:extLst>
          </p:cNvPr>
          <p:cNvSpPr>
            <a:spLocks noGrp="1"/>
          </p:cNvSpPr>
          <p:nvPr>
            <p:ph type="dt" sz="half" idx="10"/>
          </p:nvPr>
        </p:nvSpPr>
        <p:spPr/>
        <p:txBody>
          <a:bodyPr/>
          <a:lstStyle/>
          <a:p>
            <a:fld id="{392B8371-D38B-4C01-98E6-47F637E51C41}" type="datetimeFigureOut">
              <a:rPr lang="en-US" smtClean="0"/>
              <a:t>1/31/2024</a:t>
            </a:fld>
            <a:endParaRPr lang="en-US"/>
          </a:p>
        </p:txBody>
      </p:sp>
      <p:sp>
        <p:nvSpPr>
          <p:cNvPr id="4" name="Footer Placeholder 3">
            <a:extLst>
              <a:ext uri="{FF2B5EF4-FFF2-40B4-BE49-F238E27FC236}">
                <a16:creationId xmlns:a16="http://schemas.microsoft.com/office/drawing/2014/main" id="{6AC7FEEE-8218-66D2-F788-6B2A27293A1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3759C12-5529-A0A6-87D5-79E2DFCDF646}"/>
              </a:ext>
            </a:extLst>
          </p:cNvPr>
          <p:cNvSpPr>
            <a:spLocks noGrp="1"/>
          </p:cNvSpPr>
          <p:nvPr>
            <p:ph type="sldNum" sz="quarter" idx="12"/>
          </p:nvPr>
        </p:nvSpPr>
        <p:spPr/>
        <p:txBody>
          <a:bodyPr/>
          <a:lstStyle/>
          <a:p>
            <a:fld id="{B73325B6-4B70-4C9B-91F4-029E53B84CC5}" type="slidenum">
              <a:rPr lang="en-US" smtClean="0"/>
              <a:t>‹#›</a:t>
            </a:fld>
            <a:endParaRPr lang="en-US"/>
          </a:p>
        </p:txBody>
      </p:sp>
    </p:spTree>
    <p:extLst>
      <p:ext uri="{BB962C8B-B14F-4D97-AF65-F5344CB8AC3E}">
        <p14:creationId xmlns:p14="http://schemas.microsoft.com/office/powerpoint/2010/main" val="577770886"/>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13186A-057E-E955-BD9A-6301439D4FA0}"/>
              </a:ext>
            </a:extLst>
          </p:cNvPr>
          <p:cNvSpPr>
            <a:spLocks noGrp="1"/>
          </p:cNvSpPr>
          <p:nvPr>
            <p:ph type="dt" sz="half" idx="10"/>
          </p:nvPr>
        </p:nvSpPr>
        <p:spPr/>
        <p:txBody>
          <a:bodyPr/>
          <a:lstStyle/>
          <a:p>
            <a:fld id="{392B8371-D38B-4C01-98E6-47F637E51C41}" type="datetimeFigureOut">
              <a:rPr lang="en-US" smtClean="0"/>
              <a:t>1/31/2024</a:t>
            </a:fld>
            <a:endParaRPr lang="en-US"/>
          </a:p>
        </p:txBody>
      </p:sp>
      <p:sp>
        <p:nvSpPr>
          <p:cNvPr id="3" name="Footer Placeholder 2">
            <a:extLst>
              <a:ext uri="{FF2B5EF4-FFF2-40B4-BE49-F238E27FC236}">
                <a16:creationId xmlns:a16="http://schemas.microsoft.com/office/drawing/2014/main" id="{C4C7309F-3CD5-805D-3199-B205E92EDE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F61E3E9-CC04-7CEE-E126-306EC3300B9D}"/>
              </a:ext>
            </a:extLst>
          </p:cNvPr>
          <p:cNvSpPr>
            <a:spLocks noGrp="1"/>
          </p:cNvSpPr>
          <p:nvPr>
            <p:ph type="sldNum" sz="quarter" idx="12"/>
          </p:nvPr>
        </p:nvSpPr>
        <p:spPr/>
        <p:txBody>
          <a:bodyPr/>
          <a:lstStyle/>
          <a:p>
            <a:fld id="{B73325B6-4B70-4C9B-91F4-029E53B84CC5}" type="slidenum">
              <a:rPr lang="en-US" smtClean="0"/>
              <a:t>‹#›</a:t>
            </a:fld>
            <a:endParaRPr lang="en-US"/>
          </a:p>
        </p:txBody>
      </p:sp>
    </p:spTree>
    <p:extLst>
      <p:ext uri="{BB962C8B-B14F-4D97-AF65-F5344CB8AC3E}">
        <p14:creationId xmlns:p14="http://schemas.microsoft.com/office/powerpoint/2010/main" val="4092633982"/>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83773-0DEA-D9C8-34E5-54A19AB938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2C1D918-58DA-2FC9-3D9B-042230A57F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F9D69F-EF93-C43E-6A45-7E0151C51C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7214DB-BE82-8D5C-0096-FCBA918E02F2}"/>
              </a:ext>
            </a:extLst>
          </p:cNvPr>
          <p:cNvSpPr>
            <a:spLocks noGrp="1"/>
          </p:cNvSpPr>
          <p:nvPr>
            <p:ph type="dt" sz="half" idx="10"/>
          </p:nvPr>
        </p:nvSpPr>
        <p:spPr/>
        <p:txBody>
          <a:bodyPr/>
          <a:lstStyle/>
          <a:p>
            <a:fld id="{392B8371-D38B-4C01-98E6-47F637E51C41}" type="datetimeFigureOut">
              <a:rPr lang="en-US" smtClean="0"/>
              <a:t>1/31/2024</a:t>
            </a:fld>
            <a:endParaRPr lang="en-US"/>
          </a:p>
        </p:txBody>
      </p:sp>
      <p:sp>
        <p:nvSpPr>
          <p:cNvPr id="6" name="Footer Placeholder 5">
            <a:extLst>
              <a:ext uri="{FF2B5EF4-FFF2-40B4-BE49-F238E27FC236}">
                <a16:creationId xmlns:a16="http://schemas.microsoft.com/office/drawing/2014/main" id="{722630BA-7754-FA0D-AD32-8533DFA1A7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B1788E-CB17-6F86-8D4F-79CD7A383F52}"/>
              </a:ext>
            </a:extLst>
          </p:cNvPr>
          <p:cNvSpPr>
            <a:spLocks noGrp="1"/>
          </p:cNvSpPr>
          <p:nvPr>
            <p:ph type="sldNum" sz="quarter" idx="12"/>
          </p:nvPr>
        </p:nvSpPr>
        <p:spPr/>
        <p:txBody>
          <a:bodyPr/>
          <a:lstStyle/>
          <a:p>
            <a:fld id="{B73325B6-4B70-4C9B-91F4-029E53B84CC5}" type="slidenum">
              <a:rPr lang="en-US" smtClean="0"/>
              <a:t>‹#›</a:t>
            </a:fld>
            <a:endParaRPr lang="en-US"/>
          </a:p>
        </p:txBody>
      </p:sp>
    </p:spTree>
    <p:extLst>
      <p:ext uri="{BB962C8B-B14F-4D97-AF65-F5344CB8AC3E}">
        <p14:creationId xmlns:p14="http://schemas.microsoft.com/office/powerpoint/2010/main" val="1282912613"/>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A63F8-4FAA-8613-0F73-FC5DE3DFAB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B22C70-3F70-5DDC-FD34-D007912D74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16DBE8C-CCD4-CC62-0BB1-BB809ACC9A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50870C-2D5B-D7B4-1511-03EE85C043CE}"/>
              </a:ext>
            </a:extLst>
          </p:cNvPr>
          <p:cNvSpPr>
            <a:spLocks noGrp="1"/>
          </p:cNvSpPr>
          <p:nvPr>
            <p:ph type="dt" sz="half" idx="10"/>
          </p:nvPr>
        </p:nvSpPr>
        <p:spPr/>
        <p:txBody>
          <a:bodyPr/>
          <a:lstStyle/>
          <a:p>
            <a:fld id="{392B8371-D38B-4C01-98E6-47F637E51C41}" type="datetimeFigureOut">
              <a:rPr lang="en-US" smtClean="0"/>
              <a:t>1/31/2024</a:t>
            </a:fld>
            <a:endParaRPr lang="en-US"/>
          </a:p>
        </p:txBody>
      </p:sp>
      <p:sp>
        <p:nvSpPr>
          <p:cNvPr id="6" name="Footer Placeholder 5">
            <a:extLst>
              <a:ext uri="{FF2B5EF4-FFF2-40B4-BE49-F238E27FC236}">
                <a16:creationId xmlns:a16="http://schemas.microsoft.com/office/drawing/2014/main" id="{DBE17115-A0CE-13B4-1C9D-91C37AA90D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A69E7A-29D9-2E01-2AA1-54B367095072}"/>
              </a:ext>
            </a:extLst>
          </p:cNvPr>
          <p:cNvSpPr>
            <a:spLocks noGrp="1"/>
          </p:cNvSpPr>
          <p:nvPr>
            <p:ph type="sldNum" sz="quarter" idx="12"/>
          </p:nvPr>
        </p:nvSpPr>
        <p:spPr/>
        <p:txBody>
          <a:bodyPr/>
          <a:lstStyle/>
          <a:p>
            <a:fld id="{B73325B6-4B70-4C9B-91F4-029E53B84CC5}" type="slidenum">
              <a:rPr lang="en-US" smtClean="0"/>
              <a:t>‹#›</a:t>
            </a:fld>
            <a:endParaRPr lang="en-US"/>
          </a:p>
        </p:txBody>
      </p:sp>
    </p:spTree>
    <p:extLst>
      <p:ext uri="{BB962C8B-B14F-4D97-AF65-F5344CB8AC3E}">
        <p14:creationId xmlns:p14="http://schemas.microsoft.com/office/powerpoint/2010/main" val="1639289455"/>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19E37-A2C3-BA3B-A463-2F251E5A4A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4994E7C-1316-B95F-7995-4CBADCA79A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7B8D4E-9980-A72B-2744-C48B5F28CEBD}"/>
              </a:ext>
            </a:extLst>
          </p:cNvPr>
          <p:cNvSpPr>
            <a:spLocks noGrp="1"/>
          </p:cNvSpPr>
          <p:nvPr>
            <p:ph type="dt" sz="half" idx="10"/>
          </p:nvPr>
        </p:nvSpPr>
        <p:spPr/>
        <p:txBody>
          <a:bodyPr/>
          <a:lstStyle/>
          <a:p>
            <a:fld id="{392B8371-D38B-4C01-98E6-47F637E51C41}" type="datetimeFigureOut">
              <a:rPr lang="en-US" smtClean="0"/>
              <a:t>1/31/2024</a:t>
            </a:fld>
            <a:endParaRPr lang="en-US"/>
          </a:p>
        </p:txBody>
      </p:sp>
      <p:sp>
        <p:nvSpPr>
          <p:cNvPr id="5" name="Footer Placeholder 4">
            <a:extLst>
              <a:ext uri="{FF2B5EF4-FFF2-40B4-BE49-F238E27FC236}">
                <a16:creationId xmlns:a16="http://schemas.microsoft.com/office/drawing/2014/main" id="{BFE8F694-40EA-C7B1-DD20-33251197DF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4D68E9-DB01-4BDB-2E7A-BDAED4E86D87}"/>
              </a:ext>
            </a:extLst>
          </p:cNvPr>
          <p:cNvSpPr>
            <a:spLocks noGrp="1"/>
          </p:cNvSpPr>
          <p:nvPr>
            <p:ph type="sldNum" sz="quarter" idx="12"/>
          </p:nvPr>
        </p:nvSpPr>
        <p:spPr/>
        <p:txBody>
          <a:bodyPr/>
          <a:lstStyle/>
          <a:p>
            <a:fld id="{B73325B6-4B70-4C9B-91F4-029E53B84CC5}" type="slidenum">
              <a:rPr lang="en-US" smtClean="0"/>
              <a:t>‹#›</a:t>
            </a:fld>
            <a:endParaRPr lang="en-US"/>
          </a:p>
        </p:txBody>
      </p:sp>
    </p:spTree>
    <p:extLst>
      <p:ext uri="{BB962C8B-B14F-4D97-AF65-F5344CB8AC3E}">
        <p14:creationId xmlns:p14="http://schemas.microsoft.com/office/powerpoint/2010/main" val="682942939"/>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8E4410-A545-46F9-9320-F8AB2D94DAD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FA1827C-9250-50BC-6F58-68FCA438E16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22DD96-AACF-24ED-8C5A-456BAEB37C39}"/>
              </a:ext>
            </a:extLst>
          </p:cNvPr>
          <p:cNvSpPr>
            <a:spLocks noGrp="1"/>
          </p:cNvSpPr>
          <p:nvPr>
            <p:ph type="dt" sz="half" idx="10"/>
          </p:nvPr>
        </p:nvSpPr>
        <p:spPr/>
        <p:txBody>
          <a:bodyPr/>
          <a:lstStyle/>
          <a:p>
            <a:fld id="{392B8371-D38B-4C01-98E6-47F637E51C41}" type="datetimeFigureOut">
              <a:rPr lang="en-US" smtClean="0"/>
              <a:t>1/31/2024</a:t>
            </a:fld>
            <a:endParaRPr lang="en-US"/>
          </a:p>
        </p:txBody>
      </p:sp>
      <p:sp>
        <p:nvSpPr>
          <p:cNvPr id="5" name="Footer Placeholder 4">
            <a:extLst>
              <a:ext uri="{FF2B5EF4-FFF2-40B4-BE49-F238E27FC236}">
                <a16:creationId xmlns:a16="http://schemas.microsoft.com/office/drawing/2014/main" id="{BC6F9077-622C-B03E-CCB2-1C3021E6AD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ADAB0D-B3F4-B112-C85D-786C22794A04}"/>
              </a:ext>
            </a:extLst>
          </p:cNvPr>
          <p:cNvSpPr>
            <a:spLocks noGrp="1"/>
          </p:cNvSpPr>
          <p:nvPr>
            <p:ph type="sldNum" sz="quarter" idx="12"/>
          </p:nvPr>
        </p:nvSpPr>
        <p:spPr/>
        <p:txBody>
          <a:bodyPr/>
          <a:lstStyle/>
          <a:p>
            <a:fld id="{B73325B6-4B70-4C9B-91F4-029E53B84CC5}" type="slidenum">
              <a:rPr lang="en-US" smtClean="0"/>
              <a:t>‹#›</a:t>
            </a:fld>
            <a:endParaRPr lang="en-US"/>
          </a:p>
        </p:txBody>
      </p:sp>
    </p:spTree>
    <p:extLst>
      <p:ext uri="{BB962C8B-B14F-4D97-AF65-F5344CB8AC3E}">
        <p14:creationId xmlns:p14="http://schemas.microsoft.com/office/powerpoint/2010/main" val="2376945833"/>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userDrawn="1">
  <p:cSld name="33_Title Slide">
    <p:spTree>
      <p:nvGrpSpPr>
        <p:cNvPr id="1" name=""/>
        <p:cNvGrpSpPr/>
        <p:nvPr/>
      </p:nvGrpSpPr>
      <p:grpSpPr>
        <a:xfrm>
          <a:off x="0" y="0"/>
          <a:ext cx="0" cy="0"/>
          <a:chOff x="0" y="0"/>
          <a:chExt cx="0" cy="0"/>
        </a:xfrm>
      </p:grpSpPr>
      <p:pic>
        <p:nvPicPr>
          <p:cNvPr id="12" name="Google Shape;110;p17">
            <a:extLst>
              <a:ext uri="{FF2B5EF4-FFF2-40B4-BE49-F238E27FC236}">
                <a16:creationId xmlns:a16="http://schemas.microsoft.com/office/drawing/2014/main" id="{CBEFC340-1869-22CB-5A5C-537D113451C4}"/>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t="-86"/>
          <a:stretch/>
        </p:blipFill>
        <p:spPr>
          <a:xfrm>
            <a:off x="0" y="0"/>
            <a:ext cx="4489914" cy="6858000"/>
          </a:xfrm>
          <a:prstGeom prst="rect">
            <a:avLst/>
          </a:prstGeom>
          <a:noFill/>
          <a:ln>
            <a:noFill/>
          </a:ln>
        </p:spPr>
      </p:pic>
      <p:sp>
        <p:nvSpPr>
          <p:cNvPr id="13" name="Google Shape;55;p13">
            <a:extLst>
              <a:ext uri="{FF2B5EF4-FFF2-40B4-BE49-F238E27FC236}">
                <a16:creationId xmlns:a16="http://schemas.microsoft.com/office/drawing/2014/main" id="{63E12DBC-28B4-3EF4-ADA0-11BC3AF35513}"/>
              </a:ext>
            </a:extLst>
          </p:cNvPr>
          <p:cNvSpPr/>
          <p:nvPr userDrawn="1"/>
        </p:nvSpPr>
        <p:spPr>
          <a:xfrm>
            <a:off x="1" y="-26196"/>
            <a:ext cx="4489913" cy="6877241"/>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AF6F2DA-B01E-0F4A-9C3D-CC5E8B20FA62}" type="slidenum">
              <a:rPr kumimoji="0" lang="en-US" sz="1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Google Shape;55;p13">
            <a:extLst>
              <a:ext uri="{FF2B5EF4-FFF2-40B4-BE49-F238E27FC236}">
                <a16:creationId xmlns:a16="http://schemas.microsoft.com/office/drawing/2014/main" id="{9016284E-F24B-4F6C-240A-940074AB1DFA}"/>
              </a:ext>
            </a:extLst>
          </p:cNvPr>
          <p:cNvSpPr/>
          <p:nvPr userDrawn="1"/>
        </p:nvSpPr>
        <p:spPr>
          <a:xfrm>
            <a:off x="1" y="6955"/>
            <a:ext cx="4489913" cy="716485"/>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90" y="150075"/>
            <a:ext cx="4225024" cy="344737"/>
          </a:xfrm>
        </p:spPr>
        <p:txBody>
          <a:bodyPr>
            <a:normAutofit/>
          </a:bodyPr>
          <a:lstStyle>
            <a:lvl1pPr>
              <a:defRPr sz="1400">
                <a:solidFill>
                  <a:schemeClr val="bg1"/>
                </a:solidFill>
              </a:defRPr>
            </a:lvl1pPr>
          </a:lstStyle>
          <a:p>
            <a:r>
              <a:rPr lang="en-US"/>
              <a:t>Click to edit Master title style</a:t>
            </a:r>
          </a:p>
        </p:txBody>
      </p:sp>
      <p:pic>
        <p:nvPicPr>
          <p:cNvPr id="5" name="Picture 4">
            <a:extLst>
              <a:ext uri="{FF2B5EF4-FFF2-40B4-BE49-F238E27FC236}">
                <a16:creationId xmlns:a16="http://schemas.microsoft.com/office/drawing/2014/main" id="{700B3CBA-7DF0-1F49-FCA7-87BFD070EF2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6125" y="3669246"/>
            <a:ext cx="2268052" cy="2972186"/>
          </a:xfrm>
          <a:prstGeom prst="rect">
            <a:avLst/>
          </a:prstGeom>
        </p:spPr>
      </p:pic>
    </p:spTree>
    <p:extLst>
      <p:ext uri="{BB962C8B-B14F-4D97-AF65-F5344CB8AC3E}">
        <p14:creationId xmlns:p14="http://schemas.microsoft.com/office/powerpoint/2010/main" val="4268593905"/>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normAutofit/>
          </a:bodyPr>
          <a:lstStyle>
            <a:lvl1pPr>
              <a:defRPr sz="3200">
                <a:solidFill>
                  <a:srgbClr val="20527C"/>
                </a:solidFill>
                <a:latin typeface="Trajan Pro" pitchFamily="18" charset="0"/>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1DB2E7A-0A33-4022-B895-7D595E5D5863}" type="datetimeFigureOut">
              <a:rPr lang="en-US" smtClean="0"/>
              <a:pPr/>
              <a:t>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7038434-C2CC-4028-AD72-886E4ED36FC6}" type="slidenum">
              <a:rPr lang="en-US" smtClean="0"/>
              <a:pPr/>
              <a:t>‹#›</a:t>
            </a:fld>
            <a:endParaRPr lang="en-US" dirty="0"/>
          </a:p>
        </p:txBody>
      </p:sp>
      <p:sp>
        <p:nvSpPr>
          <p:cNvPr id="8" name="Rectangle 7"/>
          <p:cNvSpPr/>
          <p:nvPr userDrawn="1"/>
        </p:nvSpPr>
        <p:spPr>
          <a:xfrm>
            <a:off x="9144000" y="6019800"/>
            <a:ext cx="2540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20704" y="457201"/>
            <a:ext cx="6964496" cy="1524003"/>
          </a:xfrm>
          <a:prstGeom prst="rect">
            <a:avLst/>
          </a:prstGeom>
        </p:spPr>
      </p:pic>
    </p:spTree>
    <p:extLst>
      <p:ext uri="{BB962C8B-B14F-4D97-AF65-F5344CB8AC3E}">
        <p14:creationId xmlns:p14="http://schemas.microsoft.com/office/powerpoint/2010/main" val="248261977"/>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0527C"/>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DB2E7A-0A33-4022-B895-7D595E5D5863}" type="datetimeFigureOut">
              <a:rPr lang="en-US" smtClean="0"/>
              <a:pPr/>
              <a:t>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15994214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solidFill>
                  <a:srgbClr val="20527C"/>
                </a:solidFill>
              </a:defRPr>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592083976"/>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DB2E7A-0A33-4022-B895-7D595E5D5863}" type="datetimeFigureOut">
              <a:rPr lang="en-US" smtClean="0"/>
              <a:pPr/>
              <a:t>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4254321356"/>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1DB2E7A-0A33-4022-B895-7D595E5D5863}" type="datetimeFigureOut">
              <a:rPr lang="en-US" smtClean="0"/>
              <a:pPr/>
              <a:t>2/1/2024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657834780"/>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F1DB2E7A-0A33-4022-B895-7D595E5D5863}" type="datetimeFigureOut">
              <a:rPr lang="en-US" smtClean="0"/>
              <a:pPr/>
              <a:t>2/1/2024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3236459665"/>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DB2E7A-0A33-4022-B895-7D595E5D5863}" type="datetimeFigureOut">
              <a:rPr lang="en-US" smtClean="0"/>
              <a:pPr/>
              <a:t>2/1/2024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802244749"/>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solidFill>
                  <a:schemeClr val="tx2"/>
                </a:solidFill>
              </a:defRPr>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DB2E7A-0A33-4022-B895-7D595E5D5863}" type="datetimeFigureOut">
              <a:rPr lang="en-US" smtClean="0"/>
              <a:pPr/>
              <a:t>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2400103349"/>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solidFill>
                  <a:schemeClr val="tx2"/>
                </a:solidFill>
              </a:defRPr>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DB2E7A-0A33-4022-B895-7D595E5D5863}" type="datetimeFigureOut">
              <a:rPr lang="en-US" smtClean="0"/>
              <a:pPr/>
              <a:t>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3125492409"/>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DB2E7A-0A33-4022-B895-7D595E5D5863}" type="datetimeFigureOut">
              <a:rPr lang="en-US" smtClean="0"/>
              <a:pPr/>
              <a:t>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1008833365"/>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lvl1pPr>
              <a:defRPr>
                <a:solidFill>
                  <a:schemeClr val="tx2"/>
                </a:solidFill>
              </a:defRPr>
            </a:lvl1pPr>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DB2E7A-0A33-4022-B895-7D595E5D5863}" type="datetimeFigureOut">
              <a:rPr lang="en-US" smtClean="0"/>
              <a:pPr/>
              <a:t>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87177679"/>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ADD8DFC-644F-E24B-8112-31B1D7F00454}"/>
              </a:ext>
            </a:extLst>
          </p:cNvPr>
          <p:cNvPicPr>
            <a:picLocks noChangeAspect="1"/>
          </p:cNvPicPr>
          <p:nvPr userDrawn="1"/>
        </p:nvPicPr>
        <p:blipFill>
          <a:blip r:embed="rId2"/>
          <a:stretch>
            <a:fillRect/>
          </a:stretch>
        </p:blipFill>
        <p:spPr>
          <a:xfrm>
            <a:off x="10838329" y="3952017"/>
            <a:ext cx="2623607" cy="2623607"/>
          </a:xfrm>
          <a:prstGeom prst="rect">
            <a:avLst/>
          </a:prstGeom>
        </p:spPr>
      </p:pic>
      <p:sp>
        <p:nvSpPr>
          <p:cNvPr id="2" name="Title 1">
            <a:extLst>
              <a:ext uri="{FF2B5EF4-FFF2-40B4-BE49-F238E27FC236}">
                <a16:creationId xmlns:a16="http://schemas.microsoft.com/office/drawing/2014/main" id="{ECCD7860-2806-B348-BB7F-B3CA3E38FB95}"/>
              </a:ext>
            </a:extLst>
          </p:cNvPr>
          <p:cNvSpPr>
            <a:spLocks noGrp="1"/>
          </p:cNvSpPr>
          <p:nvPr>
            <p:ph type="title" hasCustomPrompt="1"/>
          </p:nvPr>
        </p:nvSpPr>
        <p:spPr>
          <a:xfrm>
            <a:off x="838202" y="598261"/>
            <a:ext cx="10515599" cy="769441"/>
          </a:xfrm>
        </p:spPr>
        <p:txBody>
          <a:bodyPr wrap="square" anchor="ctr">
            <a:spAutoFit/>
          </a:bodyPr>
          <a:lstStyle/>
          <a:p>
            <a:r>
              <a:rPr lang="en-US"/>
              <a:t>Main Title</a:t>
            </a:r>
          </a:p>
        </p:txBody>
      </p:sp>
      <p:sp>
        <p:nvSpPr>
          <p:cNvPr id="3" name="Content Placeholder 2">
            <a:extLst>
              <a:ext uri="{FF2B5EF4-FFF2-40B4-BE49-F238E27FC236}">
                <a16:creationId xmlns:a16="http://schemas.microsoft.com/office/drawing/2014/main" id="{F5169437-195E-1744-9477-3899703A60BD}"/>
              </a:ext>
            </a:extLst>
          </p:cNvPr>
          <p:cNvSpPr>
            <a:spLocks noGrp="1"/>
          </p:cNvSpPr>
          <p:nvPr>
            <p:ph idx="1"/>
          </p:nvPr>
        </p:nvSpPr>
        <p:spPr>
          <a:xfrm>
            <a:off x="838199" y="1825627"/>
            <a:ext cx="10515600" cy="627351"/>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sp>
        <p:nvSpPr>
          <p:cNvPr id="11" name="Text Placeholder 10">
            <a:extLst>
              <a:ext uri="{FF2B5EF4-FFF2-40B4-BE49-F238E27FC236}">
                <a16:creationId xmlns:a16="http://schemas.microsoft.com/office/drawing/2014/main" id="{A25333A3-BC58-B94C-ABDC-565E4D8807E5}"/>
              </a:ext>
            </a:extLst>
          </p:cNvPr>
          <p:cNvSpPr>
            <a:spLocks noGrp="1"/>
          </p:cNvSpPr>
          <p:nvPr>
            <p:ph type="body" sz="quarter" idx="11" hasCustomPrompt="1"/>
          </p:nvPr>
        </p:nvSpPr>
        <p:spPr>
          <a:xfrm>
            <a:off x="841250" y="1307593"/>
            <a:ext cx="10512551" cy="381771"/>
          </a:xfrm>
        </p:spPr>
        <p:txBody>
          <a:bodyPr wrap="square">
            <a:spAutoFit/>
          </a:bodyPr>
          <a:lstStyle>
            <a:lvl1pPr marL="0" indent="0">
              <a:lnSpc>
                <a:spcPct val="114000"/>
              </a:lnSpc>
              <a:buNone/>
              <a:defRPr sz="1800">
                <a:solidFill>
                  <a:srgbClr val="21B6C1"/>
                </a:solidFill>
                <a:latin typeface="Arial" panose="020B0604020202020204" pitchFamily="34" charset="0"/>
                <a:ea typeface="Cook County Health Brandon" pitchFamily="2" charset="-128"/>
                <a:cs typeface="Arial" panose="020B060402020202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Subtitle</a:t>
            </a:r>
          </a:p>
        </p:txBody>
      </p:sp>
      <p:sp>
        <p:nvSpPr>
          <p:cNvPr id="13" name="Slide Number Placeholder 12">
            <a:extLst>
              <a:ext uri="{FF2B5EF4-FFF2-40B4-BE49-F238E27FC236}">
                <a16:creationId xmlns:a16="http://schemas.microsoft.com/office/drawing/2014/main" id="{3260EEC0-07D8-1A41-97EB-EEACE2BC9F5A}"/>
              </a:ext>
            </a:extLst>
          </p:cNvPr>
          <p:cNvSpPr>
            <a:spLocks noGrp="1"/>
          </p:cNvSpPr>
          <p:nvPr>
            <p:ph type="sldNum" sz="quarter" idx="12"/>
          </p:nvPr>
        </p:nvSpPr>
        <p:spPr>
          <a:xfrm>
            <a:off x="8610600" y="6291616"/>
            <a:ext cx="2743200" cy="365125"/>
          </a:xfrm>
          <a:prstGeom prst="rect">
            <a:avLst/>
          </a:prstGeom>
        </p:spPr>
        <p:txBody>
          <a:bodyPr/>
          <a:lstStyle>
            <a:lvl1pPr>
              <a:defRPr/>
            </a:lvl1pPr>
          </a:lstStyle>
          <a:p>
            <a:fld id="{31A92386-584D-D94E-A5BD-CE57B594CE68}" type="slidenum">
              <a:rPr lang="en-US" smtClean="0"/>
              <a:pPr/>
              <a:t>‹#›</a:t>
            </a:fld>
            <a:endParaRPr lang="en-US" dirty="0"/>
          </a:p>
        </p:txBody>
      </p:sp>
      <p:pic>
        <p:nvPicPr>
          <p:cNvPr id="7" name="Picture 6" descr="2019 CCDPH master logo_final_solid CCH blue no tag.png">
            <a:extLst>
              <a:ext uri="{FF2B5EF4-FFF2-40B4-BE49-F238E27FC236}">
                <a16:creationId xmlns:a16="http://schemas.microsoft.com/office/drawing/2014/main" id="{9DE62D90-6DB3-8744-A269-0D1DEF65E1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50639" y="6250046"/>
            <a:ext cx="1604453" cy="406695"/>
          </a:xfrm>
          <a:prstGeom prst="rect">
            <a:avLst/>
          </a:prstGeom>
        </p:spPr>
      </p:pic>
    </p:spTree>
    <p:extLst>
      <p:ext uri="{BB962C8B-B14F-4D97-AF65-F5344CB8AC3E}">
        <p14:creationId xmlns:p14="http://schemas.microsoft.com/office/powerpoint/2010/main" val="1365243989"/>
      </p:ext>
    </p:extLst>
  </p:cSld>
  <p:clrMapOvr>
    <a:masterClrMapping/>
  </p:clrMapOvr>
  <p:extLst>
    <p:ext uri="{DCECCB84-F9BA-43D5-87BE-67443E8EF086}">
      <p15:sldGuideLst xmlns:p15="http://schemas.microsoft.com/office/powerpoint/2012/main">
        <p15:guide id="1" orient="horz" pos="1536">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621"/>
        <p:cNvGrpSpPr/>
        <p:nvPr/>
      </p:nvGrpSpPr>
      <p:grpSpPr>
        <a:xfrm>
          <a:off x="0" y="0"/>
          <a:ext cx="0" cy="0"/>
          <a:chOff x="0" y="0"/>
          <a:chExt cx="0" cy="0"/>
        </a:xfrm>
      </p:grpSpPr>
      <p:grpSp>
        <p:nvGrpSpPr>
          <p:cNvPr id="2622" name="Google Shape;2622;p266"/>
          <p:cNvGrpSpPr/>
          <p:nvPr/>
        </p:nvGrpSpPr>
        <p:grpSpPr>
          <a:xfrm>
            <a:off x="7191542" y="1"/>
            <a:ext cx="5000459" cy="1425992"/>
            <a:chOff x="7191542" y="1"/>
            <a:chExt cx="5000459" cy="1425992"/>
          </a:xfrm>
        </p:grpSpPr>
        <p:pic>
          <p:nvPicPr>
            <p:cNvPr id="2623" name="Google Shape;2623;p26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624" name="Google Shape;2624;p266"/>
            <p:cNvGrpSpPr/>
            <p:nvPr/>
          </p:nvGrpSpPr>
          <p:grpSpPr>
            <a:xfrm>
              <a:off x="7191542" y="1"/>
              <a:ext cx="5000459" cy="1425992"/>
              <a:chOff x="7186272" y="0"/>
              <a:chExt cx="5005729" cy="1427495"/>
            </a:xfrm>
          </p:grpSpPr>
          <p:sp>
            <p:nvSpPr>
              <p:cNvPr id="2625" name="Google Shape;2625;p26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26" name="Google Shape;2626;p26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2627" name="Google Shape;2627;p266"/>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28" name="Google Shape;2628;p266"/>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29" name="Google Shape;2629;p266"/>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630" name="Google Shape;2630;p26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631" name="Google Shape;2631;p26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479180864"/>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matchingName="Cover">
  <p:cSld name="Cover">
    <p:spTree>
      <p:nvGrpSpPr>
        <p:cNvPr id="1" name="Shape 2632"/>
        <p:cNvGrpSpPr/>
        <p:nvPr/>
      </p:nvGrpSpPr>
      <p:grpSpPr>
        <a:xfrm>
          <a:off x="0" y="0"/>
          <a:ext cx="0" cy="0"/>
          <a:chOff x="0" y="0"/>
          <a:chExt cx="0" cy="0"/>
        </a:xfrm>
      </p:grpSpPr>
      <p:sp>
        <p:nvSpPr>
          <p:cNvPr id="2633" name="Google Shape;2633;p267"/>
          <p:cNvSpPr/>
          <p:nvPr/>
        </p:nvSpPr>
        <p:spPr>
          <a:xfrm>
            <a:off x="902368" y="1294413"/>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34" name="Google Shape;2634;p267"/>
          <p:cNvSpPr txBox="1">
            <a:spLocks noGrp="1"/>
          </p:cNvSpPr>
          <p:nvPr>
            <p:ph type="ctrTitle"/>
          </p:nvPr>
        </p:nvSpPr>
        <p:spPr>
          <a:xfrm>
            <a:off x="1413310" y="1561331"/>
            <a:ext cx="5194433" cy="18263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35" name="Google Shape;2635;p267"/>
          <p:cNvSpPr txBox="1">
            <a:spLocks noGrp="1"/>
          </p:cNvSpPr>
          <p:nvPr>
            <p:ph type="subTitle" idx="1"/>
          </p:nvPr>
        </p:nvSpPr>
        <p:spPr>
          <a:xfrm>
            <a:off x="1413310" y="3766862"/>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636" name="Google Shape;2636;p267"/>
          <p:cNvSpPr>
            <a:spLocks noGrp="1"/>
          </p:cNvSpPr>
          <p:nvPr>
            <p:ph type="pic" idx="2"/>
          </p:nvPr>
        </p:nvSpPr>
        <p:spPr>
          <a:xfrm>
            <a:off x="7118684" y="233915"/>
            <a:ext cx="5073316" cy="5943600"/>
          </a:xfrm>
          <a:prstGeom prst="rect">
            <a:avLst/>
          </a:prstGeom>
          <a:noFill/>
          <a:ln>
            <a:noFill/>
          </a:ln>
        </p:spPr>
      </p:sp>
      <p:grpSp>
        <p:nvGrpSpPr>
          <p:cNvPr id="2637" name="Google Shape;2637;p267"/>
          <p:cNvGrpSpPr/>
          <p:nvPr/>
        </p:nvGrpSpPr>
        <p:grpSpPr>
          <a:xfrm>
            <a:off x="0" y="5020348"/>
            <a:ext cx="12192000" cy="1837653"/>
            <a:chOff x="0" y="5020348"/>
            <a:chExt cx="12192000" cy="1837653"/>
          </a:xfrm>
        </p:grpSpPr>
        <p:sp>
          <p:nvSpPr>
            <p:cNvPr id="2638" name="Google Shape;2638;p267"/>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39" name="Google Shape;2639;p267"/>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640" name="Google Shape;2640;p267"/>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extLst>
      <p:ext uri="{BB962C8B-B14F-4D97-AF65-F5344CB8AC3E}">
        <p14:creationId xmlns:p14="http://schemas.microsoft.com/office/powerpoint/2010/main" val="1188320303"/>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matchingName="Divider">
  <p:cSld name="Divider">
    <p:bg>
      <p:bgPr>
        <a:solidFill>
          <a:schemeClr val="lt2"/>
        </a:solidFill>
        <a:effectLst/>
      </p:bgPr>
    </p:bg>
    <p:spTree>
      <p:nvGrpSpPr>
        <p:cNvPr id="1" name="Shape 2641"/>
        <p:cNvGrpSpPr/>
        <p:nvPr/>
      </p:nvGrpSpPr>
      <p:grpSpPr>
        <a:xfrm>
          <a:off x="0" y="0"/>
          <a:ext cx="0" cy="0"/>
          <a:chOff x="0" y="0"/>
          <a:chExt cx="0" cy="0"/>
        </a:xfrm>
      </p:grpSpPr>
      <p:grpSp>
        <p:nvGrpSpPr>
          <p:cNvPr id="2642" name="Google Shape;2642;p268"/>
          <p:cNvGrpSpPr/>
          <p:nvPr/>
        </p:nvGrpSpPr>
        <p:grpSpPr>
          <a:xfrm>
            <a:off x="0" y="5020347"/>
            <a:ext cx="12192000" cy="1837653"/>
            <a:chOff x="0" y="5020347"/>
            <a:chExt cx="12192000" cy="1837653"/>
          </a:xfrm>
        </p:grpSpPr>
        <p:sp>
          <p:nvSpPr>
            <p:cNvPr id="2643" name="Google Shape;2643;p268"/>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44" name="Google Shape;2644;p268"/>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45" name="Google Shape;2645;p268"/>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646" name="Google Shape;2646;p268"/>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2647" name="Google Shape;2647;p268"/>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48" name="Google Shape;2648;p268"/>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2909948871"/>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matchingName="Photo Slide">
  <p:cSld name="Photo Slide">
    <p:spTree>
      <p:nvGrpSpPr>
        <p:cNvPr id="1" name="Shape 2649"/>
        <p:cNvGrpSpPr/>
        <p:nvPr/>
      </p:nvGrpSpPr>
      <p:grpSpPr>
        <a:xfrm>
          <a:off x="0" y="0"/>
          <a:ext cx="0" cy="0"/>
          <a:chOff x="0" y="0"/>
          <a:chExt cx="0" cy="0"/>
        </a:xfrm>
      </p:grpSpPr>
      <p:sp>
        <p:nvSpPr>
          <p:cNvPr id="2650" name="Google Shape;2650;p269"/>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651" name="Google Shape;2651;p269"/>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2652" name="Google Shape;2652;p269"/>
          <p:cNvGrpSpPr/>
          <p:nvPr/>
        </p:nvGrpSpPr>
        <p:grpSpPr>
          <a:xfrm>
            <a:off x="0" y="5379426"/>
            <a:ext cx="2807368" cy="753891"/>
            <a:chOff x="0" y="5379426"/>
            <a:chExt cx="2807368" cy="753891"/>
          </a:xfrm>
        </p:grpSpPr>
        <p:sp>
          <p:nvSpPr>
            <p:cNvPr id="2653" name="Google Shape;2653;p269"/>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54" name="Google Shape;2654;p269"/>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2655" name="Google Shape;2655;p269"/>
          <p:cNvSpPr>
            <a:spLocks noGrp="1"/>
          </p:cNvSpPr>
          <p:nvPr>
            <p:ph type="pic" idx="2"/>
          </p:nvPr>
        </p:nvSpPr>
        <p:spPr>
          <a:xfrm>
            <a:off x="2807368" y="457202"/>
            <a:ext cx="8915400" cy="5943598"/>
          </a:xfrm>
          <a:prstGeom prst="rect">
            <a:avLst/>
          </a:prstGeom>
          <a:noFill/>
          <a:ln>
            <a:noFill/>
          </a:ln>
        </p:spPr>
      </p:sp>
      <p:pic>
        <p:nvPicPr>
          <p:cNvPr id="2656" name="Google Shape;2656;p269"/>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extLst>
      <p:ext uri="{BB962C8B-B14F-4D97-AF65-F5344CB8AC3E}">
        <p14:creationId xmlns:p14="http://schemas.microsoft.com/office/powerpoint/2010/main" val="3323286"/>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matchingName="Quotation">
  <p:cSld name="Quotation">
    <p:spTree>
      <p:nvGrpSpPr>
        <p:cNvPr id="1" name="Shape 2657"/>
        <p:cNvGrpSpPr/>
        <p:nvPr/>
      </p:nvGrpSpPr>
      <p:grpSpPr>
        <a:xfrm>
          <a:off x="0" y="0"/>
          <a:ext cx="0" cy="0"/>
          <a:chOff x="0" y="0"/>
          <a:chExt cx="0" cy="0"/>
        </a:xfrm>
      </p:grpSpPr>
      <p:sp>
        <p:nvSpPr>
          <p:cNvPr id="2658" name="Google Shape;2658;p270"/>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59" name="Google Shape;2659;p270"/>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60" name="Google Shape;2660;p270"/>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61" name="Google Shape;2661;p270"/>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662" name="Google Shape;2662;p270"/>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663" name="Google Shape;2663;p270"/>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2664" name="Google Shape;2664;p270"/>
          <p:cNvGrpSpPr/>
          <p:nvPr/>
        </p:nvGrpSpPr>
        <p:grpSpPr>
          <a:xfrm>
            <a:off x="7191542" y="1"/>
            <a:ext cx="5000459" cy="1425992"/>
            <a:chOff x="7191542" y="1"/>
            <a:chExt cx="5000459" cy="1425992"/>
          </a:xfrm>
        </p:grpSpPr>
        <p:pic>
          <p:nvPicPr>
            <p:cNvPr id="2665" name="Google Shape;2665;p270"/>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666" name="Google Shape;2666;p270"/>
            <p:cNvGrpSpPr/>
            <p:nvPr/>
          </p:nvGrpSpPr>
          <p:grpSpPr>
            <a:xfrm>
              <a:off x="7191542" y="1"/>
              <a:ext cx="5000459" cy="1425992"/>
              <a:chOff x="7186272" y="0"/>
              <a:chExt cx="5005729" cy="1427495"/>
            </a:xfrm>
          </p:grpSpPr>
          <p:sp>
            <p:nvSpPr>
              <p:cNvPr id="2667" name="Google Shape;2667;p270"/>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68" name="Google Shape;2668;p270"/>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2669" name="Google Shape;2669;p270"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2003964172"/>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670"/>
        <p:cNvGrpSpPr/>
        <p:nvPr/>
      </p:nvGrpSpPr>
      <p:grpSpPr>
        <a:xfrm>
          <a:off x="0" y="0"/>
          <a:ext cx="0" cy="0"/>
          <a:chOff x="0" y="0"/>
          <a:chExt cx="0" cy="0"/>
        </a:xfrm>
      </p:grpSpPr>
      <p:sp>
        <p:nvSpPr>
          <p:cNvPr id="2671" name="Google Shape;2671;p271"/>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72" name="Google Shape;2672;p271"/>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673" name="Google Shape;2673;p271"/>
          <p:cNvGrpSpPr/>
          <p:nvPr/>
        </p:nvGrpSpPr>
        <p:grpSpPr>
          <a:xfrm>
            <a:off x="7191542" y="1"/>
            <a:ext cx="5000459" cy="1425992"/>
            <a:chOff x="7191542" y="1"/>
            <a:chExt cx="5000459" cy="1425992"/>
          </a:xfrm>
        </p:grpSpPr>
        <p:pic>
          <p:nvPicPr>
            <p:cNvPr id="2674" name="Google Shape;2674;p271"/>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675" name="Google Shape;2675;p271"/>
            <p:cNvGrpSpPr/>
            <p:nvPr/>
          </p:nvGrpSpPr>
          <p:grpSpPr>
            <a:xfrm>
              <a:off x="7191542" y="1"/>
              <a:ext cx="5000459" cy="1425992"/>
              <a:chOff x="7186272" y="0"/>
              <a:chExt cx="5005729" cy="1427495"/>
            </a:xfrm>
          </p:grpSpPr>
          <p:sp>
            <p:nvSpPr>
              <p:cNvPr id="2676" name="Google Shape;2676;p271"/>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77" name="Google Shape;2677;p271"/>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2678" name="Google Shape;2678;p271"/>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79" name="Google Shape;2679;p271"/>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2680" name="Google Shape;2680;p271"/>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681" name="Google Shape;2681;p271"/>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4065228057"/>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682"/>
        <p:cNvGrpSpPr/>
        <p:nvPr/>
      </p:nvGrpSpPr>
      <p:grpSpPr>
        <a:xfrm>
          <a:off x="0" y="0"/>
          <a:ext cx="0" cy="0"/>
          <a:chOff x="0" y="0"/>
          <a:chExt cx="0" cy="0"/>
        </a:xfrm>
      </p:grpSpPr>
      <p:grpSp>
        <p:nvGrpSpPr>
          <p:cNvPr id="2683" name="Google Shape;2683;p272"/>
          <p:cNvGrpSpPr/>
          <p:nvPr/>
        </p:nvGrpSpPr>
        <p:grpSpPr>
          <a:xfrm>
            <a:off x="7191542" y="1"/>
            <a:ext cx="5000459" cy="1425992"/>
            <a:chOff x="7191542" y="1"/>
            <a:chExt cx="5000459" cy="1425992"/>
          </a:xfrm>
        </p:grpSpPr>
        <p:pic>
          <p:nvPicPr>
            <p:cNvPr id="2684" name="Google Shape;2684;p272"/>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685" name="Google Shape;2685;p272"/>
            <p:cNvGrpSpPr/>
            <p:nvPr/>
          </p:nvGrpSpPr>
          <p:grpSpPr>
            <a:xfrm>
              <a:off x="7191542" y="1"/>
              <a:ext cx="5000459" cy="1425992"/>
              <a:chOff x="7186272" y="0"/>
              <a:chExt cx="5005729" cy="1427495"/>
            </a:xfrm>
          </p:grpSpPr>
          <p:sp>
            <p:nvSpPr>
              <p:cNvPr id="2686" name="Google Shape;2686;p272"/>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87" name="Google Shape;2687;p272"/>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2688" name="Google Shape;2688;p272"/>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89" name="Google Shape;2689;p272"/>
          <p:cNvSpPr txBox="1">
            <a:spLocks noGrp="1"/>
          </p:cNvSpPr>
          <p:nvPr>
            <p:ph type="body" idx="1"/>
          </p:nvPr>
        </p:nvSpPr>
        <p:spPr>
          <a:xfrm>
            <a:off x="609600" y="1681163"/>
            <a:ext cx="5387975"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690" name="Google Shape;2690;p272"/>
          <p:cNvSpPr txBox="1">
            <a:spLocks noGrp="1"/>
          </p:cNvSpPr>
          <p:nvPr>
            <p:ph type="body" idx="2"/>
          </p:nvPr>
        </p:nvSpPr>
        <p:spPr>
          <a:xfrm>
            <a:off x="609600" y="2505075"/>
            <a:ext cx="5387975"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91" name="Google Shape;2691;p272"/>
          <p:cNvSpPr txBox="1">
            <a:spLocks noGrp="1"/>
          </p:cNvSpPr>
          <p:nvPr>
            <p:ph type="body" idx="3"/>
          </p:nvPr>
        </p:nvSpPr>
        <p:spPr>
          <a:xfrm>
            <a:off x="6172200" y="1681163"/>
            <a:ext cx="5410200"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692" name="Google Shape;2692;p272"/>
          <p:cNvSpPr txBox="1">
            <a:spLocks noGrp="1"/>
          </p:cNvSpPr>
          <p:nvPr>
            <p:ph type="body" idx="4"/>
          </p:nvPr>
        </p:nvSpPr>
        <p:spPr>
          <a:xfrm>
            <a:off x="6172200" y="2505075"/>
            <a:ext cx="5410200" cy="3684588"/>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93" name="Google Shape;2693;p272"/>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2694" name="Google Shape;2694;p272"/>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695" name="Google Shape;2695;p272"/>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80366620"/>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96"/>
        <p:cNvGrpSpPr/>
        <p:nvPr/>
      </p:nvGrpSpPr>
      <p:grpSpPr>
        <a:xfrm>
          <a:off x="0" y="0"/>
          <a:ext cx="0" cy="0"/>
          <a:chOff x="0" y="0"/>
          <a:chExt cx="0" cy="0"/>
        </a:xfrm>
      </p:grpSpPr>
      <p:grpSp>
        <p:nvGrpSpPr>
          <p:cNvPr id="2697" name="Google Shape;2697;p273"/>
          <p:cNvGrpSpPr/>
          <p:nvPr/>
        </p:nvGrpSpPr>
        <p:grpSpPr>
          <a:xfrm>
            <a:off x="7191542" y="1"/>
            <a:ext cx="5000459" cy="1425992"/>
            <a:chOff x="7191542" y="1"/>
            <a:chExt cx="5000459" cy="1425992"/>
          </a:xfrm>
        </p:grpSpPr>
        <p:pic>
          <p:nvPicPr>
            <p:cNvPr id="2698" name="Google Shape;2698;p27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699" name="Google Shape;2699;p273"/>
            <p:cNvGrpSpPr/>
            <p:nvPr/>
          </p:nvGrpSpPr>
          <p:grpSpPr>
            <a:xfrm>
              <a:off x="7191542" y="1"/>
              <a:ext cx="5000459" cy="1425992"/>
              <a:chOff x="7186272" y="0"/>
              <a:chExt cx="5005729" cy="1427495"/>
            </a:xfrm>
          </p:grpSpPr>
          <p:sp>
            <p:nvSpPr>
              <p:cNvPr id="2700" name="Google Shape;2700;p27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01" name="Google Shape;2701;p27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2702" name="Google Shape;2702;p273"/>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03" name="Google Shape;2703;p273"/>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2704" name="Google Shape;2704;p27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705" name="Google Shape;2705;p273"/>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058157157"/>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matchingName="End">
  <p:cSld name="End">
    <p:spTree>
      <p:nvGrpSpPr>
        <p:cNvPr id="1" name="Shape 2706"/>
        <p:cNvGrpSpPr/>
        <p:nvPr/>
      </p:nvGrpSpPr>
      <p:grpSpPr>
        <a:xfrm>
          <a:off x="0" y="0"/>
          <a:ext cx="0" cy="0"/>
          <a:chOff x="0" y="0"/>
          <a:chExt cx="0" cy="0"/>
        </a:xfrm>
      </p:grpSpPr>
      <p:grpSp>
        <p:nvGrpSpPr>
          <p:cNvPr id="2707" name="Google Shape;2707;p274"/>
          <p:cNvGrpSpPr/>
          <p:nvPr/>
        </p:nvGrpSpPr>
        <p:grpSpPr>
          <a:xfrm>
            <a:off x="0" y="0"/>
            <a:ext cx="12192000" cy="2148830"/>
            <a:chOff x="0" y="0"/>
            <a:chExt cx="12192000" cy="2148830"/>
          </a:xfrm>
        </p:grpSpPr>
        <p:sp>
          <p:nvSpPr>
            <p:cNvPr id="2708" name="Google Shape;2708;p274"/>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09" name="Google Shape;2709;p274"/>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710" name="Google Shape;2710;p274"/>
          <p:cNvSpPr/>
          <p:nvPr/>
        </p:nvSpPr>
        <p:spPr>
          <a:xfrm>
            <a:off x="902368" y="1517697"/>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11" name="Google Shape;2711;p274"/>
          <p:cNvSpPr txBox="1">
            <a:spLocks noGrp="1"/>
          </p:cNvSpPr>
          <p:nvPr>
            <p:ph type="body" idx="1"/>
          </p:nvPr>
        </p:nvSpPr>
        <p:spPr>
          <a:xfrm>
            <a:off x="1219201" y="3429000"/>
            <a:ext cx="5582652" cy="14135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12" name="Google Shape;2712;p274"/>
          <p:cNvSpPr txBox="1">
            <a:spLocks noGrp="1"/>
          </p:cNvSpPr>
          <p:nvPr>
            <p:ph type="ctrTitle"/>
          </p:nvPr>
        </p:nvSpPr>
        <p:spPr>
          <a:xfrm>
            <a:off x="1219200" y="1887490"/>
            <a:ext cx="5582652" cy="10782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713" name="Google Shape;2713;p274"/>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2714" name="Google Shape;2714;p274"/>
          <p:cNvSpPr>
            <a:spLocks noGrp="1"/>
          </p:cNvSpPr>
          <p:nvPr>
            <p:ph type="pic" idx="2"/>
          </p:nvPr>
        </p:nvSpPr>
        <p:spPr>
          <a:xfrm>
            <a:off x="7118684" y="233915"/>
            <a:ext cx="5073316" cy="5943600"/>
          </a:xfrm>
          <a:prstGeom prst="rect">
            <a:avLst/>
          </a:prstGeom>
          <a:noFill/>
          <a:ln>
            <a:noFill/>
          </a:ln>
        </p:spPr>
      </p:sp>
    </p:spTree>
    <p:extLst>
      <p:ext uri="{BB962C8B-B14F-4D97-AF65-F5344CB8AC3E}">
        <p14:creationId xmlns:p14="http://schemas.microsoft.com/office/powerpoint/2010/main" val="3470879099"/>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15"/>
        <p:cNvGrpSpPr/>
        <p:nvPr/>
      </p:nvGrpSpPr>
      <p:grpSpPr>
        <a:xfrm>
          <a:off x="0" y="0"/>
          <a:ext cx="0" cy="0"/>
          <a:chOff x="0" y="0"/>
          <a:chExt cx="0" cy="0"/>
        </a:xfrm>
      </p:grpSpPr>
      <p:sp>
        <p:nvSpPr>
          <p:cNvPr id="2716" name="Google Shape;2716;p275"/>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2717" name="Google Shape;2717;p27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718" name="Google Shape;2718;p275"/>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2719" name="Google Shape;2719;p275"/>
          <p:cNvGrpSpPr/>
          <p:nvPr/>
        </p:nvGrpSpPr>
        <p:grpSpPr>
          <a:xfrm>
            <a:off x="7191542" y="1"/>
            <a:ext cx="5000459" cy="1425992"/>
            <a:chOff x="7191542" y="1"/>
            <a:chExt cx="5000459" cy="1425992"/>
          </a:xfrm>
        </p:grpSpPr>
        <p:pic>
          <p:nvPicPr>
            <p:cNvPr id="2720" name="Google Shape;2720;p275"/>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721" name="Google Shape;2721;p275"/>
            <p:cNvGrpSpPr/>
            <p:nvPr/>
          </p:nvGrpSpPr>
          <p:grpSpPr>
            <a:xfrm>
              <a:off x="7191542" y="1"/>
              <a:ext cx="5000459" cy="1425992"/>
              <a:chOff x="7186272" y="0"/>
              <a:chExt cx="5005729" cy="1427495"/>
            </a:xfrm>
          </p:grpSpPr>
          <p:sp>
            <p:nvSpPr>
              <p:cNvPr id="2722" name="Google Shape;2722;p27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23" name="Google Shape;2723;p27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extLst>
      <p:ext uri="{BB962C8B-B14F-4D97-AF65-F5344CB8AC3E}">
        <p14:creationId xmlns:p14="http://schemas.microsoft.com/office/powerpoint/2010/main" val="9591966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matchingName="Cover B">
  <p:cSld name="Cover B">
    <p:spTree>
      <p:nvGrpSpPr>
        <p:cNvPr id="1" name="Shape 2724"/>
        <p:cNvGrpSpPr/>
        <p:nvPr/>
      </p:nvGrpSpPr>
      <p:grpSpPr>
        <a:xfrm>
          <a:off x="0" y="0"/>
          <a:ext cx="0" cy="0"/>
          <a:chOff x="0" y="0"/>
          <a:chExt cx="0" cy="0"/>
        </a:xfrm>
      </p:grpSpPr>
      <p:sp>
        <p:nvSpPr>
          <p:cNvPr id="2725" name="Google Shape;2725;p276"/>
          <p:cNvSpPr txBox="1">
            <a:spLocks noGrp="1"/>
          </p:cNvSpPr>
          <p:nvPr>
            <p:ph type="ctrTitle"/>
          </p:nvPr>
        </p:nvSpPr>
        <p:spPr>
          <a:xfrm>
            <a:off x="513348" y="2633534"/>
            <a:ext cx="5194433" cy="23876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26" name="Google Shape;2726;p276"/>
          <p:cNvSpPr txBox="1">
            <a:spLocks noGrp="1"/>
          </p:cNvSpPr>
          <p:nvPr>
            <p:ph type="subTitle" idx="1"/>
          </p:nvPr>
        </p:nvSpPr>
        <p:spPr>
          <a:xfrm>
            <a:off x="513348" y="5400325"/>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2727" name="Google Shape;2727;p276"/>
          <p:cNvGrpSpPr/>
          <p:nvPr/>
        </p:nvGrpSpPr>
        <p:grpSpPr>
          <a:xfrm flipH="1">
            <a:off x="-1" y="1"/>
            <a:ext cx="6418725" cy="1509822"/>
            <a:chOff x="7522541" y="1"/>
            <a:chExt cx="4669459" cy="1098357"/>
          </a:xfrm>
        </p:grpSpPr>
        <p:sp>
          <p:nvSpPr>
            <p:cNvPr id="2728" name="Google Shape;2728;p276"/>
            <p:cNvSpPr/>
            <p:nvPr/>
          </p:nvSpPr>
          <p:spPr>
            <a:xfrm>
              <a:off x="7522541" y="1"/>
              <a:ext cx="4669459" cy="1098357"/>
            </a:xfrm>
            <a:custGeom>
              <a:avLst/>
              <a:gdLst/>
              <a:ahLst/>
              <a:cxnLst/>
              <a:rect l="l" t="t" r="r" b="b"/>
              <a:pathLst>
                <a:path w="4669459" h="1098357" extrusionOk="0">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a:gsLst>
                <a:gs pos="0">
                  <a:srgbClr val="EF4114"/>
                </a:gs>
                <a:gs pos="4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29" name="Google Shape;2729;p276"/>
            <p:cNvSpPr/>
            <p:nvPr/>
          </p:nvSpPr>
          <p:spPr>
            <a:xfrm>
              <a:off x="7649481" y="1"/>
              <a:ext cx="4542519" cy="983565"/>
            </a:xfrm>
            <a:custGeom>
              <a:avLst/>
              <a:gdLst/>
              <a:ahLst/>
              <a:cxnLst/>
              <a:rect l="l" t="t" r="r" b="b"/>
              <a:pathLst>
                <a:path w="4542519" h="983565" extrusionOk="0">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pic>
        <p:nvPicPr>
          <p:cNvPr id="2730" name="Google Shape;2730;p276"/>
          <p:cNvPicPr preferRelativeResize="0"/>
          <p:nvPr/>
        </p:nvPicPr>
        <p:blipFill rotWithShape="1">
          <a:blip r:embed="rId2">
            <a:alphaModFix/>
          </a:blip>
          <a:srcRect/>
          <a:stretch/>
        </p:blipFill>
        <p:spPr>
          <a:xfrm>
            <a:off x="513348" y="136525"/>
            <a:ext cx="1945206" cy="879974"/>
          </a:xfrm>
          <a:prstGeom prst="rect">
            <a:avLst/>
          </a:prstGeom>
          <a:noFill/>
          <a:ln>
            <a:noFill/>
          </a:ln>
        </p:spPr>
      </p:pic>
    </p:spTree>
    <p:extLst>
      <p:ext uri="{BB962C8B-B14F-4D97-AF65-F5344CB8AC3E}">
        <p14:creationId xmlns:p14="http://schemas.microsoft.com/office/powerpoint/2010/main" val="4058465410"/>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matchingName="2_Quotation">
  <p:cSld name="2_Quotation">
    <p:spTree>
      <p:nvGrpSpPr>
        <p:cNvPr id="1" name="Shape 2731"/>
        <p:cNvGrpSpPr/>
        <p:nvPr/>
      </p:nvGrpSpPr>
      <p:grpSpPr>
        <a:xfrm>
          <a:off x="0" y="0"/>
          <a:ext cx="0" cy="0"/>
          <a:chOff x="0" y="0"/>
          <a:chExt cx="0" cy="0"/>
        </a:xfrm>
      </p:grpSpPr>
      <p:sp>
        <p:nvSpPr>
          <p:cNvPr id="2732" name="Google Shape;2732;p277"/>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33" name="Google Shape;2733;p277"/>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34" name="Google Shape;2734;p277"/>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35" name="Google Shape;2735;p277"/>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736" name="Google Shape;2736;p277"/>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737" name="Google Shape;2737;p277"/>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2738" name="Google Shape;2738;p277"/>
          <p:cNvGrpSpPr/>
          <p:nvPr/>
        </p:nvGrpSpPr>
        <p:grpSpPr>
          <a:xfrm>
            <a:off x="7191542" y="1"/>
            <a:ext cx="5000459" cy="1425992"/>
            <a:chOff x="7191542" y="1"/>
            <a:chExt cx="5000459" cy="1425992"/>
          </a:xfrm>
        </p:grpSpPr>
        <p:pic>
          <p:nvPicPr>
            <p:cNvPr id="2739" name="Google Shape;2739;p277"/>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740" name="Google Shape;2740;p277"/>
            <p:cNvGrpSpPr/>
            <p:nvPr/>
          </p:nvGrpSpPr>
          <p:grpSpPr>
            <a:xfrm>
              <a:off x="7191542" y="1"/>
              <a:ext cx="5000459" cy="1425992"/>
              <a:chOff x="7186272" y="0"/>
              <a:chExt cx="5005729" cy="1427495"/>
            </a:xfrm>
          </p:grpSpPr>
          <p:sp>
            <p:nvSpPr>
              <p:cNvPr id="2741" name="Google Shape;2741;p277"/>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42" name="Google Shape;2742;p277"/>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2743" name="Google Shape;2743;p277"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1123289273"/>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744"/>
        <p:cNvGrpSpPr/>
        <p:nvPr/>
      </p:nvGrpSpPr>
      <p:grpSpPr>
        <a:xfrm>
          <a:off x="0" y="0"/>
          <a:ext cx="0" cy="0"/>
          <a:chOff x="0" y="0"/>
          <a:chExt cx="0" cy="0"/>
        </a:xfrm>
      </p:grpSpPr>
      <p:sp>
        <p:nvSpPr>
          <p:cNvPr id="2745" name="Google Shape;2745;p27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chemeClr val="accen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46" name="Google Shape;2746;p27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100000"/>
              </a:lnSpc>
              <a:spcBef>
                <a:spcPts val="1000"/>
              </a:spcBef>
              <a:spcAft>
                <a:spcPts val="0"/>
              </a:spcAft>
              <a:buSzPts val="2400"/>
              <a:buNone/>
              <a:defRPr sz="2400"/>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747" name="Google Shape;2747;p278"/>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748" name="Google Shape;2748;p278"/>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49" name="Google Shape;2749;p278"/>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71933048"/>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matchingName="3_Title Slide_Yale Blue">
  <p:cSld name="3_Title Slide_Yale Blue">
    <p:spTree>
      <p:nvGrpSpPr>
        <p:cNvPr id="1" name="Shape 2750"/>
        <p:cNvGrpSpPr/>
        <p:nvPr/>
      </p:nvGrpSpPr>
      <p:grpSpPr>
        <a:xfrm>
          <a:off x="0" y="0"/>
          <a:ext cx="0" cy="0"/>
          <a:chOff x="0" y="0"/>
          <a:chExt cx="0" cy="0"/>
        </a:xfrm>
      </p:grpSpPr>
      <p:sp>
        <p:nvSpPr>
          <p:cNvPr id="2751" name="Google Shape;2751;p279"/>
          <p:cNvSpPr txBox="1">
            <a:spLocks noGrp="1"/>
          </p:cNvSpPr>
          <p:nvPr>
            <p:ph type="body" idx="1"/>
          </p:nvPr>
        </p:nvSpPr>
        <p:spPr>
          <a:xfrm>
            <a:off x="2826555" y="5400857"/>
            <a:ext cx="8178613" cy="381643"/>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1000"/>
              </a:spcBef>
              <a:spcAft>
                <a:spcPts val="0"/>
              </a:spcAft>
              <a:buSzPts val="1867"/>
              <a:buNone/>
              <a:defRPr sz="1867">
                <a:solidFill>
                  <a:srgbClr val="616364"/>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52" name="Google Shape;2752;p279"/>
          <p:cNvSpPr txBox="1">
            <a:spLocks noGrp="1"/>
          </p:cNvSpPr>
          <p:nvPr>
            <p:ph type="ctrTitle"/>
          </p:nvPr>
        </p:nvSpPr>
        <p:spPr>
          <a:xfrm>
            <a:off x="2826555" y="1807151"/>
            <a:ext cx="8178613" cy="162945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314C"/>
              </a:buClr>
              <a:buSzPts val="5333"/>
              <a:buFont typeface="Verdana"/>
              <a:buNone/>
              <a:defRPr sz="5333" b="1" i="0">
                <a:solidFill>
                  <a:srgbClr val="00314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53" name="Google Shape;2753;p279"/>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754" name="Google Shape;2754;p279"/>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55" name="Google Shape;2755;p279"/>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756" name="Google Shape;2756;p279"/>
          <p:cNvSpPr/>
          <p:nvPr/>
        </p:nvSpPr>
        <p:spPr>
          <a:xfrm rot="10800000">
            <a:off x="1" y="2000248"/>
            <a:ext cx="2785068" cy="2042851"/>
          </a:xfrm>
          <a:custGeom>
            <a:avLst/>
            <a:gdLst/>
            <a:ahLst/>
            <a:cxnLst/>
            <a:rect l="l" t="t" r="r" b="b"/>
            <a:pathLst>
              <a:path w="10293751" h="1031873" extrusionOk="0">
                <a:moveTo>
                  <a:pt x="3579068" y="0"/>
                </a:moveTo>
                <a:lnTo>
                  <a:pt x="10293751" y="1"/>
                </a:lnTo>
                <a:lnTo>
                  <a:pt x="10293751" y="1031873"/>
                </a:lnTo>
                <a:lnTo>
                  <a:pt x="0" y="1031872"/>
                </a:lnTo>
                <a:lnTo>
                  <a:pt x="3579068" y="0"/>
                </a:lnTo>
                <a:close/>
              </a:path>
            </a:pathLst>
          </a:cu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2757" name="Google Shape;2757;p279"/>
          <p:cNvSpPr/>
          <p:nvPr/>
        </p:nvSpPr>
        <p:spPr>
          <a:xfrm>
            <a:off x="0" y="6115051"/>
            <a:ext cx="12192000" cy="742949"/>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2758" name="Google Shape;2758;p279"/>
          <p:cNvSpPr txBox="1">
            <a:spLocks noGrp="1"/>
          </p:cNvSpPr>
          <p:nvPr>
            <p:ph type="body" idx="2"/>
          </p:nvPr>
        </p:nvSpPr>
        <p:spPr>
          <a:xfrm>
            <a:off x="2826555" y="3447399"/>
            <a:ext cx="8178613" cy="71331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3200"/>
              <a:buNone/>
              <a:defRPr sz="3200" b="0" i="0">
                <a:solidFill>
                  <a:srgbClr val="00314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759" name="Google Shape;2759;p279"/>
          <p:cNvPicPr preferRelativeResize="0"/>
          <p:nvPr/>
        </p:nvPicPr>
        <p:blipFill rotWithShape="1">
          <a:blip r:embed="rId2">
            <a:alphaModFix/>
          </a:blip>
          <a:srcRect/>
          <a:stretch/>
        </p:blipFill>
        <p:spPr>
          <a:xfrm>
            <a:off x="2829834" y="4178329"/>
            <a:ext cx="4395959" cy="1140163"/>
          </a:xfrm>
          <a:prstGeom prst="rect">
            <a:avLst/>
          </a:prstGeom>
          <a:noFill/>
          <a:ln>
            <a:noFill/>
          </a:ln>
        </p:spPr>
      </p:pic>
    </p:spTree>
    <p:extLst>
      <p:ext uri="{BB962C8B-B14F-4D97-AF65-F5344CB8AC3E}">
        <p14:creationId xmlns:p14="http://schemas.microsoft.com/office/powerpoint/2010/main" val="1661348975"/>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matchingName="Title and Bullets Layout">
  <p:cSld name="Title and Bullets Layout">
    <p:spTree>
      <p:nvGrpSpPr>
        <p:cNvPr id="1" name="Shape 2760"/>
        <p:cNvGrpSpPr/>
        <p:nvPr/>
      </p:nvGrpSpPr>
      <p:grpSpPr>
        <a:xfrm>
          <a:off x="0" y="0"/>
          <a:ext cx="0" cy="0"/>
          <a:chOff x="0" y="0"/>
          <a:chExt cx="0" cy="0"/>
        </a:xfrm>
      </p:grpSpPr>
      <p:sp>
        <p:nvSpPr>
          <p:cNvPr id="2761" name="Google Shape;2761;p280"/>
          <p:cNvSpPr txBox="1">
            <a:spLocks noGrp="1"/>
          </p:cNvSpPr>
          <p:nvPr>
            <p:ph type="title"/>
          </p:nvPr>
        </p:nvSpPr>
        <p:spPr>
          <a:xfrm>
            <a:off x="848990" y="783845"/>
            <a:ext cx="10177757"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62" name="Google Shape;2762;p280"/>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2763" name="Google Shape;2763;p280"/>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2764" name="Google Shape;2764;p280"/>
          <p:cNvSpPr txBox="1">
            <a:spLocks noGrp="1"/>
          </p:cNvSpPr>
          <p:nvPr>
            <p:ph type="body" idx="1"/>
          </p:nvPr>
        </p:nvSpPr>
        <p:spPr>
          <a:xfrm>
            <a:off x="848784" y="1615018"/>
            <a:ext cx="10176933" cy="3812116"/>
          </a:xfrm>
          <a:prstGeom prst="rect">
            <a:avLst/>
          </a:prstGeom>
          <a:noFill/>
          <a:ln>
            <a:noFill/>
          </a:ln>
        </p:spPr>
        <p:txBody>
          <a:bodyPr spcFirstLastPara="1" wrap="square" lIns="91425" tIns="45700" rIns="91425" bIns="45700" anchor="t" anchorCtr="0">
            <a:noAutofit/>
          </a:bodyPr>
          <a:lstStyle>
            <a:lvl1pPr marL="457200" lvl="0" indent="-364045" algn="l">
              <a:lnSpc>
                <a:spcPct val="100000"/>
              </a:lnSpc>
              <a:spcBef>
                <a:spcPts val="1000"/>
              </a:spcBef>
              <a:spcAft>
                <a:spcPts val="0"/>
              </a:spcAft>
              <a:buSzPts val="2133"/>
              <a:buFont typeface="Arial"/>
              <a:buChar char="•"/>
              <a:defRPr sz="2133" b="0">
                <a:solidFill>
                  <a:schemeClr val="dk1"/>
                </a:solidFill>
                <a:latin typeface="Verdana"/>
                <a:ea typeface="Verdana"/>
                <a:cs typeface="Verdana"/>
                <a:sym typeface="Verdana"/>
              </a:defRPr>
            </a:lvl1pPr>
            <a:lvl2pPr marL="914400" lvl="1" indent="-364045" algn="l">
              <a:lnSpc>
                <a:spcPct val="100000"/>
              </a:lnSpc>
              <a:spcBef>
                <a:spcPts val="1000"/>
              </a:spcBef>
              <a:spcAft>
                <a:spcPts val="0"/>
              </a:spcAft>
              <a:buSzPts val="2133"/>
              <a:buChar char="•"/>
              <a:defRPr sz="2133">
                <a:latin typeface="Verdana"/>
                <a:ea typeface="Verdana"/>
                <a:cs typeface="Verdana"/>
                <a:sym typeface="Verdana"/>
              </a:defRPr>
            </a:lvl2pPr>
            <a:lvl3pPr marL="1371600" lvl="2" indent="-364045" algn="l">
              <a:lnSpc>
                <a:spcPct val="100000"/>
              </a:lnSpc>
              <a:spcBef>
                <a:spcPts val="1000"/>
              </a:spcBef>
              <a:spcAft>
                <a:spcPts val="0"/>
              </a:spcAft>
              <a:buSzPts val="2133"/>
              <a:buChar char="•"/>
              <a:defRPr sz="2133">
                <a:latin typeface="Verdana"/>
                <a:ea typeface="Verdana"/>
                <a:cs typeface="Verdana"/>
                <a:sym typeface="Verdana"/>
              </a:defRPr>
            </a:lvl3pPr>
            <a:lvl4pPr marL="1828800" lvl="3" indent="-364045" algn="l">
              <a:lnSpc>
                <a:spcPct val="100000"/>
              </a:lnSpc>
              <a:spcBef>
                <a:spcPts val="1000"/>
              </a:spcBef>
              <a:spcAft>
                <a:spcPts val="0"/>
              </a:spcAft>
              <a:buSzPts val="2133"/>
              <a:buChar char="•"/>
              <a:defRPr sz="2133">
                <a:latin typeface="Verdana"/>
                <a:ea typeface="Verdana"/>
                <a:cs typeface="Verdana"/>
                <a:sym typeface="Verdana"/>
              </a:defRPr>
            </a:lvl4pPr>
            <a:lvl5pPr marL="2286000" lvl="4" indent="-364045" algn="l">
              <a:lnSpc>
                <a:spcPct val="100000"/>
              </a:lnSpc>
              <a:spcBef>
                <a:spcPts val="1000"/>
              </a:spcBef>
              <a:spcAft>
                <a:spcPts val="0"/>
              </a:spcAft>
              <a:buSzPts val="2133"/>
              <a:buChar char="•"/>
              <a:defRPr sz="2133">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765" name="Google Shape;2765;p280"/>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extLst>
      <p:ext uri="{BB962C8B-B14F-4D97-AF65-F5344CB8AC3E}">
        <p14:creationId xmlns:p14="http://schemas.microsoft.com/office/powerpoint/2010/main" val="3064318054"/>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2766"/>
        <p:cNvGrpSpPr/>
        <p:nvPr/>
      </p:nvGrpSpPr>
      <p:grpSpPr>
        <a:xfrm>
          <a:off x="0" y="0"/>
          <a:ext cx="0" cy="0"/>
          <a:chOff x="0" y="0"/>
          <a:chExt cx="0" cy="0"/>
        </a:xfrm>
      </p:grpSpPr>
      <p:sp>
        <p:nvSpPr>
          <p:cNvPr id="2767" name="Google Shape;2767;p281"/>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pic>
        <p:nvPicPr>
          <p:cNvPr id="2768" name="Google Shape;2768;p281"/>
          <p:cNvPicPr preferRelativeResize="0"/>
          <p:nvPr/>
        </p:nvPicPr>
        <p:blipFill rotWithShape="1">
          <a:blip r:embed="rId2">
            <a:alphaModFix/>
          </a:blip>
          <a:srcRect/>
          <a:stretch/>
        </p:blipFill>
        <p:spPr>
          <a:xfrm>
            <a:off x="7132672" y="6364408"/>
            <a:ext cx="5059328" cy="493592"/>
          </a:xfrm>
          <a:prstGeom prst="rect">
            <a:avLst/>
          </a:prstGeom>
          <a:noFill/>
          <a:ln>
            <a:noFill/>
          </a:ln>
        </p:spPr>
      </p:pic>
      <p:sp>
        <p:nvSpPr>
          <p:cNvPr id="2769" name="Google Shape;2769;p281"/>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2770" name="Google Shape;2770;p281"/>
          <p:cNvSpPr txBox="1">
            <a:spLocks noGrp="1"/>
          </p:cNvSpPr>
          <p:nvPr>
            <p:ph type="title"/>
          </p:nvPr>
        </p:nvSpPr>
        <p:spPr>
          <a:xfrm>
            <a:off x="848989" y="806856"/>
            <a:ext cx="10156179"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71" name="Google Shape;2771;p281"/>
          <p:cNvSpPr txBox="1">
            <a:spLocks noGrp="1"/>
          </p:cNvSpPr>
          <p:nvPr>
            <p:ph type="body" idx="1"/>
          </p:nvPr>
        </p:nvSpPr>
        <p:spPr>
          <a:xfrm>
            <a:off x="848989" y="1637853"/>
            <a:ext cx="10156179" cy="4117159"/>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422480592"/>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matchingName="Two Section | Picture and Copy Layout">
  <p:cSld name="Two Section | Picture and Copy Layout">
    <p:spTree>
      <p:nvGrpSpPr>
        <p:cNvPr id="1" name="Shape 2772"/>
        <p:cNvGrpSpPr/>
        <p:nvPr/>
      </p:nvGrpSpPr>
      <p:grpSpPr>
        <a:xfrm>
          <a:off x="0" y="0"/>
          <a:ext cx="0" cy="0"/>
          <a:chOff x="0" y="0"/>
          <a:chExt cx="0" cy="0"/>
        </a:xfrm>
      </p:grpSpPr>
      <p:sp>
        <p:nvSpPr>
          <p:cNvPr id="2773" name="Google Shape;2773;p282"/>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2774" name="Google Shape;2774;p282"/>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2775" name="Google Shape;2775;p282"/>
          <p:cNvSpPr txBox="1">
            <a:spLocks noGrp="1"/>
          </p:cNvSpPr>
          <p:nvPr>
            <p:ph type="body" idx="1"/>
          </p:nvPr>
        </p:nvSpPr>
        <p:spPr>
          <a:xfrm>
            <a:off x="1186832" y="1294452"/>
            <a:ext cx="3983336" cy="3788089"/>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200"/>
              <a:buNone/>
              <a:defRPr sz="1200" b="0" i="1">
                <a:solidFill>
                  <a:srgbClr val="003B5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76" name="Google Shape;2776;p282"/>
          <p:cNvSpPr txBox="1">
            <a:spLocks noGrp="1"/>
          </p:cNvSpPr>
          <p:nvPr>
            <p:ph type="body" idx="2"/>
          </p:nvPr>
        </p:nvSpPr>
        <p:spPr>
          <a:xfrm>
            <a:off x="5549395" y="1997127"/>
            <a:ext cx="5466561" cy="3085413"/>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b="0">
                <a:solidFill>
                  <a:schemeClr val="dk1"/>
                </a:solidFill>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b="0">
                <a:solidFill>
                  <a:srgbClr val="003B5C"/>
                </a:solidFill>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77" name="Google Shape;2777;p282"/>
          <p:cNvSpPr txBox="1">
            <a:spLocks noGrp="1"/>
          </p:cNvSpPr>
          <p:nvPr>
            <p:ph type="title"/>
          </p:nvPr>
        </p:nvSpPr>
        <p:spPr>
          <a:xfrm>
            <a:off x="5549395" y="1154526"/>
            <a:ext cx="5466561"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778" name="Google Shape;2778;p282"/>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extLst>
      <p:ext uri="{BB962C8B-B14F-4D97-AF65-F5344CB8AC3E}">
        <p14:creationId xmlns:p14="http://schemas.microsoft.com/office/powerpoint/2010/main" val="3480790211"/>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1262324505"/>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81591688"/>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058212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423802720"/>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600448979"/>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795814230"/>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137315294"/>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748298714"/>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413354797"/>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805586020"/>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Autofit/>
          </a:bodyPr>
          <a:lstStyle>
            <a:lvl1pPr algn="l">
              <a:defRPr sz="4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a:stretch>
            <a:fillRect/>
          </a:stretch>
        </p:blipFill>
        <p:spPr>
          <a:xfrm>
            <a:off x="513348" y="136525"/>
            <a:ext cx="1945206" cy="879974"/>
          </a:xfrm>
          <a:prstGeom prst="rect">
            <a:avLst/>
          </a:prstGeom>
        </p:spPr>
      </p:pic>
    </p:spTree>
    <p:extLst>
      <p:ext uri="{BB962C8B-B14F-4D97-AF65-F5344CB8AC3E}">
        <p14:creationId xmlns:p14="http://schemas.microsoft.com/office/powerpoint/2010/main" val="1552602614"/>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2787"/>
        <p:cNvGrpSpPr/>
        <p:nvPr/>
      </p:nvGrpSpPr>
      <p:grpSpPr>
        <a:xfrm>
          <a:off x="0" y="0"/>
          <a:ext cx="0" cy="0"/>
          <a:chOff x="0" y="0"/>
          <a:chExt cx="0" cy="0"/>
        </a:xfrm>
      </p:grpSpPr>
      <p:sp>
        <p:nvSpPr>
          <p:cNvPr id="2788" name="Google Shape;2788;p285"/>
          <p:cNvSpPr txBox="1">
            <a:spLocks noGrp="1"/>
          </p:cNvSpPr>
          <p:nvPr>
            <p:ph type="sldNum" idx="12"/>
          </p:nvPr>
        </p:nvSpPr>
        <p:spPr>
          <a:xfrm>
            <a:off x="9183912" y="636572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rgbClr val="888888"/>
                </a:solidFill>
                <a:latin typeface="Calibri"/>
                <a:ea typeface="Calibri"/>
                <a:cs typeface="Calibri"/>
                <a:sym typeface="Calibri"/>
              </a:defRPr>
            </a:lvl1pPr>
            <a:lvl2pPr marL="0" lvl="1" indent="0" algn="r">
              <a:spcBef>
                <a:spcPts val="0"/>
              </a:spcBef>
              <a:buNone/>
              <a:defRPr sz="1000">
                <a:solidFill>
                  <a:srgbClr val="888888"/>
                </a:solidFill>
                <a:latin typeface="Calibri"/>
                <a:ea typeface="Calibri"/>
                <a:cs typeface="Calibri"/>
                <a:sym typeface="Calibri"/>
              </a:defRPr>
            </a:lvl2pPr>
            <a:lvl3pPr marL="0" lvl="2" indent="0" algn="r">
              <a:spcBef>
                <a:spcPts val="0"/>
              </a:spcBef>
              <a:buNone/>
              <a:defRPr sz="1000">
                <a:solidFill>
                  <a:srgbClr val="888888"/>
                </a:solidFill>
                <a:latin typeface="Calibri"/>
                <a:ea typeface="Calibri"/>
                <a:cs typeface="Calibri"/>
                <a:sym typeface="Calibri"/>
              </a:defRPr>
            </a:lvl3pPr>
            <a:lvl4pPr marL="0" lvl="3" indent="0" algn="r">
              <a:spcBef>
                <a:spcPts val="0"/>
              </a:spcBef>
              <a:buNone/>
              <a:defRPr sz="1000">
                <a:solidFill>
                  <a:srgbClr val="888888"/>
                </a:solidFill>
                <a:latin typeface="Calibri"/>
                <a:ea typeface="Calibri"/>
                <a:cs typeface="Calibri"/>
                <a:sym typeface="Calibri"/>
              </a:defRPr>
            </a:lvl4pPr>
            <a:lvl5pPr marL="0" lvl="4" indent="0" algn="r">
              <a:spcBef>
                <a:spcPts val="0"/>
              </a:spcBef>
              <a:buNone/>
              <a:defRPr sz="1000">
                <a:solidFill>
                  <a:srgbClr val="888888"/>
                </a:solidFill>
                <a:latin typeface="Calibri"/>
                <a:ea typeface="Calibri"/>
                <a:cs typeface="Calibri"/>
                <a:sym typeface="Calibri"/>
              </a:defRPr>
            </a:lvl5pPr>
            <a:lvl6pPr marL="0" lvl="5" indent="0" algn="r">
              <a:spcBef>
                <a:spcPts val="0"/>
              </a:spcBef>
              <a:buNone/>
              <a:defRPr sz="1000">
                <a:solidFill>
                  <a:srgbClr val="888888"/>
                </a:solidFill>
                <a:latin typeface="Calibri"/>
                <a:ea typeface="Calibri"/>
                <a:cs typeface="Calibri"/>
                <a:sym typeface="Calibri"/>
              </a:defRPr>
            </a:lvl6pPr>
            <a:lvl7pPr marL="0" lvl="6" indent="0" algn="r">
              <a:spcBef>
                <a:spcPts val="0"/>
              </a:spcBef>
              <a:buNone/>
              <a:defRPr sz="1000">
                <a:solidFill>
                  <a:srgbClr val="888888"/>
                </a:solidFill>
                <a:latin typeface="Calibri"/>
                <a:ea typeface="Calibri"/>
                <a:cs typeface="Calibri"/>
                <a:sym typeface="Calibri"/>
              </a:defRPr>
            </a:lvl7pPr>
            <a:lvl8pPr marL="0" lvl="7" indent="0" algn="r">
              <a:spcBef>
                <a:spcPts val="0"/>
              </a:spcBef>
              <a:buNone/>
              <a:defRPr sz="1000">
                <a:solidFill>
                  <a:srgbClr val="888888"/>
                </a:solidFill>
                <a:latin typeface="Calibri"/>
                <a:ea typeface="Calibri"/>
                <a:cs typeface="Calibri"/>
                <a:sym typeface="Calibri"/>
              </a:defRPr>
            </a:lvl8pPr>
            <a:lvl9pPr marL="0" lvl="8" indent="0" algn="r">
              <a:spcBef>
                <a:spcPts val="0"/>
              </a:spcBef>
              <a:buNone/>
              <a:defRPr sz="10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789" name="Google Shape;2789;p285"/>
          <p:cNvSpPr/>
          <p:nvPr/>
        </p:nvSpPr>
        <p:spPr>
          <a:xfrm>
            <a:off x="74" y="-1"/>
            <a:ext cx="12191925" cy="644893"/>
          </a:xfrm>
          <a:prstGeom prst="rect">
            <a:avLst/>
          </a:prstGeom>
          <a:solidFill>
            <a:srgbClr val="0C70C8"/>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790" name="Google Shape;2790;p285"/>
          <p:cNvSpPr txBox="1">
            <a:spLocks noGrp="1"/>
          </p:cNvSpPr>
          <p:nvPr>
            <p:ph type="title"/>
          </p:nvPr>
        </p:nvSpPr>
        <p:spPr>
          <a:xfrm>
            <a:off x="264888" y="150075"/>
            <a:ext cx="6900512" cy="3447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000"/>
              <a:buFont typeface="Calibri"/>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91" name="Google Shape;2791;p285"/>
          <p:cNvSpPr txBox="1">
            <a:spLocks noGrp="1"/>
          </p:cNvSpPr>
          <p:nvPr>
            <p:ph type="body" idx="1"/>
          </p:nvPr>
        </p:nvSpPr>
        <p:spPr>
          <a:xfrm>
            <a:off x="836613" y="2011680"/>
            <a:ext cx="10501312" cy="392715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92" name="Google Shape;2792;p285"/>
          <p:cNvSpPr txBox="1">
            <a:spLocks noGrp="1"/>
          </p:cNvSpPr>
          <p:nvPr>
            <p:ph type="body" idx="2"/>
          </p:nvPr>
        </p:nvSpPr>
        <p:spPr>
          <a:xfrm>
            <a:off x="836613" y="1092416"/>
            <a:ext cx="10501312" cy="462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0A78"/>
              </a:buClr>
              <a:buSzPts val="2400"/>
              <a:buNone/>
              <a:defRPr sz="2400" b="1" i="0">
                <a:solidFill>
                  <a:srgbClr val="020A78"/>
                </a:solidFill>
                <a:latin typeface="Montserrat SemiBold"/>
                <a:ea typeface="Montserrat SemiBold"/>
                <a:cs typeface="Montserrat SemiBold"/>
                <a:sym typeface="Montserrat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793" name="Google Shape;2793;p285"/>
          <p:cNvPicPr preferRelativeResize="0"/>
          <p:nvPr/>
        </p:nvPicPr>
        <p:blipFill rotWithShape="1">
          <a:blip r:embed="rId2">
            <a:alphaModFix/>
          </a:blip>
          <a:srcRect/>
          <a:stretch/>
        </p:blipFill>
        <p:spPr>
          <a:xfrm>
            <a:off x="264888" y="5788014"/>
            <a:ext cx="2378850" cy="942837"/>
          </a:xfrm>
          <a:prstGeom prst="rect">
            <a:avLst/>
          </a:prstGeom>
          <a:noFill/>
          <a:ln>
            <a:noFill/>
          </a:ln>
        </p:spPr>
      </p:pic>
    </p:spTree>
    <p:extLst>
      <p:ext uri="{BB962C8B-B14F-4D97-AF65-F5344CB8AC3E}">
        <p14:creationId xmlns:p14="http://schemas.microsoft.com/office/powerpoint/2010/main" val="4101682269"/>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794"/>
        <p:cNvGrpSpPr/>
        <p:nvPr/>
      </p:nvGrpSpPr>
      <p:grpSpPr>
        <a:xfrm>
          <a:off x="0" y="0"/>
          <a:ext cx="0" cy="0"/>
          <a:chOff x="0" y="0"/>
          <a:chExt cx="0" cy="0"/>
        </a:xfrm>
      </p:grpSpPr>
      <p:sp>
        <p:nvSpPr>
          <p:cNvPr id="2795" name="Google Shape;2795;p28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96" name="Google Shape;2796;p286"/>
          <p:cNvSpPr txBox="1">
            <a:spLocks noGrp="1"/>
          </p:cNvSpPr>
          <p:nvPr>
            <p:ph type="subTitle" idx="1"/>
          </p:nvPr>
        </p:nvSpPr>
        <p:spPr>
          <a:xfrm>
            <a:off x="1524000" y="3602037"/>
            <a:ext cx="9144000"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797" name="Google Shape;2797;p286"/>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98" name="Google Shape;2798;p286"/>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99" name="Google Shape;2799;p286"/>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641848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800"/>
        <p:cNvGrpSpPr/>
        <p:nvPr/>
      </p:nvGrpSpPr>
      <p:grpSpPr>
        <a:xfrm>
          <a:off x="0" y="0"/>
          <a:ext cx="0" cy="0"/>
          <a:chOff x="0" y="0"/>
          <a:chExt cx="0" cy="0"/>
        </a:xfrm>
      </p:grpSpPr>
      <p:sp>
        <p:nvSpPr>
          <p:cNvPr id="2801" name="Google Shape;2801;p28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02" name="Google Shape;2802;p287"/>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03" name="Google Shape;2803;p28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04" name="Google Shape;2804;p28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05" name="Google Shape;2805;p28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28947203"/>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806"/>
        <p:cNvGrpSpPr/>
        <p:nvPr/>
      </p:nvGrpSpPr>
      <p:grpSpPr>
        <a:xfrm>
          <a:off x="0" y="0"/>
          <a:ext cx="0" cy="0"/>
          <a:chOff x="0" y="0"/>
          <a:chExt cx="0" cy="0"/>
        </a:xfrm>
      </p:grpSpPr>
      <p:sp>
        <p:nvSpPr>
          <p:cNvPr id="2807" name="Google Shape;2807;p288"/>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08" name="Google Shape;2808;p288"/>
          <p:cNvSpPr txBox="1">
            <a:spLocks noGrp="1"/>
          </p:cNvSpPr>
          <p:nvPr>
            <p:ph type="body" idx="1"/>
          </p:nvPr>
        </p:nvSpPr>
        <p:spPr>
          <a:xfrm>
            <a:off x="831851" y="4589464"/>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809" name="Google Shape;2809;p288"/>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10" name="Google Shape;2810;p288"/>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11" name="Google Shape;2811;p288"/>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90585897"/>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812"/>
        <p:cNvGrpSpPr/>
        <p:nvPr/>
      </p:nvGrpSpPr>
      <p:grpSpPr>
        <a:xfrm>
          <a:off x="0" y="0"/>
          <a:ext cx="0" cy="0"/>
          <a:chOff x="0" y="0"/>
          <a:chExt cx="0" cy="0"/>
        </a:xfrm>
      </p:grpSpPr>
      <p:sp>
        <p:nvSpPr>
          <p:cNvPr id="2813" name="Google Shape;2813;p28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14" name="Google Shape;2814;p289"/>
          <p:cNvSpPr txBox="1">
            <a:spLocks noGrp="1"/>
          </p:cNvSpPr>
          <p:nvPr>
            <p:ph type="body" idx="1"/>
          </p:nvPr>
        </p:nvSpPr>
        <p:spPr>
          <a:xfrm>
            <a:off x="838200" y="1825625"/>
            <a:ext cx="5181600" cy="43513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15" name="Google Shape;2815;p289"/>
          <p:cNvSpPr txBox="1">
            <a:spLocks noGrp="1"/>
          </p:cNvSpPr>
          <p:nvPr>
            <p:ph type="body" idx="2"/>
          </p:nvPr>
        </p:nvSpPr>
        <p:spPr>
          <a:xfrm>
            <a:off x="6172200" y="1825625"/>
            <a:ext cx="5181600" cy="43513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16" name="Google Shape;2816;p289"/>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17" name="Google Shape;2817;p289"/>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18" name="Google Shape;2818;p289"/>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91454023"/>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819"/>
        <p:cNvGrpSpPr/>
        <p:nvPr/>
      </p:nvGrpSpPr>
      <p:grpSpPr>
        <a:xfrm>
          <a:off x="0" y="0"/>
          <a:ext cx="0" cy="0"/>
          <a:chOff x="0" y="0"/>
          <a:chExt cx="0" cy="0"/>
        </a:xfrm>
      </p:grpSpPr>
      <p:sp>
        <p:nvSpPr>
          <p:cNvPr id="2820" name="Google Shape;2820;p29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21" name="Google Shape;2821;p290"/>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822" name="Google Shape;2822;p290"/>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23" name="Google Shape;2823;p290"/>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824" name="Google Shape;2824;p290"/>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25" name="Google Shape;2825;p29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26" name="Google Shape;2826;p290"/>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27" name="Google Shape;2827;p290"/>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10692787"/>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28"/>
        <p:cNvGrpSpPr/>
        <p:nvPr/>
      </p:nvGrpSpPr>
      <p:grpSpPr>
        <a:xfrm>
          <a:off x="0" y="0"/>
          <a:ext cx="0" cy="0"/>
          <a:chOff x="0" y="0"/>
          <a:chExt cx="0" cy="0"/>
        </a:xfrm>
      </p:grpSpPr>
      <p:sp>
        <p:nvSpPr>
          <p:cNvPr id="2829" name="Google Shape;2829;p29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30" name="Google Shape;2830;p291"/>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31" name="Google Shape;2831;p291"/>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32" name="Google Shape;2832;p291"/>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01474956"/>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33"/>
        <p:cNvGrpSpPr/>
        <p:nvPr/>
      </p:nvGrpSpPr>
      <p:grpSpPr>
        <a:xfrm>
          <a:off x="0" y="0"/>
          <a:ext cx="0" cy="0"/>
          <a:chOff x="0" y="0"/>
          <a:chExt cx="0" cy="0"/>
        </a:xfrm>
      </p:grpSpPr>
      <p:sp>
        <p:nvSpPr>
          <p:cNvPr id="2834" name="Google Shape;2834;p292"/>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35" name="Google Shape;2835;p292"/>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36" name="Google Shape;2836;p292"/>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40455764"/>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2837"/>
        <p:cNvGrpSpPr/>
        <p:nvPr/>
      </p:nvGrpSpPr>
      <p:grpSpPr>
        <a:xfrm>
          <a:off x="0" y="0"/>
          <a:ext cx="0" cy="0"/>
          <a:chOff x="0" y="0"/>
          <a:chExt cx="0" cy="0"/>
        </a:xfrm>
      </p:grpSpPr>
      <p:sp>
        <p:nvSpPr>
          <p:cNvPr id="2838" name="Google Shape;2838;p29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39" name="Google Shape;2839;p293"/>
          <p:cNvSpPr txBox="1">
            <a:spLocks noGrp="1"/>
          </p:cNvSpPr>
          <p:nvPr>
            <p:ph type="body" idx="1"/>
          </p:nvPr>
        </p:nvSpPr>
        <p:spPr>
          <a:xfrm>
            <a:off x="5183188" y="987426"/>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840" name="Google Shape;2840;p293"/>
          <p:cNvSpPr txBox="1">
            <a:spLocks noGrp="1"/>
          </p:cNvSpPr>
          <p:nvPr>
            <p:ph type="body" idx="2"/>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841" name="Google Shape;2841;p293"/>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42" name="Google Shape;2842;p293"/>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43" name="Google Shape;2843;p293"/>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58908497"/>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2844"/>
        <p:cNvGrpSpPr/>
        <p:nvPr/>
      </p:nvGrpSpPr>
      <p:grpSpPr>
        <a:xfrm>
          <a:off x="0" y="0"/>
          <a:ext cx="0" cy="0"/>
          <a:chOff x="0" y="0"/>
          <a:chExt cx="0" cy="0"/>
        </a:xfrm>
      </p:grpSpPr>
      <p:sp>
        <p:nvSpPr>
          <p:cNvPr id="2845" name="Google Shape;2845;p29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46" name="Google Shape;2846;p294"/>
          <p:cNvSpPr>
            <a:spLocks noGrp="1"/>
          </p:cNvSpPr>
          <p:nvPr>
            <p:ph type="pic" idx="2"/>
          </p:nvPr>
        </p:nvSpPr>
        <p:spPr>
          <a:xfrm>
            <a:off x="5183188" y="987426"/>
            <a:ext cx="6172200" cy="4873625"/>
          </a:xfrm>
          <a:prstGeom prst="rect">
            <a:avLst/>
          </a:prstGeom>
          <a:noFill/>
          <a:ln>
            <a:noFill/>
          </a:ln>
        </p:spPr>
      </p:sp>
      <p:sp>
        <p:nvSpPr>
          <p:cNvPr id="2847" name="Google Shape;2847;p294"/>
          <p:cNvSpPr txBox="1">
            <a:spLocks noGrp="1"/>
          </p:cNvSpPr>
          <p:nvPr>
            <p:ph type="body" idx="1"/>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848" name="Google Shape;2848;p294"/>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49" name="Google Shape;2849;p294"/>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50" name="Google Shape;2850;p294"/>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58696564"/>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2851"/>
        <p:cNvGrpSpPr/>
        <p:nvPr/>
      </p:nvGrpSpPr>
      <p:grpSpPr>
        <a:xfrm>
          <a:off x="0" y="0"/>
          <a:ext cx="0" cy="0"/>
          <a:chOff x="0" y="0"/>
          <a:chExt cx="0" cy="0"/>
        </a:xfrm>
      </p:grpSpPr>
      <p:sp>
        <p:nvSpPr>
          <p:cNvPr id="2852" name="Google Shape;2852;p29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53" name="Google Shape;2853;p295"/>
          <p:cNvSpPr txBox="1">
            <a:spLocks noGrp="1"/>
          </p:cNvSpPr>
          <p:nvPr>
            <p:ph type="body" idx="1"/>
          </p:nvPr>
        </p:nvSpPr>
        <p:spPr>
          <a:xfrm rot="5400000">
            <a:off x="3920331" y="-1256505"/>
            <a:ext cx="4351339"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54" name="Google Shape;2854;p295"/>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55" name="Google Shape;2855;p295"/>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56" name="Google Shape;2856;p295"/>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62613059"/>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2857"/>
        <p:cNvGrpSpPr/>
        <p:nvPr/>
      </p:nvGrpSpPr>
      <p:grpSpPr>
        <a:xfrm>
          <a:off x="0" y="0"/>
          <a:ext cx="0" cy="0"/>
          <a:chOff x="0" y="0"/>
          <a:chExt cx="0" cy="0"/>
        </a:xfrm>
      </p:grpSpPr>
      <p:sp>
        <p:nvSpPr>
          <p:cNvPr id="2858" name="Google Shape;2858;p296"/>
          <p:cNvSpPr txBox="1">
            <a:spLocks noGrp="1"/>
          </p:cNvSpPr>
          <p:nvPr>
            <p:ph type="title"/>
          </p:nvPr>
        </p:nvSpPr>
        <p:spPr>
          <a:xfrm rot="5400000">
            <a:off x="7133432" y="1956596"/>
            <a:ext cx="5811839"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59" name="Google Shape;2859;p296"/>
          <p:cNvSpPr txBox="1">
            <a:spLocks noGrp="1"/>
          </p:cNvSpPr>
          <p:nvPr>
            <p:ph type="body" idx="1"/>
          </p:nvPr>
        </p:nvSpPr>
        <p:spPr>
          <a:xfrm rot="5400000">
            <a:off x="1799431" y="-596104"/>
            <a:ext cx="5811839"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60" name="Google Shape;2860;p296"/>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61" name="Google Shape;2861;p296"/>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62" name="Google Shape;2862;p296"/>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81962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977E4BD-558F-4F49-BCCC-8097ACDB3950}"/>
              </a:ext>
            </a:extLst>
          </p:cNvPr>
          <p:cNvCxnSpPr/>
          <p:nvPr userDrawn="1"/>
        </p:nvCxnSpPr>
        <p:spPr>
          <a:xfrm>
            <a:off x="704314"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3219437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matchingName="Title Slide">
  <p:cSld name="2_Title Slide">
    <p:spTree>
      <p:nvGrpSpPr>
        <p:cNvPr id="1" name="Shape 2863"/>
        <p:cNvGrpSpPr/>
        <p:nvPr/>
      </p:nvGrpSpPr>
      <p:grpSpPr>
        <a:xfrm>
          <a:off x="0" y="0"/>
          <a:ext cx="0" cy="0"/>
          <a:chOff x="0" y="0"/>
          <a:chExt cx="0" cy="0"/>
        </a:xfrm>
      </p:grpSpPr>
      <p:sp>
        <p:nvSpPr>
          <p:cNvPr id="2864" name="Google Shape;2864;p297"/>
          <p:cNvSpPr txBox="1">
            <a:spLocks noGrp="1"/>
          </p:cNvSpPr>
          <p:nvPr>
            <p:ph type="ctrTitle"/>
          </p:nvPr>
        </p:nvSpPr>
        <p:spPr>
          <a:xfrm>
            <a:off x="812800" y="2990329"/>
            <a:ext cx="10363200" cy="1886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002060"/>
              </a:buClr>
              <a:buSzPts val="3600"/>
              <a:buFont typeface="Arial"/>
              <a:buNone/>
              <a:defRPr sz="4800">
                <a:solidFill>
                  <a:srgbClr val="00206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65" name="Google Shape;2865;p297"/>
          <p:cNvSpPr txBox="1">
            <a:spLocks noGrp="1"/>
          </p:cNvSpPr>
          <p:nvPr>
            <p:ph type="subTitle" idx="1"/>
          </p:nvPr>
        </p:nvSpPr>
        <p:spPr>
          <a:xfrm>
            <a:off x="880533" y="5082653"/>
            <a:ext cx="10464800" cy="1295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853"/>
              </a:spcBef>
              <a:spcAft>
                <a:spcPts val="0"/>
              </a:spcAft>
              <a:buClr>
                <a:srgbClr val="888888"/>
              </a:buClr>
              <a:buSzPts val="3200"/>
              <a:buNone/>
              <a:defRPr>
                <a:solidFill>
                  <a:srgbClr val="888888"/>
                </a:solidFill>
              </a:defRPr>
            </a:lvl1pPr>
            <a:lvl2pPr lvl="1" algn="ctr">
              <a:lnSpc>
                <a:spcPct val="100000"/>
              </a:lnSpc>
              <a:spcBef>
                <a:spcPts val="747"/>
              </a:spcBef>
              <a:spcAft>
                <a:spcPts val="0"/>
              </a:spcAft>
              <a:buClr>
                <a:srgbClr val="888888"/>
              </a:buClr>
              <a:buSzPts val="2800"/>
              <a:buNone/>
              <a:defRPr>
                <a:solidFill>
                  <a:srgbClr val="888888"/>
                </a:solidFill>
              </a:defRPr>
            </a:lvl2pPr>
            <a:lvl3pPr lvl="2" algn="ctr">
              <a:lnSpc>
                <a:spcPct val="100000"/>
              </a:lnSpc>
              <a:spcBef>
                <a:spcPts val="640"/>
              </a:spcBef>
              <a:spcAft>
                <a:spcPts val="0"/>
              </a:spcAft>
              <a:buClr>
                <a:srgbClr val="888888"/>
              </a:buClr>
              <a:buSzPts val="2400"/>
              <a:buNone/>
              <a:defRPr>
                <a:solidFill>
                  <a:srgbClr val="888888"/>
                </a:solidFill>
              </a:defRPr>
            </a:lvl3pPr>
            <a:lvl4pPr lvl="3" algn="ctr">
              <a:lnSpc>
                <a:spcPct val="100000"/>
              </a:lnSpc>
              <a:spcBef>
                <a:spcPts val="533"/>
              </a:spcBef>
              <a:spcAft>
                <a:spcPts val="0"/>
              </a:spcAft>
              <a:buClr>
                <a:srgbClr val="888888"/>
              </a:buClr>
              <a:buSzPts val="2000"/>
              <a:buNone/>
              <a:defRPr>
                <a:solidFill>
                  <a:srgbClr val="888888"/>
                </a:solidFill>
              </a:defRPr>
            </a:lvl4pPr>
            <a:lvl5pPr lvl="4" algn="ctr">
              <a:lnSpc>
                <a:spcPct val="100000"/>
              </a:lnSpc>
              <a:spcBef>
                <a:spcPts val="533"/>
              </a:spcBef>
              <a:spcAft>
                <a:spcPts val="0"/>
              </a:spcAft>
              <a:buClr>
                <a:srgbClr val="888888"/>
              </a:buClr>
              <a:buSzPts val="2000"/>
              <a:buNone/>
              <a:defRPr>
                <a:solidFill>
                  <a:srgbClr val="888888"/>
                </a:solidFill>
              </a:defRPr>
            </a:lvl5pPr>
            <a:lvl6pPr lvl="5" algn="ctr">
              <a:lnSpc>
                <a:spcPct val="100000"/>
              </a:lnSpc>
              <a:spcBef>
                <a:spcPts val="533"/>
              </a:spcBef>
              <a:spcAft>
                <a:spcPts val="0"/>
              </a:spcAft>
              <a:buClr>
                <a:srgbClr val="888888"/>
              </a:buClr>
              <a:buSzPts val="2000"/>
              <a:buNone/>
              <a:defRPr>
                <a:solidFill>
                  <a:srgbClr val="888888"/>
                </a:solidFill>
              </a:defRPr>
            </a:lvl6pPr>
            <a:lvl7pPr lvl="6" algn="ctr">
              <a:lnSpc>
                <a:spcPct val="100000"/>
              </a:lnSpc>
              <a:spcBef>
                <a:spcPts val="533"/>
              </a:spcBef>
              <a:spcAft>
                <a:spcPts val="0"/>
              </a:spcAft>
              <a:buClr>
                <a:srgbClr val="888888"/>
              </a:buClr>
              <a:buSzPts val="2000"/>
              <a:buNone/>
              <a:defRPr>
                <a:solidFill>
                  <a:srgbClr val="888888"/>
                </a:solidFill>
              </a:defRPr>
            </a:lvl7pPr>
            <a:lvl8pPr lvl="7" algn="ctr">
              <a:lnSpc>
                <a:spcPct val="100000"/>
              </a:lnSpc>
              <a:spcBef>
                <a:spcPts val="533"/>
              </a:spcBef>
              <a:spcAft>
                <a:spcPts val="0"/>
              </a:spcAft>
              <a:buClr>
                <a:srgbClr val="888888"/>
              </a:buClr>
              <a:buSzPts val="2000"/>
              <a:buNone/>
              <a:defRPr>
                <a:solidFill>
                  <a:srgbClr val="888888"/>
                </a:solidFill>
              </a:defRPr>
            </a:lvl8pPr>
            <a:lvl9pPr lvl="8" algn="ctr">
              <a:lnSpc>
                <a:spcPct val="100000"/>
              </a:lnSpc>
              <a:spcBef>
                <a:spcPts val="533"/>
              </a:spcBef>
              <a:spcAft>
                <a:spcPts val="0"/>
              </a:spcAft>
              <a:buClr>
                <a:srgbClr val="888888"/>
              </a:buClr>
              <a:buSzPts val="2000"/>
              <a:buNone/>
              <a:defRPr>
                <a:solidFill>
                  <a:srgbClr val="888888"/>
                </a:solidFill>
              </a:defRPr>
            </a:lvl9pPr>
          </a:lstStyle>
          <a:p>
            <a:endParaRPr/>
          </a:p>
        </p:txBody>
      </p:sp>
      <p:sp>
        <p:nvSpPr>
          <p:cNvPr id="2866" name="Google Shape;2866;p297"/>
          <p:cNvSpPr txBox="1">
            <a:spLocks noGrp="1"/>
          </p:cNvSpPr>
          <p:nvPr>
            <p:ph type="dt" idx="10"/>
          </p:nvPr>
        </p:nvSpPr>
        <p:spPr>
          <a:xfrm flipH="1">
            <a:off x="16052800" y="3886201"/>
            <a:ext cx="508000" cy="3964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9pPr>
          </a:lstStyle>
          <a:p>
            <a:endParaRPr/>
          </a:p>
        </p:txBody>
      </p:sp>
      <p:sp>
        <p:nvSpPr>
          <p:cNvPr id="2867" name="Google Shape;2867;p297"/>
          <p:cNvSpPr txBox="1">
            <a:spLocks noGrp="1"/>
          </p:cNvSpPr>
          <p:nvPr>
            <p:ph type="sldNum" idx="12"/>
          </p:nvPr>
        </p:nvSpPr>
        <p:spPr>
          <a:xfrm>
            <a:off x="4876800" y="6401345"/>
            <a:ext cx="2844800" cy="365200"/>
          </a:xfrm>
          <a:prstGeom prst="rect">
            <a:avLst/>
          </a:prstGeom>
          <a:noFill/>
          <a:ln>
            <a:noFill/>
          </a:ln>
        </p:spPr>
        <p:txBody>
          <a:bodyPr spcFirstLastPara="1" wrap="square" lIns="91425" tIns="45700" rIns="91425" bIns="45700" anchor="ctr" anchorCtr="0">
            <a:normAutofit/>
          </a:bodyPr>
          <a:lstStyle>
            <a:lvl1pPr marL="0" marR="0" lvl="0"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91247078"/>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matchingName="7_Custom Layout">
  <p:cSld name="7_Custom Layout">
    <p:spTree>
      <p:nvGrpSpPr>
        <p:cNvPr id="1" name="Shape 2868"/>
        <p:cNvGrpSpPr/>
        <p:nvPr/>
      </p:nvGrpSpPr>
      <p:grpSpPr>
        <a:xfrm>
          <a:off x="0" y="0"/>
          <a:ext cx="0" cy="0"/>
          <a:chOff x="0" y="0"/>
          <a:chExt cx="0" cy="0"/>
        </a:xfrm>
      </p:grpSpPr>
      <p:sp>
        <p:nvSpPr>
          <p:cNvPr id="2869" name="Google Shape;2869;p298" title="Decorative"/>
          <p:cNvSpPr>
            <a:spLocks noGrp="1"/>
          </p:cNvSpPr>
          <p:nvPr>
            <p:ph type="pic" idx="2"/>
          </p:nvPr>
        </p:nvSpPr>
        <p:spPr>
          <a:xfrm>
            <a:off x="1" y="0"/>
            <a:ext cx="4910666" cy="6858000"/>
          </a:xfrm>
          <a:prstGeom prst="rect">
            <a:avLst/>
          </a:prstGeom>
          <a:noFill/>
          <a:ln>
            <a:noFill/>
          </a:ln>
        </p:spPr>
      </p:sp>
      <p:sp>
        <p:nvSpPr>
          <p:cNvPr id="2870" name="Google Shape;2870;p298" title="Decorative"/>
          <p:cNvSpPr/>
          <p:nvPr/>
        </p:nvSpPr>
        <p:spPr>
          <a:xfrm>
            <a:off x="4910667" y="0"/>
            <a:ext cx="1174045"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71" name="Google Shape;2871;p298"/>
          <p:cNvSpPr txBox="1">
            <a:spLocks noGrp="1"/>
          </p:cNvSpPr>
          <p:nvPr>
            <p:ph type="body" idx="1"/>
          </p:nvPr>
        </p:nvSpPr>
        <p:spPr>
          <a:xfrm>
            <a:off x="6295131" y="879710"/>
            <a:ext cx="4801847" cy="75565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2"/>
              </a:buClr>
              <a:buSzPts val="1600"/>
              <a:buNone/>
              <a:defRPr sz="1600">
                <a:solidFill>
                  <a:schemeClr val="dk2"/>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4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72" name="Google Shape;2872;p298"/>
          <p:cNvSpPr txBox="1">
            <a:spLocks noGrp="1"/>
          </p:cNvSpPr>
          <p:nvPr>
            <p:ph type="body" idx="3"/>
          </p:nvPr>
        </p:nvSpPr>
        <p:spPr>
          <a:xfrm>
            <a:off x="6295131" y="1956155"/>
            <a:ext cx="4801847" cy="75565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Clr>
                <a:schemeClr val="dk2"/>
              </a:buClr>
              <a:buSzPts val="1600"/>
              <a:buNone/>
              <a:defRPr sz="1600">
                <a:solidFill>
                  <a:schemeClr val="dk2"/>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4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73" name="Google Shape;2873;p298"/>
          <p:cNvSpPr txBox="1">
            <a:spLocks noGrp="1"/>
          </p:cNvSpPr>
          <p:nvPr>
            <p:ph type="body" idx="4"/>
          </p:nvPr>
        </p:nvSpPr>
        <p:spPr>
          <a:xfrm>
            <a:off x="6295131" y="3032600"/>
            <a:ext cx="4801847" cy="75565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Clr>
                <a:schemeClr val="dk2"/>
              </a:buClr>
              <a:buSzPts val="1600"/>
              <a:buNone/>
              <a:defRPr sz="1600">
                <a:solidFill>
                  <a:schemeClr val="dk2"/>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4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74" name="Google Shape;2874;p298"/>
          <p:cNvSpPr txBox="1">
            <a:spLocks noGrp="1"/>
          </p:cNvSpPr>
          <p:nvPr>
            <p:ph type="body" idx="5"/>
          </p:nvPr>
        </p:nvSpPr>
        <p:spPr>
          <a:xfrm>
            <a:off x="6295131" y="4109045"/>
            <a:ext cx="4801847" cy="75565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Clr>
                <a:schemeClr val="dk2"/>
              </a:buClr>
              <a:buSzPts val="1600"/>
              <a:buNone/>
              <a:defRPr sz="1600">
                <a:solidFill>
                  <a:schemeClr val="dk2"/>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4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75" name="Google Shape;2875;p298"/>
          <p:cNvSpPr txBox="1">
            <a:spLocks noGrp="1"/>
          </p:cNvSpPr>
          <p:nvPr>
            <p:ph type="body" idx="6"/>
          </p:nvPr>
        </p:nvSpPr>
        <p:spPr>
          <a:xfrm>
            <a:off x="6295131" y="5185490"/>
            <a:ext cx="4801847" cy="75565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Clr>
                <a:schemeClr val="dk2"/>
              </a:buClr>
              <a:buSzPts val="1600"/>
              <a:buNone/>
              <a:defRPr sz="1600">
                <a:solidFill>
                  <a:schemeClr val="dk2"/>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4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76" name="Google Shape;2876;p298"/>
          <p:cNvSpPr txBox="1">
            <a:spLocks noGrp="1"/>
          </p:cNvSpPr>
          <p:nvPr>
            <p:ph type="body" idx="7"/>
          </p:nvPr>
        </p:nvSpPr>
        <p:spPr>
          <a:xfrm>
            <a:off x="5084074" y="879710"/>
            <a:ext cx="741082" cy="755650"/>
          </a:xfrm>
          <a:prstGeom prst="rect">
            <a:avLst/>
          </a:prstGeom>
          <a:noFill/>
          <a:ln>
            <a:noFill/>
          </a:ln>
        </p:spPr>
        <p:txBody>
          <a:bodyPr spcFirstLastPara="1" wrap="square" lIns="91425" tIns="45700" rIns="0" bIns="45700" anchor="ctr" anchorCtr="0">
            <a:noAutofit/>
          </a:bodyPr>
          <a:lstStyle>
            <a:lvl1pPr marL="457200" lvl="0" indent="-228600" algn="r">
              <a:lnSpc>
                <a:spcPct val="90000"/>
              </a:lnSpc>
              <a:spcBef>
                <a:spcPts val="1000"/>
              </a:spcBef>
              <a:spcAft>
                <a:spcPts val="0"/>
              </a:spcAft>
              <a:buClr>
                <a:schemeClr val="lt1"/>
              </a:buClr>
              <a:buSzPts val="6000"/>
              <a:buNone/>
              <a:defRPr sz="600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4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77" name="Google Shape;2877;p298"/>
          <p:cNvSpPr txBox="1">
            <a:spLocks noGrp="1"/>
          </p:cNvSpPr>
          <p:nvPr>
            <p:ph type="body" idx="8"/>
          </p:nvPr>
        </p:nvSpPr>
        <p:spPr>
          <a:xfrm>
            <a:off x="5084074" y="1956155"/>
            <a:ext cx="741082" cy="755650"/>
          </a:xfrm>
          <a:prstGeom prst="rect">
            <a:avLst/>
          </a:prstGeom>
          <a:noFill/>
          <a:ln>
            <a:noFill/>
          </a:ln>
        </p:spPr>
        <p:txBody>
          <a:bodyPr spcFirstLastPara="1" wrap="square" lIns="91425" tIns="45700" rIns="0" bIns="45700" anchor="ctr" anchorCtr="0">
            <a:noAutofit/>
          </a:bodyPr>
          <a:lstStyle>
            <a:lvl1pPr marL="457200" lvl="0" indent="-228600" algn="r">
              <a:lnSpc>
                <a:spcPct val="90000"/>
              </a:lnSpc>
              <a:spcBef>
                <a:spcPts val="1000"/>
              </a:spcBef>
              <a:spcAft>
                <a:spcPts val="0"/>
              </a:spcAft>
              <a:buClr>
                <a:schemeClr val="lt1"/>
              </a:buClr>
              <a:buSzPts val="6000"/>
              <a:buNone/>
              <a:defRPr sz="600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4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78" name="Google Shape;2878;p298"/>
          <p:cNvSpPr txBox="1">
            <a:spLocks noGrp="1"/>
          </p:cNvSpPr>
          <p:nvPr>
            <p:ph type="body" idx="9"/>
          </p:nvPr>
        </p:nvSpPr>
        <p:spPr>
          <a:xfrm>
            <a:off x="5084074" y="3032600"/>
            <a:ext cx="741082" cy="755650"/>
          </a:xfrm>
          <a:prstGeom prst="rect">
            <a:avLst/>
          </a:prstGeom>
          <a:noFill/>
          <a:ln>
            <a:noFill/>
          </a:ln>
        </p:spPr>
        <p:txBody>
          <a:bodyPr spcFirstLastPara="1" wrap="square" lIns="91425" tIns="45700" rIns="0" bIns="45700" anchor="ctr" anchorCtr="0">
            <a:noAutofit/>
          </a:bodyPr>
          <a:lstStyle>
            <a:lvl1pPr marL="457200" lvl="0" indent="-228600" algn="r">
              <a:lnSpc>
                <a:spcPct val="90000"/>
              </a:lnSpc>
              <a:spcBef>
                <a:spcPts val="1000"/>
              </a:spcBef>
              <a:spcAft>
                <a:spcPts val="0"/>
              </a:spcAft>
              <a:buClr>
                <a:schemeClr val="lt1"/>
              </a:buClr>
              <a:buSzPts val="6000"/>
              <a:buNone/>
              <a:defRPr sz="600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4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79" name="Google Shape;2879;p298"/>
          <p:cNvSpPr txBox="1">
            <a:spLocks noGrp="1"/>
          </p:cNvSpPr>
          <p:nvPr>
            <p:ph type="body" idx="13"/>
          </p:nvPr>
        </p:nvSpPr>
        <p:spPr>
          <a:xfrm>
            <a:off x="5084074" y="4109045"/>
            <a:ext cx="741082" cy="755650"/>
          </a:xfrm>
          <a:prstGeom prst="rect">
            <a:avLst/>
          </a:prstGeom>
          <a:noFill/>
          <a:ln>
            <a:noFill/>
          </a:ln>
        </p:spPr>
        <p:txBody>
          <a:bodyPr spcFirstLastPara="1" wrap="square" lIns="91425" tIns="45700" rIns="0" bIns="45700" anchor="ctr" anchorCtr="0">
            <a:noAutofit/>
          </a:bodyPr>
          <a:lstStyle>
            <a:lvl1pPr marL="457200" lvl="0" indent="-228600" algn="r">
              <a:lnSpc>
                <a:spcPct val="90000"/>
              </a:lnSpc>
              <a:spcBef>
                <a:spcPts val="1000"/>
              </a:spcBef>
              <a:spcAft>
                <a:spcPts val="0"/>
              </a:spcAft>
              <a:buClr>
                <a:schemeClr val="lt1"/>
              </a:buClr>
              <a:buSzPts val="6000"/>
              <a:buNone/>
              <a:defRPr sz="600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4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80" name="Google Shape;2880;p298"/>
          <p:cNvSpPr txBox="1">
            <a:spLocks noGrp="1"/>
          </p:cNvSpPr>
          <p:nvPr>
            <p:ph type="body" idx="14"/>
          </p:nvPr>
        </p:nvSpPr>
        <p:spPr>
          <a:xfrm>
            <a:off x="5084074" y="5185490"/>
            <a:ext cx="741082" cy="755650"/>
          </a:xfrm>
          <a:prstGeom prst="rect">
            <a:avLst/>
          </a:prstGeom>
          <a:noFill/>
          <a:ln>
            <a:noFill/>
          </a:ln>
        </p:spPr>
        <p:txBody>
          <a:bodyPr spcFirstLastPara="1" wrap="square" lIns="91425" tIns="45700" rIns="0" bIns="45700" anchor="ctr" anchorCtr="0">
            <a:noAutofit/>
          </a:bodyPr>
          <a:lstStyle>
            <a:lvl1pPr marL="457200" lvl="0" indent="-228600" algn="r">
              <a:lnSpc>
                <a:spcPct val="90000"/>
              </a:lnSpc>
              <a:spcBef>
                <a:spcPts val="1000"/>
              </a:spcBef>
              <a:spcAft>
                <a:spcPts val="0"/>
              </a:spcAft>
              <a:buClr>
                <a:schemeClr val="lt1"/>
              </a:buClr>
              <a:buSzPts val="6000"/>
              <a:buNone/>
              <a:defRPr sz="600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4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81" name="Google Shape;2881;p298"/>
          <p:cNvSpPr txBox="1">
            <a:spLocks noGrp="1"/>
          </p:cNvSpPr>
          <p:nvPr>
            <p:ph type="title"/>
          </p:nvPr>
        </p:nvSpPr>
        <p:spPr>
          <a:xfrm>
            <a:off x="826626" y="3727361"/>
            <a:ext cx="2275389" cy="1025525"/>
          </a:xfrm>
          <a:prstGeom prst="rect">
            <a:avLst/>
          </a:prstGeom>
          <a:noFill/>
          <a:ln>
            <a:noFill/>
          </a:ln>
        </p:spPr>
        <p:txBody>
          <a:bodyPr spcFirstLastPara="1" wrap="square" lIns="0" tIns="45700" rIns="91425" bIns="0" anchor="b" anchorCtr="0">
            <a:noAutofit/>
          </a:bodyPr>
          <a:lstStyle>
            <a:lvl1pPr lvl="0" algn="l">
              <a:lnSpc>
                <a:spcPct val="90000"/>
              </a:lnSpc>
              <a:spcBef>
                <a:spcPts val="0"/>
              </a:spcBef>
              <a:spcAft>
                <a:spcPts val="0"/>
              </a:spcAft>
              <a:buClr>
                <a:schemeClr val="dk2"/>
              </a:buClr>
              <a:buSzPts val="5000"/>
              <a:buFont typeface="Calibri"/>
              <a:buNone/>
              <a:defRPr sz="5000" b="1">
                <a:solidFill>
                  <a:schemeClr val="dk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206794210"/>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2882"/>
        <p:cNvGrpSpPr/>
        <p:nvPr/>
      </p:nvGrpSpPr>
      <p:grpSpPr>
        <a:xfrm>
          <a:off x="0" y="0"/>
          <a:ext cx="0" cy="0"/>
          <a:chOff x="0" y="0"/>
          <a:chExt cx="0" cy="0"/>
        </a:xfrm>
      </p:grpSpPr>
    </p:spTree>
    <p:extLst>
      <p:ext uri="{BB962C8B-B14F-4D97-AF65-F5344CB8AC3E}">
        <p14:creationId xmlns:p14="http://schemas.microsoft.com/office/powerpoint/2010/main" val="1468501270"/>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matchingName="Title Slide with Image">
  <p:cSld name="Title Slide with Image">
    <p:spTree>
      <p:nvGrpSpPr>
        <p:cNvPr id="1" name="Shape 2883"/>
        <p:cNvGrpSpPr/>
        <p:nvPr/>
      </p:nvGrpSpPr>
      <p:grpSpPr>
        <a:xfrm>
          <a:off x="0" y="0"/>
          <a:ext cx="0" cy="0"/>
          <a:chOff x="0" y="0"/>
          <a:chExt cx="0" cy="0"/>
        </a:xfrm>
      </p:grpSpPr>
      <p:sp>
        <p:nvSpPr>
          <p:cNvPr id="2884" name="Google Shape;2884;p300" title="Decorative"/>
          <p:cNvSpPr>
            <a:spLocks noGrp="1"/>
          </p:cNvSpPr>
          <p:nvPr>
            <p:ph type="pic" idx="2"/>
          </p:nvPr>
        </p:nvSpPr>
        <p:spPr>
          <a:xfrm>
            <a:off x="0" y="4288"/>
            <a:ext cx="12192000" cy="4618512"/>
          </a:xfrm>
          <a:prstGeom prst="rect">
            <a:avLst/>
          </a:prstGeom>
          <a:solidFill>
            <a:srgbClr val="F2F2F2"/>
          </a:solidFill>
          <a:ln>
            <a:noFill/>
          </a:ln>
        </p:spPr>
      </p:sp>
      <p:sp>
        <p:nvSpPr>
          <p:cNvPr id="2885" name="Google Shape;2885;p300"/>
          <p:cNvSpPr/>
          <p:nvPr/>
        </p:nvSpPr>
        <p:spPr>
          <a:xfrm>
            <a:off x="0" y="4622800"/>
            <a:ext cx="12192000" cy="22309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86" name="Google Shape;2886;p300"/>
          <p:cNvSpPr txBox="1">
            <a:spLocks noGrp="1"/>
          </p:cNvSpPr>
          <p:nvPr>
            <p:ph type="title"/>
          </p:nvPr>
        </p:nvSpPr>
        <p:spPr>
          <a:xfrm>
            <a:off x="838199" y="5037721"/>
            <a:ext cx="9575801" cy="891250"/>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lt1"/>
              </a:buClr>
              <a:buSzPts val="5000"/>
              <a:buFont typeface="Calibri"/>
              <a:buNone/>
              <a:defRPr sz="5000" b="1">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87" name="Google Shape;2887;p300"/>
          <p:cNvSpPr txBox="1">
            <a:spLocks noGrp="1"/>
          </p:cNvSpPr>
          <p:nvPr>
            <p:ph type="body" idx="1"/>
          </p:nvPr>
        </p:nvSpPr>
        <p:spPr>
          <a:xfrm>
            <a:off x="838200" y="6125744"/>
            <a:ext cx="9575800" cy="33854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888" name="Google Shape;2888;p300" title="Decorative"/>
          <p:cNvCxnSpPr/>
          <p:nvPr/>
        </p:nvCxnSpPr>
        <p:spPr>
          <a:xfrm>
            <a:off x="2079137" y="4855144"/>
            <a:ext cx="0" cy="2188805"/>
          </a:xfrm>
          <a:prstGeom prst="straightConnector1">
            <a:avLst/>
          </a:prstGeom>
          <a:noFill/>
          <a:ln w="76200" cap="flat" cmpd="sng">
            <a:solidFill>
              <a:srgbClr val="D2A1AC"/>
            </a:solidFill>
            <a:prstDash val="solid"/>
            <a:miter lim="400000"/>
            <a:headEnd type="none" w="sm" len="sm"/>
            <a:tailEnd type="none" w="sm" len="sm"/>
          </a:ln>
        </p:spPr>
      </p:cxnSp>
    </p:spTree>
    <p:extLst>
      <p:ext uri="{BB962C8B-B14F-4D97-AF65-F5344CB8AC3E}">
        <p14:creationId xmlns:p14="http://schemas.microsoft.com/office/powerpoint/2010/main" val="3953727128"/>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matchingName="3_Title Slide with Image">
  <p:cSld name="3_Title Slide with Image">
    <p:spTree>
      <p:nvGrpSpPr>
        <p:cNvPr id="1" name="Shape 2889"/>
        <p:cNvGrpSpPr/>
        <p:nvPr/>
      </p:nvGrpSpPr>
      <p:grpSpPr>
        <a:xfrm>
          <a:off x="0" y="0"/>
          <a:ext cx="0" cy="0"/>
          <a:chOff x="0" y="0"/>
          <a:chExt cx="0" cy="0"/>
        </a:xfrm>
      </p:grpSpPr>
      <p:sp>
        <p:nvSpPr>
          <p:cNvPr id="2890" name="Google Shape;2890;p301" title="Decorative"/>
          <p:cNvSpPr>
            <a:spLocks noGrp="1"/>
          </p:cNvSpPr>
          <p:nvPr>
            <p:ph type="pic" idx="2"/>
          </p:nvPr>
        </p:nvSpPr>
        <p:spPr>
          <a:xfrm>
            <a:off x="0" y="4288"/>
            <a:ext cx="12192000" cy="6853712"/>
          </a:xfrm>
          <a:prstGeom prst="rect">
            <a:avLst/>
          </a:prstGeom>
          <a:solidFill>
            <a:srgbClr val="F2F2F2"/>
          </a:solidFill>
          <a:ln>
            <a:noFill/>
          </a:ln>
        </p:spPr>
      </p:sp>
      <p:sp>
        <p:nvSpPr>
          <p:cNvPr id="2891" name="Google Shape;2891;p301"/>
          <p:cNvSpPr txBox="1">
            <a:spLocks noGrp="1"/>
          </p:cNvSpPr>
          <p:nvPr>
            <p:ph type="title"/>
          </p:nvPr>
        </p:nvSpPr>
        <p:spPr>
          <a:xfrm>
            <a:off x="838199" y="2002421"/>
            <a:ext cx="7252505" cy="891250"/>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lt1"/>
              </a:buClr>
              <a:buSzPts val="5000"/>
              <a:buFont typeface="Calibri"/>
              <a:buNone/>
              <a:defRPr sz="5000" b="1">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92" name="Google Shape;2892;p301"/>
          <p:cNvSpPr txBox="1">
            <a:spLocks noGrp="1"/>
          </p:cNvSpPr>
          <p:nvPr>
            <p:ph type="body" idx="1"/>
          </p:nvPr>
        </p:nvSpPr>
        <p:spPr>
          <a:xfrm>
            <a:off x="838200" y="3090444"/>
            <a:ext cx="7252504" cy="33854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893" name="Google Shape;2893;p301" title="Decorative"/>
          <p:cNvCxnSpPr/>
          <p:nvPr/>
        </p:nvCxnSpPr>
        <p:spPr>
          <a:xfrm rot="5400000" flipH="1">
            <a:off x="1918496" y="1819845"/>
            <a:ext cx="1" cy="2188805"/>
          </a:xfrm>
          <a:prstGeom prst="straightConnector1">
            <a:avLst/>
          </a:prstGeom>
          <a:noFill/>
          <a:ln w="76200" cap="flat" cmpd="sng">
            <a:solidFill>
              <a:srgbClr val="D2A1AC"/>
            </a:solidFill>
            <a:prstDash val="solid"/>
            <a:miter lim="400000"/>
            <a:headEnd type="none" w="sm" len="sm"/>
            <a:tailEnd type="none" w="sm" len="sm"/>
          </a:ln>
        </p:spPr>
      </p:cxnSp>
    </p:spTree>
    <p:extLst>
      <p:ext uri="{BB962C8B-B14F-4D97-AF65-F5344CB8AC3E}">
        <p14:creationId xmlns:p14="http://schemas.microsoft.com/office/powerpoint/2010/main" val="563809724"/>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matchingName="2_Title Slide with Image">
  <p:cSld name="2_Title Slide with Image">
    <p:spTree>
      <p:nvGrpSpPr>
        <p:cNvPr id="1" name="Shape 2894"/>
        <p:cNvGrpSpPr/>
        <p:nvPr/>
      </p:nvGrpSpPr>
      <p:grpSpPr>
        <a:xfrm>
          <a:off x="0" y="0"/>
          <a:ext cx="0" cy="0"/>
          <a:chOff x="0" y="0"/>
          <a:chExt cx="0" cy="0"/>
        </a:xfrm>
      </p:grpSpPr>
      <p:sp>
        <p:nvSpPr>
          <p:cNvPr id="2895" name="Google Shape;2895;p302" title="Decorative"/>
          <p:cNvSpPr>
            <a:spLocks noGrp="1"/>
          </p:cNvSpPr>
          <p:nvPr>
            <p:ph type="pic" idx="2"/>
          </p:nvPr>
        </p:nvSpPr>
        <p:spPr>
          <a:xfrm>
            <a:off x="5295899" y="4288"/>
            <a:ext cx="6896100" cy="6853712"/>
          </a:xfrm>
          <a:prstGeom prst="rect">
            <a:avLst/>
          </a:prstGeom>
          <a:solidFill>
            <a:srgbClr val="F2F2F2"/>
          </a:solidFill>
          <a:ln>
            <a:noFill/>
          </a:ln>
        </p:spPr>
      </p:sp>
      <p:sp>
        <p:nvSpPr>
          <p:cNvPr id="2896" name="Google Shape;2896;p302"/>
          <p:cNvSpPr/>
          <p:nvPr/>
        </p:nvSpPr>
        <p:spPr>
          <a:xfrm>
            <a:off x="0" y="1539433"/>
            <a:ext cx="8866207" cy="5318567"/>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97" name="Google Shape;2897;p302" title="Decorative"/>
          <p:cNvSpPr/>
          <p:nvPr/>
        </p:nvSpPr>
        <p:spPr>
          <a:xfrm>
            <a:off x="0" y="0"/>
            <a:ext cx="5295899"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98" name="Google Shape;2898;p302"/>
          <p:cNvSpPr txBox="1">
            <a:spLocks noGrp="1"/>
          </p:cNvSpPr>
          <p:nvPr>
            <p:ph type="title"/>
          </p:nvPr>
        </p:nvSpPr>
        <p:spPr>
          <a:xfrm>
            <a:off x="798690" y="2040520"/>
            <a:ext cx="4120444" cy="1818655"/>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Calibri"/>
              <a:buNone/>
              <a:defRPr sz="5000" b="1">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99" name="Google Shape;2899;p302"/>
          <p:cNvSpPr txBox="1">
            <a:spLocks noGrp="1"/>
          </p:cNvSpPr>
          <p:nvPr>
            <p:ph type="body" idx="1"/>
          </p:nvPr>
        </p:nvSpPr>
        <p:spPr>
          <a:xfrm>
            <a:off x="798690" y="4031658"/>
            <a:ext cx="4120443" cy="33854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900" name="Google Shape;2900;p302" title="Decorative"/>
          <p:cNvCxnSpPr/>
          <p:nvPr/>
        </p:nvCxnSpPr>
        <p:spPr>
          <a:xfrm>
            <a:off x="1893092" y="2764774"/>
            <a:ext cx="0" cy="2188806"/>
          </a:xfrm>
          <a:prstGeom prst="straightConnector1">
            <a:avLst/>
          </a:prstGeom>
          <a:noFill/>
          <a:ln w="25400" cap="flat" cmpd="sng">
            <a:solidFill>
              <a:schemeClr val="lt1"/>
            </a:solidFill>
            <a:prstDash val="solid"/>
            <a:miter lim="400000"/>
            <a:headEnd type="none" w="sm" len="sm"/>
            <a:tailEnd type="none" w="sm" len="sm"/>
          </a:ln>
        </p:spPr>
      </p:cxnSp>
    </p:spTree>
    <p:extLst>
      <p:ext uri="{BB962C8B-B14F-4D97-AF65-F5344CB8AC3E}">
        <p14:creationId xmlns:p14="http://schemas.microsoft.com/office/powerpoint/2010/main" val="546013906"/>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matchingName="thank you">
  <p:cSld name="thank you">
    <p:spTree>
      <p:nvGrpSpPr>
        <p:cNvPr id="1" name="Shape 2901"/>
        <p:cNvGrpSpPr/>
        <p:nvPr/>
      </p:nvGrpSpPr>
      <p:grpSpPr>
        <a:xfrm>
          <a:off x="0" y="0"/>
          <a:ext cx="0" cy="0"/>
          <a:chOff x="0" y="0"/>
          <a:chExt cx="0" cy="0"/>
        </a:xfrm>
      </p:grpSpPr>
      <p:sp>
        <p:nvSpPr>
          <p:cNvPr id="2902" name="Google Shape;2902;p303" title="Decorative"/>
          <p:cNvSpPr>
            <a:spLocks noGrp="1"/>
          </p:cNvSpPr>
          <p:nvPr>
            <p:ph type="pic" idx="2"/>
          </p:nvPr>
        </p:nvSpPr>
        <p:spPr>
          <a:xfrm>
            <a:off x="0" y="0"/>
            <a:ext cx="12192000" cy="6853712"/>
          </a:xfrm>
          <a:prstGeom prst="rect">
            <a:avLst/>
          </a:prstGeom>
          <a:solidFill>
            <a:srgbClr val="F2F2F2"/>
          </a:solidFill>
          <a:ln>
            <a:noFill/>
          </a:ln>
        </p:spPr>
      </p:sp>
      <p:sp>
        <p:nvSpPr>
          <p:cNvPr id="2903" name="Google Shape;2903;p303"/>
          <p:cNvSpPr txBox="1">
            <a:spLocks noGrp="1"/>
          </p:cNvSpPr>
          <p:nvPr>
            <p:ph type="title"/>
          </p:nvPr>
        </p:nvSpPr>
        <p:spPr>
          <a:xfrm>
            <a:off x="3872090" y="2905535"/>
            <a:ext cx="4120444" cy="891250"/>
          </a:xfrm>
          <a:prstGeom prst="rect">
            <a:avLst/>
          </a:prstGeom>
          <a:noFill/>
          <a:ln>
            <a:noFill/>
          </a:ln>
        </p:spPr>
        <p:txBody>
          <a:bodyPr spcFirstLastPara="1" wrap="square" lIns="91425" tIns="45700" rIns="91425" bIns="45700" anchor="t" anchorCtr="0">
            <a:noAutofit/>
          </a:bodyPr>
          <a:lstStyle>
            <a:lvl1pPr lvl="0" algn="ctr">
              <a:lnSpc>
                <a:spcPct val="90000"/>
              </a:lnSpc>
              <a:spcBef>
                <a:spcPts val="0"/>
              </a:spcBef>
              <a:spcAft>
                <a:spcPts val="0"/>
              </a:spcAft>
              <a:buClr>
                <a:schemeClr val="lt1"/>
              </a:buClr>
              <a:buSzPts val="5000"/>
              <a:buFont typeface="Calibri"/>
              <a:buNone/>
              <a:defRPr sz="5000" b="1">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04" name="Google Shape;2904;p303"/>
          <p:cNvSpPr txBox="1">
            <a:spLocks noGrp="1"/>
          </p:cNvSpPr>
          <p:nvPr>
            <p:ph type="body" idx="1"/>
          </p:nvPr>
        </p:nvSpPr>
        <p:spPr>
          <a:xfrm>
            <a:off x="3872090" y="3993558"/>
            <a:ext cx="4120443" cy="33854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600"/>
              <a:buNone/>
              <a:defRPr sz="16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905" name="Google Shape;2905;p303" title="Decorative"/>
          <p:cNvCxnSpPr/>
          <p:nvPr/>
        </p:nvCxnSpPr>
        <p:spPr>
          <a:xfrm rot="5400000" flipH="1">
            <a:off x="5932310" y="2726675"/>
            <a:ext cx="1" cy="2188805"/>
          </a:xfrm>
          <a:prstGeom prst="straightConnector1">
            <a:avLst/>
          </a:prstGeom>
          <a:noFill/>
          <a:ln w="25400" cap="flat" cmpd="sng">
            <a:solidFill>
              <a:schemeClr val="lt1"/>
            </a:solidFill>
            <a:prstDash val="solid"/>
            <a:miter lim="400000"/>
            <a:headEnd type="none" w="sm" len="sm"/>
            <a:tailEnd type="none" w="sm" len="sm"/>
          </a:ln>
        </p:spPr>
      </p:cxnSp>
      <p:sp>
        <p:nvSpPr>
          <p:cNvPr id="2906" name="Google Shape;2906;p303" title="Decorative"/>
          <p:cNvSpPr/>
          <p:nvPr/>
        </p:nvSpPr>
        <p:spPr>
          <a:xfrm>
            <a:off x="3872089" y="860778"/>
            <a:ext cx="4120444" cy="5136445"/>
          </a:xfrm>
          <a:prstGeom prst="rect">
            <a:avLst/>
          </a:prstGeom>
          <a:noFill/>
          <a:ln w="76200" cap="flat" cmpd="sng">
            <a:solidFill>
              <a:srgbClr val="D2A1A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417671526"/>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matchingName="1_Title Slide with Image">
  <p:cSld name="1_Title Slide with Image">
    <p:spTree>
      <p:nvGrpSpPr>
        <p:cNvPr id="1" name="Shape 2907"/>
        <p:cNvGrpSpPr/>
        <p:nvPr/>
      </p:nvGrpSpPr>
      <p:grpSpPr>
        <a:xfrm>
          <a:off x="0" y="0"/>
          <a:ext cx="0" cy="0"/>
          <a:chOff x="0" y="0"/>
          <a:chExt cx="0" cy="0"/>
        </a:xfrm>
      </p:grpSpPr>
      <p:sp>
        <p:nvSpPr>
          <p:cNvPr id="2908" name="Google Shape;2908;p304"/>
          <p:cNvSpPr txBox="1">
            <a:spLocks noGrp="1"/>
          </p:cNvSpPr>
          <p:nvPr>
            <p:ph type="title"/>
          </p:nvPr>
        </p:nvSpPr>
        <p:spPr>
          <a:xfrm>
            <a:off x="2565399" y="3107447"/>
            <a:ext cx="7252505" cy="891250"/>
          </a:xfrm>
          <a:prstGeom prst="rect">
            <a:avLst/>
          </a:prstGeom>
          <a:noFill/>
          <a:ln>
            <a:noFill/>
          </a:ln>
        </p:spPr>
        <p:txBody>
          <a:bodyPr spcFirstLastPara="1" wrap="square" lIns="91425" tIns="45700" rIns="91425" bIns="45700" anchor="t" anchorCtr="0">
            <a:noAutofit/>
          </a:bodyPr>
          <a:lstStyle>
            <a:lvl1pPr lvl="0" algn="ctr">
              <a:lnSpc>
                <a:spcPct val="90000"/>
              </a:lnSpc>
              <a:spcBef>
                <a:spcPts val="0"/>
              </a:spcBef>
              <a:spcAft>
                <a:spcPts val="0"/>
              </a:spcAft>
              <a:buClr>
                <a:schemeClr val="lt1"/>
              </a:buClr>
              <a:buSzPts val="5000"/>
              <a:buFont typeface="Calibri"/>
              <a:buNone/>
              <a:defRPr sz="5000" b="1">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09" name="Google Shape;2909;p304"/>
          <p:cNvSpPr txBox="1">
            <a:spLocks noGrp="1"/>
          </p:cNvSpPr>
          <p:nvPr>
            <p:ph type="body" idx="1"/>
          </p:nvPr>
        </p:nvSpPr>
        <p:spPr>
          <a:xfrm>
            <a:off x="2565400" y="4195470"/>
            <a:ext cx="7252504" cy="33854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600"/>
              <a:buNone/>
              <a:defRPr sz="16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910" name="Google Shape;2910;p304" title="Decorative"/>
          <p:cNvCxnSpPr/>
          <p:nvPr/>
        </p:nvCxnSpPr>
        <p:spPr>
          <a:xfrm>
            <a:off x="6096000" y="2924870"/>
            <a:ext cx="0" cy="2188805"/>
          </a:xfrm>
          <a:prstGeom prst="straightConnector1">
            <a:avLst/>
          </a:prstGeom>
          <a:noFill/>
          <a:ln w="25400" cap="flat" cmpd="sng">
            <a:solidFill>
              <a:schemeClr val="lt1"/>
            </a:solidFill>
            <a:prstDash val="solid"/>
            <a:miter lim="400000"/>
            <a:headEnd type="none" w="sm" len="sm"/>
            <a:tailEnd type="none" w="sm" len="sm"/>
          </a:ln>
        </p:spPr>
      </p:cxnSp>
      <p:sp>
        <p:nvSpPr>
          <p:cNvPr id="2911" name="Google Shape;2911;p304" title="Decorative"/>
          <p:cNvSpPr/>
          <p:nvPr/>
        </p:nvSpPr>
        <p:spPr>
          <a:xfrm>
            <a:off x="1238104" y="860778"/>
            <a:ext cx="9715792" cy="5136445"/>
          </a:xfrm>
          <a:prstGeom prst="rect">
            <a:avLst/>
          </a:prstGeom>
          <a:noFill/>
          <a:ln w="76200" cap="flat" cmpd="sng">
            <a:solidFill>
              <a:srgbClr val="D2A1A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844007191"/>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matchingName="5_Title Slide with Image">
  <p:cSld name="5_Title Slide with Image">
    <p:spTree>
      <p:nvGrpSpPr>
        <p:cNvPr id="1" name="Shape 2912"/>
        <p:cNvGrpSpPr/>
        <p:nvPr/>
      </p:nvGrpSpPr>
      <p:grpSpPr>
        <a:xfrm>
          <a:off x="0" y="0"/>
          <a:ext cx="0" cy="0"/>
          <a:chOff x="0" y="0"/>
          <a:chExt cx="0" cy="0"/>
        </a:xfrm>
      </p:grpSpPr>
      <p:sp>
        <p:nvSpPr>
          <p:cNvPr id="2913" name="Google Shape;2913;p305"/>
          <p:cNvSpPr txBox="1">
            <a:spLocks noGrp="1"/>
          </p:cNvSpPr>
          <p:nvPr>
            <p:ph type="title"/>
          </p:nvPr>
        </p:nvSpPr>
        <p:spPr>
          <a:xfrm>
            <a:off x="2565399" y="3107447"/>
            <a:ext cx="7252505" cy="891250"/>
          </a:xfrm>
          <a:prstGeom prst="rect">
            <a:avLst/>
          </a:prstGeom>
          <a:noFill/>
          <a:ln>
            <a:noFill/>
          </a:ln>
        </p:spPr>
        <p:txBody>
          <a:bodyPr spcFirstLastPara="1" wrap="square" lIns="91425" tIns="45700" rIns="91425" bIns="45700" anchor="t" anchorCtr="0">
            <a:noAutofit/>
          </a:bodyPr>
          <a:lstStyle>
            <a:lvl1pPr lvl="0" algn="ctr">
              <a:lnSpc>
                <a:spcPct val="90000"/>
              </a:lnSpc>
              <a:spcBef>
                <a:spcPts val="0"/>
              </a:spcBef>
              <a:spcAft>
                <a:spcPts val="0"/>
              </a:spcAft>
              <a:buClr>
                <a:schemeClr val="lt1"/>
              </a:buClr>
              <a:buSzPts val="5000"/>
              <a:buFont typeface="Calibri"/>
              <a:buNone/>
              <a:defRPr sz="5000" b="1">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14" name="Google Shape;2914;p305"/>
          <p:cNvSpPr txBox="1">
            <a:spLocks noGrp="1"/>
          </p:cNvSpPr>
          <p:nvPr>
            <p:ph type="body" idx="1"/>
          </p:nvPr>
        </p:nvSpPr>
        <p:spPr>
          <a:xfrm>
            <a:off x="2565400" y="4195470"/>
            <a:ext cx="7252504" cy="33854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600"/>
              <a:buNone/>
              <a:defRPr sz="16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915" name="Google Shape;2915;p305" title="Decorative"/>
          <p:cNvCxnSpPr/>
          <p:nvPr/>
        </p:nvCxnSpPr>
        <p:spPr>
          <a:xfrm>
            <a:off x="6096000" y="2924870"/>
            <a:ext cx="0" cy="2188805"/>
          </a:xfrm>
          <a:prstGeom prst="straightConnector1">
            <a:avLst/>
          </a:prstGeom>
          <a:noFill/>
          <a:ln w="25400" cap="flat" cmpd="sng">
            <a:solidFill>
              <a:schemeClr val="lt1"/>
            </a:solidFill>
            <a:prstDash val="solid"/>
            <a:miter lim="400000"/>
            <a:headEnd type="none" w="sm" len="sm"/>
            <a:tailEnd type="none" w="sm" len="sm"/>
          </a:ln>
        </p:spPr>
      </p:cxnSp>
      <p:sp>
        <p:nvSpPr>
          <p:cNvPr id="2916" name="Google Shape;2916;p305" title="Decorative"/>
          <p:cNvSpPr/>
          <p:nvPr/>
        </p:nvSpPr>
        <p:spPr>
          <a:xfrm>
            <a:off x="1238104" y="860778"/>
            <a:ext cx="9715792" cy="5136445"/>
          </a:xfrm>
          <a:prstGeom prst="rect">
            <a:avLst/>
          </a:prstGeom>
          <a:noFill/>
          <a:ln w="76200" cap="flat" cmpd="sng">
            <a:solidFill>
              <a:srgbClr val="AEAB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184872693"/>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matchingName="4_Title Slide with Image">
  <p:cSld name="4_Title Slide with Image">
    <p:spTree>
      <p:nvGrpSpPr>
        <p:cNvPr id="1" name="Shape 2917"/>
        <p:cNvGrpSpPr/>
        <p:nvPr/>
      </p:nvGrpSpPr>
      <p:grpSpPr>
        <a:xfrm>
          <a:off x="0" y="0"/>
          <a:ext cx="0" cy="0"/>
          <a:chOff x="0" y="0"/>
          <a:chExt cx="0" cy="0"/>
        </a:xfrm>
      </p:grpSpPr>
      <p:sp>
        <p:nvSpPr>
          <p:cNvPr id="2918" name="Google Shape;2918;p306"/>
          <p:cNvSpPr txBox="1">
            <a:spLocks noGrp="1"/>
          </p:cNvSpPr>
          <p:nvPr>
            <p:ph type="title"/>
          </p:nvPr>
        </p:nvSpPr>
        <p:spPr>
          <a:xfrm>
            <a:off x="2565399" y="3107447"/>
            <a:ext cx="7252505" cy="891250"/>
          </a:xfrm>
          <a:prstGeom prst="rect">
            <a:avLst/>
          </a:prstGeom>
          <a:noFill/>
          <a:ln>
            <a:noFill/>
          </a:ln>
        </p:spPr>
        <p:txBody>
          <a:bodyPr spcFirstLastPara="1" wrap="square" lIns="91425" tIns="45700" rIns="91425" bIns="45700" anchor="t" anchorCtr="0">
            <a:noAutofit/>
          </a:bodyPr>
          <a:lstStyle>
            <a:lvl1pPr lvl="0" algn="ctr">
              <a:lnSpc>
                <a:spcPct val="90000"/>
              </a:lnSpc>
              <a:spcBef>
                <a:spcPts val="0"/>
              </a:spcBef>
              <a:spcAft>
                <a:spcPts val="0"/>
              </a:spcAft>
              <a:buClr>
                <a:schemeClr val="lt1"/>
              </a:buClr>
              <a:buSzPts val="5000"/>
              <a:buFont typeface="Calibri"/>
              <a:buNone/>
              <a:defRPr sz="5000" b="1">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19" name="Google Shape;2919;p306"/>
          <p:cNvSpPr txBox="1">
            <a:spLocks noGrp="1"/>
          </p:cNvSpPr>
          <p:nvPr>
            <p:ph type="body" idx="1"/>
          </p:nvPr>
        </p:nvSpPr>
        <p:spPr>
          <a:xfrm>
            <a:off x="2565400" y="4195470"/>
            <a:ext cx="7252504" cy="33854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600"/>
              <a:buNone/>
              <a:defRPr sz="16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920" name="Google Shape;2920;p306" title="Decorative"/>
          <p:cNvCxnSpPr/>
          <p:nvPr/>
        </p:nvCxnSpPr>
        <p:spPr>
          <a:xfrm>
            <a:off x="6096000" y="2924870"/>
            <a:ext cx="0" cy="2188805"/>
          </a:xfrm>
          <a:prstGeom prst="straightConnector1">
            <a:avLst/>
          </a:prstGeom>
          <a:noFill/>
          <a:ln w="25400" cap="flat" cmpd="sng">
            <a:solidFill>
              <a:schemeClr val="lt1"/>
            </a:solidFill>
            <a:prstDash val="solid"/>
            <a:miter lim="400000"/>
            <a:headEnd type="none" w="sm" len="sm"/>
            <a:tailEnd type="none" w="sm" len="sm"/>
          </a:ln>
        </p:spPr>
      </p:cxnSp>
      <p:sp>
        <p:nvSpPr>
          <p:cNvPr id="2921" name="Google Shape;2921;p306" title="Decorative"/>
          <p:cNvSpPr/>
          <p:nvPr/>
        </p:nvSpPr>
        <p:spPr>
          <a:xfrm>
            <a:off x="1238104" y="860778"/>
            <a:ext cx="9715792" cy="5136445"/>
          </a:xfrm>
          <a:prstGeom prst="rect">
            <a:avLst/>
          </a:prstGeom>
          <a:noFill/>
          <a:ln w="76200" cap="flat" cmpd="sng">
            <a:solidFill>
              <a:srgbClr val="C78A9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8421453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matchingName="Slide Divider with Image">
  <p:cSld name="Slide Divider with Image">
    <p:spTree>
      <p:nvGrpSpPr>
        <p:cNvPr id="1" name="Shape 2922"/>
        <p:cNvGrpSpPr/>
        <p:nvPr/>
      </p:nvGrpSpPr>
      <p:grpSpPr>
        <a:xfrm>
          <a:off x="0" y="0"/>
          <a:ext cx="0" cy="0"/>
          <a:chOff x="0" y="0"/>
          <a:chExt cx="0" cy="0"/>
        </a:xfrm>
      </p:grpSpPr>
      <p:sp>
        <p:nvSpPr>
          <p:cNvPr id="2923" name="Google Shape;2923;p307" title="Decorative"/>
          <p:cNvSpPr>
            <a:spLocks noGrp="1"/>
          </p:cNvSpPr>
          <p:nvPr>
            <p:ph type="pic" idx="2"/>
          </p:nvPr>
        </p:nvSpPr>
        <p:spPr>
          <a:xfrm>
            <a:off x="0" y="0"/>
            <a:ext cx="12192000" cy="6853712"/>
          </a:xfrm>
          <a:prstGeom prst="rect">
            <a:avLst/>
          </a:prstGeom>
          <a:solidFill>
            <a:srgbClr val="F2F2F2"/>
          </a:solidFill>
          <a:ln>
            <a:noFill/>
          </a:ln>
        </p:spPr>
      </p:sp>
      <p:sp>
        <p:nvSpPr>
          <p:cNvPr id="2924" name="Google Shape;2924;p307"/>
          <p:cNvSpPr txBox="1">
            <a:spLocks noGrp="1"/>
          </p:cNvSpPr>
          <p:nvPr>
            <p:ph type="title"/>
          </p:nvPr>
        </p:nvSpPr>
        <p:spPr>
          <a:xfrm>
            <a:off x="838199" y="3673179"/>
            <a:ext cx="6826342" cy="2188805"/>
          </a:xfrm>
          <a:prstGeom prst="rect">
            <a:avLst/>
          </a:prstGeom>
          <a:noFill/>
          <a:ln>
            <a:noFill/>
          </a:ln>
        </p:spPr>
        <p:txBody>
          <a:bodyPr spcFirstLastPara="1" wrap="square" lIns="91425" tIns="45700" rIns="457200" bIns="45700" anchor="ctr" anchorCtr="0">
            <a:noAutofit/>
          </a:bodyPr>
          <a:lstStyle>
            <a:lvl1pPr lvl="0" algn="r">
              <a:lnSpc>
                <a:spcPct val="90000"/>
              </a:lnSpc>
              <a:spcBef>
                <a:spcPts val="0"/>
              </a:spcBef>
              <a:spcAft>
                <a:spcPts val="0"/>
              </a:spcAft>
              <a:buClr>
                <a:schemeClr val="lt1"/>
              </a:buClr>
              <a:buSzPts val="5000"/>
              <a:buFont typeface="Calibri"/>
              <a:buNone/>
              <a:defRPr sz="5000" b="1">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25" name="Google Shape;2925;p307" title="Decorative"/>
          <p:cNvSpPr txBox="1">
            <a:spLocks noGrp="1"/>
          </p:cNvSpPr>
          <p:nvPr>
            <p:ph type="body" idx="1"/>
          </p:nvPr>
        </p:nvSpPr>
        <p:spPr>
          <a:xfrm>
            <a:off x="7664542" y="3665204"/>
            <a:ext cx="4527458" cy="2196780"/>
          </a:xfrm>
          <a:prstGeom prst="rect">
            <a:avLst/>
          </a:prstGeom>
          <a:solidFill>
            <a:schemeClr val="accent1"/>
          </a:solidFill>
          <a:ln>
            <a:noFill/>
          </a:ln>
        </p:spPr>
        <p:txBody>
          <a:bodyPr spcFirstLastPara="1" wrap="square" lIns="274300" tIns="182875" rIns="182875" bIns="182875" anchor="ctr" anchorCtr="0">
            <a:normAutofit/>
          </a:bodyPr>
          <a:lstStyle>
            <a:lvl1pPr marL="457200" lvl="0" indent="-228600" algn="l">
              <a:lnSpc>
                <a:spcPct val="90000"/>
              </a:lnSpc>
              <a:spcBef>
                <a:spcPts val="1000"/>
              </a:spcBef>
              <a:spcAft>
                <a:spcPts val="0"/>
              </a:spcAft>
              <a:buClr>
                <a:schemeClr val="lt1"/>
              </a:buClr>
              <a:buSzPts val="1600"/>
              <a:buNone/>
              <a:defRPr sz="16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926" name="Google Shape;2926;p307" title="Decorative"/>
          <p:cNvCxnSpPr/>
          <p:nvPr/>
        </p:nvCxnSpPr>
        <p:spPr>
          <a:xfrm rot="10800000" flipH="1">
            <a:off x="7664541" y="3673179"/>
            <a:ext cx="1" cy="2188805"/>
          </a:xfrm>
          <a:prstGeom prst="straightConnector1">
            <a:avLst/>
          </a:prstGeom>
          <a:noFill/>
          <a:ln w="76200" cap="flat" cmpd="sng">
            <a:solidFill>
              <a:srgbClr val="D2A1AC"/>
            </a:solidFill>
            <a:prstDash val="solid"/>
            <a:miter lim="400000"/>
            <a:headEnd type="none" w="sm" len="sm"/>
            <a:tailEnd type="none" w="sm" len="sm"/>
          </a:ln>
        </p:spPr>
      </p:cxnSp>
    </p:spTree>
    <p:extLst>
      <p:ext uri="{BB962C8B-B14F-4D97-AF65-F5344CB8AC3E}">
        <p14:creationId xmlns:p14="http://schemas.microsoft.com/office/powerpoint/2010/main" val="3656925160"/>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matchingName="2_Slide Divider with Image">
  <p:cSld name="2_Slide Divider with Image">
    <p:spTree>
      <p:nvGrpSpPr>
        <p:cNvPr id="1" name="Shape 2927"/>
        <p:cNvGrpSpPr/>
        <p:nvPr/>
      </p:nvGrpSpPr>
      <p:grpSpPr>
        <a:xfrm>
          <a:off x="0" y="0"/>
          <a:ext cx="0" cy="0"/>
          <a:chOff x="0" y="0"/>
          <a:chExt cx="0" cy="0"/>
        </a:xfrm>
      </p:grpSpPr>
      <p:sp>
        <p:nvSpPr>
          <p:cNvPr id="2928" name="Google Shape;2928;p308" title="Decorative"/>
          <p:cNvSpPr>
            <a:spLocks noGrp="1"/>
          </p:cNvSpPr>
          <p:nvPr>
            <p:ph type="pic" idx="2"/>
          </p:nvPr>
        </p:nvSpPr>
        <p:spPr>
          <a:xfrm>
            <a:off x="0" y="0"/>
            <a:ext cx="12192000" cy="6853712"/>
          </a:xfrm>
          <a:prstGeom prst="rect">
            <a:avLst/>
          </a:prstGeom>
          <a:solidFill>
            <a:srgbClr val="F2F2F2"/>
          </a:solidFill>
          <a:ln>
            <a:noFill/>
          </a:ln>
        </p:spPr>
      </p:sp>
      <p:sp>
        <p:nvSpPr>
          <p:cNvPr id="2929" name="Google Shape;2929;p308"/>
          <p:cNvSpPr txBox="1">
            <a:spLocks noGrp="1"/>
          </p:cNvSpPr>
          <p:nvPr>
            <p:ph type="title"/>
          </p:nvPr>
        </p:nvSpPr>
        <p:spPr>
          <a:xfrm>
            <a:off x="838199" y="3673179"/>
            <a:ext cx="6826342" cy="2188805"/>
          </a:xfrm>
          <a:prstGeom prst="rect">
            <a:avLst/>
          </a:prstGeom>
          <a:noFill/>
          <a:ln>
            <a:noFill/>
          </a:ln>
        </p:spPr>
        <p:txBody>
          <a:bodyPr spcFirstLastPara="1" wrap="square" lIns="91425" tIns="45700" rIns="457200" bIns="45700" anchor="ctr" anchorCtr="0">
            <a:noAutofit/>
          </a:bodyPr>
          <a:lstStyle>
            <a:lvl1pPr lvl="0" algn="r">
              <a:lnSpc>
                <a:spcPct val="90000"/>
              </a:lnSpc>
              <a:spcBef>
                <a:spcPts val="0"/>
              </a:spcBef>
              <a:spcAft>
                <a:spcPts val="0"/>
              </a:spcAft>
              <a:buClr>
                <a:schemeClr val="lt1"/>
              </a:buClr>
              <a:buSzPts val="5000"/>
              <a:buFont typeface="Calibri"/>
              <a:buNone/>
              <a:defRPr sz="5000" b="1">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30" name="Google Shape;2930;p308" title="Decorative"/>
          <p:cNvSpPr txBox="1">
            <a:spLocks noGrp="1"/>
          </p:cNvSpPr>
          <p:nvPr>
            <p:ph type="body" idx="1"/>
          </p:nvPr>
        </p:nvSpPr>
        <p:spPr>
          <a:xfrm>
            <a:off x="7664542" y="3665204"/>
            <a:ext cx="4527458" cy="2196780"/>
          </a:xfrm>
          <a:prstGeom prst="rect">
            <a:avLst/>
          </a:prstGeom>
          <a:solidFill>
            <a:schemeClr val="accent2"/>
          </a:solidFill>
          <a:ln>
            <a:noFill/>
          </a:ln>
        </p:spPr>
        <p:txBody>
          <a:bodyPr spcFirstLastPara="1" wrap="square" lIns="274300" tIns="182875" rIns="182875" bIns="182875" anchor="ctr" anchorCtr="0">
            <a:normAutofit/>
          </a:bodyPr>
          <a:lstStyle>
            <a:lvl1pPr marL="457200" lvl="0" indent="-228600" algn="l">
              <a:lnSpc>
                <a:spcPct val="90000"/>
              </a:lnSpc>
              <a:spcBef>
                <a:spcPts val="1000"/>
              </a:spcBef>
              <a:spcAft>
                <a:spcPts val="0"/>
              </a:spcAft>
              <a:buClr>
                <a:schemeClr val="lt1"/>
              </a:buClr>
              <a:buSzPts val="1600"/>
              <a:buNone/>
              <a:defRPr sz="16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931" name="Google Shape;2931;p308" title="Decorative"/>
          <p:cNvCxnSpPr/>
          <p:nvPr/>
        </p:nvCxnSpPr>
        <p:spPr>
          <a:xfrm rot="10800000" flipH="1">
            <a:off x="7664541" y="3673179"/>
            <a:ext cx="1" cy="2188805"/>
          </a:xfrm>
          <a:prstGeom prst="straightConnector1">
            <a:avLst/>
          </a:prstGeom>
          <a:noFill/>
          <a:ln w="76200" cap="flat" cmpd="sng">
            <a:solidFill>
              <a:srgbClr val="C78A97"/>
            </a:solidFill>
            <a:prstDash val="solid"/>
            <a:miter lim="400000"/>
            <a:headEnd type="none" w="sm" len="sm"/>
            <a:tailEnd type="none" w="sm" len="sm"/>
          </a:ln>
        </p:spPr>
      </p:cxnSp>
    </p:spTree>
    <p:extLst>
      <p:ext uri="{BB962C8B-B14F-4D97-AF65-F5344CB8AC3E}">
        <p14:creationId xmlns:p14="http://schemas.microsoft.com/office/powerpoint/2010/main" val="484259312"/>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matchingName="1_Slide Divider with Image">
  <p:cSld name="1_Slide Divider with Image">
    <p:spTree>
      <p:nvGrpSpPr>
        <p:cNvPr id="1" name="Shape 2932"/>
        <p:cNvGrpSpPr/>
        <p:nvPr/>
      </p:nvGrpSpPr>
      <p:grpSpPr>
        <a:xfrm>
          <a:off x="0" y="0"/>
          <a:ext cx="0" cy="0"/>
          <a:chOff x="0" y="0"/>
          <a:chExt cx="0" cy="0"/>
        </a:xfrm>
      </p:grpSpPr>
      <p:sp>
        <p:nvSpPr>
          <p:cNvPr id="2933" name="Google Shape;2933;p309" title="Decorative"/>
          <p:cNvSpPr>
            <a:spLocks noGrp="1"/>
          </p:cNvSpPr>
          <p:nvPr>
            <p:ph type="pic" idx="2"/>
          </p:nvPr>
        </p:nvSpPr>
        <p:spPr>
          <a:xfrm>
            <a:off x="0" y="0"/>
            <a:ext cx="12192000" cy="6853712"/>
          </a:xfrm>
          <a:prstGeom prst="rect">
            <a:avLst/>
          </a:prstGeom>
          <a:solidFill>
            <a:srgbClr val="F2F2F2"/>
          </a:solidFill>
          <a:ln>
            <a:noFill/>
          </a:ln>
        </p:spPr>
      </p:sp>
      <p:sp>
        <p:nvSpPr>
          <p:cNvPr id="2934" name="Google Shape;2934;p309" title="Decorative"/>
          <p:cNvSpPr/>
          <p:nvPr/>
        </p:nvSpPr>
        <p:spPr>
          <a:xfrm>
            <a:off x="4769712" y="3138616"/>
            <a:ext cx="7422288" cy="321275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35" name="Google Shape;2935;p309"/>
          <p:cNvSpPr txBox="1">
            <a:spLocks noGrp="1"/>
          </p:cNvSpPr>
          <p:nvPr>
            <p:ph type="title"/>
          </p:nvPr>
        </p:nvSpPr>
        <p:spPr>
          <a:xfrm>
            <a:off x="5114413" y="4304207"/>
            <a:ext cx="6439156" cy="891250"/>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lt1"/>
              </a:buClr>
              <a:buSzPts val="5000"/>
              <a:buFont typeface="Calibri"/>
              <a:buNone/>
              <a:defRPr sz="5000" b="1">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36" name="Google Shape;2936;p309"/>
          <p:cNvSpPr txBox="1">
            <a:spLocks noGrp="1"/>
          </p:cNvSpPr>
          <p:nvPr>
            <p:ph type="body" idx="1"/>
          </p:nvPr>
        </p:nvSpPr>
        <p:spPr>
          <a:xfrm>
            <a:off x="5114413" y="5505120"/>
            <a:ext cx="6439155" cy="33854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937" name="Google Shape;2937;p309" title="Decorative"/>
          <p:cNvCxnSpPr/>
          <p:nvPr/>
        </p:nvCxnSpPr>
        <p:spPr>
          <a:xfrm rot="5400000" flipH="1">
            <a:off x="6208815" y="4226947"/>
            <a:ext cx="1" cy="2188805"/>
          </a:xfrm>
          <a:prstGeom prst="straightConnector1">
            <a:avLst/>
          </a:prstGeom>
          <a:noFill/>
          <a:ln w="76200" cap="flat" cmpd="sng">
            <a:solidFill>
              <a:srgbClr val="D2A1AC"/>
            </a:solidFill>
            <a:prstDash val="solid"/>
            <a:miter lim="400000"/>
            <a:headEnd type="none" w="sm" len="sm"/>
            <a:tailEnd type="none" w="sm" len="sm"/>
          </a:ln>
        </p:spPr>
      </p:cxnSp>
    </p:spTree>
    <p:extLst>
      <p:ext uri="{BB962C8B-B14F-4D97-AF65-F5344CB8AC3E}">
        <p14:creationId xmlns:p14="http://schemas.microsoft.com/office/powerpoint/2010/main" val="970434830"/>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matchingName="Slide Divider 2">
  <p:cSld name="Slide Divider 2">
    <p:spTree>
      <p:nvGrpSpPr>
        <p:cNvPr id="1" name="Shape 2938"/>
        <p:cNvGrpSpPr/>
        <p:nvPr/>
      </p:nvGrpSpPr>
      <p:grpSpPr>
        <a:xfrm>
          <a:off x="0" y="0"/>
          <a:ext cx="0" cy="0"/>
          <a:chOff x="0" y="0"/>
          <a:chExt cx="0" cy="0"/>
        </a:xfrm>
      </p:grpSpPr>
      <p:sp>
        <p:nvSpPr>
          <p:cNvPr id="2939" name="Google Shape;2939;p310" title="Decorative"/>
          <p:cNvSpPr>
            <a:spLocks noGrp="1"/>
          </p:cNvSpPr>
          <p:nvPr>
            <p:ph type="pic" idx="2"/>
          </p:nvPr>
        </p:nvSpPr>
        <p:spPr>
          <a:xfrm>
            <a:off x="0" y="0"/>
            <a:ext cx="12192000" cy="6853712"/>
          </a:xfrm>
          <a:prstGeom prst="rect">
            <a:avLst/>
          </a:prstGeom>
          <a:solidFill>
            <a:srgbClr val="F2F2F2"/>
          </a:solidFill>
          <a:ln>
            <a:noFill/>
          </a:ln>
        </p:spPr>
      </p:sp>
      <p:sp>
        <p:nvSpPr>
          <p:cNvPr id="2940" name="Google Shape;2940;p310" title="Decorative"/>
          <p:cNvSpPr/>
          <p:nvPr/>
        </p:nvSpPr>
        <p:spPr>
          <a:xfrm>
            <a:off x="0" y="4387695"/>
            <a:ext cx="12192000" cy="2196780"/>
          </a:xfrm>
          <a:prstGeom prst="rect">
            <a:avLst/>
          </a:prstGeom>
          <a:solidFill>
            <a:schemeClr val="accent1">
              <a:alpha val="6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41" name="Google Shape;2941;p310"/>
          <p:cNvSpPr txBox="1">
            <a:spLocks noGrp="1"/>
          </p:cNvSpPr>
          <p:nvPr>
            <p:ph type="title"/>
          </p:nvPr>
        </p:nvSpPr>
        <p:spPr>
          <a:xfrm>
            <a:off x="510821" y="4395670"/>
            <a:ext cx="6826342" cy="2188805"/>
          </a:xfrm>
          <a:prstGeom prst="rect">
            <a:avLst/>
          </a:prstGeom>
          <a:noFill/>
          <a:ln>
            <a:noFill/>
          </a:ln>
        </p:spPr>
        <p:txBody>
          <a:bodyPr spcFirstLastPara="1" wrap="square" lIns="91425" tIns="45700" rIns="457200" bIns="45700" anchor="ctr" anchorCtr="0">
            <a:noAutofit/>
          </a:bodyPr>
          <a:lstStyle>
            <a:lvl1pPr lvl="0" algn="r">
              <a:lnSpc>
                <a:spcPct val="90000"/>
              </a:lnSpc>
              <a:spcBef>
                <a:spcPts val="0"/>
              </a:spcBef>
              <a:spcAft>
                <a:spcPts val="0"/>
              </a:spcAft>
              <a:buClr>
                <a:schemeClr val="lt1"/>
              </a:buClr>
              <a:buSzPts val="5000"/>
              <a:buFont typeface="Calibri"/>
              <a:buNone/>
              <a:defRPr sz="5000" b="1">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42" name="Google Shape;2942;p310"/>
          <p:cNvSpPr txBox="1">
            <a:spLocks noGrp="1"/>
          </p:cNvSpPr>
          <p:nvPr>
            <p:ph type="body" idx="1"/>
          </p:nvPr>
        </p:nvSpPr>
        <p:spPr>
          <a:xfrm>
            <a:off x="7337164" y="4387695"/>
            <a:ext cx="4527458" cy="2196780"/>
          </a:xfrm>
          <a:prstGeom prst="rect">
            <a:avLst/>
          </a:prstGeom>
          <a:noFill/>
          <a:ln>
            <a:noFill/>
          </a:ln>
        </p:spPr>
        <p:txBody>
          <a:bodyPr spcFirstLastPara="1" wrap="square" lIns="274300" tIns="182875" rIns="182875" bIns="182875" anchor="ctr" anchorCtr="0">
            <a:normAutofit/>
          </a:bodyPr>
          <a:lstStyle>
            <a:lvl1pPr marL="457200" lvl="0" indent="-228600" algn="l">
              <a:lnSpc>
                <a:spcPct val="90000"/>
              </a:lnSpc>
              <a:spcBef>
                <a:spcPts val="1000"/>
              </a:spcBef>
              <a:spcAft>
                <a:spcPts val="0"/>
              </a:spcAft>
              <a:buClr>
                <a:schemeClr val="lt1"/>
              </a:buClr>
              <a:buSzPts val="1600"/>
              <a:buNone/>
              <a:defRPr sz="16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943" name="Google Shape;2943;p310" title="Decorative"/>
          <p:cNvCxnSpPr/>
          <p:nvPr/>
        </p:nvCxnSpPr>
        <p:spPr>
          <a:xfrm rot="10800000" flipH="1">
            <a:off x="7337163" y="4742580"/>
            <a:ext cx="1" cy="1494984"/>
          </a:xfrm>
          <a:prstGeom prst="straightConnector1">
            <a:avLst/>
          </a:prstGeom>
          <a:noFill/>
          <a:ln w="76200" cap="flat" cmpd="sng">
            <a:solidFill>
              <a:schemeClr val="lt1"/>
            </a:solidFill>
            <a:prstDash val="solid"/>
            <a:miter lim="400000"/>
            <a:headEnd type="none" w="sm" len="sm"/>
            <a:tailEnd type="none" w="sm" len="sm"/>
          </a:ln>
        </p:spPr>
      </p:cxnSp>
    </p:spTree>
    <p:extLst>
      <p:ext uri="{BB962C8B-B14F-4D97-AF65-F5344CB8AC3E}">
        <p14:creationId xmlns:p14="http://schemas.microsoft.com/office/powerpoint/2010/main" val="6082495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4.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2944"/>
        <p:cNvGrpSpPr/>
        <p:nvPr/>
      </p:nvGrpSpPr>
      <p:grpSpPr>
        <a:xfrm>
          <a:off x="0" y="0"/>
          <a:ext cx="0" cy="0"/>
          <a:chOff x="0" y="0"/>
          <a:chExt cx="0" cy="0"/>
        </a:xfrm>
      </p:grpSpPr>
      <p:sp>
        <p:nvSpPr>
          <p:cNvPr id="2945" name="Google Shape;2945;p311"/>
          <p:cNvSpPr txBox="1">
            <a:spLocks noGrp="1"/>
          </p:cNvSpPr>
          <p:nvPr>
            <p:ph type="title"/>
          </p:nvPr>
        </p:nvSpPr>
        <p:spPr>
          <a:xfrm>
            <a:off x="826626" y="3727361"/>
            <a:ext cx="2275389" cy="1025525"/>
          </a:xfrm>
          <a:prstGeom prst="rect">
            <a:avLst/>
          </a:prstGeom>
          <a:noFill/>
          <a:ln>
            <a:noFill/>
          </a:ln>
        </p:spPr>
        <p:txBody>
          <a:bodyPr spcFirstLastPara="1" wrap="square" lIns="0" tIns="45700" rIns="91425" bIns="0" anchor="b" anchorCtr="0">
            <a:noAutofit/>
          </a:bodyPr>
          <a:lstStyle>
            <a:lvl1pPr lvl="0" algn="l">
              <a:lnSpc>
                <a:spcPct val="90000"/>
              </a:lnSpc>
              <a:spcBef>
                <a:spcPts val="0"/>
              </a:spcBef>
              <a:spcAft>
                <a:spcPts val="0"/>
              </a:spcAft>
              <a:buClr>
                <a:schemeClr val="dk2"/>
              </a:buClr>
              <a:buSzPts val="5000"/>
              <a:buFont typeface="Calibri"/>
              <a:buNone/>
              <a:defRPr sz="5000" b="1">
                <a:solidFill>
                  <a:schemeClr val="dk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46" name="Google Shape;2946;p311" title="Decorative"/>
          <p:cNvSpPr>
            <a:spLocks noGrp="1"/>
          </p:cNvSpPr>
          <p:nvPr>
            <p:ph type="pic" idx="2"/>
          </p:nvPr>
        </p:nvSpPr>
        <p:spPr>
          <a:xfrm>
            <a:off x="8634413" y="812800"/>
            <a:ext cx="3557587" cy="5232400"/>
          </a:xfrm>
          <a:prstGeom prst="rect">
            <a:avLst/>
          </a:prstGeom>
          <a:noFill/>
          <a:ln>
            <a:noFill/>
          </a:ln>
        </p:spPr>
      </p:sp>
      <p:sp>
        <p:nvSpPr>
          <p:cNvPr id="2947" name="Google Shape;2947;p311"/>
          <p:cNvSpPr txBox="1">
            <a:spLocks noGrp="1"/>
          </p:cNvSpPr>
          <p:nvPr>
            <p:ph type="body" idx="1"/>
          </p:nvPr>
        </p:nvSpPr>
        <p:spPr>
          <a:xfrm>
            <a:off x="4155313" y="879710"/>
            <a:ext cx="4294206" cy="75565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2"/>
              </a:buClr>
              <a:buSzPts val="1600"/>
              <a:buNone/>
              <a:defRPr sz="1600">
                <a:solidFill>
                  <a:schemeClr val="dk2"/>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4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48" name="Google Shape;2948;p311"/>
          <p:cNvSpPr txBox="1">
            <a:spLocks noGrp="1"/>
          </p:cNvSpPr>
          <p:nvPr>
            <p:ph type="body" idx="3"/>
          </p:nvPr>
        </p:nvSpPr>
        <p:spPr>
          <a:xfrm>
            <a:off x="4155313" y="1956155"/>
            <a:ext cx="4294206" cy="75565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Clr>
                <a:schemeClr val="dk2"/>
              </a:buClr>
              <a:buSzPts val="1600"/>
              <a:buNone/>
              <a:defRPr sz="1600">
                <a:solidFill>
                  <a:schemeClr val="dk2"/>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4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49" name="Google Shape;2949;p311"/>
          <p:cNvSpPr txBox="1">
            <a:spLocks noGrp="1"/>
          </p:cNvSpPr>
          <p:nvPr>
            <p:ph type="body" idx="4"/>
          </p:nvPr>
        </p:nvSpPr>
        <p:spPr>
          <a:xfrm>
            <a:off x="4155313" y="3032600"/>
            <a:ext cx="4294206" cy="75565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Clr>
                <a:schemeClr val="dk2"/>
              </a:buClr>
              <a:buSzPts val="1600"/>
              <a:buNone/>
              <a:defRPr sz="1600">
                <a:solidFill>
                  <a:schemeClr val="dk2"/>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4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50" name="Google Shape;2950;p311"/>
          <p:cNvSpPr txBox="1">
            <a:spLocks noGrp="1"/>
          </p:cNvSpPr>
          <p:nvPr>
            <p:ph type="body" idx="5"/>
          </p:nvPr>
        </p:nvSpPr>
        <p:spPr>
          <a:xfrm>
            <a:off x="4155313" y="4109045"/>
            <a:ext cx="4294206" cy="75565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Clr>
                <a:schemeClr val="dk2"/>
              </a:buClr>
              <a:buSzPts val="1600"/>
              <a:buNone/>
              <a:defRPr sz="1600">
                <a:solidFill>
                  <a:schemeClr val="dk2"/>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4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51" name="Google Shape;2951;p311"/>
          <p:cNvSpPr txBox="1">
            <a:spLocks noGrp="1"/>
          </p:cNvSpPr>
          <p:nvPr>
            <p:ph type="body" idx="6"/>
          </p:nvPr>
        </p:nvSpPr>
        <p:spPr>
          <a:xfrm>
            <a:off x="4155313" y="5185490"/>
            <a:ext cx="4294206" cy="75565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Clr>
                <a:schemeClr val="dk2"/>
              </a:buClr>
              <a:buSzPts val="1600"/>
              <a:buNone/>
              <a:defRPr sz="1600">
                <a:solidFill>
                  <a:schemeClr val="dk2"/>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4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952" name="Google Shape;2952;p311" title="Decorative"/>
          <p:cNvCxnSpPr/>
          <p:nvPr/>
        </p:nvCxnSpPr>
        <p:spPr>
          <a:xfrm>
            <a:off x="1791782" y="3899540"/>
            <a:ext cx="0" cy="1930310"/>
          </a:xfrm>
          <a:prstGeom prst="straightConnector1">
            <a:avLst/>
          </a:prstGeom>
          <a:noFill/>
          <a:ln w="76200" cap="flat" cmpd="sng">
            <a:solidFill>
              <a:schemeClr val="accent1">
                <a:alpha val="96862"/>
              </a:schemeClr>
            </a:solidFill>
            <a:prstDash val="solid"/>
            <a:miter lim="400000"/>
            <a:headEnd type="none" w="sm" len="sm"/>
            <a:tailEnd type="none" w="sm" len="sm"/>
          </a:ln>
        </p:spPr>
      </p:cxnSp>
    </p:spTree>
    <p:extLst>
      <p:ext uri="{BB962C8B-B14F-4D97-AF65-F5344CB8AC3E}">
        <p14:creationId xmlns:p14="http://schemas.microsoft.com/office/powerpoint/2010/main" val="3488382942"/>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matchingName="8_Custom Layout">
  <p:cSld name="8_Custom Layout">
    <p:spTree>
      <p:nvGrpSpPr>
        <p:cNvPr id="1" name="Shape 2953"/>
        <p:cNvGrpSpPr/>
        <p:nvPr/>
      </p:nvGrpSpPr>
      <p:grpSpPr>
        <a:xfrm>
          <a:off x="0" y="0"/>
          <a:ext cx="0" cy="0"/>
          <a:chOff x="0" y="0"/>
          <a:chExt cx="0" cy="0"/>
        </a:xfrm>
      </p:grpSpPr>
      <p:sp>
        <p:nvSpPr>
          <p:cNvPr id="2954" name="Google Shape;2954;p312" title="Decorative"/>
          <p:cNvSpPr>
            <a:spLocks noGrp="1"/>
          </p:cNvSpPr>
          <p:nvPr>
            <p:ph type="pic" idx="2"/>
          </p:nvPr>
        </p:nvSpPr>
        <p:spPr>
          <a:xfrm>
            <a:off x="361244" y="2225040"/>
            <a:ext cx="4536079" cy="4632960"/>
          </a:xfrm>
          <a:prstGeom prst="rect">
            <a:avLst/>
          </a:prstGeom>
          <a:noFill/>
          <a:ln>
            <a:noFill/>
          </a:ln>
        </p:spPr>
      </p:sp>
      <p:sp>
        <p:nvSpPr>
          <p:cNvPr id="2955" name="Google Shape;2955;p312"/>
          <p:cNvSpPr txBox="1">
            <a:spLocks noGrp="1"/>
          </p:cNvSpPr>
          <p:nvPr>
            <p:ph type="body" idx="1"/>
          </p:nvPr>
        </p:nvSpPr>
        <p:spPr>
          <a:xfrm>
            <a:off x="5121031" y="2055335"/>
            <a:ext cx="4294206" cy="75565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2"/>
              </a:buClr>
              <a:buSzPts val="1400"/>
              <a:buNone/>
              <a:defRPr sz="1400">
                <a:solidFill>
                  <a:schemeClr val="dk2"/>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4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56" name="Google Shape;2956;p312"/>
          <p:cNvSpPr txBox="1">
            <a:spLocks noGrp="1"/>
          </p:cNvSpPr>
          <p:nvPr>
            <p:ph type="body" idx="3"/>
          </p:nvPr>
        </p:nvSpPr>
        <p:spPr>
          <a:xfrm>
            <a:off x="5121031" y="2782449"/>
            <a:ext cx="4294206" cy="75565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Clr>
                <a:schemeClr val="dk2"/>
              </a:buClr>
              <a:buSzPts val="1400"/>
              <a:buNone/>
              <a:defRPr sz="1400">
                <a:solidFill>
                  <a:schemeClr val="dk2"/>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4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57" name="Google Shape;2957;p312"/>
          <p:cNvSpPr txBox="1">
            <a:spLocks noGrp="1"/>
          </p:cNvSpPr>
          <p:nvPr>
            <p:ph type="body" idx="4"/>
          </p:nvPr>
        </p:nvSpPr>
        <p:spPr>
          <a:xfrm>
            <a:off x="5121031" y="4352427"/>
            <a:ext cx="4294206" cy="75565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Clr>
                <a:schemeClr val="dk2"/>
              </a:buClr>
              <a:buSzPts val="1400"/>
              <a:buNone/>
              <a:defRPr sz="1400">
                <a:solidFill>
                  <a:schemeClr val="dk2"/>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4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58" name="Google Shape;2958;p312"/>
          <p:cNvSpPr txBox="1">
            <a:spLocks noGrp="1"/>
          </p:cNvSpPr>
          <p:nvPr>
            <p:ph type="body" idx="5"/>
          </p:nvPr>
        </p:nvSpPr>
        <p:spPr>
          <a:xfrm>
            <a:off x="5121031" y="3567438"/>
            <a:ext cx="4294206" cy="75565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Clr>
                <a:schemeClr val="dk2"/>
              </a:buClr>
              <a:buSzPts val="1400"/>
              <a:buNone/>
              <a:defRPr sz="1400">
                <a:solidFill>
                  <a:schemeClr val="dk2"/>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4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59" name="Google Shape;2959;p312"/>
          <p:cNvSpPr txBox="1">
            <a:spLocks noGrp="1"/>
          </p:cNvSpPr>
          <p:nvPr>
            <p:ph type="body" idx="6"/>
          </p:nvPr>
        </p:nvSpPr>
        <p:spPr>
          <a:xfrm>
            <a:off x="5121031" y="5137415"/>
            <a:ext cx="4294206" cy="75565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Clr>
                <a:schemeClr val="dk2"/>
              </a:buClr>
              <a:buSzPts val="1400"/>
              <a:buNone/>
              <a:defRPr sz="1400">
                <a:solidFill>
                  <a:schemeClr val="dk2"/>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4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60" name="Google Shape;2960;p312" title="Decorative"/>
          <p:cNvSpPr/>
          <p:nvPr/>
        </p:nvSpPr>
        <p:spPr>
          <a:xfrm>
            <a:off x="353385" y="0"/>
            <a:ext cx="4572513" cy="205930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2961" name="Google Shape;2961;p312" title="Decorative"/>
          <p:cNvCxnSpPr/>
          <p:nvPr/>
        </p:nvCxnSpPr>
        <p:spPr>
          <a:xfrm>
            <a:off x="1560255" y="445140"/>
            <a:ext cx="0" cy="1930310"/>
          </a:xfrm>
          <a:prstGeom prst="straightConnector1">
            <a:avLst/>
          </a:prstGeom>
          <a:noFill/>
          <a:ln w="76200" cap="flat" cmpd="sng">
            <a:solidFill>
              <a:srgbClr val="C78A97">
                <a:alpha val="96862"/>
              </a:srgbClr>
            </a:solidFill>
            <a:prstDash val="solid"/>
            <a:miter lim="400000"/>
            <a:headEnd type="none" w="sm" len="sm"/>
            <a:tailEnd type="none" w="sm" len="sm"/>
          </a:ln>
        </p:spPr>
      </p:cxnSp>
      <p:sp>
        <p:nvSpPr>
          <p:cNvPr id="2962" name="Google Shape;2962;p312"/>
          <p:cNvSpPr txBox="1">
            <a:spLocks noGrp="1"/>
          </p:cNvSpPr>
          <p:nvPr>
            <p:ph type="title"/>
          </p:nvPr>
        </p:nvSpPr>
        <p:spPr>
          <a:xfrm>
            <a:off x="595100" y="192385"/>
            <a:ext cx="2275389" cy="1025525"/>
          </a:xfrm>
          <a:prstGeom prst="rect">
            <a:avLst/>
          </a:prstGeom>
          <a:noFill/>
          <a:ln>
            <a:noFill/>
          </a:ln>
        </p:spPr>
        <p:txBody>
          <a:bodyPr spcFirstLastPara="1" wrap="square" lIns="0" tIns="45700" rIns="91425" bIns="0" anchor="b" anchorCtr="0">
            <a:noAutofit/>
          </a:bodyPr>
          <a:lstStyle>
            <a:lvl1pPr lvl="0" algn="l">
              <a:lnSpc>
                <a:spcPct val="90000"/>
              </a:lnSpc>
              <a:spcBef>
                <a:spcPts val="0"/>
              </a:spcBef>
              <a:spcAft>
                <a:spcPts val="0"/>
              </a:spcAft>
              <a:buClr>
                <a:schemeClr val="lt1"/>
              </a:buClr>
              <a:buSzPts val="5000"/>
              <a:buFont typeface="Calibri"/>
              <a:buNone/>
              <a:defRPr sz="5000" b="1">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76511690"/>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matchingName="41_Custom Layout">
  <p:cSld name="41_Custom Layout">
    <p:spTree>
      <p:nvGrpSpPr>
        <p:cNvPr id="1" name="Shape 2963"/>
        <p:cNvGrpSpPr/>
        <p:nvPr/>
      </p:nvGrpSpPr>
      <p:grpSpPr>
        <a:xfrm>
          <a:off x="0" y="0"/>
          <a:ext cx="0" cy="0"/>
          <a:chOff x="0" y="0"/>
          <a:chExt cx="0" cy="0"/>
        </a:xfrm>
      </p:grpSpPr>
      <p:sp>
        <p:nvSpPr>
          <p:cNvPr id="2964" name="Google Shape;2964;p313" title="Decorative"/>
          <p:cNvSpPr>
            <a:spLocks noGrp="1"/>
          </p:cNvSpPr>
          <p:nvPr>
            <p:ph type="pic" idx="2"/>
          </p:nvPr>
        </p:nvSpPr>
        <p:spPr>
          <a:xfrm>
            <a:off x="6264877" y="0"/>
            <a:ext cx="5927124" cy="6858000"/>
          </a:xfrm>
          <a:prstGeom prst="rect">
            <a:avLst/>
          </a:prstGeom>
          <a:noFill/>
          <a:ln>
            <a:noFill/>
          </a:ln>
        </p:spPr>
      </p:sp>
      <p:sp>
        <p:nvSpPr>
          <p:cNvPr id="2965" name="Google Shape;2965;p313"/>
          <p:cNvSpPr txBox="1">
            <a:spLocks noGrp="1"/>
          </p:cNvSpPr>
          <p:nvPr>
            <p:ph type="body" idx="1"/>
          </p:nvPr>
        </p:nvSpPr>
        <p:spPr>
          <a:xfrm>
            <a:off x="471529" y="2348736"/>
            <a:ext cx="4294206" cy="75565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2"/>
              </a:buClr>
              <a:buSzPts val="1400"/>
              <a:buNone/>
              <a:defRPr sz="1400">
                <a:solidFill>
                  <a:schemeClr val="dk2"/>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4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66" name="Google Shape;2966;p313"/>
          <p:cNvSpPr txBox="1">
            <a:spLocks noGrp="1"/>
          </p:cNvSpPr>
          <p:nvPr>
            <p:ph type="body" idx="3"/>
          </p:nvPr>
        </p:nvSpPr>
        <p:spPr>
          <a:xfrm>
            <a:off x="471529" y="3075850"/>
            <a:ext cx="4294206" cy="75565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Clr>
                <a:schemeClr val="dk2"/>
              </a:buClr>
              <a:buSzPts val="1400"/>
              <a:buNone/>
              <a:defRPr sz="1400">
                <a:solidFill>
                  <a:schemeClr val="dk2"/>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4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67" name="Google Shape;2967;p313"/>
          <p:cNvSpPr txBox="1">
            <a:spLocks noGrp="1"/>
          </p:cNvSpPr>
          <p:nvPr>
            <p:ph type="body" idx="4"/>
          </p:nvPr>
        </p:nvSpPr>
        <p:spPr>
          <a:xfrm>
            <a:off x="471529" y="4645828"/>
            <a:ext cx="4294206" cy="75565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Clr>
                <a:schemeClr val="dk2"/>
              </a:buClr>
              <a:buSzPts val="1400"/>
              <a:buNone/>
              <a:defRPr sz="1400">
                <a:solidFill>
                  <a:schemeClr val="dk2"/>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4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68" name="Google Shape;2968;p313"/>
          <p:cNvSpPr txBox="1">
            <a:spLocks noGrp="1"/>
          </p:cNvSpPr>
          <p:nvPr>
            <p:ph type="body" idx="5"/>
          </p:nvPr>
        </p:nvSpPr>
        <p:spPr>
          <a:xfrm>
            <a:off x="471529" y="3860839"/>
            <a:ext cx="4294206" cy="75565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Clr>
                <a:schemeClr val="dk2"/>
              </a:buClr>
              <a:buSzPts val="1400"/>
              <a:buNone/>
              <a:defRPr sz="1400">
                <a:solidFill>
                  <a:schemeClr val="dk2"/>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4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69" name="Google Shape;2969;p313"/>
          <p:cNvSpPr txBox="1">
            <a:spLocks noGrp="1"/>
          </p:cNvSpPr>
          <p:nvPr>
            <p:ph type="body" idx="6"/>
          </p:nvPr>
        </p:nvSpPr>
        <p:spPr>
          <a:xfrm>
            <a:off x="471529" y="5430816"/>
            <a:ext cx="4294206" cy="75565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Clr>
                <a:schemeClr val="dk2"/>
              </a:buClr>
              <a:buSzPts val="1400"/>
              <a:buNone/>
              <a:defRPr sz="1400">
                <a:solidFill>
                  <a:schemeClr val="dk2"/>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4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70" name="Google Shape;2970;p313" title="Decorative"/>
          <p:cNvSpPr/>
          <p:nvPr/>
        </p:nvSpPr>
        <p:spPr>
          <a:xfrm>
            <a:off x="353385" y="0"/>
            <a:ext cx="4572513" cy="205930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2971" name="Google Shape;2971;p313" title="Decorative"/>
          <p:cNvCxnSpPr/>
          <p:nvPr/>
        </p:nvCxnSpPr>
        <p:spPr>
          <a:xfrm>
            <a:off x="1560255" y="445140"/>
            <a:ext cx="0" cy="1930310"/>
          </a:xfrm>
          <a:prstGeom prst="straightConnector1">
            <a:avLst/>
          </a:prstGeom>
          <a:noFill/>
          <a:ln w="76200" cap="flat" cmpd="sng">
            <a:solidFill>
              <a:srgbClr val="D2A1AC">
                <a:alpha val="96862"/>
              </a:srgbClr>
            </a:solidFill>
            <a:prstDash val="solid"/>
            <a:miter lim="400000"/>
            <a:headEnd type="none" w="sm" len="sm"/>
            <a:tailEnd type="none" w="sm" len="sm"/>
          </a:ln>
        </p:spPr>
      </p:cxnSp>
      <p:sp>
        <p:nvSpPr>
          <p:cNvPr id="2972" name="Google Shape;2972;p313"/>
          <p:cNvSpPr txBox="1">
            <a:spLocks noGrp="1"/>
          </p:cNvSpPr>
          <p:nvPr>
            <p:ph type="title"/>
          </p:nvPr>
        </p:nvSpPr>
        <p:spPr>
          <a:xfrm>
            <a:off x="595100" y="192385"/>
            <a:ext cx="2275389" cy="1025525"/>
          </a:xfrm>
          <a:prstGeom prst="rect">
            <a:avLst/>
          </a:prstGeom>
          <a:noFill/>
          <a:ln>
            <a:noFill/>
          </a:ln>
        </p:spPr>
        <p:txBody>
          <a:bodyPr spcFirstLastPara="1" wrap="square" lIns="0" tIns="45700" rIns="91425" bIns="0" anchor="b" anchorCtr="0">
            <a:noAutofit/>
          </a:bodyPr>
          <a:lstStyle>
            <a:lvl1pPr lvl="0" algn="l">
              <a:lnSpc>
                <a:spcPct val="90000"/>
              </a:lnSpc>
              <a:spcBef>
                <a:spcPts val="0"/>
              </a:spcBef>
              <a:spcAft>
                <a:spcPts val="0"/>
              </a:spcAft>
              <a:buClr>
                <a:schemeClr val="lt1"/>
              </a:buClr>
              <a:buSzPts val="5000"/>
              <a:buFont typeface="Calibri"/>
              <a:buNone/>
              <a:defRPr sz="5000" b="1">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244706410"/>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973"/>
        <p:cNvGrpSpPr/>
        <p:nvPr/>
      </p:nvGrpSpPr>
      <p:grpSpPr>
        <a:xfrm>
          <a:off x="0" y="0"/>
          <a:ext cx="0" cy="0"/>
          <a:chOff x="0" y="0"/>
          <a:chExt cx="0" cy="0"/>
        </a:xfrm>
      </p:grpSpPr>
      <p:sp>
        <p:nvSpPr>
          <p:cNvPr id="2974" name="Google Shape;2974;p314"/>
          <p:cNvSpPr txBox="1">
            <a:spLocks noGrp="1"/>
          </p:cNvSpPr>
          <p:nvPr>
            <p:ph type="title"/>
          </p:nvPr>
        </p:nvSpPr>
        <p:spPr>
          <a:xfrm>
            <a:off x="769354" y="2596916"/>
            <a:ext cx="4385841"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75" name="Google Shape;2975;p314" title="Decorative"/>
          <p:cNvSpPr>
            <a:spLocks noGrp="1"/>
          </p:cNvSpPr>
          <p:nvPr>
            <p:ph type="pic" idx="2"/>
          </p:nvPr>
        </p:nvSpPr>
        <p:spPr>
          <a:xfrm>
            <a:off x="6096000" y="1"/>
            <a:ext cx="6096000" cy="6858000"/>
          </a:xfrm>
          <a:prstGeom prst="rect">
            <a:avLst/>
          </a:prstGeom>
          <a:noFill/>
          <a:ln>
            <a:noFill/>
          </a:ln>
        </p:spPr>
      </p:sp>
      <p:sp>
        <p:nvSpPr>
          <p:cNvPr id="2976" name="Google Shape;2976;p314"/>
          <p:cNvSpPr txBox="1">
            <a:spLocks noGrp="1"/>
          </p:cNvSpPr>
          <p:nvPr>
            <p:ph type="body" idx="1"/>
          </p:nvPr>
        </p:nvSpPr>
        <p:spPr>
          <a:xfrm>
            <a:off x="769353" y="4628132"/>
            <a:ext cx="4385841" cy="132556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chemeClr val="dk1"/>
              </a:buClr>
              <a:buSzPts val="1400"/>
              <a:buNone/>
              <a:defRPr sz="1400">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77" name="Google Shape;2977;p314"/>
          <p:cNvSpPr txBox="1">
            <a:spLocks noGrp="1"/>
          </p:cNvSpPr>
          <p:nvPr>
            <p:ph type="body" idx="3"/>
          </p:nvPr>
        </p:nvSpPr>
        <p:spPr>
          <a:xfrm>
            <a:off x="769353" y="4165142"/>
            <a:ext cx="4385841" cy="382749"/>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1600"/>
              <a:buNone/>
              <a:defRPr sz="1600" b="1">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978" name="Google Shape;2978;p314" title="Decorative"/>
          <p:cNvCxnSpPr/>
          <p:nvPr/>
        </p:nvCxnSpPr>
        <p:spPr>
          <a:xfrm rot="10800000">
            <a:off x="527427" y="1631760"/>
            <a:ext cx="0" cy="4321933"/>
          </a:xfrm>
          <a:prstGeom prst="straightConnector1">
            <a:avLst/>
          </a:prstGeom>
          <a:noFill/>
          <a:ln w="76200" cap="flat" cmpd="sng">
            <a:solidFill>
              <a:schemeClr val="accent1">
                <a:alpha val="96862"/>
              </a:schemeClr>
            </a:solidFill>
            <a:prstDash val="solid"/>
            <a:miter lim="400000"/>
            <a:headEnd type="none" w="sm" len="sm"/>
            <a:tailEnd type="none" w="sm" len="sm"/>
          </a:ln>
        </p:spPr>
      </p:cxnSp>
      <p:sp>
        <p:nvSpPr>
          <p:cNvPr id="2979" name="Google Shape;2979;p314" title="Decorative"/>
          <p:cNvSpPr>
            <a:spLocks noGrp="1"/>
          </p:cNvSpPr>
          <p:nvPr>
            <p:ph type="pic" idx="4"/>
          </p:nvPr>
        </p:nvSpPr>
        <p:spPr>
          <a:xfrm>
            <a:off x="769354" y="1631760"/>
            <a:ext cx="804759" cy="804759"/>
          </a:xfrm>
          <a:prstGeom prst="rect">
            <a:avLst/>
          </a:prstGeom>
          <a:solidFill>
            <a:schemeClr val="lt1"/>
          </a:solidFill>
          <a:ln>
            <a:noFill/>
          </a:ln>
        </p:spPr>
      </p:sp>
    </p:spTree>
    <p:extLst>
      <p:ext uri="{BB962C8B-B14F-4D97-AF65-F5344CB8AC3E}">
        <p14:creationId xmlns:p14="http://schemas.microsoft.com/office/powerpoint/2010/main" val="1464855114"/>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2980"/>
        <p:cNvGrpSpPr/>
        <p:nvPr/>
      </p:nvGrpSpPr>
      <p:grpSpPr>
        <a:xfrm>
          <a:off x="0" y="0"/>
          <a:ext cx="0" cy="0"/>
          <a:chOff x="0" y="0"/>
          <a:chExt cx="0" cy="0"/>
        </a:xfrm>
      </p:grpSpPr>
      <p:sp>
        <p:nvSpPr>
          <p:cNvPr id="2981" name="Google Shape;2981;p315" title="Decorative"/>
          <p:cNvSpPr>
            <a:spLocks noGrp="1"/>
          </p:cNvSpPr>
          <p:nvPr>
            <p:ph type="pic" idx="2"/>
          </p:nvPr>
        </p:nvSpPr>
        <p:spPr>
          <a:xfrm>
            <a:off x="1" y="2808079"/>
            <a:ext cx="6096000" cy="4049920"/>
          </a:xfrm>
          <a:prstGeom prst="rect">
            <a:avLst/>
          </a:prstGeom>
          <a:noFill/>
          <a:ln>
            <a:noFill/>
          </a:ln>
        </p:spPr>
      </p:sp>
      <p:sp>
        <p:nvSpPr>
          <p:cNvPr id="2982" name="Google Shape;2982;p315"/>
          <p:cNvSpPr txBox="1">
            <a:spLocks noGrp="1"/>
          </p:cNvSpPr>
          <p:nvPr>
            <p:ph type="title"/>
          </p:nvPr>
        </p:nvSpPr>
        <p:spPr>
          <a:xfrm>
            <a:off x="838200" y="571465"/>
            <a:ext cx="5257801" cy="1325563"/>
          </a:xfrm>
          <a:prstGeom prst="rect">
            <a:avLst/>
          </a:prstGeom>
          <a:noFill/>
          <a:ln>
            <a:noFill/>
          </a:ln>
        </p:spPr>
        <p:txBody>
          <a:bodyPr spcFirstLastPara="1" wrap="square" lIns="91425" tIns="45700" rIns="91425" bIns="45700" anchor="b" anchorCtr="0">
            <a:normAutofit/>
          </a:bodyPr>
          <a:lstStyle>
            <a:lvl1pPr lvl="0" algn="r">
              <a:lnSpc>
                <a:spcPct val="90000"/>
              </a:lnSpc>
              <a:spcBef>
                <a:spcPts val="0"/>
              </a:spcBef>
              <a:spcAft>
                <a:spcPts val="0"/>
              </a:spcAft>
              <a:buClr>
                <a:schemeClr val="dk1"/>
              </a:buClr>
              <a:buSzPts val="4000"/>
              <a:buFont typeface="Calibri"/>
              <a:buNone/>
              <a:defRPr sz="4000">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83" name="Google Shape;2983;p315"/>
          <p:cNvSpPr txBox="1">
            <a:spLocks noGrp="1"/>
          </p:cNvSpPr>
          <p:nvPr>
            <p:ph type="body" idx="1"/>
          </p:nvPr>
        </p:nvSpPr>
        <p:spPr>
          <a:xfrm>
            <a:off x="6987825" y="2808079"/>
            <a:ext cx="4312353" cy="382749"/>
          </a:xfrm>
          <a:prstGeom prst="rect">
            <a:avLst/>
          </a:prstGeom>
          <a:noFill/>
          <a:ln>
            <a:noFill/>
          </a:ln>
        </p:spPr>
        <p:txBody>
          <a:bodyPr spcFirstLastPara="1" wrap="square" lIns="0" tIns="45700" rIns="91425" bIns="45700" anchor="b" anchorCtr="0">
            <a:normAutofit/>
          </a:bodyPr>
          <a:lstStyle>
            <a:lvl1pPr marL="457200" lvl="0" indent="-330200" algn="l">
              <a:lnSpc>
                <a:spcPct val="90000"/>
              </a:lnSpc>
              <a:spcBef>
                <a:spcPts val="1000"/>
              </a:spcBef>
              <a:spcAft>
                <a:spcPts val="0"/>
              </a:spcAft>
              <a:buClr>
                <a:schemeClr val="dk1"/>
              </a:buClr>
              <a:buSzPts val="1600"/>
              <a:buChar char="•"/>
              <a:defRPr sz="1600" b="1">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84" name="Google Shape;2984;p315"/>
          <p:cNvSpPr txBox="1">
            <a:spLocks noGrp="1"/>
          </p:cNvSpPr>
          <p:nvPr>
            <p:ph type="body" idx="3"/>
          </p:nvPr>
        </p:nvSpPr>
        <p:spPr>
          <a:xfrm>
            <a:off x="6987825" y="3212363"/>
            <a:ext cx="4312353" cy="2962659"/>
          </a:xfrm>
          <a:prstGeom prst="rect">
            <a:avLst/>
          </a:prstGeom>
          <a:noFill/>
          <a:ln>
            <a:noFill/>
          </a:ln>
        </p:spPr>
        <p:txBody>
          <a:bodyPr spcFirstLastPara="1" wrap="square" lIns="0" tIns="72000" rIns="91425" bIns="45700" anchor="t" anchorCtr="0">
            <a:normAutofit/>
          </a:bodyPr>
          <a:lstStyle>
            <a:lvl1pPr marL="457200" lvl="0" indent="-317500" algn="l">
              <a:lnSpc>
                <a:spcPct val="90000"/>
              </a:lnSpc>
              <a:spcBef>
                <a:spcPts val="1000"/>
              </a:spcBef>
              <a:spcAft>
                <a:spcPts val="0"/>
              </a:spcAft>
              <a:buClr>
                <a:schemeClr val="dk1"/>
              </a:buClr>
              <a:buSzPts val="1400"/>
              <a:buChar char="•"/>
              <a:defRPr sz="1400">
                <a:latin typeface="Calibri"/>
                <a:ea typeface="Calibri"/>
                <a:cs typeface="Calibri"/>
                <a:sym typeface="Calibri"/>
              </a:defRPr>
            </a:lvl1pPr>
            <a:lvl2pPr marL="914400" lvl="1" indent="-304800" algn="l">
              <a:lnSpc>
                <a:spcPct val="90000"/>
              </a:lnSpc>
              <a:spcBef>
                <a:spcPts val="500"/>
              </a:spcBef>
              <a:spcAft>
                <a:spcPts val="0"/>
              </a:spcAft>
              <a:buClr>
                <a:schemeClr val="dk1"/>
              </a:buClr>
              <a:buSzPts val="1200"/>
              <a:buChar char="•"/>
              <a:defRPr sz="1200">
                <a:latin typeface="Calibri"/>
                <a:ea typeface="Calibri"/>
                <a:cs typeface="Calibri"/>
                <a:sym typeface="Calibri"/>
              </a:defRPr>
            </a:lvl2pPr>
            <a:lvl3pPr marL="1371600" lvl="2" indent="-298450" algn="l">
              <a:lnSpc>
                <a:spcPct val="90000"/>
              </a:lnSpc>
              <a:spcBef>
                <a:spcPts val="500"/>
              </a:spcBef>
              <a:spcAft>
                <a:spcPts val="0"/>
              </a:spcAft>
              <a:buClr>
                <a:schemeClr val="dk1"/>
              </a:buClr>
              <a:buSzPts val="1100"/>
              <a:buChar char="•"/>
              <a:defRPr sz="1100">
                <a:latin typeface="Calibri"/>
                <a:ea typeface="Calibri"/>
                <a:cs typeface="Calibri"/>
                <a:sym typeface="Calibri"/>
              </a:defRPr>
            </a:lvl3pPr>
            <a:lvl4pPr marL="1828800" lvl="3" indent="-295275" algn="l">
              <a:lnSpc>
                <a:spcPct val="90000"/>
              </a:lnSpc>
              <a:spcBef>
                <a:spcPts val="500"/>
              </a:spcBef>
              <a:spcAft>
                <a:spcPts val="0"/>
              </a:spcAft>
              <a:buClr>
                <a:schemeClr val="dk1"/>
              </a:buClr>
              <a:buSzPts val="1050"/>
              <a:buChar char="•"/>
              <a:defRPr sz="1050">
                <a:latin typeface="Calibri"/>
                <a:ea typeface="Calibri"/>
                <a:cs typeface="Calibri"/>
                <a:sym typeface="Calibri"/>
              </a:defRPr>
            </a:lvl4pPr>
            <a:lvl5pPr marL="2286000" lvl="4" indent="-295275" algn="l">
              <a:lnSpc>
                <a:spcPct val="90000"/>
              </a:lnSpc>
              <a:spcBef>
                <a:spcPts val="500"/>
              </a:spcBef>
              <a:spcAft>
                <a:spcPts val="0"/>
              </a:spcAft>
              <a:buClr>
                <a:schemeClr val="dk1"/>
              </a:buClr>
              <a:buSzPts val="1050"/>
              <a:buChar char="•"/>
              <a:defRPr sz="1050">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985" name="Google Shape;2985;p315" title="Decorative"/>
          <p:cNvCxnSpPr/>
          <p:nvPr/>
        </p:nvCxnSpPr>
        <p:spPr>
          <a:xfrm>
            <a:off x="5130846" y="1256529"/>
            <a:ext cx="0" cy="1930310"/>
          </a:xfrm>
          <a:prstGeom prst="straightConnector1">
            <a:avLst/>
          </a:prstGeom>
          <a:noFill/>
          <a:ln w="76200" cap="flat" cmpd="sng">
            <a:solidFill>
              <a:schemeClr val="accent1">
                <a:alpha val="96862"/>
              </a:schemeClr>
            </a:solidFill>
            <a:prstDash val="solid"/>
            <a:miter lim="400000"/>
            <a:headEnd type="none" w="sm" len="sm"/>
            <a:tailEnd type="none" w="sm" len="sm"/>
          </a:ln>
        </p:spPr>
      </p:cxnSp>
    </p:spTree>
    <p:extLst>
      <p:ext uri="{BB962C8B-B14F-4D97-AF65-F5344CB8AC3E}">
        <p14:creationId xmlns:p14="http://schemas.microsoft.com/office/powerpoint/2010/main" val="366772246"/>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matchingName="20_Custom Layout">
  <p:cSld name="20_Custom Layout">
    <p:spTree>
      <p:nvGrpSpPr>
        <p:cNvPr id="1" name="Shape 2986"/>
        <p:cNvGrpSpPr/>
        <p:nvPr/>
      </p:nvGrpSpPr>
      <p:grpSpPr>
        <a:xfrm>
          <a:off x="0" y="0"/>
          <a:ext cx="0" cy="0"/>
          <a:chOff x="0" y="0"/>
          <a:chExt cx="0" cy="0"/>
        </a:xfrm>
      </p:grpSpPr>
      <p:sp>
        <p:nvSpPr>
          <p:cNvPr id="2987" name="Google Shape;2987;p316"/>
          <p:cNvSpPr/>
          <p:nvPr/>
        </p:nvSpPr>
        <p:spPr>
          <a:xfrm>
            <a:off x="0" y="3429000"/>
            <a:ext cx="6096001" cy="3429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88" name="Google Shape;2988;p316" title="Decorative"/>
          <p:cNvSpPr>
            <a:spLocks noGrp="1"/>
          </p:cNvSpPr>
          <p:nvPr>
            <p:ph type="pic" idx="2"/>
          </p:nvPr>
        </p:nvSpPr>
        <p:spPr>
          <a:xfrm>
            <a:off x="1" y="0"/>
            <a:ext cx="6096000" cy="3429000"/>
          </a:xfrm>
          <a:prstGeom prst="rect">
            <a:avLst/>
          </a:prstGeom>
          <a:noFill/>
          <a:ln>
            <a:noFill/>
          </a:ln>
        </p:spPr>
      </p:sp>
      <p:sp>
        <p:nvSpPr>
          <p:cNvPr id="2989" name="Google Shape;2989;p316"/>
          <p:cNvSpPr txBox="1">
            <a:spLocks noGrp="1"/>
          </p:cNvSpPr>
          <p:nvPr>
            <p:ph type="title"/>
          </p:nvPr>
        </p:nvSpPr>
        <p:spPr>
          <a:xfrm>
            <a:off x="6987825" y="1190909"/>
            <a:ext cx="4554008" cy="1325563"/>
          </a:xfrm>
          <a:prstGeom prst="rect">
            <a:avLst/>
          </a:prstGeom>
          <a:noFill/>
          <a:ln>
            <a:noFill/>
          </a:ln>
        </p:spPr>
        <p:txBody>
          <a:bodyPr spcFirstLastPara="1" wrap="square" lIns="0" tIns="45700" rIns="91425" bIns="45700" anchor="b" anchorCtr="0">
            <a:normAutofit/>
          </a:bodyPr>
          <a:lstStyle>
            <a:lvl1pPr lvl="0" algn="l">
              <a:lnSpc>
                <a:spcPct val="90000"/>
              </a:lnSpc>
              <a:spcBef>
                <a:spcPts val="0"/>
              </a:spcBef>
              <a:spcAft>
                <a:spcPts val="0"/>
              </a:spcAft>
              <a:buClr>
                <a:schemeClr val="dk1"/>
              </a:buClr>
              <a:buSzPts val="4000"/>
              <a:buFont typeface="Calibri"/>
              <a:buNone/>
              <a:defRPr sz="4000">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90" name="Google Shape;2990;p316"/>
          <p:cNvSpPr txBox="1">
            <a:spLocks noGrp="1"/>
          </p:cNvSpPr>
          <p:nvPr>
            <p:ph type="body" idx="1"/>
          </p:nvPr>
        </p:nvSpPr>
        <p:spPr>
          <a:xfrm>
            <a:off x="6997253" y="2516138"/>
            <a:ext cx="4544580" cy="382749"/>
          </a:xfrm>
          <a:prstGeom prst="rect">
            <a:avLst/>
          </a:prstGeom>
          <a:noFill/>
          <a:ln>
            <a:noFill/>
          </a:ln>
        </p:spPr>
        <p:txBody>
          <a:bodyPr spcFirstLastPara="1" wrap="square" lIns="0" tIns="45700" rIns="91425" bIns="45700" anchor="b" anchorCtr="0">
            <a:normAutofit/>
          </a:bodyPr>
          <a:lstStyle>
            <a:lvl1pPr marL="457200" lvl="0" indent="-330200" algn="l">
              <a:lnSpc>
                <a:spcPct val="90000"/>
              </a:lnSpc>
              <a:spcBef>
                <a:spcPts val="1000"/>
              </a:spcBef>
              <a:spcAft>
                <a:spcPts val="0"/>
              </a:spcAft>
              <a:buClr>
                <a:schemeClr val="dk1"/>
              </a:buClr>
              <a:buSzPts val="1600"/>
              <a:buChar char="•"/>
              <a:defRPr sz="1600" b="1">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91" name="Google Shape;2991;p316"/>
          <p:cNvSpPr txBox="1">
            <a:spLocks noGrp="1"/>
          </p:cNvSpPr>
          <p:nvPr>
            <p:ph type="body" idx="3"/>
          </p:nvPr>
        </p:nvSpPr>
        <p:spPr>
          <a:xfrm>
            <a:off x="6997253" y="2920422"/>
            <a:ext cx="4544580" cy="3226378"/>
          </a:xfrm>
          <a:prstGeom prst="rect">
            <a:avLst/>
          </a:prstGeom>
          <a:noFill/>
          <a:ln>
            <a:noFill/>
          </a:ln>
        </p:spPr>
        <p:txBody>
          <a:bodyPr spcFirstLastPara="1" wrap="square" lIns="0" tIns="72000" rIns="91425" bIns="45700" anchor="t" anchorCtr="0">
            <a:normAutofit/>
          </a:bodyPr>
          <a:lstStyle>
            <a:lvl1pPr marL="457200" lvl="0" indent="-317500" algn="l">
              <a:lnSpc>
                <a:spcPct val="90000"/>
              </a:lnSpc>
              <a:spcBef>
                <a:spcPts val="1000"/>
              </a:spcBef>
              <a:spcAft>
                <a:spcPts val="0"/>
              </a:spcAft>
              <a:buClr>
                <a:schemeClr val="dk1"/>
              </a:buClr>
              <a:buSzPts val="1400"/>
              <a:buChar char="•"/>
              <a:defRPr sz="1400"/>
            </a:lvl1pPr>
            <a:lvl2pPr marL="914400" lvl="1" indent="-304800" algn="l">
              <a:lnSpc>
                <a:spcPct val="90000"/>
              </a:lnSpc>
              <a:spcBef>
                <a:spcPts val="500"/>
              </a:spcBef>
              <a:spcAft>
                <a:spcPts val="0"/>
              </a:spcAft>
              <a:buClr>
                <a:schemeClr val="dk1"/>
              </a:buClr>
              <a:buSzPts val="1200"/>
              <a:buChar char="•"/>
              <a:defRPr sz="1200"/>
            </a:lvl2pPr>
            <a:lvl3pPr marL="1371600" lvl="2" indent="-298450" algn="l">
              <a:lnSpc>
                <a:spcPct val="90000"/>
              </a:lnSpc>
              <a:spcBef>
                <a:spcPts val="500"/>
              </a:spcBef>
              <a:spcAft>
                <a:spcPts val="0"/>
              </a:spcAft>
              <a:buClr>
                <a:schemeClr val="dk1"/>
              </a:buClr>
              <a:buSzPts val="1100"/>
              <a:buChar char="•"/>
              <a:defRPr sz="1100"/>
            </a:lvl3pPr>
            <a:lvl4pPr marL="1828800" lvl="3" indent="-295275" algn="l">
              <a:lnSpc>
                <a:spcPct val="90000"/>
              </a:lnSpc>
              <a:spcBef>
                <a:spcPts val="500"/>
              </a:spcBef>
              <a:spcAft>
                <a:spcPts val="0"/>
              </a:spcAft>
              <a:buClr>
                <a:schemeClr val="dk1"/>
              </a:buClr>
              <a:buSzPts val="1050"/>
              <a:buChar char="•"/>
              <a:defRPr sz="1050"/>
            </a:lvl4pPr>
            <a:lvl5pPr marL="2286000" lvl="4" indent="-295275" algn="l">
              <a:lnSpc>
                <a:spcPct val="90000"/>
              </a:lnSpc>
              <a:spcBef>
                <a:spcPts val="500"/>
              </a:spcBef>
              <a:spcAft>
                <a:spcPts val="0"/>
              </a:spcAft>
              <a:buClr>
                <a:schemeClr val="dk1"/>
              </a:buClr>
              <a:buSzPts val="1050"/>
              <a:buChar char="•"/>
              <a:defRPr sz="105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92" name="Google Shape;2992;p316"/>
          <p:cNvSpPr txBox="1">
            <a:spLocks noGrp="1"/>
          </p:cNvSpPr>
          <p:nvPr>
            <p:ph type="body" idx="4"/>
          </p:nvPr>
        </p:nvSpPr>
        <p:spPr>
          <a:xfrm>
            <a:off x="838199" y="3606800"/>
            <a:ext cx="4927601" cy="2540000"/>
          </a:xfrm>
          <a:prstGeom prst="rect">
            <a:avLst/>
          </a:prstGeom>
          <a:noFill/>
          <a:ln>
            <a:noFill/>
          </a:ln>
        </p:spPr>
        <p:txBody>
          <a:bodyPr spcFirstLastPara="1" wrap="square" lIns="0" tIns="72000" rIns="91425" bIns="45700" anchor="t" anchorCtr="0">
            <a:normAutofit/>
          </a:bodyPr>
          <a:lstStyle>
            <a:lvl1pPr marL="457200" lvl="0" indent="-406400" algn="l">
              <a:lnSpc>
                <a:spcPct val="90000"/>
              </a:lnSpc>
              <a:spcBef>
                <a:spcPts val="1000"/>
              </a:spcBef>
              <a:spcAft>
                <a:spcPts val="0"/>
              </a:spcAft>
              <a:buClr>
                <a:schemeClr val="lt1"/>
              </a:buClr>
              <a:buSzPts val="2800"/>
              <a:buChar char="•"/>
              <a:defRPr sz="2800">
                <a:solidFill>
                  <a:schemeClr val="lt1"/>
                </a:solidFill>
              </a:defRPr>
            </a:lvl1pPr>
            <a:lvl2pPr marL="914400" lvl="1" indent="-381000" algn="l">
              <a:lnSpc>
                <a:spcPct val="90000"/>
              </a:lnSpc>
              <a:spcBef>
                <a:spcPts val="500"/>
              </a:spcBef>
              <a:spcAft>
                <a:spcPts val="0"/>
              </a:spcAft>
              <a:buClr>
                <a:schemeClr val="lt1"/>
              </a:buClr>
              <a:buSzPts val="2400"/>
              <a:buChar char="•"/>
              <a:defRPr sz="2400">
                <a:solidFill>
                  <a:schemeClr val="lt1"/>
                </a:solidFill>
              </a:defRPr>
            </a:lvl2pPr>
            <a:lvl3pPr marL="1371600" lvl="2" indent="-355600" algn="l">
              <a:lnSpc>
                <a:spcPct val="90000"/>
              </a:lnSpc>
              <a:spcBef>
                <a:spcPts val="500"/>
              </a:spcBef>
              <a:spcAft>
                <a:spcPts val="0"/>
              </a:spcAft>
              <a:buClr>
                <a:schemeClr val="lt1"/>
              </a:buClr>
              <a:buSzPts val="2000"/>
              <a:buChar char="•"/>
              <a:defRPr sz="2000">
                <a:solidFill>
                  <a:schemeClr val="lt1"/>
                </a:solidFill>
              </a:defRPr>
            </a:lvl3pPr>
            <a:lvl4pPr marL="1828800" lvl="3" indent="-342900" algn="l">
              <a:lnSpc>
                <a:spcPct val="90000"/>
              </a:lnSpc>
              <a:spcBef>
                <a:spcPts val="500"/>
              </a:spcBef>
              <a:spcAft>
                <a:spcPts val="0"/>
              </a:spcAft>
              <a:buClr>
                <a:schemeClr val="lt1"/>
              </a:buClr>
              <a:buSzPts val="1800"/>
              <a:buChar char="•"/>
              <a:defRPr sz="1800">
                <a:solidFill>
                  <a:schemeClr val="lt1"/>
                </a:solidFill>
              </a:defRPr>
            </a:lvl4pPr>
            <a:lvl5pPr marL="2286000" lvl="4" indent="-342900" algn="l">
              <a:lnSpc>
                <a:spcPct val="90000"/>
              </a:lnSpc>
              <a:spcBef>
                <a:spcPts val="500"/>
              </a:spcBef>
              <a:spcAft>
                <a:spcPts val="0"/>
              </a:spcAft>
              <a:buClr>
                <a:schemeClr val="lt1"/>
              </a:buClr>
              <a:buSzPts val="1800"/>
              <a:buChar char="•"/>
              <a:defRPr sz="18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1093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matchingName="21_Custom Layout">
  <p:cSld name="21_Custom Layout">
    <p:spTree>
      <p:nvGrpSpPr>
        <p:cNvPr id="1" name="Shape 2993"/>
        <p:cNvGrpSpPr/>
        <p:nvPr/>
      </p:nvGrpSpPr>
      <p:grpSpPr>
        <a:xfrm>
          <a:off x="0" y="0"/>
          <a:ext cx="0" cy="0"/>
          <a:chOff x="0" y="0"/>
          <a:chExt cx="0" cy="0"/>
        </a:xfrm>
      </p:grpSpPr>
      <p:sp>
        <p:nvSpPr>
          <p:cNvPr id="2994" name="Google Shape;2994;p317" title="Decorative"/>
          <p:cNvSpPr>
            <a:spLocks noGrp="1"/>
          </p:cNvSpPr>
          <p:nvPr>
            <p:ph type="pic" idx="2"/>
          </p:nvPr>
        </p:nvSpPr>
        <p:spPr>
          <a:xfrm>
            <a:off x="0" y="0"/>
            <a:ext cx="3708400" cy="6853712"/>
          </a:xfrm>
          <a:prstGeom prst="rect">
            <a:avLst/>
          </a:prstGeom>
          <a:solidFill>
            <a:srgbClr val="F2F2F2"/>
          </a:solidFill>
          <a:ln>
            <a:noFill/>
          </a:ln>
        </p:spPr>
      </p:sp>
      <p:sp>
        <p:nvSpPr>
          <p:cNvPr id="2995" name="Google Shape;2995;p317" title="Decorative"/>
          <p:cNvSpPr/>
          <p:nvPr/>
        </p:nvSpPr>
        <p:spPr>
          <a:xfrm>
            <a:off x="3708400" y="0"/>
            <a:ext cx="47752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96" name="Google Shape;2996;p317"/>
          <p:cNvSpPr txBox="1">
            <a:spLocks noGrp="1"/>
          </p:cNvSpPr>
          <p:nvPr>
            <p:ph type="title"/>
          </p:nvPr>
        </p:nvSpPr>
        <p:spPr>
          <a:xfrm>
            <a:off x="4252921" y="936980"/>
            <a:ext cx="3686159" cy="1466055"/>
          </a:xfrm>
          <a:prstGeom prst="rect">
            <a:avLst/>
          </a:prstGeom>
          <a:noFill/>
          <a:ln>
            <a:noFill/>
          </a:ln>
        </p:spPr>
        <p:txBody>
          <a:bodyPr spcFirstLastPara="1" wrap="square" lIns="0" tIns="45700" rIns="91425" bIns="45700" anchor="t" anchorCtr="0">
            <a:normAutofit/>
          </a:bodyPr>
          <a:lstStyle>
            <a:lvl1pPr lvl="0" algn="l">
              <a:lnSpc>
                <a:spcPct val="90000"/>
              </a:lnSpc>
              <a:spcBef>
                <a:spcPts val="0"/>
              </a:spcBef>
              <a:spcAft>
                <a:spcPts val="0"/>
              </a:spcAft>
              <a:buClr>
                <a:schemeClr val="lt1"/>
              </a:buClr>
              <a:buSzPts val="4000"/>
              <a:buFont typeface="Calibri"/>
              <a:buNone/>
              <a:defRPr sz="400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97" name="Google Shape;2997;p317"/>
          <p:cNvSpPr txBox="1">
            <a:spLocks noGrp="1"/>
          </p:cNvSpPr>
          <p:nvPr>
            <p:ph type="body" idx="1"/>
          </p:nvPr>
        </p:nvSpPr>
        <p:spPr>
          <a:xfrm>
            <a:off x="4252988" y="2407322"/>
            <a:ext cx="3686025" cy="382749"/>
          </a:xfrm>
          <a:prstGeom prst="rect">
            <a:avLst/>
          </a:prstGeom>
          <a:noFill/>
          <a:ln>
            <a:noFill/>
          </a:ln>
        </p:spPr>
        <p:txBody>
          <a:bodyPr spcFirstLastPara="1" wrap="square" lIns="0" tIns="45700" rIns="91425" bIns="45700" anchor="b" anchorCtr="0">
            <a:normAutofit/>
          </a:bodyPr>
          <a:lstStyle>
            <a:lvl1pPr marL="457200" lvl="0" indent="-228600" algn="l">
              <a:lnSpc>
                <a:spcPct val="90000"/>
              </a:lnSpc>
              <a:spcBef>
                <a:spcPts val="1000"/>
              </a:spcBef>
              <a:spcAft>
                <a:spcPts val="0"/>
              </a:spcAft>
              <a:buClr>
                <a:schemeClr val="lt1"/>
              </a:buClr>
              <a:buSzPts val="1600"/>
              <a:buNone/>
              <a:defRPr sz="1600" b="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98" name="Google Shape;2998;p317"/>
          <p:cNvSpPr txBox="1">
            <a:spLocks noGrp="1"/>
          </p:cNvSpPr>
          <p:nvPr>
            <p:ph type="body" idx="3"/>
          </p:nvPr>
        </p:nvSpPr>
        <p:spPr>
          <a:xfrm>
            <a:off x="4252921" y="2811606"/>
            <a:ext cx="3686159" cy="3044825"/>
          </a:xfrm>
          <a:prstGeom prst="rect">
            <a:avLst/>
          </a:prstGeom>
          <a:noFill/>
          <a:ln>
            <a:noFill/>
          </a:ln>
        </p:spPr>
        <p:txBody>
          <a:bodyPr spcFirstLastPara="1" wrap="square" lIns="0" tIns="72000" rIns="91425" bIns="45700" anchor="t" anchorCtr="0">
            <a:normAutofit/>
          </a:bodyPr>
          <a:lstStyle>
            <a:lvl1pPr marL="457200" lvl="0" indent="-317500" algn="l">
              <a:lnSpc>
                <a:spcPct val="90000"/>
              </a:lnSpc>
              <a:spcBef>
                <a:spcPts val="1000"/>
              </a:spcBef>
              <a:spcAft>
                <a:spcPts val="0"/>
              </a:spcAft>
              <a:buClr>
                <a:schemeClr val="lt1"/>
              </a:buClr>
              <a:buSzPts val="1400"/>
              <a:buChar char="•"/>
              <a:defRPr sz="1400">
                <a:solidFill>
                  <a:schemeClr val="lt1"/>
                </a:solidFill>
              </a:defRPr>
            </a:lvl1pPr>
            <a:lvl2pPr marL="914400" lvl="1" indent="-304800" algn="l">
              <a:lnSpc>
                <a:spcPct val="90000"/>
              </a:lnSpc>
              <a:spcBef>
                <a:spcPts val="500"/>
              </a:spcBef>
              <a:spcAft>
                <a:spcPts val="0"/>
              </a:spcAft>
              <a:buClr>
                <a:schemeClr val="lt1"/>
              </a:buClr>
              <a:buSzPts val="1200"/>
              <a:buChar char="•"/>
              <a:defRPr sz="1200">
                <a:solidFill>
                  <a:schemeClr val="lt1"/>
                </a:solidFill>
              </a:defRPr>
            </a:lvl2pPr>
            <a:lvl3pPr marL="1371600" lvl="2" indent="-298450" algn="l">
              <a:lnSpc>
                <a:spcPct val="90000"/>
              </a:lnSpc>
              <a:spcBef>
                <a:spcPts val="500"/>
              </a:spcBef>
              <a:spcAft>
                <a:spcPts val="0"/>
              </a:spcAft>
              <a:buClr>
                <a:schemeClr val="lt1"/>
              </a:buClr>
              <a:buSzPts val="1100"/>
              <a:buChar char="•"/>
              <a:defRPr sz="1100">
                <a:solidFill>
                  <a:schemeClr val="lt1"/>
                </a:solidFill>
              </a:defRPr>
            </a:lvl3pPr>
            <a:lvl4pPr marL="1828800" lvl="3" indent="-295275" algn="l">
              <a:lnSpc>
                <a:spcPct val="90000"/>
              </a:lnSpc>
              <a:spcBef>
                <a:spcPts val="500"/>
              </a:spcBef>
              <a:spcAft>
                <a:spcPts val="0"/>
              </a:spcAft>
              <a:buClr>
                <a:schemeClr val="lt1"/>
              </a:buClr>
              <a:buSzPts val="1050"/>
              <a:buChar char="•"/>
              <a:defRPr sz="1050">
                <a:solidFill>
                  <a:schemeClr val="lt1"/>
                </a:solidFill>
              </a:defRPr>
            </a:lvl4pPr>
            <a:lvl5pPr marL="2286000" lvl="4" indent="-295275" algn="l">
              <a:lnSpc>
                <a:spcPct val="90000"/>
              </a:lnSpc>
              <a:spcBef>
                <a:spcPts val="500"/>
              </a:spcBef>
              <a:spcAft>
                <a:spcPts val="0"/>
              </a:spcAft>
              <a:buClr>
                <a:schemeClr val="lt1"/>
              </a:buClr>
              <a:buSzPts val="1050"/>
              <a:buChar char="•"/>
              <a:defRPr sz="105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99" name="Google Shape;2999;p317" title="Decorative"/>
          <p:cNvSpPr>
            <a:spLocks noGrp="1"/>
          </p:cNvSpPr>
          <p:nvPr>
            <p:ph type="pic" idx="4"/>
          </p:nvPr>
        </p:nvSpPr>
        <p:spPr>
          <a:xfrm>
            <a:off x="8483600" y="0"/>
            <a:ext cx="3708400" cy="6853712"/>
          </a:xfrm>
          <a:prstGeom prst="rect">
            <a:avLst/>
          </a:prstGeom>
          <a:solidFill>
            <a:srgbClr val="F2F2F2"/>
          </a:solidFill>
          <a:ln>
            <a:noFill/>
          </a:ln>
        </p:spPr>
      </p:sp>
    </p:spTree>
    <p:extLst>
      <p:ext uri="{BB962C8B-B14F-4D97-AF65-F5344CB8AC3E}">
        <p14:creationId xmlns:p14="http://schemas.microsoft.com/office/powerpoint/2010/main" val="3263155128"/>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matchingName="22_Custom Layout">
  <p:cSld name="22_Custom Layout">
    <p:spTree>
      <p:nvGrpSpPr>
        <p:cNvPr id="1" name="Shape 3000"/>
        <p:cNvGrpSpPr/>
        <p:nvPr/>
      </p:nvGrpSpPr>
      <p:grpSpPr>
        <a:xfrm>
          <a:off x="0" y="0"/>
          <a:ext cx="0" cy="0"/>
          <a:chOff x="0" y="0"/>
          <a:chExt cx="0" cy="0"/>
        </a:xfrm>
      </p:grpSpPr>
      <p:sp>
        <p:nvSpPr>
          <p:cNvPr id="3001" name="Google Shape;3001;p318" title="Decorative"/>
          <p:cNvSpPr/>
          <p:nvPr/>
        </p:nvSpPr>
        <p:spPr>
          <a:xfrm>
            <a:off x="8181847" y="0"/>
            <a:ext cx="4010153"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02" name="Google Shape;3002;p318" title="Decorative"/>
          <p:cNvSpPr/>
          <p:nvPr/>
        </p:nvSpPr>
        <p:spPr>
          <a:xfrm>
            <a:off x="4171694" y="0"/>
            <a:ext cx="4010153"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03" name="Google Shape;3003;p318"/>
          <p:cNvSpPr txBox="1">
            <a:spLocks noGrp="1"/>
          </p:cNvSpPr>
          <p:nvPr>
            <p:ph type="body" idx="1"/>
          </p:nvPr>
        </p:nvSpPr>
        <p:spPr>
          <a:xfrm>
            <a:off x="4333757" y="1680547"/>
            <a:ext cx="3686025" cy="382749"/>
          </a:xfrm>
          <a:prstGeom prst="rect">
            <a:avLst/>
          </a:prstGeom>
          <a:noFill/>
          <a:ln>
            <a:noFill/>
          </a:ln>
        </p:spPr>
        <p:txBody>
          <a:bodyPr spcFirstLastPara="1" wrap="square" lIns="0" tIns="45700" rIns="91425" bIns="45700" anchor="b" anchorCtr="0">
            <a:normAutofit/>
          </a:bodyPr>
          <a:lstStyle>
            <a:lvl1pPr marL="457200" lvl="0" indent="-228600" algn="l">
              <a:lnSpc>
                <a:spcPct val="90000"/>
              </a:lnSpc>
              <a:spcBef>
                <a:spcPts val="1000"/>
              </a:spcBef>
              <a:spcAft>
                <a:spcPts val="0"/>
              </a:spcAft>
              <a:buClr>
                <a:schemeClr val="lt1"/>
              </a:buClr>
              <a:buSzPts val="1600"/>
              <a:buNone/>
              <a:defRPr sz="1600" b="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04" name="Google Shape;3004;p318"/>
          <p:cNvSpPr txBox="1">
            <a:spLocks noGrp="1"/>
          </p:cNvSpPr>
          <p:nvPr>
            <p:ph type="body" idx="2"/>
          </p:nvPr>
        </p:nvSpPr>
        <p:spPr>
          <a:xfrm>
            <a:off x="8375228" y="1680547"/>
            <a:ext cx="3658010" cy="382749"/>
          </a:xfrm>
          <a:prstGeom prst="rect">
            <a:avLst/>
          </a:prstGeom>
          <a:noFill/>
          <a:ln>
            <a:noFill/>
          </a:ln>
        </p:spPr>
        <p:txBody>
          <a:bodyPr spcFirstLastPara="1" wrap="square" lIns="0" tIns="45700" rIns="91425" bIns="45700" anchor="b" anchorCtr="0">
            <a:normAutofit/>
          </a:bodyPr>
          <a:lstStyle>
            <a:lvl1pPr marL="457200" lvl="0" indent="-228600" algn="l">
              <a:lnSpc>
                <a:spcPct val="90000"/>
              </a:lnSpc>
              <a:spcBef>
                <a:spcPts val="1000"/>
              </a:spcBef>
              <a:spcAft>
                <a:spcPts val="0"/>
              </a:spcAft>
              <a:buClr>
                <a:schemeClr val="lt1"/>
              </a:buClr>
              <a:buSzPts val="1600"/>
              <a:buNone/>
              <a:defRPr sz="1600" b="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05" name="Google Shape;3005;p318"/>
          <p:cNvSpPr txBox="1">
            <a:spLocks noGrp="1"/>
          </p:cNvSpPr>
          <p:nvPr>
            <p:ph type="body" idx="3"/>
          </p:nvPr>
        </p:nvSpPr>
        <p:spPr>
          <a:xfrm>
            <a:off x="4333454" y="2084831"/>
            <a:ext cx="3686159" cy="3044825"/>
          </a:xfrm>
          <a:prstGeom prst="rect">
            <a:avLst/>
          </a:prstGeom>
          <a:noFill/>
          <a:ln>
            <a:noFill/>
          </a:ln>
        </p:spPr>
        <p:txBody>
          <a:bodyPr spcFirstLastPara="1" wrap="square" lIns="0" tIns="72000" rIns="91425" bIns="45700" anchor="t" anchorCtr="0">
            <a:normAutofit/>
          </a:bodyPr>
          <a:lstStyle>
            <a:lvl1pPr marL="457200" lvl="0" indent="-317500" algn="l">
              <a:lnSpc>
                <a:spcPct val="90000"/>
              </a:lnSpc>
              <a:spcBef>
                <a:spcPts val="1000"/>
              </a:spcBef>
              <a:spcAft>
                <a:spcPts val="0"/>
              </a:spcAft>
              <a:buClr>
                <a:schemeClr val="lt1"/>
              </a:buClr>
              <a:buSzPts val="1400"/>
              <a:buChar char="•"/>
              <a:defRPr sz="1400">
                <a:solidFill>
                  <a:schemeClr val="lt1"/>
                </a:solidFill>
              </a:defRPr>
            </a:lvl1pPr>
            <a:lvl2pPr marL="914400" lvl="1" indent="-304800" algn="l">
              <a:lnSpc>
                <a:spcPct val="90000"/>
              </a:lnSpc>
              <a:spcBef>
                <a:spcPts val="500"/>
              </a:spcBef>
              <a:spcAft>
                <a:spcPts val="0"/>
              </a:spcAft>
              <a:buClr>
                <a:schemeClr val="lt1"/>
              </a:buClr>
              <a:buSzPts val="1200"/>
              <a:buChar char="•"/>
              <a:defRPr sz="1200">
                <a:solidFill>
                  <a:schemeClr val="lt1"/>
                </a:solidFill>
              </a:defRPr>
            </a:lvl2pPr>
            <a:lvl3pPr marL="1371600" lvl="2" indent="-298450" algn="l">
              <a:lnSpc>
                <a:spcPct val="90000"/>
              </a:lnSpc>
              <a:spcBef>
                <a:spcPts val="500"/>
              </a:spcBef>
              <a:spcAft>
                <a:spcPts val="0"/>
              </a:spcAft>
              <a:buClr>
                <a:schemeClr val="lt1"/>
              </a:buClr>
              <a:buSzPts val="1100"/>
              <a:buChar char="•"/>
              <a:defRPr sz="1100">
                <a:solidFill>
                  <a:schemeClr val="lt1"/>
                </a:solidFill>
              </a:defRPr>
            </a:lvl3pPr>
            <a:lvl4pPr marL="1828800" lvl="3" indent="-295275" algn="l">
              <a:lnSpc>
                <a:spcPct val="90000"/>
              </a:lnSpc>
              <a:spcBef>
                <a:spcPts val="500"/>
              </a:spcBef>
              <a:spcAft>
                <a:spcPts val="0"/>
              </a:spcAft>
              <a:buClr>
                <a:schemeClr val="lt1"/>
              </a:buClr>
              <a:buSzPts val="1050"/>
              <a:buChar char="•"/>
              <a:defRPr sz="1050">
                <a:solidFill>
                  <a:schemeClr val="lt1"/>
                </a:solidFill>
              </a:defRPr>
            </a:lvl4pPr>
            <a:lvl5pPr marL="2286000" lvl="4" indent="-295275" algn="l">
              <a:lnSpc>
                <a:spcPct val="90000"/>
              </a:lnSpc>
              <a:spcBef>
                <a:spcPts val="500"/>
              </a:spcBef>
              <a:spcAft>
                <a:spcPts val="0"/>
              </a:spcAft>
              <a:buClr>
                <a:schemeClr val="lt1"/>
              </a:buClr>
              <a:buSzPts val="1050"/>
              <a:buChar char="•"/>
              <a:defRPr sz="105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06" name="Google Shape;3006;p318"/>
          <p:cNvSpPr txBox="1">
            <a:spLocks noGrp="1"/>
          </p:cNvSpPr>
          <p:nvPr>
            <p:ph type="body" idx="4"/>
          </p:nvPr>
        </p:nvSpPr>
        <p:spPr>
          <a:xfrm>
            <a:off x="8375228" y="2084831"/>
            <a:ext cx="3658010" cy="3044825"/>
          </a:xfrm>
          <a:prstGeom prst="rect">
            <a:avLst/>
          </a:prstGeom>
          <a:noFill/>
          <a:ln>
            <a:noFill/>
          </a:ln>
        </p:spPr>
        <p:txBody>
          <a:bodyPr spcFirstLastPara="1" wrap="square" lIns="0" tIns="72000" rIns="91425" bIns="45700" anchor="t" anchorCtr="0">
            <a:normAutofit/>
          </a:bodyPr>
          <a:lstStyle>
            <a:lvl1pPr marL="457200" lvl="0" indent="-317500" algn="l">
              <a:lnSpc>
                <a:spcPct val="90000"/>
              </a:lnSpc>
              <a:spcBef>
                <a:spcPts val="1000"/>
              </a:spcBef>
              <a:spcAft>
                <a:spcPts val="0"/>
              </a:spcAft>
              <a:buClr>
                <a:schemeClr val="lt1"/>
              </a:buClr>
              <a:buSzPts val="1400"/>
              <a:buChar char="•"/>
              <a:defRPr sz="1400">
                <a:solidFill>
                  <a:schemeClr val="lt1"/>
                </a:solidFill>
              </a:defRPr>
            </a:lvl1pPr>
            <a:lvl2pPr marL="914400" lvl="1" indent="-304800" algn="l">
              <a:lnSpc>
                <a:spcPct val="90000"/>
              </a:lnSpc>
              <a:spcBef>
                <a:spcPts val="500"/>
              </a:spcBef>
              <a:spcAft>
                <a:spcPts val="0"/>
              </a:spcAft>
              <a:buClr>
                <a:schemeClr val="lt1"/>
              </a:buClr>
              <a:buSzPts val="1200"/>
              <a:buChar char="•"/>
              <a:defRPr sz="1200">
                <a:solidFill>
                  <a:schemeClr val="lt1"/>
                </a:solidFill>
              </a:defRPr>
            </a:lvl2pPr>
            <a:lvl3pPr marL="1371600" lvl="2" indent="-298450" algn="l">
              <a:lnSpc>
                <a:spcPct val="90000"/>
              </a:lnSpc>
              <a:spcBef>
                <a:spcPts val="500"/>
              </a:spcBef>
              <a:spcAft>
                <a:spcPts val="0"/>
              </a:spcAft>
              <a:buClr>
                <a:schemeClr val="lt1"/>
              </a:buClr>
              <a:buSzPts val="1100"/>
              <a:buChar char="•"/>
              <a:defRPr sz="1100">
                <a:solidFill>
                  <a:schemeClr val="lt1"/>
                </a:solidFill>
              </a:defRPr>
            </a:lvl3pPr>
            <a:lvl4pPr marL="1828800" lvl="3" indent="-295275" algn="l">
              <a:lnSpc>
                <a:spcPct val="90000"/>
              </a:lnSpc>
              <a:spcBef>
                <a:spcPts val="500"/>
              </a:spcBef>
              <a:spcAft>
                <a:spcPts val="0"/>
              </a:spcAft>
              <a:buClr>
                <a:schemeClr val="lt1"/>
              </a:buClr>
              <a:buSzPts val="1050"/>
              <a:buChar char="•"/>
              <a:defRPr sz="1050">
                <a:solidFill>
                  <a:schemeClr val="lt1"/>
                </a:solidFill>
              </a:defRPr>
            </a:lvl4pPr>
            <a:lvl5pPr marL="2286000" lvl="4" indent="-295275" algn="l">
              <a:lnSpc>
                <a:spcPct val="90000"/>
              </a:lnSpc>
              <a:spcBef>
                <a:spcPts val="500"/>
              </a:spcBef>
              <a:spcAft>
                <a:spcPts val="0"/>
              </a:spcAft>
              <a:buClr>
                <a:schemeClr val="lt1"/>
              </a:buClr>
              <a:buSzPts val="1050"/>
              <a:buChar char="•"/>
              <a:defRPr sz="105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07" name="Google Shape;3007;p318"/>
          <p:cNvSpPr txBox="1">
            <a:spLocks noGrp="1"/>
          </p:cNvSpPr>
          <p:nvPr>
            <p:ph type="title"/>
          </p:nvPr>
        </p:nvSpPr>
        <p:spPr>
          <a:xfrm>
            <a:off x="403410" y="1670007"/>
            <a:ext cx="3686159" cy="1466055"/>
          </a:xfrm>
          <a:prstGeom prst="rect">
            <a:avLst/>
          </a:prstGeom>
          <a:noFill/>
          <a:ln>
            <a:noFill/>
          </a:ln>
        </p:spPr>
        <p:txBody>
          <a:bodyPr spcFirstLastPara="1" wrap="square" lIns="0" tIns="45700" rIns="91425" bIns="45700" anchor="t" anchorCtr="0">
            <a:normAutofit/>
          </a:bodyPr>
          <a:lstStyle>
            <a:lvl1pPr lvl="0" algn="l">
              <a:lnSpc>
                <a:spcPct val="90000"/>
              </a:lnSpc>
              <a:spcBef>
                <a:spcPts val="0"/>
              </a:spcBef>
              <a:spcAft>
                <a:spcPts val="0"/>
              </a:spcAft>
              <a:buClr>
                <a:schemeClr val="dk1"/>
              </a:buClr>
              <a:buSzPts val="4000"/>
              <a:buFont typeface="Calibri"/>
              <a:buNone/>
              <a:defRPr sz="4000">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518562661"/>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matchingName="23_Custom Layout">
  <p:cSld name="23_Custom Layout">
    <p:spTree>
      <p:nvGrpSpPr>
        <p:cNvPr id="1" name="Shape 3008"/>
        <p:cNvGrpSpPr/>
        <p:nvPr/>
      </p:nvGrpSpPr>
      <p:grpSpPr>
        <a:xfrm>
          <a:off x="0" y="0"/>
          <a:ext cx="0" cy="0"/>
          <a:chOff x="0" y="0"/>
          <a:chExt cx="0" cy="0"/>
        </a:xfrm>
      </p:grpSpPr>
      <p:sp>
        <p:nvSpPr>
          <p:cNvPr id="3009" name="Google Shape;3009;p319" title="Decorative"/>
          <p:cNvSpPr>
            <a:spLocks noGrp="1"/>
          </p:cNvSpPr>
          <p:nvPr>
            <p:ph type="pic" idx="2"/>
          </p:nvPr>
        </p:nvSpPr>
        <p:spPr>
          <a:xfrm>
            <a:off x="0" y="0"/>
            <a:ext cx="12192000" cy="3408892"/>
          </a:xfrm>
          <a:prstGeom prst="rect">
            <a:avLst/>
          </a:prstGeom>
          <a:noFill/>
          <a:ln>
            <a:noFill/>
          </a:ln>
        </p:spPr>
      </p:sp>
      <p:sp>
        <p:nvSpPr>
          <p:cNvPr id="3010" name="Google Shape;3010;p319" title="Decorative"/>
          <p:cNvSpPr txBox="1"/>
          <p:nvPr/>
        </p:nvSpPr>
        <p:spPr>
          <a:xfrm>
            <a:off x="-1" y="3408891"/>
            <a:ext cx="12203575" cy="3449109"/>
          </a:xfrm>
          <a:prstGeom prst="rect">
            <a:avLst/>
          </a:prstGeom>
          <a:solidFill>
            <a:schemeClr val="accent1"/>
          </a:solidFill>
          <a:ln>
            <a:noFill/>
          </a:ln>
        </p:spPr>
        <p:txBody>
          <a:bodyPr spcFirstLastPara="1" wrap="square" lIns="0" tIns="45700" rIns="324000" bIns="45700" anchor="ctr" anchorCtr="0">
            <a:normAutofit/>
          </a:bodyPr>
          <a:lstStyle/>
          <a:p>
            <a:pPr marL="0" marR="0" lvl="0" indent="0" algn="r" rtl="0">
              <a:lnSpc>
                <a:spcPct val="90000"/>
              </a:lnSpc>
              <a:spcBef>
                <a:spcPts val="0"/>
              </a:spcBef>
              <a:spcAft>
                <a:spcPts val="0"/>
              </a:spcAft>
              <a:buClr>
                <a:schemeClr val="dk2"/>
              </a:buClr>
              <a:buSzPts val="4000"/>
              <a:buFont typeface="Constantia"/>
              <a:buNone/>
            </a:pPr>
            <a:endParaRPr sz="4000" b="1" i="0">
              <a:solidFill>
                <a:schemeClr val="dk2"/>
              </a:solidFill>
              <a:latin typeface="Constantia"/>
              <a:ea typeface="Constantia"/>
              <a:cs typeface="Constantia"/>
              <a:sym typeface="Constantia"/>
            </a:endParaRPr>
          </a:p>
        </p:txBody>
      </p:sp>
      <p:sp>
        <p:nvSpPr>
          <p:cNvPr id="3011" name="Google Shape;3011;p319"/>
          <p:cNvSpPr txBox="1">
            <a:spLocks noGrp="1"/>
          </p:cNvSpPr>
          <p:nvPr>
            <p:ph type="body" idx="1"/>
          </p:nvPr>
        </p:nvSpPr>
        <p:spPr>
          <a:xfrm>
            <a:off x="4568750" y="3666354"/>
            <a:ext cx="3448800" cy="382749"/>
          </a:xfrm>
          <a:prstGeom prst="rect">
            <a:avLst/>
          </a:prstGeom>
          <a:noFill/>
          <a:ln>
            <a:noFill/>
          </a:ln>
        </p:spPr>
        <p:txBody>
          <a:bodyPr spcFirstLastPara="1" wrap="square" lIns="0" tIns="45700" rIns="91425" bIns="45700" anchor="b" anchorCtr="0">
            <a:normAutofit/>
          </a:bodyPr>
          <a:lstStyle>
            <a:lvl1pPr marL="457200" lvl="0" indent="-228600" algn="l">
              <a:lnSpc>
                <a:spcPct val="90000"/>
              </a:lnSpc>
              <a:spcBef>
                <a:spcPts val="1000"/>
              </a:spcBef>
              <a:spcAft>
                <a:spcPts val="0"/>
              </a:spcAft>
              <a:buClr>
                <a:schemeClr val="lt1"/>
              </a:buClr>
              <a:buSzPts val="1600"/>
              <a:buNone/>
              <a:defRPr sz="1600" b="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12" name="Google Shape;3012;p319"/>
          <p:cNvSpPr txBox="1">
            <a:spLocks noGrp="1"/>
          </p:cNvSpPr>
          <p:nvPr>
            <p:ph type="body" idx="3"/>
          </p:nvPr>
        </p:nvSpPr>
        <p:spPr>
          <a:xfrm>
            <a:off x="8254055" y="3666354"/>
            <a:ext cx="3450265" cy="382749"/>
          </a:xfrm>
          <a:prstGeom prst="rect">
            <a:avLst/>
          </a:prstGeom>
          <a:noFill/>
          <a:ln>
            <a:noFill/>
          </a:ln>
        </p:spPr>
        <p:txBody>
          <a:bodyPr spcFirstLastPara="1" wrap="square" lIns="0" tIns="45700" rIns="91425" bIns="45700" anchor="b" anchorCtr="0">
            <a:normAutofit/>
          </a:bodyPr>
          <a:lstStyle>
            <a:lvl1pPr marL="457200" lvl="0" indent="-228600" algn="l">
              <a:lnSpc>
                <a:spcPct val="90000"/>
              </a:lnSpc>
              <a:spcBef>
                <a:spcPts val="1000"/>
              </a:spcBef>
              <a:spcAft>
                <a:spcPts val="0"/>
              </a:spcAft>
              <a:buClr>
                <a:schemeClr val="lt1"/>
              </a:buClr>
              <a:buSzPts val="1600"/>
              <a:buNone/>
              <a:defRPr sz="1600" b="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13" name="Google Shape;3013;p319"/>
          <p:cNvSpPr txBox="1">
            <a:spLocks noGrp="1"/>
          </p:cNvSpPr>
          <p:nvPr>
            <p:ph type="body" idx="4"/>
          </p:nvPr>
        </p:nvSpPr>
        <p:spPr>
          <a:xfrm>
            <a:off x="4568447" y="4070639"/>
            <a:ext cx="3448800" cy="2253961"/>
          </a:xfrm>
          <a:prstGeom prst="rect">
            <a:avLst/>
          </a:prstGeom>
          <a:noFill/>
          <a:ln>
            <a:noFill/>
          </a:ln>
        </p:spPr>
        <p:txBody>
          <a:bodyPr spcFirstLastPara="1" wrap="square" lIns="0" tIns="72000" rIns="91425" bIns="45700" anchor="t" anchorCtr="0">
            <a:normAutofit/>
          </a:bodyPr>
          <a:lstStyle>
            <a:lvl1pPr marL="457200" lvl="0" indent="-317500" algn="l">
              <a:lnSpc>
                <a:spcPct val="90000"/>
              </a:lnSpc>
              <a:spcBef>
                <a:spcPts val="1000"/>
              </a:spcBef>
              <a:spcAft>
                <a:spcPts val="0"/>
              </a:spcAft>
              <a:buClr>
                <a:schemeClr val="lt1"/>
              </a:buClr>
              <a:buSzPts val="1400"/>
              <a:buChar char="•"/>
              <a:defRPr sz="1400">
                <a:solidFill>
                  <a:schemeClr val="lt1"/>
                </a:solidFill>
              </a:defRPr>
            </a:lvl1pPr>
            <a:lvl2pPr marL="914400" lvl="1" indent="-304800" algn="l">
              <a:lnSpc>
                <a:spcPct val="90000"/>
              </a:lnSpc>
              <a:spcBef>
                <a:spcPts val="500"/>
              </a:spcBef>
              <a:spcAft>
                <a:spcPts val="0"/>
              </a:spcAft>
              <a:buClr>
                <a:schemeClr val="lt1"/>
              </a:buClr>
              <a:buSzPts val="1200"/>
              <a:buChar char="•"/>
              <a:defRPr sz="1200">
                <a:solidFill>
                  <a:schemeClr val="lt1"/>
                </a:solidFill>
              </a:defRPr>
            </a:lvl2pPr>
            <a:lvl3pPr marL="1371600" lvl="2" indent="-298450" algn="l">
              <a:lnSpc>
                <a:spcPct val="90000"/>
              </a:lnSpc>
              <a:spcBef>
                <a:spcPts val="500"/>
              </a:spcBef>
              <a:spcAft>
                <a:spcPts val="0"/>
              </a:spcAft>
              <a:buClr>
                <a:schemeClr val="lt1"/>
              </a:buClr>
              <a:buSzPts val="1100"/>
              <a:buChar char="•"/>
              <a:defRPr sz="1100">
                <a:solidFill>
                  <a:schemeClr val="lt1"/>
                </a:solidFill>
              </a:defRPr>
            </a:lvl3pPr>
            <a:lvl4pPr marL="1828800" lvl="3" indent="-295275" algn="l">
              <a:lnSpc>
                <a:spcPct val="90000"/>
              </a:lnSpc>
              <a:spcBef>
                <a:spcPts val="500"/>
              </a:spcBef>
              <a:spcAft>
                <a:spcPts val="0"/>
              </a:spcAft>
              <a:buClr>
                <a:schemeClr val="lt1"/>
              </a:buClr>
              <a:buSzPts val="1050"/>
              <a:buChar char="•"/>
              <a:defRPr sz="1050">
                <a:solidFill>
                  <a:schemeClr val="lt1"/>
                </a:solidFill>
              </a:defRPr>
            </a:lvl4pPr>
            <a:lvl5pPr marL="2286000" lvl="4" indent="-295275" algn="l">
              <a:lnSpc>
                <a:spcPct val="90000"/>
              </a:lnSpc>
              <a:spcBef>
                <a:spcPts val="500"/>
              </a:spcBef>
              <a:spcAft>
                <a:spcPts val="0"/>
              </a:spcAft>
              <a:buClr>
                <a:schemeClr val="lt1"/>
              </a:buClr>
              <a:buSzPts val="1050"/>
              <a:buChar char="•"/>
              <a:defRPr sz="105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14" name="Google Shape;3014;p319"/>
          <p:cNvSpPr txBox="1">
            <a:spLocks noGrp="1"/>
          </p:cNvSpPr>
          <p:nvPr>
            <p:ph type="body" idx="5"/>
          </p:nvPr>
        </p:nvSpPr>
        <p:spPr>
          <a:xfrm>
            <a:off x="8254055" y="4070639"/>
            <a:ext cx="3450265" cy="2253961"/>
          </a:xfrm>
          <a:prstGeom prst="rect">
            <a:avLst/>
          </a:prstGeom>
          <a:noFill/>
          <a:ln>
            <a:noFill/>
          </a:ln>
        </p:spPr>
        <p:txBody>
          <a:bodyPr spcFirstLastPara="1" wrap="square" lIns="0" tIns="72000" rIns="91425" bIns="45700" anchor="t" anchorCtr="0">
            <a:normAutofit/>
          </a:bodyPr>
          <a:lstStyle>
            <a:lvl1pPr marL="457200" lvl="0" indent="-317500" algn="l">
              <a:lnSpc>
                <a:spcPct val="90000"/>
              </a:lnSpc>
              <a:spcBef>
                <a:spcPts val="1000"/>
              </a:spcBef>
              <a:spcAft>
                <a:spcPts val="0"/>
              </a:spcAft>
              <a:buClr>
                <a:schemeClr val="lt1"/>
              </a:buClr>
              <a:buSzPts val="1400"/>
              <a:buChar char="•"/>
              <a:defRPr sz="1400">
                <a:solidFill>
                  <a:schemeClr val="lt1"/>
                </a:solidFill>
              </a:defRPr>
            </a:lvl1pPr>
            <a:lvl2pPr marL="914400" lvl="1" indent="-304800" algn="l">
              <a:lnSpc>
                <a:spcPct val="90000"/>
              </a:lnSpc>
              <a:spcBef>
                <a:spcPts val="500"/>
              </a:spcBef>
              <a:spcAft>
                <a:spcPts val="0"/>
              </a:spcAft>
              <a:buClr>
                <a:schemeClr val="lt1"/>
              </a:buClr>
              <a:buSzPts val="1200"/>
              <a:buChar char="•"/>
              <a:defRPr sz="1200">
                <a:solidFill>
                  <a:schemeClr val="lt1"/>
                </a:solidFill>
              </a:defRPr>
            </a:lvl2pPr>
            <a:lvl3pPr marL="1371600" lvl="2" indent="-298450" algn="l">
              <a:lnSpc>
                <a:spcPct val="90000"/>
              </a:lnSpc>
              <a:spcBef>
                <a:spcPts val="500"/>
              </a:spcBef>
              <a:spcAft>
                <a:spcPts val="0"/>
              </a:spcAft>
              <a:buClr>
                <a:schemeClr val="lt1"/>
              </a:buClr>
              <a:buSzPts val="1100"/>
              <a:buChar char="•"/>
              <a:defRPr sz="1100">
                <a:solidFill>
                  <a:schemeClr val="lt1"/>
                </a:solidFill>
              </a:defRPr>
            </a:lvl3pPr>
            <a:lvl4pPr marL="1828800" lvl="3" indent="-295275" algn="l">
              <a:lnSpc>
                <a:spcPct val="90000"/>
              </a:lnSpc>
              <a:spcBef>
                <a:spcPts val="500"/>
              </a:spcBef>
              <a:spcAft>
                <a:spcPts val="0"/>
              </a:spcAft>
              <a:buClr>
                <a:schemeClr val="lt1"/>
              </a:buClr>
              <a:buSzPts val="1050"/>
              <a:buChar char="•"/>
              <a:defRPr sz="1050">
                <a:solidFill>
                  <a:schemeClr val="lt1"/>
                </a:solidFill>
              </a:defRPr>
            </a:lvl4pPr>
            <a:lvl5pPr marL="2286000" lvl="4" indent="-295275" algn="l">
              <a:lnSpc>
                <a:spcPct val="90000"/>
              </a:lnSpc>
              <a:spcBef>
                <a:spcPts val="500"/>
              </a:spcBef>
              <a:spcAft>
                <a:spcPts val="0"/>
              </a:spcAft>
              <a:buClr>
                <a:schemeClr val="lt1"/>
              </a:buClr>
              <a:buSzPts val="1050"/>
              <a:buChar char="•"/>
              <a:defRPr sz="105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15" name="Google Shape;3015;p319"/>
          <p:cNvSpPr txBox="1">
            <a:spLocks noGrp="1"/>
          </p:cNvSpPr>
          <p:nvPr>
            <p:ph type="title"/>
          </p:nvPr>
        </p:nvSpPr>
        <p:spPr>
          <a:xfrm>
            <a:off x="838200" y="4049104"/>
            <a:ext cx="3136900" cy="2168682"/>
          </a:xfrm>
          <a:prstGeom prst="rect">
            <a:avLst/>
          </a:prstGeom>
          <a:noFill/>
          <a:ln>
            <a:noFill/>
          </a:ln>
        </p:spPr>
        <p:txBody>
          <a:bodyPr spcFirstLastPara="1" wrap="square" lIns="0" tIns="45700" rIns="91425" bIns="45700" anchor="ctr" anchorCtr="0">
            <a:normAutofit/>
          </a:bodyPr>
          <a:lstStyle>
            <a:lvl1pPr lvl="0" algn="l">
              <a:lnSpc>
                <a:spcPct val="90000"/>
              </a:lnSpc>
              <a:spcBef>
                <a:spcPts val="0"/>
              </a:spcBef>
              <a:spcAft>
                <a:spcPts val="0"/>
              </a:spcAft>
              <a:buClr>
                <a:schemeClr val="lt1"/>
              </a:buClr>
              <a:buSzPts val="4000"/>
              <a:buFont typeface="Calibri"/>
              <a:buNone/>
              <a:defRPr sz="400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828339856"/>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matchingName="31_Custom Layout">
  <p:cSld name="31_Custom Layout">
    <p:spTree>
      <p:nvGrpSpPr>
        <p:cNvPr id="1" name="Shape 3016"/>
        <p:cNvGrpSpPr/>
        <p:nvPr/>
      </p:nvGrpSpPr>
      <p:grpSpPr>
        <a:xfrm>
          <a:off x="0" y="0"/>
          <a:ext cx="0" cy="0"/>
          <a:chOff x="0" y="0"/>
          <a:chExt cx="0" cy="0"/>
        </a:xfrm>
      </p:grpSpPr>
      <p:sp>
        <p:nvSpPr>
          <p:cNvPr id="3017" name="Google Shape;3017;p320" title="Decorative"/>
          <p:cNvSpPr txBox="1"/>
          <p:nvPr/>
        </p:nvSpPr>
        <p:spPr>
          <a:xfrm>
            <a:off x="-1" y="2360141"/>
            <a:ext cx="6096001" cy="4497859"/>
          </a:xfrm>
          <a:prstGeom prst="rect">
            <a:avLst/>
          </a:prstGeom>
          <a:solidFill>
            <a:schemeClr val="accent1"/>
          </a:solidFill>
          <a:ln>
            <a:noFill/>
          </a:ln>
        </p:spPr>
        <p:txBody>
          <a:bodyPr spcFirstLastPara="1" wrap="square" lIns="0" tIns="45700" rIns="324000" bIns="45700" anchor="ctr" anchorCtr="0">
            <a:normAutofit/>
          </a:bodyPr>
          <a:lstStyle/>
          <a:p>
            <a:pPr marL="0" marR="0" lvl="0" indent="0" algn="r" rtl="0">
              <a:lnSpc>
                <a:spcPct val="90000"/>
              </a:lnSpc>
              <a:spcBef>
                <a:spcPts val="0"/>
              </a:spcBef>
              <a:spcAft>
                <a:spcPts val="0"/>
              </a:spcAft>
              <a:buClr>
                <a:schemeClr val="dk2"/>
              </a:buClr>
              <a:buSzPts val="4000"/>
              <a:buFont typeface="Constantia"/>
              <a:buNone/>
            </a:pPr>
            <a:endParaRPr sz="4000" b="1" i="0">
              <a:solidFill>
                <a:schemeClr val="dk2"/>
              </a:solidFill>
              <a:latin typeface="Constantia"/>
              <a:ea typeface="Constantia"/>
              <a:cs typeface="Constantia"/>
              <a:sym typeface="Constantia"/>
            </a:endParaRPr>
          </a:p>
        </p:txBody>
      </p:sp>
      <p:sp>
        <p:nvSpPr>
          <p:cNvPr id="3018" name="Google Shape;3018;p320" title="Decorative"/>
          <p:cNvSpPr txBox="1"/>
          <p:nvPr/>
        </p:nvSpPr>
        <p:spPr>
          <a:xfrm>
            <a:off x="6095999" y="2360141"/>
            <a:ext cx="6096001" cy="4497859"/>
          </a:xfrm>
          <a:prstGeom prst="rect">
            <a:avLst/>
          </a:prstGeom>
          <a:solidFill>
            <a:srgbClr val="D2A1AC"/>
          </a:solidFill>
          <a:ln>
            <a:noFill/>
          </a:ln>
        </p:spPr>
        <p:txBody>
          <a:bodyPr spcFirstLastPara="1" wrap="square" lIns="0" tIns="45700" rIns="324000" bIns="45700" anchor="ctr" anchorCtr="0">
            <a:normAutofit/>
          </a:bodyPr>
          <a:lstStyle/>
          <a:p>
            <a:pPr marL="0" marR="0" lvl="0" indent="0" algn="r" rtl="0">
              <a:lnSpc>
                <a:spcPct val="90000"/>
              </a:lnSpc>
              <a:spcBef>
                <a:spcPts val="0"/>
              </a:spcBef>
              <a:spcAft>
                <a:spcPts val="0"/>
              </a:spcAft>
              <a:buClr>
                <a:schemeClr val="dk2"/>
              </a:buClr>
              <a:buSzPts val="4000"/>
              <a:buFont typeface="Constantia"/>
              <a:buNone/>
            </a:pPr>
            <a:endParaRPr sz="4000" b="1" i="0">
              <a:solidFill>
                <a:schemeClr val="dk2"/>
              </a:solidFill>
              <a:latin typeface="Constantia"/>
              <a:ea typeface="Constantia"/>
              <a:cs typeface="Constantia"/>
              <a:sym typeface="Constantia"/>
            </a:endParaRPr>
          </a:p>
        </p:txBody>
      </p:sp>
      <p:sp>
        <p:nvSpPr>
          <p:cNvPr id="3019" name="Google Shape;3019;p320"/>
          <p:cNvSpPr txBox="1">
            <a:spLocks noGrp="1"/>
          </p:cNvSpPr>
          <p:nvPr>
            <p:ph type="body" idx="1"/>
          </p:nvPr>
        </p:nvSpPr>
        <p:spPr>
          <a:xfrm>
            <a:off x="877607" y="2962016"/>
            <a:ext cx="4340785" cy="382749"/>
          </a:xfrm>
          <a:prstGeom prst="rect">
            <a:avLst/>
          </a:prstGeom>
          <a:noFill/>
          <a:ln>
            <a:noFill/>
          </a:ln>
        </p:spPr>
        <p:txBody>
          <a:bodyPr spcFirstLastPara="1" wrap="square" lIns="0" tIns="45700" rIns="91425" bIns="45700" anchor="b" anchorCtr="0">
            <a:normAutofit/>
          </a:bodyPr>
          <a:lstStyle>
            <a:lvl1pPr marL="457200" lvl="0" indent="-228600" algn="l">
              <a:lnSpc>
                <a:spcPct val="90000"/>
              </a:lnSpc>
              <a:spcBef>
                <a:spcPts val="1000"/>
              </a:spcBef>
              <a:spcAft>
                <a:spcPts val="0"/>
              </a:spcAft>
              <a:buClr>
                <a:schemeClr val="lt1"/>
              </a:buClr>
              <a:buSzPts val="1600"/>
              <a:buNone/>
              <a:defRPr sz="1600" b="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20" name="Google Shape;3020;p320"/>
          <p:cNvSpPr txBox="1">
            <a:spLocks noGrp="1"/>
          </p:cNvSpPr>
          <p:nvPr>
            <p:ph type="body" idx="2"/>
          </p:nvPr>
        </p:nvSpPr>
        <p:spPr>
          <a:xfrm>
            <a:off x="6972685" y="2962016"/>
            <a:ext cx="4342629" cy="382749"/>
          </a:xfrm>
          <a:prstGeom prst="rect">
            <a:avLst/>
          </a:prstGeom>
          <a:noFill/>
          <a:ln>
            <a:noFill/>
          </a:ln>
        </p:spPr>
        <p:txBody>
          <a:bodyPr spcFirstLastPara="1" wrap="square" lIns="0" tIns="45700" rIns="91425" bIns="45700" anchor="b" anchorCtr="0">
            <a:normAutofit/>
          </a:bodyPr>
          <a:lstStyle>
            <a:lvl1pPr marL="457200" lvl="0" indent="-228600" algn="l">
              <a:lnSpc>
                <a:spcPct val="90000"/>
              </a:lnSpc>
              <a:spcBef>
                <a:spcPts val="1000"/>
              </a:spcBef>
              <a:spcAft>
                <a:spcPts val="0"/>
              </a:spcAft>
              <a:buClr>
                <a:schemeClr val="lt1"/>
              </a:buClr>
              <a:buSzPts val="1600"/>
              <a:buNone/>
              <a:defRPr sz="1600" b="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21" name="Google Shape;3021;p320"/>
          <p:cNvSpPr txBox="1">
            <a:spLocks noGrp="1"/>
          </p:cNvSpPr>
          <p:nvPr>
            <p:ph type="body" idx="3"/>
          </p:nvPr>
        </p:nvSpPr>
        <p:spPr>
          <a:xfrm>
            <a:off x="877607" y="3366301"/>
            <a:ext cx="4340785" cy="2253961"/>
          </a:xfrm>
          <a:prstGeom prst="rect">
            <a:avLst/>
          </a:prstGeom>
          <a:noFill/>
          <a:ln>
            <a:noFill/>
          </a:ln>
        </p:spPr>
        <p:txBody>
          <a:bodyPr spcFirstLastPara="1" wrap="square" lIns="0" tIns="72000" rIns="91425" bIns="45700" anchor="t" anchorCtr="0">
            <a:normAutofit/>
          </a:bodyPr>
          <a:lstStyle>
            <a:lvl1pPr marL="457200" lvl="0" indent="-317500" algn="l">
              <a:lnSpc>
                <a:spcPct val="90000"/>
              </a:lnSpc>
              <a:spcBef>
                <a:spcPts val="1000"/>
              </a:spcBef>
              <a:spcAft>
                <a:spcPts val="0"/>
              </a:spcAft>
              <a:buClr>
                <a:schemeClr val="lt1"/>
              </a:buClr>
              <a:buSzPts val="1400"/>
              <a:buChar char="•"/>
              <a:defRPr sz="1400">
                <a:solidFill>
                  <a:schemeClr val="lt1"/>
                </a:solidFill>
              </a:defRPr>
            </a:lvl1pPr>
            <a:lvl2pPr marL="914400" lvl="1" indent="-304800" algn="l">
              <a:lnSpc>
                <a:spcPct val="90000"/>
              </a:lnSpc>
              <a:spcBef>
                <a:spcPts val="500"/>
              </a:spcBef>
              <a:spcAft>
                <a:spcPts val="0"/>
              </a:spcAft>
              <a:buClr>
                <a:schemeClr val="lt1"/>
              </a:buClr>
              <a:buSzPts val="1200"/>
              <a:buChar char="•"/>
              <a:defRPr sz="1200">
                <a:solidFill>
                  <a:schemeClr val="lt1"/>
                </a:solidFill>
              </a:defRPr>
            </a:lvl2pPr>
            <a:lvl3pPr marL="1371600" lvl="2" indent="-298450" algn="l">
              <a:lnSpc>
                <a:spcPct val="90000"/>
              </a:lnSpc>
              <a:spcBef>
                <a:spcPts val="500"/>
              </a:spcBef>
              <a:spcAft>
                <a:spcPts val="0"/>
              </a:spcAft>
              <a:buClr>
                <a:schemeClr val="lt1"/>
              </a:buClr>
              <a:buSzPts val="1100"/>
              <a:buChar char="•"/>
              <a:defRPr sz="1100">
                <a:solidFill>
                  <a:schemeClr val="lt1"/>
                </a:solidFill>
              </a:defRPr>
            </a:lvl3pPr>
            <a:lvl4pPr marL="1828800" lvl="3" indent="-295275" algn="l">
              <a:lnSpc>
                <a:spcPct val="90000"/>
              </a:lnSpc>
              <a:spcBef>
                <a:spcPts val="500"/>
              </a:spcBef>
              <a:spcAft>
                <a:spcPts val="0"/>
              </a:spcAft>
              <a:buClr>
                <a:schemeClr val="lt1"/>
              </a:buClr>
              <a:buSzPts val="1050"/>
              <a:buChar char="•"/>
              <a:defRPr sz="1050">
                <a:solidFill>
                  <a:schemeClr val="lt1"/>
                </a:solidFill>
              </a:defRPr>
            </a:lvl4pPr>
            <a:lvl5pPr marL="2286000" lvl="4" indent="-295275" algn="l">
              <a:lnSpc>
                <a:spcPct val="90000"/>
              </a:lnSpc>
              <a:spcBef>
                <a:spcPts val="500"/>
              </a:spcBef>
              <a:spcAft>
                <a:spcPts val="0"/>
              </a:spcAft>
              <a:buClr>
                <a:schemeClr val="lt1"/>
              </a:buClr>
              <a:buSzPts val="1050"/>
              <a:buChar char="•"/>
              <a:defRPr sz="105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22" name="Google Shape;3022;p320"/>
          <p:cNvSpPr txBox="1">
            <a:spLocks noGrp="1"/>
          </p:cNvSpPr>
          <p:nvPr>
            <p:ph type="body" idx="4"/>
          </p:nvPr>
        </p:nvSpPr>
        <p:spPr>
          <a:xfrm>
            <a:off x="6972685" y="3366301"/>
            <a:ext cx="4342629" cy="2253961"/>
          </a:xfrm>
          <a:prstGeom prst="rect">
            <a:avLst/>
          </a:prstGeom>
          <a:noFill/>
          <a:ln>
            <a:noFill/>
          </a:ln>
        </p:spPr>
        <p:txBody>
          <a:bodyPr spcFirstLastPara="1" wrap="square" lIns="0" tIns="72000" rIns="91425" bIns="45700" anchor="t" anchorCtr="0">
            <a:normAutofit/>
          </a:bodyPr>
          <a:lstStyle>
            <a:lvl1pPr marL="457200" lvl="0" indent="-317500" algn="l">
              <a:lnSpc>
                <a:spcPct val="90000"/>
              </a:lnSpc>
              <a:spcBef>
                <a:spcPts val="1000"/>
              </a:spcBef>
              <a:spcAft>
                <a:spcPts val="0"/>
              </a:spcAft>
              <a:buClr>
                <a:schemeClr val="lt1"/>
              </a:buClr>
              <a:buSzPts val="1400"/>
              <a:buChar char="•"/>
              <a:defRPr sz="1400">
                <a:solidFill>
                  <a:schemeClr val="lt1"/>
                </a:solidFill>
              </a:defRPr>
            </a:lvl1pPr>
            <a:lvl2pPr marL="914400" lvl="1" indent="-304800" algn="l">
              <a:lnSpc>
                <a:spcPct val="90000"/>
              </a:lnSpc>
              <a:spcBef>
                <a:spcPts val="500"/>
              </a:spcBef>
              <a:spcAft>
                <a:spcPts val="0"/>
              </a:spcAft>
              <a:buClr>
                <a:schemeClr val="lt1"/>
              </a:buClr>
              <a:buSzPts val="1200"/>
              <a:buChar char="•"/>
              <a:defRPr sz="1200">
                <a:solidFill>
                  <a:schemeClr val="lt1"/>
                </a:solidFill>
              </a:defRPr>
            </a:lvl2pPr>
            <a:lvl3pPr marL="1371600" lvl="2" indent="-298450" algn="l">
              <a:lnSpc>
                <a:spcPct val="90000"/>
              </a:lnSpc>
              <a:spcBef>
                <a:spcPts val="500"/>
              </a:spcBef>
              <a:spcAft>
                <a:spcPts val="0"/>
              </a:spcAft>
              <a:buClr>
                <a:schemeClr val="lt1"/>
              </a:buClr>
              <a:buSzPts val="1100"/>
              <a:buChar char="•"/>
              <a:defRPr sz="1100">
                <a:solidFill>
                  <a:schemeClr val="lt1"/>
                </a:solidFill>
              </a:defRPr>
            </a:lvl3pPr>
            <a:lvl4pPr marL="1828800" lvl="3" indent="-295275" algn="l">
              <a:lnSpc>
                <a:spcPct val="90000"/>
              </a:lnSpc>
              <a:spcBef>
                <a:spcPts val="500"/>
              </a:spcBef>
              <a:spcAft>
                <a:spcPts val="0"/>
              </a:spcAft>
              <a:buClr>
                <a:schemeClr val="lt1"/>
              </a:buClr>
              <a:buSzPts val="1050"/>
              <a:buChar char="•"/>
              <a:defRPr sz="1050">
                <a:solidFill>
                  <a:schemeClr val="lt1"/>
                </a:solidFill>
              </a:defRPr>
            </a:lvl4pPr>
            <a:lvl5pPr marL="2286000" lvl="4" indent="-295275" algn="l">
              <a:lnSpc>
                <a:spcPct val="90000"/>
              </a:lnSpc>
              <a:spcBef>
                <a:spcPts val="500"/>
              </a:spcBef>
              <a:spcAft>
                <a:spcPts val="0"/>
              </a:spcAft>
              <a:buClr>
                <a:schemeClr val="lt1"/>
              </a:buClr>
              <a:buSzPts val="1050"/>
              <a:buChar char="•"/>
              <a:defRPr sz="105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23" name="Google Shape;3023;p320"/>
          <p:cNvSpPr txBox="1">
            <a:spLocks noGrp="1"/>
          </p:cNvSpPr>
          <p:nvPr>
            <p:ph type="title"/>
          </p:nvPr>
        </p:nvSpPr>
        <p:spPr>
          <a:xfrm>
            <a:off x="2528215" y="358610"/>
            <a:ext cx="7135570" cy="822240"/>
          </a:xfrm>
          <a:prstGeom prst="rect">
            <a:avLst/>
          </a:prstGeom>
          <a:noFill/>
          <a:ln>
            <a:noFill/>
          </a:ln>
        </p:spPr>
        <p:txBody>
          <a:bodyPr spcFirstLastPara="1" wrap="square" lIns="0" tIns="45700" rIns="91425" bIns="45700" anchor="t" anchorCtr="0">
            <a:normAutofit/>
          </a:bodyPr>
          <a:lstStyle>
            <a:lvl1pPr lvl="0" algn="ctr">
              <a:lnSpc>
                <a:spcPct val="90000"/>
              </a:lnSpc>
              <a:spcBef>
                <a:spcPts val="0"/>
              </a:spcBef>
              <a:spcAft>
                <a:spcPts val="0"/>
              </a:spcAft>
              <a:buClr>
                <a:schemeClr val="dk1"/>
              </a:buClr>
              <a:buSzPts val="4000"/>
              <a:buFont typeface="Calibri"/>
              <a:buNone/>
              <a:defRPr sz="4000">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3024" name="Google Shape;3024;p320" title="Decorative"/>
          <p:cNvCxnSpPr/>
          <p:nvPr/>
        </p:nvCxnSpPr>
        <p:spPr>
          <a:xfrm>
            <a:off x="6096000" y="222583"/>
            <a:ext cx="0" cy="2188805"/>
          </a:xfrm>
          <a:prstGeom prst="straightConnector1">
            <a:avLst/>
          </a:prstGeom>
          <a:noFill/>
          <a:ln w="76200" cap="flat" cmpd="sng">
            <a:solidFill>
              <a:srgbClr val="E1C0C7"/>
            </a:solidFill>
            <a:prstDash val="solid"/>
            <a:miter lim="400000"/>
            <a:headEnd type="none" w="sm" len="sm"/>
            <a:tailEnd type="none" w="sm" len="sm"/>
          </a:ln>
        </p:spPr>
      </p:cxnSp>
    </p:spTree>
    <p:extLst>
      <p:ext uri="{BB962C8B-B14F-4D97-AF65-F5344CB8AC3E}">
        <p14:creationId xmlns:p14="http://schemas.microsoft.com/office/powerpoint/2010/main" val="1315554493"/>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matchingName="42_Custom Layout">
  <p:cSld name="42_Custom Layout">
    <p:spTree>
      <p:nvGrpSpPr>
        <p:cNvPr id="1" name="Shape 3025"/>
        <p:cNvGrpSpPr/>
        <p:nvPr/>
      </p:nvGrpSpPr>
      <p:grpSpPr>
        <a:xfrm>
          <a:off x="0" y="0"/>
          <a:ext cx="0" cy="0"/>
          <a:chOff x="0" y="0"/>
          <a:chExt cx="0" cy="0"/>
        </a:xfrm>
      </p:grpSpPr>
      <p:sp>
        <p:nvSpPr>
          <p:cNvPr id="3026" name="Google Shape;3026;p321" title="Decorative"/>
          <p:cNvSpPr txBox="1"/>
          <p:nvPr/>
        </p:nvSpPr>
        <p:spPr>
          <a:xfrm>
            <a:off x="-1" y="2360141"/>
            <a:ext cx="6096001" cy="4497859"/>
          </a:xfrm>
          <a:prstGeom prst="rect">
            <a:avLst/>
          </a:prstGeom>
          <a:solidFill>
            <a:schemeClr val="accent2"/>
          </a:solidFill>
          <a:ln>
            <a:noFill/>
          </a:ln>
        </p:spPr>
        <p:txBody>
          <a:bodyPr spcFirstLastPara="1" wrap="square" lIns="0" tIns="45700" rIns="324000" bIns="45700" anchor="ctr" anchorCtr="0">
            <a:normAutofit/>
          </a:bodyPr>
          <a:lstStyle/>
          <a:p>
            <a:pPr marL="0" marR="0" lvl="0" indent="0" algn="r" rtl="0">
              <a:lnSpc>
                <a:spcPct val="90000"/>
              </a:lnSpc>
              <a:spcBef>
                <a:spcPts val="0"/>
              </a:spcBef>
              <a:spcAft>
                <a:spcPts val="0"/>
              </a:spcAft>
              <a:buClr>
                <a:schemeClr val="dk2"/>
              </a:buClr>
              <a:buSzPts val="4000"/>
              <a:buFont typeface="Constantia"/>
              <a:buNone/>
            </a:pPr>
            <a:endParaRPr sz="4000" b="1" i="0">
              <a:solidFill>
                <a:schemeClr val="dk2"/>
              </a:solidFill>
              <a:latin typeface="Constantia"/>
              <a:ea typeface="Constantia"/>
              <a:cs typeface="Constantia"/>
              <a:sym typeface="Constantia"/>
            </a:endParaRPr>
          </a:p>
        </p:txBody>
      </p:sp>
      <p:sp>
        <p:nvSpPr>
          <p:cNvPr id="3027" name="Google Shape;3027;p321" title="Decorative"/>
          <p:cNvSpPr txBox="1"/>
          <p:nvPr/>
        </p:nvSpPr>
        <p:spPr>
          <a:xfrm>
            <a:off x="6095999" y="2360141"/>
            <a:ext cx="6096001" cy="4497859"/>
          </a:xfrm>
          <a:prstGeom prst="rect">
            <a:avLst/>
          </a:prstGeom>
          <a:solidFill>
            <a:srgbClr val="C78A97"/>
          </a:solidFill>
          <a:ln>
            <a:noFill/>
          </a:ln>
        </p:spPr>
        <p:txBody>
          <a:bodyPr spcFirstLastPara="1" wrap="square" lIns="0" tIns="45700" rIns="324000" bIns="45700" anchor="ctr" anchorCtr="0">
            <a:normAutofit/>
          </a:bodyPr>
          <a:lstStyle/>
          <a:p>
            <a:pPr marL="0" marR="0" lvl="0" indent="0" algn="r" rtl="0">
              <a:lnSpc>
                <a:spcPct val="90000"/>
              </a:lnSpc>
              <a:spcBef>
                <a:spcPts val="0"/>
              </a:spcBef>
              <a:spcAft>
                <a:spcPts val="0"/>
              </a:spcAft>
              <a:buClr>
                <a:schemeClr val="dk2"/>
              </a:buClr>
              <a:buSzPts val="4000"/>
              <a:buFont typeface="Constantia"/>
              <a:buNone/>
            </a:pPr>
            <a:endParaRPr sz="4000" b="1" i="0">
              <a:solidFill>
                <a:schemeClr val="dk2"/>
              </a:solidFill>
              <a:latin typeface="Constantia"/>
              <a:ea typeface="Constantia"/>
              <a:cs typeface="Constantia"/>
              <a:sym typeface="Constantia"/>
            </a:endParaRPr>
          </a:p>
        </p:txBody>
      </p:sp>
      <p:sp>
        <p:nvSpPr>
          <p:cNvPr id="3028" name="Google Shape;3028;p321"/>
          <p:cNvSpPr txBox="1">
            <a:spLocks noGrp="1"/>
          </p:cNvSpPr>
          <p:nvPr>
            <p:ph type="body" idx="1"/>
          </p:nvPr>
        </p:nvSpPr>
        <p:spPr>
          <a:xfrm>
            <a:off x="877607" y="2962016"/>
            <a:ext cx="4340785" cy="382749"/>
          </a:xfrm>
          <a:prstGeom prst="rect">
            <a:avLst/>
          </a:prstGeom>
          <a:noFill/>
          <a:ln>
            <a:noFill/>
          </a:ln>
        </p:spPr>
        <p:txBody>
          <a:bodyPr spcFirstLastPara="1" wrap="square" lIns="0" tIns="45700" rIns="91425" bIns="45700" anchor="b" anchorCtr="0">
            <a:normAutofit/>
          </a:bodyPr>
          <a:lstStyle>
            <a:lvl1pPr marL="457200" lvl="0" indent="-228600" algn="l">
              <a:lnSpc>
                <a:spcPct val="90000"/>
              </a:lnSpc>
              <a:spcBef>
                <a:spcPts val="1000"/>
              </a:spcBef>
              <a:spcAft>
                <a:spcPts val="0"/>
              </a:spcAft>
              <a:buClr>
                <a:schemeClr val="lt1"/>
              </a:buClr>
              <a:buSzPts val="1600"/>
              <a:buNone/>
              <a:defRPr sz="1600" b="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29" name="Google Shape;3029;p321"/>
          <p:cNvSpPr txBox="1">
            <a:spLocks noGrp="1"/>
          </p:cNvSpPr>
          <p:nvPr>
            <p:ph type="body" idx="2"/>
          </p:nvPr>
        </p:nvSpPr>
        <p:spPr>
          <a:xfrm>
            <a:off x="6972685" y="2962016"/>
            <a:ext cx="4342629" cy="382749"/>
          </a:xfrm>
          <a:prstGeom prst="rect">
            <a:avLst/>
          </a:prstGeom>
          <a:noFill/>
          <a:ln>
            <a:noFill/>
          </a:ln>
        </p:spPr>
        <p:txBody>
          <a:bodyPr spcFirstLastPara="1" wrap="square" lIns="0" tIns="45700" rIns="91425" bIns="45700" anchor="b" anchorCtr="0">
            <a:normAutofit/>
          </a:bodyPr>
          <a:lstStyle>
            <a:lvl1pPr marL="457200" lvl="0" indent="-228600" algn="l">
              <a:lnSpc>
                <a:spcPct val="90000"/>
              </a:lnSpc>
              <a:spcBef>
                <a:spcPts val="1000"/>
              </a:spcBef>
              <a:spcAft>
                <a:spcPts val="0"/>
              </a:spcAft>
              <a:buClr>
                <a:schemeClr val="lt1"/>
              </a:buClr>
              <a:buSzPts val="1600"/>
              <a:buNone/>
              <a:defRPr sz="1600" b="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30" name="Google Shape;3030;p321"/>
          <p:cNvSpPr txBox="1">
            <a:spLocks noGrp="1"/>
          </p:cNvSpPr>
          <p:nvPr>
            <p:ph type="body" idx="3"/>
          </p:nvPr>
        </p:nvSpPr>
        <p:spPr>
          <a:xfrm>
            <a:off x="877607" y="3366301"/>
            <a:ext cx="4340785" cy="2253961"/>
          </a:xfrm>
          <a:prstGeom prst="rect">
            <a:avLst/>
          </a:prstGeom>
          <a:noFill/>
          <a:ln>
            <a:noFill/>
          </a:ln>
        </p:spPr>
        <p:txBody>
          <a:bodyPr spcFirstLastPara="1" wrap="square" lIns="0" tIns="72000" rIns="91425" bIns="45700" anchor="t" anchorCtr="0">
            <a:normAutofit/>
          </a:bodyPr>
          <a:lstStyle>
            <a:lvl1pPr marL="457200" lvl="0" indent="-317500" algn="l">
              <a:lnSpc>
                <a:spcPct val="90000"/>
              </a:lnSpc>
              <a:spcBef>
                <a:spcPts val="1000"/>
              </a:spcBef>
              <a:spcAft>
                <a:spcPts val="0"/>
              </a:spcAft>
              <a:buClr>
                <a:schemeClr val="lt1"/>
              </a:buClr>
              <a:buSzPts val="1400"/>
              <a:buChar char="•"/>
              <a:defRPr sz="1400">
                <a:solidFill>
                  <a:schemeClr val="lt1"/>
                </a:solidFill>
              </a:defRPr>
            </a:lvl1pPr>
            <a:lvl2pPr marL="914400" lvl="1" indent="-304800" algn="l">
              <a:lnSpc>
                <a:spcPct val="90000"/>
              </a:lnSpc>
              <a:spcBef>
                <a:spcPts val="500"/>
              </a:spcBef>
              <a:spcAft>
                <a:spcPts val="0"/>
              </a:spcAft>
              <a:buClr>
                <a:schemeClr val="lt1"/>
              </a:buClr>
              <a:buSzPts val="1200"/>
              <a:buChar char="•"/>
              <a:defRPr sz="1200">
                <a:solidFill>
                  <a:schemeClr val="lt1"/>
                </a:solidFill>
              </a:defRPr>
            </a:lvl2pPr>
            <a:lvl3pPr marL="1371600" lvl="2" indent="-298450" algn="l">
              <a:lnSpc>
                <a:spcPct val="90000"/>
              </a:lnSpc>
              <a:spcBef>
                <a:spcPts val="500"/>
              </a:spcBef>
              <a:spcAft>
                <a:spcPts val="0"/>
              </a:spcAft>
              <a:buClr>
                <a:schemeClr val="lt1"/>
              </a:buClr>
              <a:buSzPts val="1100"/>
              <a:buChar char="•"/>
              <a:defRPr sz="1100">
                <a:solidFill>
                  <a:schemeClr val="lt1"/>
                </a:solidFill>
              </a:defRPr>
            </a:lvl3pPr>
            <a:lvl4pPr marL="1828800" lvl="3" indent="-295275" algn="l">
              <a:lnSpc>
                <a:spcPct val="90000"/>
              </a:lnSpc>
              <a:spcBef>
                <a:spcPts val="500"/>
              </a:spcBef>
              <a:spcAft>
                <a:spcPts val="0"/>
              </a:spcAft>
              <a:buClr>
                <a:schemeClr val="lt1"/>
              </a:buClr>
              <a:buSzPts val="1050"/>
              <a:buChar char="•"/>
              <a:defRPr sz="1050">
                <a:solidFill>
                  <a:schemeClr val="lt1"/>
                </a:solidFill>
              </a:defRPr>
            </a:lvl4pPr>
            <a:lvl5pPr marL="2286000" lvl="4" indent="-295275" algn="l">
              <a:lnSpc>
                <a:spcPct val="90000"/>
              </a:lnSpc>
              <a:spcBef>
                <a:spcPts val="500"/>
              </a:spcBef>
              <a:spcAft>
                <a:spcPts val="0"/>
              </a:spcAft>
              <a:buClr>
                <a:schemeClr val="lt1"/>
              </a:buClr>
              <a:buSzPts val="1050"/>
              <a:buChar char="•"/>
              <a:defRPr sz="105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31" name="Google Shape;3031;p321"/>
          <p:cNvSpPr txBox="1">
            <a:spLocks noGrp="1"/>
          </p:cNvSpPr>
          <p:nvPr>
            <p:ph type="body" idx="4"/>
          </p:nvPr>
        </p:nvSpPr>
        <p:spPr>
          <a:xfrm>
            <a:off x="6972685" y="3366301"/>
            <a:ext cx="4342629" cy="2253961"/>
          </a:xfrm>
          <a:prstGeom prst="rect">
            <a:avLst/>
          </a:prstGeom>
          <a:noFill/>
          <a:ln>
            <a:noFill/>
          </a:ln>
        </p:spPr>
        <p:txBody>
          <a:bodyPr spcFirstLastPara="1" wrap="square" lIns="0" tIns="72000" rIns="91425" bIns="45700" anchor="t" anchorCtr="0">
            <a:normAutofit/>
          </a:bodyPr>
          <a:lstStyle>
            <a:lvl1pPr marL="457200" lvl="0" indent="-317500" algn="l">
              <a:lnSpc>
                <a:spcPct val="90000"/>
              </a:lnSpc>
              <a:spcBef>
                <a:spcPts val="1000"/>
              </a:spcBef>
              <a:spcAft>
                <a:spcPts val="0"/>
              </a:spcAft>
              <a:buClr>
                <a:schemeClr val="lt1"/>
              </a:buClr>
              <a:buSzPts val="1400"/>
              <a:buChar char="•"/>
              <a:defRPr sz="1400">
                <a:solidFill>
                  <a:schemeClr val="lt1"/>
                </a:solidFill>
              </a:defRPr>
            </a:lvl1pPr>
            <a:lvl2pPr marL="914400" lvl="1" indent="-304800" algn="l">
              <a:lnSpc>
                <a:spcPct val="90000"/>
              </a:lnSpc>
              <a:spcBef>
                <a:spcPts val="500"/>
              </a:spcBef>
              <a:spcAft>
                <a:spcPts val="0"/>
              </a:spcAft>
              <a:buClr>
                <a:schemeClr val="lt1"/>
              </a:buClr>
              <a:buSzPts val="1200"/>
              <a:buChar char="•"/>
              <a:defRPr sz="1200">
                <a:solidFill>
                  <a:schemeClr val="lt1"/>
                </a:solidFill>
              </a:defRPr>
            </a:lvl2pPr>
            <a:lvl3pPr marL="1371600" lvl="2" indent="-298450" algn="l">
              <a:lnSpc>
                <a:spcPct val="90000"/>
              </a:lnSpc>
              <a:spcBef>
                <a:spcPts val="500"/>
              </a:spcBef>
              <a:spcAft>
                <a:spcPts val="0"/>
              </a:spcAft>
              <a:buClr>
                <a:schemeClr val="lt1"/>
              </a:buClr>
              <a:buSzPts val="1100"/>
              <a:buChar char="•"/>
              <a:defRPr sz="1100">
                <a:solidFill>
                  <a:schemeClr val="lt1"/>
                </a:solidFill>
              </a:defRPr>
            </a:lvl3pPr>
            <a:lvl4pPr marL="1828800" lvl="3" indent="-295275" algn="l">
              <a:lnSpc>
                <a:spcPct val="90000"/>
              </a:lnSpc>
              <a:spcBef>
                <a:spcPts val="500"/>
              </a:spcBef>
              <a:spcAft>
                <a:spcPts val="0"/>
              </a:spcAft>
              <a:buClr>
                <a:schemeClr val="lt1"/>
              </a:buClr>
              <a:buSzPts val="1050"/>
              <a:buChar char="•"/>
              <a:defRPr sz="1050">
                <a:solidFill>
                  <a:schemeClr val="lt1"/>
                </a:solidFill>
              </a:defRPr>
            </a:lvl4pPr>
            <a:lvl5pPr marL="2286000" lvl="4" indent="-295275" algn="l">
              <a:lnSpc>
                <a:spcPct val="90000"/>
              </a:lnSpc>
              <a:spcBef>
                <a:spcPts val="500"/>
              </a:spcBef>
              <a:spcAft>
                <a:spcPts val="0"/>
              </a:spcAft>
              <a:buClr>
                <a:schemeClr val="lt1"/>
              </a:buClr>
              <a:buSzPts val="1050"/>
              <a:buChar char="•"/>
              <a:defRPr sz="105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32" name="Google Shape;3032;p321"/>
          <p:cNvSpPr txBox="1">
            <a:spLocks noGrp="1"/>
          </p:cNvSpPr>
          <p:nvPr>
            <p:ph type="title"/>
          </p:nvPr>
        </p:nvSpPr>
        <p:spPr>
          <a:xfrm>
            <a:off x="2528215" y="358610"/>
            <a:ext cx="7135570" cy="822240"/>
          </a:xfrm>
          <a:prstGeom prst="rect">
            <a:avLst/>
          </a:prstGeom>
          <a:noFill/>
          <a:ln>
            <a:noFill/>
          </a:ln>
        </p:spPr>
        <p:txBody>
          <a:bodyPr spcFirstLastPara="1" wrap="square" lIns="0" tIns="45700" rIns="91425" bIns="45700" anchor="t" anchorCtr="0">
            <a:normAutofit/>
          </a:bodyPr>
          <a:lstStyle>
            <a:lvl1pPr lvl="0" algn="ctr">
              <a:lnSpc>
                <a:spcPct val="90000"/>
              </a:lnSpc>
              <a:spcBef>
                <a:spcPts val="0"/>
              </a:spcBef>
              <a:spcAft>
                <a:spcPts val="0"/>
              </a:spcAft>
              <a:buClr>
                <a:schemeClr val="dk1"/>
              </a:buClr>
              <a:buSzPts val="4000"/>
              <a:buFont typeface="Calibri"/>
              <a:buNone/>
              <a:defRPr sz="4000">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3033" name="Google Shape;3033;p321" title="Decorative"/>
          <p:cNvCxnSpPr/>
          <p:nvPr/>
        </p:nvCxnSpPr>
        <p:spPr>
          <a:xfrm>
            <a:off x="6096000" y="222583"/>
            <a:ext cx="0" cy="2188805"/>
          </a:xfrm>
          <a:prstGeom prst="straightConnector1">
            <a:avLst/>
          </a:prstGeom>
          <a:noFill/>
          <a:ln w="76200" cap="flat" cmpd="sng">
            <a:solidFill>
              <a:srgbClr val="DAB0BA"/>
            </a:solidFill>
            <a:prstDash val="solid"/>
            <a:miter lim="400000"/>
            <a:headEnd type="none" w="sm" len="sm"/>
            <a:tailEnd type="none" w="sm" len="sm"/>
          </a:ln>
        </p:spPr>
      </p:cxnSp>
    </p:spTree>
    <p:extLst>
      <p:ext uri="{BB962C8B-B14F-4D97-AF65-F5344CB8AC3E}">
        <p14:creationId xmlns:p14="http://schemas.microsoft.com/office/powerpoint/2010/main" val="837267347"/>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matchingName="15_Custom Layout">
  <p:cSld name="15_Custom Layout">
    <p:spTree>
      <p:nvGrpSpPr>
        <p:cNvPr id="1" name="Shape 3034"/>
        <p:cNvGrpSpPr/>
        <p:nvPr/>
      </p:nvGrpSpPr>
      <p:grpSpPr>
        <a:xfrm>
          <a:off x="0" y="0"/>
          <a:ext cx="0" cy="0"/>
          <a:chOff x="0" y="0"/>
          <a:chExt cx="0" cy="0"/>
        </a:xfrm>
      </p:grpSpPr>
      <p:sp>
        <p:nvSpPr>
          <p:cNvPr id="3035" name="Google Shape;3035;p322"/>
          <p:cNvSpPr txBox="1">
            <a:spLocks noGrp="1"/>
          </p:cNvSpPr>
          <p:nvPr>
            <p:ph type="title"/>
          </p:nvPr>
        </p:nvSpPr>
        <p:spPr>
          <a:xfrm>
            <a:off x="844948" y="1193765"/>
            <a:ext cx="4385841" cy="1325563"/>
          </a:xfrm>
          <a:prstGeom prst="rect">
            <a:avLst/>
          </a:prstGeom>
          <a:noFill/>
          <a:ln>
            <a:noFill/>
          </a:ln>
        </p:spPr>
        <p:txBody>
          <a:bodyPr spcFirstLastPara="1" wrap="square" lIns="91425" tIns="45700" rIns="91425" bIns="45700" anchor="b" anchorCtr="0">
            <a:normAutofit/>
          </a:bodyPr>
          <a:lstStyle>
            <a:lvl1pPr lvl="0" algn="r">
              <a:lnSpc>
                <a:spcPct val="90000"/>
              </a:lnSpc>
              <a:spcBef>
                <a:spcPts val="0"/>
              </a:spcBef>
              <a:spcAft>
                <a:spcPts val="0"/>
              </a:spcAft>
              <a:buClr>
                <a:schemeClr val="dk1"/>
              </a:buClr>
              <a:buSzPts val="4000"/>
              <a:buFont typeface="Calibri"/>
              <a:buNone/>
              <a:defRPr sz="4000">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36" name="Google Shape;3036;p322" title="Decorative"/>
          <p:cNvSpPr>
            <a:spLocks noGrp="1"/>
          </p:cNvSpPr>
          <p:nvPr>
            <p:ph type="pic" idx="2"/>
          </p:nvPr>
        </p:nvSpPr>
        <p:spPr>
          <a:xfrm>
            <a:off x="878814" y="2632337"/>
            <a:ext cx="4385841" cy="3357563"/>
          </a:xfrm>
          <a:prstGeom prst="rect">
            <a:avLst/>
          </a:prstGeom>
          <a:noFill/>
          <a:ln>
            <a:noFill/>
          </a:ln>
        </p:spPr>
      </p:sp>
      <p:sp>
        <p:nvSpPr>
          <p:cNvPr id="3037" name="Google Shape;3037;p322"/>
          <p:cNvSpPr txBox="1">
            <a:spLocks noGrp="1"/>
          </p:cNvSpPr>
          <p:nvPr>
            <p:ph type="body" idx="1"/>
          </p:nvPr>
        </p:nvSpPr>
        <p:spPr>
          <a:xfrm>
            <a:off x="6182016" y="1598619"/>
            <a:ext cx="4869806" cy="1896435"/>
          </a:xfrm>
          <a:prstGeom prst="rect">
            <a:avLst/>
          </a:prstGeom>
          <a:noFill/>
          <a:ln>
            <a:noFill/>
          </a:ln>
        </p:spPr>
        <p:txBody>
          <a:bodyPr spcFirstLastPara="1" wrap="square" lIns="0" tIns="45700" rIns="91425" bIns="45700" anchor="t" anchorCtr="0">
            <a:noAutofit/>
          </a:bodyPr>
          <a:lstStyle>
            <a:lvl1pPr marL="457200" lvl="0" indent="-228600" algn="l">
              <a:lnSpc>
                <a:spcPct val="100000"/>
              </a:lnSpc>
              <a:spcBef>
                <a:spcPts val="1000"/>
              </a:spcBef>
              <a:spcAft>
                <a:spcPts val="0"/>
              </a:spcAft>
              <a:buClr>
                <a:schemeClr val="dk1"/>
              </a:buClr>
              <a:buSzPts val="1400"/>
              <a:buNone/>
              <a:defRPr sz="1400">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38" name="Google Shape;3038;p322"/>
          <p:cNvSpPr txBox="1">
            <a:spLocks noGrp="1"/>
          </p:cNvSpPr>
          <p:nvPr>
            <p:ph type="body" idx="3"/>
          </p:nvPr>
        </p:nvSpPr>
        <p:spPr>
          <a:xfrm>
            <a:off x="6182016" y="1194294"/>
            <a:ext cx="4869806" cy="382749"/>
          </a:xfrm>
          <a:prstGeom prst="rect">
            <a:avLst/>
          </a:prstGeom>
          <a:noFill/>
          <a:ln>
            <a:noFill/>
          </a:ln>
        </p:spPr>
        <p:txBody>
          <a:bodyPr spcFirstLastPara="1" wrap="square" lIns="0" tIns="45700" rIns="91425" bIns="45700" anchor="b" anchorCtr="0">
            <a:noAutofit/>
          </a:bodyPr>
          <a:lstStyle>
            <a:lvl1pPr marL="457200" lvl="0" indent="-228600" algn="l">
              <a:lnSpc>
                <a:spcPct val="90000"/>
              </a:lnSpc>
              <a:spcBef>
                <a:spcPts val="1000"/>
              </a:spcBef>
              <a:spcAft>
                <a:spcPts val="0"/>
              </a:spcAft>
              <a:buClr>
                <a:schemeClr val="dk1"/>
              </a:buClr>
              <a:buSzPts val="1600"/>
              <a:buNone/>
              <a:defRPr sz="1600" b="1">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39" name="Google Shape;3039;p322"/>
          <p:cNvSpPr txBox="1">
            <a:spLocks noGrp="1"/>
          </p:cNvSpPr>
          <p:nvPr>
            <p:ph type="body" idx="4"/>
          </p:nvPr>
        </p:nvSpPr>
        <p:spPr>
          <a:xfrm>
            <a:off x="6182018" y="4093464"/>
            <a:ext cx="4869806" cy="1896435"/>
          </a:xfrm>
          <a:prstGeom prst="rect">
            <a:avLst/>
          </a:prstGeom>
          <a:noFill/>
          <a:ln>
            <a:noFill/>
          </a:ln>
        </p:spPr>
        <p:txBody>
          <a:bodyPr spcFirstLastPara="1" wrap="square" lIns="0" tIns="45700" rIns="91425" bIns="45700" anchor="t" anchorCtr="0">
            <a:noAutofit/>
          </a:bodyPr>
          <a:lstStyle>
            <a:lvl1pPr marL="457200" lvl="0" indent="-228600" algn="l">
              <a:lnSpc>
                <a:spcPct val="100000"/>
              </a:lnSpc>
              <a:spcBef>
                <a:spcPts val="1000"/>
              </a:spcBef>
              <a:spcAft>
                <a:spcPts val="0"/>
              </a:spcAft>
              <a:buClr>
                <a:schemeClr val="dk1"/>
              </a:buClr>
              <a:buSzPts val="1400"/>
              <a:buNone/>
              <a:defRPr sz="1400">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40" name="Google Shape;3040;p322"/>
          <p:cNvSpPr txBox="1">
            <a:spLocks noGrp="1"/>
          </p:cNvSpPr>
          <p:nvPr>
            <p:ph type="body" idx="5"/>
          </p:nvPr>
        </p:nvSpPr>
        <p:spPr>
          <a:xfrm>
            <a:off x="6182017" y="3689139"/>
            <a:ext cx="4832794" cy="382749"/>
          </a:xfrm>
          <a:prstGeom prst="rect">
            <a:avLst/>
          </a:prstGeom>
          <a:noFill/>
          <a:ln>
            <a:noFill/>
          </a:ln>
        </p:spPr>
        <p:txBody>
          <a:bodyPr spcFirstLastPara="1" wrap="square" lIns="0" tIns="45700" rIns="91425" bIns="45700" anchor="b" anchorCtr="0">
            <a:noAutofit/>
          </a:bodyPr>
          <a:lstStyle>
            <a:lvl1pPr marL="457200" lvl="0" indent="-228600" algn="l">
              <a:lnSpc>
                <a:spcPct val="90000"/>
              </a:lnSpc>
              <a:spcBef>
                <a:spcPts val="1000"/>
              </a:spcBef>
              <a:spcAft>
                <a:spcPts val="0"/>
              </a:spcAft>
              <a:buClr>
                <a:schemeClr val="dk1"/>
              </a:buClr>
              <a:buSzPts val="1600"/>
              <a:buNone/>
              <a:defRPr sz="1600" b="1">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041" name="Google Shape;3041;p322" title="Decorative"/>
          <p:cNvCxnSpPr/>
          <p:nvPr/>
        </p:nvCxnSpPr>
        <p:spPr>
          <a:xfrm rot="10800000">
            <a:off x="830507" y="1194294"/>
            <a:ext cx="0" cy="4795606"/>
          </a:xfrm>
          <a:prstGeom prst="straightConnector1">
            <a:avLst/>
          </a:prstGeom>
          <a:noFill/>
          <a:ln w="76200" cap="flat" cmpd="sng">
            <a:solidFill>
              <a:schemeClr val="accent1">
                <a:alpha val="96862"/>
              </a:schemeClr>
            </a:solidFill>
            <a:prstDash val="solid"/>
            <a:miter lim="400000"/>
            <a:headEnd type="none" w="sm" len="sm"/>
            <a:tailEnd type="none" w="sm" len="sm"/>
          </a:ln>
        </p:spPr>
      </p:cxnSp>
    </p:spTree>
    <p:extLst>
      <p:ext uri="{BB962C8B-B14F-4D97-AF65-F5344CB8AC3E}">
        <p14:creationId xmlns:p14="http://schemas.microsoft.com/office/powerpoint/2010/main" val="3730903383"/>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3042"/>
        <p:cNvGrpSpPr/>
        <p:nvPr/>
      </p:nvGrpSpPr>
      <p:grpSpPr>
        <a:xfrm>
          <a:off x="0" y="0"/>
          <a:ext cx="0" cy="0"/>
          <a:chOff x="0" y="0"/>
          <a:chExt cx="0" cy="0"/>
        </a:xfrm>
      </p:grpSpPr>
      <p:sp>
        <p:nvSpPr>
          <p:cNvPr id="3043" name="Google Shape;3043;p323"/>
          <p:cNvSpPr>
            <a:spLocks noGrp="1"/>
          </p:cNvSpPr>
          <p:nvPr>
            <p:ph type="pic" idx="2"/>
          </p:nvPr>
        </p:nvSpPr>
        <p:spPr>
          <a:xfrm>
            <a:off x="7928658" y="836271"/>
            <a:ext cx="4263342" cy="5185458"/>
          </a:xfrm>
          <a:prstGeom prst="rect">
            <a:avLst/>
          </a:prstGeom>
          <a:noFill/>
          <a:ln>
            <a:noFill/>
          </a:ln>
        </p:spPr>
      </p:sp>
      <p:sp>
        <p:nvSpPr>
          <p:cNvPr id="3044" name="Google Shape;3044;p323" title="Decorative"/>
          <p:cNvSpPr txBox="1">
            <a:spLocks noGrp="1"/>
          </p:cNvSpPr>
          <p:nvPr>
            <p:ph type="body" idx="1"/>
          </p:nvPr>
        </p:nvSpPr>
        <p:spPr>
          <a:xfrm>
            <a:off x="3657597" y="836271"/>
            <a:ext cx="4262400" cy="5185458"/>
          </a:xfrm>
          <a:prstGeom prst="rect">
            <a:avLst/>
          </a:prstGeom>
          <a:solidFill>
            <a:schemeClr val="accent1"/>
          </a:solidFill>
          <a:ln>
            <a:noFill/>
          </a:ln>
        </p:spPr>
        <p:txBody>
          <a:bodyPr spcFirstLastPara="1" wrap="square" lIns="252000" tIns="144000" rIns="144000" bIns="45700" anchor="t" anchorCtr="0">
            <a:noAutofit/>
          </a:bodyPr>
          <a:lstStyle>
            <a:lvl1pPr marL="457200" lvl="0" indent="-228600" algn="l">
              <a:lnSpc>
                <a:spcPct val="100000"/>
              </a:lnSpc>
              <a:spcBef>
                <a:spcPts val="1000"/>
              </a:spcBef>
              <a:spcAft>
                <a:spcPts val="0"/>
              </a:spcAft>
              <a:buClr>
                <a:schemeClr val="lt1"/>
              </a:buClr>
              <a:buSzPts val="1400"/>
              <a:buNone/>
              <a:defRPr sz="14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45" name="Google Shape;3045;p323"/>
          <p:cNvSpPr txBox="1">
            <a:spLocks noGrp="1"/>
          </p:cNvSpPr>
          <p:nvPr>
            <p:ph type="title"/>
          </p:nvPr>
        </p:nvSpPr>
        <p:spPr>
          <a:xfrm>
            <a:off x="625033" y="1659770"/>
            <a:ext cx="2558005"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4400"/>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3046" name="Google Shape;3046;p323" title="Decorative"/>
          <p:cNvCxnSpPr/>
          <p:nvPr/>
        </p:nvCxnSpPr>
        <p:spPr>
          <a:xfrm>
            <a:off x="1756506" y="1915220"/>
            <a:ext cx="0" cy="2188805"/>
          </a:xfrm>
          <a:prstGeom prst="straightConnector1">
            <a:avLst/>
          </a:prstGeom>
          <a:noFill/>
          <a:ln w="76200" cap="flat" cmpd="sng">
            <a:solidFill>
              <a:srgbClr val="D2A1AC"/>
            </a:solidFill>
            <a:prstDash val="solid"/>
            <a:miter lim="400000"/>
            <a:headEnd type="none" w="sm" len="sm"/>
            <a:tailEnd type="none" w="sm" len="sm"/>
          </a:ln>
        </p:spPr>
      </p:cxnSp>
    </p:spTree>
    <p:extLst>
      <p:ext uri="{BB962C8B-B14F-4D97-AF65-F5344CB8AC3E}">
        <p14:creationId xmlns:p14="http://schemas.microsoft.com/office/powerpoint/2010/main" val="3592485134"/>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matchingName="24_Custom Layout">
  <p:cSld name="24_Custom Layout">
    <p:spTree>
      <p:nvGrpSpPr>
        <p:cNvPr id="1" name="Shape 3047"/>
        <p:cNvGrpSpPr/>
        <p:nvPr/>
      </p:nvGrpSpPr>
      <p:grpSpPr>
        <a:xfrm>
          <a:off x="0" y="0"/>
          <a:ext cx="0" cy="0"/>
          <a:chOff x="0" y="0"/>
          <a:chExt cx="0" cy="0"/>
        </a:xfrm>
      </p:grpSpPr>
      <p:sp>
        <p:nvSpPr>
          <p:cNvPr id="3048" name="Google Shape;3048;p324" title="Decorative"/>
          <p:cNvSpPr txBox="1">
            <a:spLocks noGrp="1"/>
          </p:cNvSpPr>
          <p:nvPr>
            <p:ph type="body" idx="1"/>
          </p:nvPr>
        </p:nvSpPr>
        <p:spPr>
          <a:xfrm>
            <a:off x="0" y="3206186"/>
            <a:ext cx="12192000" cy="3651813"/>
          </a:xfrm>
          <a:prstGeom prst="rect">
            <a:avLst/>
          </a:prstGeom>
          <a:solidFill>
            <a:schemeClr val="accent2"/>
          </a:solidFill>
          <a:ln>
            <a:noFill/>
          </a:ln>
        </p:spPr>
        <p:txBody>
          <a:bodyPr spcFirstLastPara="1" wrap="square" lIns="5400000" tIns="216000" rIns="1800000" bIns="45700" anchor="t" anchorCtr="0">
            <a:noAutofit/>
          </a:bodyPr>
          <a:lstStyle>
            <a:lvl1pPr marL="457200" lvl="0" indent="-228600" algn="l">
              <a:lnSpc>
                <a:spcPct val="100000"/>
              </a:lnSpc>
              <a:spcBef>
                <a:spcPts val="1000"/>
              </a:spcBef>
              <a:spcAft>
                <a:spcPts val="0"/>
              </a:spcAft>
              <a:buClr>
                <a:schemeClr val="lt1"/>
              </a:buClr>
              <a:buSzPts val="1400"/>
              <a:buNone/>
              <a:defRPr sz="14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49" name="Google Shape;3049;p324"/>
          <p:cNvSpPr txBox="1">
            <a:spLocks noGrp="1"/>
          </p:cNvSpPr>
          <p:nvPr>
            <p:ph type="title"/>
          </p:nvPr>
        </p:nvSpPr>
        <p:spPr>
          <a:xfrm>
            <a:off x="5278053" y="1775520"/>
            <a:ext cx="6435524"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50" name="Google Shape;3050;p324" title="Decorative"/>
          <p:cNvSpPr>
            <a:spLocks noGrp="1"/>
          </p:cNvSpPr>
          <p:nvPr>
            <p:ph type="pic" idx="2"/>
          </p:nvPr>
        </p:nvSpPr>
        <p:spPr>
          <a:xfrm>
            <a:off x="971836" y="1"/>
            <a:ext cx="3523423" cy="3206186"/>
          </a:xfrm>
          <a:prstGeom prst="rect">
            <a:avLst/>
          </a:prstGeom>
          <a:solidFill>
            <a:srgbClr val="F2F2F2"/>
          </a:solidFill>
          <a:ln>
            <a:noFill/>
          </a:ln>
        </p:spPr>
      </p:sp>
      <p:sp>
        <p:nvSpPr>
          <p:cNvPr id="3051" name="Google Shape;3051;p324" title="Decorative"/>
          <p:cNvSpPr>
            <a:spLocks noGrp="1"/>
          </p:cNvSpPr>
          <p:nvPr>
            <p:ph type="pic" idx="3"/>
          </p:nvPr>
        </p:nvSpPr>
        <p:spPr>
          <a:xfrm>
            <a:off x="971836" y="3358587"/>
            <a:ext cx="3523423" cy="3206186"/>
          </a:xfrm>
          <a:prstGeom prst="rect">
            <a:avLst/>
          </a:prstGeom>
          <a:solidFill>
            <a:srgbClr val="F2F2F2"/>
          </a:solidFill>
          <a:ln>
            <a:noFill/>
          </a:ln>
        </p:spPr>
      </p:sp>
    </p:spTree>
    <p:extLst>
      <p:ext uri="{BB962C8B-B14F-4D97-AF65-F5344CB8AC3E}">
        <p14:creationId xmlns:p14="http://schemas.microsoft.com/office/powerpoint/2010/main" val="3153032655"/>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matchingName="25_Custom Layout">
  <p:cSld name="25_Custom Layout">
    <p:spTree>
      <p:nvGrpSpPr>
        <p:cNvPr id="1" name="Shape 3052"/>
        <p:cNvGrpSpPr/>
        <p:nvPr/>
      </p:nvGrpSpPr>
      <p:grpSpPr>
        <a:xfrm>
          <a:off x="0" y="0"/>
          <a:ext cx="0" cy="0"/>
          <a:chOff x="0" y="0"/>
          <a:chExt cx="0" cy="0"/>
        </a:xfrm>
      </p:grpSpPr>
      <p:sp>
        <p:nvSpPr>
          <p:cNvPr id="3053" name="Google Shape;3053;p325"/>
          <p:cNvSpPr txBox="1">
            <a:spLocks noGrp="1"/>
          </p:cNvSpPr>
          <p:nvPr>
            <p:ph type="body" idx="1"/>
          </p:nvPr>
        </p:nvSpPr>
        <p:spPr>
          <a:xfrm>
            <a:off x="838199" y="4586456"/>
            <a:ext cx="10349090" cy="1577281"/>
          </a:xfrm>
          <a:prstGeom prst="rect">
            <a:avLst/>
          </a:prstGeom>
          <a:noFill/>
          <a:ln>
            <a:noFill/>
          </a:ln>
        </p:spPr>
        <p:txBody>
          <a:bodyPr spcFirstLastPara="1" wrap="square" lIns="0" tIns="216000" rIns="0" bIns="45700" anchor="t" anchorCtr="0">
            <a:noAutofit/>
          </a:bodyPr>
          <a:lstStyle>
            <a:lvl1pPr marL="457200" lvl="0" indent="-228600" algn="ctr">
              <a:lnSpc>
                <a:spcPct val="100000"/>
              </a:lnSpc>
              <a:spcBef>
                <a:spcPts val="1000"/>
              </a:spcBef>
              <a:spcAft>
                <a:spcPts val="0"/>
              </a:spcAft>
              <a:buClr>
                <a:schemeClr val="dk1"/>
              </a:buClr>
              <a:buSzPts val="1400"/>
              <a:buNone/>
              <a:defRPr sz="1400">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54" name="Google Shape;3054;p325"/>
          <p:cNvSpPr txBox="1">
            <a:spLocks noGrp="1"/>
          </p:cNvSpPr>
          <p:nvPr>
            <p:ph type="title"/>
          </p:nvPr>
        </p:nvSpPr>
        <p:spPr>
          <a:xfrm>
            <a:off x="838199" y="3717212"/>
            <a:ext cx="10349089" cy="854791"/>
          </a:xfrm>
          <a:prstGeom prst="rect">
            <a:avLst/>
          </a:prstGeom>
          <a:noFill/>
          <a:ln>
            <a:noFill/>
          </a:ln>
        </p:spPr>
        <p:txBody>
          <a:bodyPr spcFirstLastPara="1" wrap="square" lIns="0" tIns="45700" rIns="0" bIns="45700" anchor="b" anchorCtr="0">
            <a:normAutofit/>
          </a:bodyPr>
          <a:lstStyle>
            <a:lvl1pPr lvl="0" algn="ctr">
              <a:lnSpc>
                <a:spcPct val="90000"/>
              </a:lnSpc>
              <a:spcBef>
                <a:spcPts val="0"/>
              </a:spcBef>
              <a:spcAft>
                <a:spcPts val="0"/>
              </a:spcAft>
              <a:buClr>
                <a:schemeClr val="dk1"/>
              </a:buClr>
              <a:buSzPts val="4400"/>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55" name="Google Shape;3055;p325" title="Decorative"/>
          <p:cNvSpPr>
            <a:spLocks noGrp="1"/>
          </p:cNvSpPr>
          <p:nvPr>
            <p:ph type="pic" idx="2"/>
          </p:nvPr>
        </p:nvSpPr>
        <p:spPr>
          <a:xfrm>
            <a:off x="838200" y="836271"/>
            <a:ext cx="10349089" cy="2516529"/>
          </a:xfrm>
          <a:prstGeom prst="rect">
            <a:avLst/>
          </a:prstGeom>
          <a:solidFill>
            <a:srgbClr val="F2F2F2"/>
          </a:solidFill>
          <a:ln>
            <a:noFill/>
          </a:ln>
        </p:spPr>
      </p:sp>
    </p:spTree>
    <p:extLst>
      <p:ext uri="{BB962C8B-B14F-4D97-AF65-F5344CB8AC3E}">
        <p14:creationId xmlns:p14="http://schemas.microsoft.com/office/powerpoint/2010/main" val="328531666"/>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matchingName="26_Custom Layout">
  <p:cSld name="26_Custom Layout">
    <p:spTree>
      <p:nvGrpSpPr>
        <p:cNvPr id="1" name="Shape 3056"/>
        <p:cNvGrpSpPr/>
        <p:nvPr/>
      </p:nvGrpSpPr>
      <p:grpSpPr>
        <a:xfrm>
          <a:off x="0" y="0"/>
          <a:ext cx="0" cy="0"/>
          <a:chOff x="0" y="0"/>
          <a:chExt cx="0" cy="0"/>
        </a:xfrm>
      </p:grpSpPr>
      <p:sp>
        <p:nvSpPr>
          <p:cNvPr id="3057" name="Google Shape;3057;p326" title="Decorative"/>
          <p:cNvSpPr/>
          <p:nvPr/>
        </p:nvSpPr>
        <p:spPr>
          <a:xfrm>
            <a:off x="0" y="0"/>
            <a:ext cx="4745620" cy="3428990"/>
          </a:xfrm>
          <a:prstGeom prst="rect">
            <a:avLst/>
          </a:prstGeom>
          <a:solidFill>
            <a:schemeClr val="accent2"/>
          </a:solidFill>
          <a:ln>
            <a:noFill/>
          </a:ln>
        </p:spPr>
        <p:txBody>
          <a:bodyPr spcFirstLastPara="1" wrap="square" lIns="252000" tIns="144000" rIns="144000" bIns="45700"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a:solidFill>
                <a:schemeClr val="dk2"/>
              </a:solidFill>
              <a:latin typeface="Arial"/>
              <a:ea typeface="Arial"/>
              <a:cs typeface="Arial"/>
              <a:sym typeface="Arial"/>
            </a:endParaRPr>
          </a:p>
        </p:txBody>
      </p:sp>
      <p:sp>
        <p:nvSpPr>
          <p:cNvPr id="3058" name="Google Shape;3058;p326" title="Decorative"/>
          <p:cNvSpPr>
            <a:spLocks noGrp="1"/>
          </p:cNvSpPr>
          <p:nvPr>
            <p:ph type="pic" idx="2"/>
          </p:nvPr>
        </p:nvSpPr>
        <p:spPr>
          <a:xfrm>
            <a:off x="4745620" y="3428990"/>
            <a:ext cx="7446380" cy="3429009"/>
          </a:xfrm>
          <a:prstGeom prst="rect">
            <a:avLst/>
          </a:prstGeom>
          <a:noFill/>
          <a:ln>
            <a:noFill/>
          </a:ln>
        </p:spPr>
      </p:sp>
      <p:sp>
        <p:nvSpPr>
          <p:cNvPr id="3059" name="Google Shape;3059;p326"/>
          <p:cNvSpPr txBox="1">
            <a:spLocks noGrp="1"/>
          </p:cNvSpPr>
          <p:nvPr>
            <p:ph type="title"/>
          </p:nvPr>
        </p:nvSpPr>
        <p:spPr>
          <a:xfrm>
            <a:off x="838200" y="1659770"/>
            <a:ext cx="3085618" cy="1325563"/>
          </a:xfrm>
          <a:prstGeom prst="rect">
            <a:avLst/>
          </a:prstGeom>
          <a:noFill/>
          <a:ln>
            <a:noFill/>
          </a:ln>
        </p:spPr>
        <p:txBody>
          <a:bodyPr spcFirstLastPara="1" wrap="square" lIns="0" tIns="45700" rIns="91425" bIns="45700" anchor="t" anchorCtr="0">
            <a:normAutofit/>
          </a:bodyPr>
          <a:lstStyle>
            <a:lvl1pPr lvl="0" algn="l">
              <a:lnSpc>
                <a:spcPct val="90000"/>
              </a:lnSpc>
              <a:spcBef>
                <a:spcPts val="0"/>
              </a:spcBef>
              <a:spcAft>
                <a:spcPts val="0"/>
              </a:spcAft>
              <a:buClr>
                <a:schemeClr val="lt1"/>
              </a:buClr>
              <a:buSzPts val="4400"/>
              <a:buFont typeface="Calibri"/>
              <a:buNone/>
              <a:defRPr>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60" name="Google Shape;3060;p326"/>
          <p:cNvSpPr txBox="1">
            <a:spLocks noGrp="1"/>
          </p:cNvSpPr>
          <p:nvPr>
            <p:ph type="body" idx="1"/>
          </p:nvPr>
        </p:nvSpPr>
        <p:spPr>
          <a:xfrm>
            <a:off x="5359078" y="1197273"/>
            <a:ext cx="6121722" cy="382749"/>
          </a:xfrm>
          <a:prstGeom prst="rect">
            <a:avLst/>
          </a:prstGeom>
          <a:noFill/>
          <a:ln>
            <a:noFill/>
          </a:ln>
        </p:spPr>
        <p:txBody>
          <a:bodyPr spcFirstLastPara="1" wrap="square" lIns="0" tIns="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b="1">
                <a:solidFill>
                  <a:schemeClr val="dk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61" name="Google Shape;3061;p326"/>
          <p:cNvSpPr txBox="1">
            <a:spLocks noGrp="1"/>
          </p:cNvSpPr>
          <p:nvPr>
            <p:ph type="body" idx="3"/>
          </p:nvPr>
        </p:nvSpPr>
        <p:spPr>
          <a:xfrm>
            <a:off x="5359078" y="1588155"/>
            <a:ext cx="6121722" cy="1397178"/>
          </a:xfrm>
          <a:prstGeom prst="rect">
            <a:avLst/>
          </a:prstGeom>
          <a:noFill/>
          <a:ln>
            <a:noFill/>
          </a:ln>
        </p:spPr>
        <p:txBody>
          <a:bodyPr spcFirstLastPara="1" wrap="square" lIns="0" tIns="0" rIns="91425" bIns="45700" anchor="t" anchorCtr="0">
            <a:normAutofit/>
          </a:bodyPr>
          <a:lstStyle>
            <a:lvl1pPr marL="457200" lvl="0" indent="-228600" algn="l">
              <a:lnSpc>
                <a:spcPct val="100000"/>
              </a:lnSpc>
              <a:spcBef>
                <a:spcPts val="1000"/>
              </a:spcBef>
              <a:spcAft>
                <a:spcPts val="0"/>
              </a:spcAft>
              <a:buClr>
                <a:schemeClr val="dk1"/>
              </a:buClr>
              <a:buSzPts val="1400"/>
              <a:buNone/>
              <a:defRPr sz="1400">
                <a:solidFill>
                  <a:schemeClr val="dk1"/>
                </a:solidFill>
              </a:defRPr>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100"/>
              <a:buNone/>
              <a:defRPr sz="1100"/>
            </a:lvl3pPr>
            <a:lvl4pPr marL="1828800" lvl="3" indent="-295275" algn="l">
              <a:lnSpc>
                <a:spcPct val="90000"/>
              </a:lnSpc>
              <a:spcBef>
                <a:spcPts val="500"/>
              </a:spcBef>
              <a:spcAft>
                <a:spcPts val="0"/>
              </a:spcAft>
              <a:buClr>
                <a:schemeClr val="dk1"/>
              </a:buClr>
              <a:buSzPts val="1050"/>
              <a:buChar char="•"/>
              <a:defRPr sz="1050"/>
            </a:lvl4pPr>
            <a:lvl5pPr marL="2286000" lvl="4" indent="-295275" algn="l">
              <a:lnSpc>
                <a:spcPct val="90000"/>
              </a:lnSpc>
              <a:spcBef>
                <a:spcPts val="500"/>
              </a:spcBef>
              <a:spcAft>
                <a:spcPts val="0"/>
              </a:spcAft>
              <a:buClr>
                <a:schemeClr val="dk1"/>
              </a:buClr>
              <a:buSzPts val="1050"/>
              <a:buChar char="•"/>
              <a:defRPr sz="105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62" name="Google Shape;3062;p326"/>
          <p:cNvSpPr txBox="1">
            <a:spLocks noGrp="1"/>
          </p:cNvSpPr>
          <p:nvPr>
            <p:ph type="body" idx="4"/>
          </p:nvPr>
        </p:nvSpPr>
        <p:spPr>
          <a:xfrm>
            <a:off x="838200" y="3737092"/>
            <a:ext cx="3085618" cy="2663707"/>
          </a:xfrm>
          <a:prstGeom prst="rect">
            <a:avLst/>
          </a:prstGeom>
          <a:noFill/>
          <a:ln>
            <a:noFill/>
          </a:ln>
        </p:spPr>
        <p:txBody>
          <a:bodyPr spcFirstLastPara="1" wrap="square" lIns="0" tIns="0" rIns="91425" bIns="45700" anchor="t" anchorCtr="0">
            <a:normAutofit/>
          </a:bodyPr>
          <a:lstStyle>
            <a:lvl1pPr marL="457200" lvl="0" indent="-228600" algn="l">
              <a:lnSpc>
                <a:spcPct val="100000"/>
              </a:lnSpc>
              <a:spcBef>
                <a:spcPts val="1000"/>
              </a:spcBef>
              <a:spcAft>
                <a:spcPts val="0"/>
              </a:spcAft>
              <a:buClr>
                <a:schemeClr val="dk1"/>
              </a:buClr>
              <a:buSzPts val="2000"/>
              <a:buNone/>
              <a:defRPr sz="2000">
                <a:solidFill>
                  <a:schemeClr val="dk1"/>
                </a:solidFill>
              </a:defRPr>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100"/>
              <a:buNone/>
              <a:defRPr sz="1100"/>
            </a:lvl3pPr>
            <a:lvl4pPr marL="1828800" lvl="3" indent="-295275" algn="l">
              <a:lnSpc>
                <a:spcPct val="90000"/>
              </a:lnSpc>
              <a:spcBef>
                <a:spcPts val="500"/>
              </a:spcBef>
              <a:spcAft>
                <a:spcPts val="0"/>
              </a:spcAft>
              <a:buClr>
                <a:schemeClr val="dk1"/>
              </a:buClr>
              <a:buSzPts val="1050"/>
              <a:buChar char="•"/>
              <a:defRPr sz="1050"/>
            </a:lvl4pPr>
            <a:lvl5pPr marL="2286000" lvl="4" indent="-295275" algn="l">
              <a:lnSpc>
                <a:spcPct val="90000"/>
              </a:lnSpc>
              <a:spcBef>
                <a:spcPts val="500"/>
              </a:spcBef>
              <a:spcAft>
                <a:spcPts val="0"/>
              </a:spcAft>
              <a:buClr>
                <a:schemeClr val="dk1"/>
              </a:buClr>
              <a:buSzPts val="1050"/>
              <a:buChar char="•"/>
              <a:defRPr sz="105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5820037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3063"/>
        <p:cNvGrpSpPr/>
        <p:nvPr/>
      </p:nvGrpSpPr>
      <p:grpSpPr>
        <a:xfrm>
          <a:off x="0" y="0"/>
          <a:ext cx="0" cy="0"/>
          <a:chOff x="0" y="0"/>
          <a:chExt cx="0" cy="0"/>
        </a:xfrm>
      </p:grpSpPr>
      <p:sp>
        <p:nvSpPr>
          <p:cNvPr id="3064" name="Google Shape;3064;p327" title="Decorative"/>
          <p:cNvSpPr>
            <a:spLocks noGrp="1"/>
          </p:cNvSpPr>
          <p:nvPr>
            <p:ph type="pic" idx="2"/>
          </p:nvPr>
        </p:nvSpPr>
        <p:spPr>
          <a:xfrm>
            <a:off x="0" y="0"/>
            <a:ext cx="12192000" cy="6858000"/>
          </a:xfrm>
          <a:prstGeom prst="rect">
            <a:avLst/>
          </a:prstGeom>
          <a:noFill/>
          <a:ln>
            <a:noFill/>
          </a:ln>
        </p:spPr>
      </p:sp>
      <p:sp>
        <p:nvSpPr>
          <p:cNvPr id="3065" name="Google Shape;3065;p327"/>
          <p:cNvSpPr txBox="1">
            <a:spLocks noGrp="1"/>
          </p:cNvSpPr>
          <p:nvPr>
            <p:ph type="title"/>
          </p:nvPr>
        </p:nvSpPr>
        <p:spPr>
          <a:xfrm>
            <a:off x="2282502" y="4973519"/>
            <a:ext cx="7299618" cy="1440000"/>
          </a:xfrm>
          <a:prstGeom prst="rect">
            <a:avLst/>
          </a:prstGeom>
          <a:solidFill>
            <a:schemeClr val="accent1"/>
          </a:solidFill>
          <a:ln>
            <a:noFill/>
          </a:ln>
        </p:spPr>
        <p:txBody>
          <a:bodyPr spcFirstLastPara="1" wrap="square" lIns="216000" tIns="45700" rIns="91425" bIns="45700" anchor="ctr" anchorCtr="0">
            <a:normAutofit/>
          </a:bodyPr>
          <a:lstStyle>
            <a:lvl1pPr lvl="0" algn="ctr">
              <a:lnSpc>
                <a:spcPct val="90000"/>
              </a:lnSpc>
              <a:spcBef>
                <a:spcPts val="0"/>
              </a:spcBef>
              <a:spcAft>
                <a:spcPts val="0"/>
              </a:spcAft>
              <a:buClr>
                <a:schemeClr val="lt1"/>
              </a:buClr>
              <a:buSzPts val="4000"/>
              <a:buFont typeface="Calibri"/>
              <a:buNone/>
              <a:defRPr sz="400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620145506"/>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3066"/>
        <p:cNvGrpSpPr/>
        <p:nvPr/>
      </p:nvGrpSpPr>
      <p:grpSpPr>
        <a:xfrm>
          <a:off x="0" y="0"/>
          <a:ext cx="0" cy="0"/>
          <a:chOff x="0" y="0"/>
          <a:chExt cx="0" cy="0"/>
        </a:xfrm>
      </p:grpSpPr>
      <p:sp>
        <p:nvSpPr>
          <p:cNvPr id="3067" name="Google Shape;3067;p328" title="Decorative"/>
          <p:cNvSpPr>
            <a:spLocks noGrp="1"/>
          </p:cNvSpPr>
          <p:nvPr>
            <p:ph type="pic" idx="2"/>
          </p:nvPr>
        </p:nvSpPr>
        <p:spPr>
          <a:xfrm>
            <a:off x="0" y="0"/>
            <a:ext cx="12192000" cy="6858000"/>
          </a:xfrm>
          <a:prstGeom prst="rect">
            <a:avLst/>
          </a:prstGeom>
          <a:noFill/>
          <a:ln>
            <a:noFill/>
          </a:ln>
        </p:spPr>
      </p:sp>
      <p:sp>
        <p:nvSpPr>
          <p:cNvPr id="3068" name="Google Shape;3068;p328"/>
          <p:cNvSpPr txBox="1">
            <a:spLocks noGrp="1"/>
          </p:cNvSpPr>
          <p:nvPr>
            <p:ph type="body" idx="1"/>
          </p:nvPr>
        </p:nvSpPr>
        <p:spPr>
          <a:xfrm>
            <a:off x="4887474" y="3665204"/>
            <a:ext cx="7304526" cy="2196780"/>
          </a:xfrm>
          <a:prstGeom prst="rect">
            <a:avLst/>
          </a:prstGeom>
          <a:solidFill>
            <a:schemeClr val="accent1"/>
          </a:solidFill>
          <a:ln>
            <a:noFill/>
          </a:ln>
        </p:spPr>
        <p:txBody>
          <a:bodyPr spcFirstLastPara="1" wrap="square" lIns="274300" tIns="182875" rIns="182875" bIns="182875" anchor="ctr" anchorCtr="0">
            <a:normAutofit/>
          </a:bodyPr>
          <a:lstStyle>
            <a:lvl1pPr marL="457200" lvl="0" indent="-228600" algn="l">
              <a:lnSpc>
                <a:spcPct val="90000"/>
              </a:lnSpc>
              <a:spcBef>
                <a:spcPts val="0"/>
              </a:spcBef>
              <a:spcAft>
                <a:spcPts val="0"/>
              </a:spcAft>
              <a:buClr>
                <a:schemeClr val="lt1"/>
              </a:buClr>
              <a:buSzPts val="4000"/>
              <a:buNone/>
              <a:defRPr sz="4000" b="1"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069" name="Google Shape;3069;p328" title="Decorative"/>
          <p:cNvCxnSpPr/>
          <p:nvPr/>
        </p:nvCxnSpPr>
        <p:spPr>
          <a:xfrm rot="10800000" flipH="1">
            <a:off x="4887473" y="3665204"/>
            <a:ext cx="1" cy="2188805"/>
          </a:xfrm>
          <a:prstGeom prst="straightConnector1">
            <a:avLst/>
          </a:prstGeom>
          <a:noFill/>
          <a:ln w="76200" cap="flat" cmpd="sng">
            <a:solidFill>
              <a:srgbClr val="D2A1AC"/>
            </a:solidFill>
            <a:prstDash val="solid"/>
            <a:miter lim="400000"/>
            <a:headEnd type="none" w="sm" len="sm"/>
            <a:tailEnd type="none" w="sm" len="sm"/>
          </a:ln>
        </p:spPr>
      </p:cxnSp>
    </p:spTree>
    <p:extLst>
      <p:ext uri="{BB962C8B-B14F-4D97-AF65-F5344CB8AC3E}">
        <p14:creationId xmlns:p14="http://schemas.microsoft.com/office/powerpoint/2010/main" val="137775354"/>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matchingName="29_Custom Layout">
  <p:cSld name="29_Custom Layout">
    <p:spTree>
      <p:nvGrpSpPr>
        <p:cNvPr id="1" name="Shape 3070"/>
        <p:cNvGrpSpPr/>
        <p:nvPr/>
      </p:nvGrpSpPr>
      <p:grpSpPr>
        <a:xfrm>
          <a:off x="0" y="0"/>
          <a:ext cx="0" cy="0"/>
          <a:chOff x="0" y="0"/>
          <a:chExt cx="0" cy="0"/>
        </a:xfrm>
      </p:grpSpPr>
      <p:sp>
        <p:nvSpPr>
          <p:cNvPr id="3071" name="Google Shape;3071;p329" title="Decorative"/>
          <p:cNvSpPr>
            <a:spLocks noGrp="1"/>
          </p:cNvSpPr>
          <p:nvPr>
            <p:ph type="pic" idx="2"/>
          </p:nvPr>
        </p:nvSpPr>
        <p:spPr>
          <a:xfrm>
            <a:off x="0" y="0"/>
            <a:ext cx="12192000" cy="6858000"/>
          </a:xfrm>
          <a:prstGeom prst="rect">
            <a:avLst/>
          </a:prstGeom>
          <a:noFill/>
          <a:ln>
            <a:noFill/>
          </a:ln>
        </p:spPr>
      </p:sp>
      <p:sp>
        <p:nvSpPr>
          <p:cNvPr id="3072" name="Google Shape;3072;p329"/>
          <p:cNvSpPr txBox="1">
            <a:spLocks noGrp="1"/>
          </p:cNvSpPr>
          <p:nvPr>
            <p:ph type="body" idx="1"/>
          </p:nvPr>
        </p:nvSpPr>
        <p:spPr>
          <a:xfrm>
            <a:off x="4887474" y="3665204"/>
            <a:ext cx="7304526" cy="2196780"/>
          </a:xfrm>
          <a:prstGeom prst="rect">
            <a:avLst/>
          </a:prstGeom>
          <a:solidFill>
            <a:schemeClr val="accent2"/>
          </a:solidFill>
          <a:ln>
            <a:noFill/>
          </a:ln>
        </p:spPr>
        <p:txBody>
          <a:bodyPr spcFirstLastPara="1" wrap="square" lIns="274300" tIns="182875" rIns="182875" bIns="182875" anchor="ctr" anchorCtr="0">
            <a:normAutofit/>
          </a:bodyPr>
          <a:lstStyle>
            <a:lvl1pPr marL="457200" lvl="0" indent="-228600" algn="l">
              <a:lnSpc>
                <a:spcPct val="90000"/>
              </a:lnSpc>
              <a:spcBef>
                <a:spcPts val="0"/>
              </a:spcBef>
              <a:spcAft>
                <a:spcPts val="0"/>
              </a:spcAft>
              <a:buClr>
                <a:schemeClr val="lt1"/>
              </a:buClr>
              <a:buSzPts val="4000"/>
              <a:buNone/>
              <a:defRPr sz="4000" b="1"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073" name="Google Shape;3073;p329" title="Decorative"/>
          <p:cNvCxnSpPr/>
          <p:nvPr/>
        </p:nvCxnSpPr>
        <p:spPr>
          <a:xfrm rot="10800000" flipH="1">
            <a:off x="4887473" y="3665204"/>
            <a:ext cx="1" cy="2188805"/>
          </a:xfrm>
          <a:prstGeom prst="straightConnector1">
            <a:avLst/>
          </a:prstGeom>
          <a:noFill/>
          <a:ln w="76200" cap="flat" cmpd="sng">
            <a:solidFill>
              <a:srgbClr val="C78A97"/>
            </a:solidFill>
            <a:prstDash val="solid"/>
            <a:miter lim="400000"/>
            <a:headEnd type="none" w="sm" len="sm"/>
            <a:tailEnd type="none" w="sm" len="sm"/>
          </a:ln>
        </p:spPr>
      </p:cxnSp>
    </p:spTree>
    <p:extLst>
      <p:ext uri="{BB962C8B-B14F-4D97-AF65-F5344CB8AC3E}">
        <p14:creationId xmlns:p14="http://schemas.microsoft.com/office/powerpoint/2010/main" val="2768579494"/>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matchingName="10_Custom Layout">
  <p:cSld name="10_Custom Layout">
    <p:spTree>
      <p:nvGrpSpPr>
        <p:cNvPr id="1" name="Shape 3074"/>
        <p:cNvGrpSpPr/>
        <p:nvPr/>
      </p:nvGrpSpPr>
      <p:grpSpPr>
        <a:xfrm>
          <a:off x="0" y="0"/>
          <a:ext cx="0" cy="0"/>
          <a:chOff x="0" y="0"/>
          <a:chExt cx="0" cy="0"/>
        </a:xfrm>
      </p:grpSpPr>
      <p:sp>
        <p:nvSpPr>
          <p:cNvPr id="3075" name="Google Shape;3075;p330" title="Decorative"/>
          <p:cNvSpPr>
            <a:spLocks noGrp="1"/>
          </p:cNvSpPr>
          <p:nvPr>
            <p:ph type="pic" idx="2"/>
          </p:nvPr>
        </p:nvSpPr>
        <p:spPr>
          <a:xfrm>
            <a:off x="0" y="0"/>
            <a:ext cx="12192000" cy="5497975"/>
          </a:xfrm>
          <a:prstGeom prst="rect">
            <a:avLst/>
          </a:prstGeom>
          <a:noFill/>
          <a:ln>
            <a:noFill/>
          </a:ln>
        </p:spPr>
      </p:sp>
      <p:sp>
        <p:nvSpPr>
          <p:cNvPr id="3076" name="Google Shape;3076;p330"/>
          <p:cNvSpPr txBox="1">
            <a:spLocks noGrp="1"/>
          </p:cNvSpPr>
          <p:nvPr>
            <p:ph type="title"/>
          </p:nvPr>
        </p:nvSpPr>
        <p:spPr>
          <a:xfrm>
            <a:off x="853440" y="5688402"/>
            <a:ext cx="8717280" cy="823070"/>
          </a:xfrm>
          <a:prstGeom prst="rect">
            <a:avLst/>
          </a:prstGeom>
          <a:noFill/>
          <a:ln>
            <a:noFill/>
          </a:ln>
        </p:spPr>
        <p:txBody>
          <a:bodyPr spcFirstLastPara="1" wrap="square" lIns="0" tIns="45700" rIns="91425" bIns="45700" anchor="ctr" anchorCtr="0">
            <a:normAutofit/>
          </a:bodyPr>
          <a:lstStyle>
            <a:lvl1pPr lvl="0" algn="l">
              <a:lnSpc>
                <a:spcPct val="90000"/>
              </a:lnSpc>
              <a:spcBef>
                <a:spcPts val="0"/>
              </a:spcBef>
              <a:spcAft>
                <a:spcPts val="0"/>
              </a:spcAft>
              <a:buClr>
                <a:schemeClr val="lt1"/>
              </a:buClr>
              <a:buSzPts val="4400"/>
              <a:buFont typeface="Calibri"/>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580919306"/>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matchingName="30_Custom Layout">
  <p:cSld name="30_Custom Layout">
    <p:spTree>
      <p:nvGrpSpPr>
        <p:cNvPr id="1" name="Shape 3077"/>
        <p:cNvGrpSpPr/>
        <p:nvPr/>
      </p:nvGrpSpPr>
      <p:grpSpPr>
        <a:xfrm>
          <a:off x="0" y="0"/>
          <a:ext cx="0" cy="0"/>
          <a:chOff x="0" y="0"/>
          <a:chExt cx="0" cy="0"/>
        </a:xfrm>
      </p:grpSpPr>
      <p:sp>
        <p:nvSpPr>
          <p:cNvPr id="3078" name="Google Shape;3078;p331" title="Decorative"/>
          <p:cNvSpPr>
            <a:spLocks noGrp="1"/>
          </p:cNvSpPr>
          <p:nvPr>
            <p:ph type="pic" idx="2"/>
          </p:nvPr>
        </p:nvSpPr>
        <p:spPr>
          <a:xfrm>
            <a:off x="0" y="680013"/>
            <a:ext cx="12192000" cy="5497975"/>
          </a:xfrm>
          <a:prstGeom prst="rect">
            <a:avLst/>
          </a:prstGeom>
          <a:noFill/>
          <a:ln>
            <a:noFill/>
          </a:ln>
        </p:spPr>
      </p:sp>
    </p:spTree>
    <p:extLst>
      <p:ext uri="{BB962C8B-B14F-4D97-AF65-F5344CB8AC3E}">
        <p14:creationId xmlns:p14="http://schemas.microsoft.com/office/powerpoint/2010/main" val="1448031010"/>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matchingName="11_Custom Layout">
  <p:cSld name="11_Custom Layout">
    <p:spTree>
      <p:nvGrpSpPr>
        <p:cNvPr id="1" name="Shape 3079"/>
        <p:cNvGrpSpPr/>
        <p:nvPr/>
      </p:nvGrpSpPr>
      <p:grpSpPr>
        <a:xfrm>
          <a:off x="0" y="0"/>
          <a:ext cx="0" cy="0"/>
          <a:chOff x="0" y="0"/>
          <a:chExt cx="0" cy="0"/>
        </a:xfrm>
      </p:grpSpPr>
      <p:sp>
        <p:nvSpPr>
          <p:cNvPr id="3080" name="Google Shape;3080;p332" title="Decorative"/>
          <p:cNvSpPr>
            <a:spLocks noGrp="1"/>
          </p:cNvSpPr>
          <p:nvPr>
            <p:ph type="pic" idx="2"/>
          </p:nvPr>
        </p:nvSpPr>
        <p:spPr>
          <a:xfrm>
            <a:off x="0" y="0"/>
            <a:ext cx="12192000" cy="6857999"/>
          </a:xfrm>
          <a:prstGeom prst="rect">
            <a:avLst/>
          </a:prstGeom>
          <a:noFill/>
          <a:ln>
            <a:noFill/>
          </a:ln>
        </p:spPr>
      </p:sp>
      <p:sp>
        <p:nvSpPr>
          <p:cNvPr id="3081" name="Google Shape;3081;p332"/>
          <p:cNvSpPr/>
          <p:nvPr/>
        </p:nvSpPr>
        <p:spPr>
          <a:xfrm>
            <a:off x="0" y="4735870"/>
            <a:ext cx="12192000" cy="1500431"/>
          </a:xfrm>
          <a:prstGeom prst="rect">
            <a:avLst/>
          </a:prstGeom>
          <a:solidFill>
            <a:schemeClr val="lt1">
              <a:alpha val="6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82" name="Google Shape;3082;p332"/>
          <p:cNvSpPr txBox="1">
            <a:spLocks noGrp="1"/>
          </p:cNvSpPr>
          <p:nvPr>
            <p:ph type="title"/>
          </p:nvPr>
        </p:nvSpPr>
        <p:spPr>
          <a:xfrm>
            <a:off x="695396" y="5074550"/>
            <a:ext cx="8717280" cy="823070"/>
          </a:xfrm>
          <a:prstGeom prst="rect">
            <a:avLst/>
          </a:prstGeom>
          <a:noFill/>
          <a:ln>
            <a:noFill/>
          </a:ln>
        </p:spPr>
        <p:txBody>
          <a:bodyPr spcFirstLastPara="1" wrap="square" lIns="0" tIns="45700" rIns="91425" bIns="45700" anchor="ctr" anchorCtr="0">
            <a:normAutofit/>
          </a:bodyPr>
          <a:lstStyle>
            <a:lvl1pPr lvl="0" algn="l">
              <a:lnSpc>
                <a:spcPct val="90000"/>
              </a:lnSpc>
              <a:spcBef>
                <a:spcPts val="0"/>
              </a:spcBef>
              <a:spcAft>
                <a:spcPts val="0"/>
              </a:spcAft>
              <a:buClr>
                <a:schemeClr val="lt1"/>
              </a:buClr>
              <a:buSzPts val="4400"/>
              <a:buFont typeface="Calibri"/>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047361965"/>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matchingName="35_Custom Layout">
  <p:cSld name="35_Custom Layout">
    <p:spTree>
      <p:nvGrpSpPr>
        <p:cNvPr id="1" name="Shape 3083"/>
        <p:cNvGrpSpPr/>
        <p:nvPr/>
      </p:nvGrpSpPr>
      <p:grpSpPr>
        <a:xfrm>
          <a:off x="0" y="0"/>
          <a:ext cx="0" cy="0"/>
          <a:chOff x="0" y="0"/>
          <a:chExt cx="0" cy="0"/>
        </a:xfrm>
      </p:grpSpPr>
      <p:sp>
        <p:nvSpPr>
          <p:cNvPr id="3084" name="Google Shape;3084;p333" title="Decorative"/>
          <p:cNvSpPr>
            <a:spLocks noGrp="1"/>
          </p:cNvSpPr>
          <p:nvPr>
            <p:ph type="pic" idx="2"/>
          </p:nvPr>
        </p:nvSpPr>
        <p:spPr>
          <a:xfrm>
            <a:off x="0" y="0"/>
            <a:ext cx="12192000" cy="6857999"/>
          </a:xfrm>
          <a:prstGeom prst="rect">
            <a:avLst/>
          </a:prstGeom>
          <a:noFill/>
          <a:ln>
            <a:noFill/>
          </a:ln>
        </p:spPr>
      </p:sp>
      <p:sp>
        <p:nvSpPr>
          <p:cNvPr id="3085" name="Google Shape;3085;p333" title="Decorative"/>
          <p:cNvSpPr/>
          <p:nvPr/>
        </p:nvSpPr>
        <p:spPr>
          <a:xfrm>
            <a:off x="0" y="4735870"/>
            <a:ext cx="12192000" cy="1500431"/>
          </a:xfrm>
          <a:prstGeom prst="rect">
            <a:avLst/>
          </a:prstGeom>
          <a:solidFill>
            <a:schemeClr val="accent2">
              <a:alpha val="6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86" name="Google Shape;3086;p333"/>
          <p:cNvSpPr txBox="1">
            <a:spLocks noGrp="1"/>
          </p:cNvSpPr>
          <p:nvPr>
            <p:ph type="title"/>
          </p:nvPr>
        </p:nvSpPr>
        <p:spPr>
          <a:xfrm>
            <a:off x="695396" y="5074550"/>
            <a:ext cx="8717280" cy="823070"/>
          </a:xfrm>
          <a:prstGeom prst="rect">
            <a:avLst/>
          </a:prstGeom>
          <a:noFill/>
          <a:ln>
            <a:noFill/>
          </a:ln>
        </p:spPr>
        <p:txBody>
          <a:bodyPr spcFirstLastPara="1" wrap="square" lIns="0" tIns="45700" rIns="91425" bIns="45700" anchor="ctr" anchorCtr="0">
            <a:normAutofit/>
          </a:bodyPr>
          <a:lstStyle>
            <a:lvl1pPr lvl="0" algn="l">
              <a:lnSpc>
                <a:spcPct val="90000"/>
              </a:lnSpc>
              <a:spcBef>
                <a:spcPts val="0"/>
              </a:spcBef>
              <a:spcAft>
                <a:spcPts val="0"/>
              </a:spcAft>
              <a:buClr>
                <a:schemeClr val="lt1"/>
              </a:buClr>
              <a:buSzPts val="4400"/>
              <a:buFont typeface="Calibri"/>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754305753"/>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matchingName="36_Custom Layout">
  <p:cSld name="36_Custom Layout">
    <p:spTree>
      <p:nvGrpSpPr>
        <p:cNvPr id="1" name="Shape 3087"/>
        <p:cNvGrpSpPr/>
        <p:nvPr/>
      </p:nvGrpSpPr>
      <p:grpSpPr>
        <a:xfrm>
          <a:off x="0" y="0"/>
          <a:ext cx="0" cy="0"/>
          <a:chOff x="0" y="0"/>
          <a:chExt cx="0" cy="0"/>
        </a:xfrm>
      </p:grpSpPr>
      <p:sp>
        <p:nvSpPr>
          <p:cNvPr id="3088" name="Google Shape;3088;p334" title="Decorative"/>
          <p:cNvSpPr>
            <a:spLocks noGrp="1"/>
          </p:cNvSpPr>
          <p:nvPr>
            <p:ph type="pic" idx="2"/>
          </p:nvPr>
        </p:nvSpPr>
        <p:spPr>
          <a:xfrm>
            <a:off x="0" y="0"/>
            <a:ext cx="12192000" cy="6857999"/>
          </a:xfrm>
          <a:prstGeom prst="rect">
            <a:avLst/>
          </a:prstGeom>
          <a:noFill/>
          <a:ln>
            <a:noFill/>
          </a:ln>
        </p:spPr>
      </p:sp>
      <p:sp>
        <p:nvSpPr>
          <p:cNvPr id="3089" name="Google Shape;3089;p334" title="Decorative"/>
          <p:cNvSpPr/>
          <p:nvPr/>
        </p:nvSpPr>
        <p:spPr>
          <a:xfrm>
            <a:off x="0" y="4735870"/>
            <a:ext cx="12192000" cy="1500431"/>
          </a:xfrm>
          <a:prstGeom prst="rect">
            <a:avLst/>
          </a:prstGeom>
          <a:solidFill>
            <a:schemeClr val="accent1">
              <a:alpha val="6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90" name="Google Shape;3090;p334"/>
          <p:cNvSpPr txBox="1">
            <a:spLocks noGrp="1"/>
          </p:cNvSpPr>
          <p:nvPr>
            <p:ph type="title"/>
          </p:nvPr>
        </p:nvSpPr>
        <p:spPr>
          <a:xfrm>
            <a:off x="695396" y="5074550"/>
            <a:ext cx="8717280" cy="823070"/>
          </a:xfrm>
          <a:prstGeom prst="rect">
            <a:avLst/>
          </a:prstGeom>
          <a:noFill/>
          <a:ln>
            <a:noFill/>
          </a:ln>
        </p:spPr>
        <p:txBody>
          <a:bodyPr spcFirstLastPara="1" wrap="square" lIns="0" tIns="45700" rIns="91425" bIns="45700" anchor="ctr" anchorCtr="0">
            <a:normAutofit/>
          </a:bodyPr>
          <a:lstStyle>
            <a:lvl1pPr lvl="0" algn="l">
              <a:lnSpc>
                <a:spcPct val="90000"/>
              </a:lnSpc>
              <a:spcBef>
                <a:spcPts val="0"/>
              </a:spcBef>
              <a:spcAft>
                <a:spcPts val="0"/>
              </a:spcAft>
              <a:buClr>
                <a:schemeClr val="lt1"/>
              </a:buClr>
              <a:buSzPts val="4400"/>
              <a:buFont typeface="Calibri"/>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517870153"/>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3091"/>
        <p:cNvGrpSpPr/>
        <p:nvPr/>
      </p:nvGrpSpPr>
      <p:grpSpPr>
        <a:xfrm>
          <a:off x="0" y="0"/>
          <a:ext cx="0" cy="0"/>
          <a:chOff x="0" y="0"/>
          <a:chExt cx="0" cy="0"/>
        </a:xfrm>
      </p:grpSpPr>
      <p:grpSp>
        <p:nvGrpSpPr>
          <p:cNvPr id="3092" name="Google Shape;3092;p335"/>
          <p:cNvGrpSpPr/>
          <p:nvPr/>
        </p:nvGrpSpPr>
        <p:grpSpPr>
          <a:xfrm>
            <a:off x="3413895" y="419827"/>
            <a:ext cx="7939904" cy="6018346"/>
            <a:chOff x="8585200" y="440266"/>
            <a:chExt cx="14753564" cy="11183013"/>
          </a:xfrm>
        </p:grpSpPr>
        <p:sp>
          <p:nvSpPr>
            <p:cNvPr id="3093" name="Google Shape;3093;p335" title="Decorative"/>
            <p:cNvSpPr/>
            <p:nvPr/>
          </p:nvSpPr>
          <p:spPr>
            <a:xfrm>
              <a:off x="8585200" y="440266"/>
              <a:ext cx="6156127" cy="9967848"/>
            </a:xfrm>
            <a:prstGeom prst="rect">
              <a:avLst/>
            </a:prstGeom>
            <a:solidFill>
              <a:srgbClr val="1F1F2A">
                <a:alpha val="13725"/>
              </a:srgbClr>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94" name="Google Shape;3094;p335" title="Decorative"/>
            <p:cNvSpPr/>
            <p:nvPr/>
          </p:nvSpPr>
          <p:spPr>
            <a:xfrm>
              <a:off x="10168466" y="1092200"/>
              <a:ext cx="13170298" cy="10531079"/>
            </a:xfrm>
            <a:prstGeom prst="rect">
              <a:avLst/>
            </a:prstGeom>
            <a:solidFill>
              <a:schemeClr val="accent2"/>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00" b="0">
                <a:solidFill>
                  <a:srgbClr val="F3F3F3"/>
                </a:solidFill>
                <a:latin typeface="Raleway"/>
                <a:ea typeface="Raleway"/>
                <a:cs typeface="Raleway"/>
                <a:sym typeface="Raleway"/>
              </a:endParaRPr>
            </a:p>
          </p:txBody>
        </p:sp>
      </p:grpSp>
      <p:sp>
        <p:nvSpPr>
          <p:cNvPr id="3095" name="Google Shape;3095;p335"/>
          <p:cNvSpPr txBox="1">
            <a:spLocks noGrp="1"/>
          </p:cNvSpPr>
          <p:nvPr>
            <p:ph type="body" idx="1"/>
          </p:nvPr>
        </p:nvSpPr>
        <p:spPr>
          <a:xfrm>
            <a:off x="838200" y="369027"/>
            <a:ext cx="2489200" cy="3124200"/>
          </a:xfrm>
          <a:prstGeom prst="rect">
            <a:avLst/>
          </a:prstGeom>
          <a:noFill/>
          <a:ln>
            <a:noFill/>
          </a:ln>
        </p:spPr>
        <p:txBody>
          <a:bodyPr spcFirstLastPara="1" wrap="square" lIns="91425" tIns="0" rIns="91425" bIns="0" anchor="b" anchorCtr="0">
            <a:noAutofit/>
          </a:bodyPr>
          <a:lstStyle>
            <a:lvl1pPr marL="457200" lvl="0" indent="-228600" algn="r">
              <a:lnSpc>
                <a:spcPct val="90000"/>
              </a:lnSpc>
              <a:spcBef>
                <a:spcPts val="1000"/>
              </a:spcBef>
              <a:spcAft>
                <a:spcPts val="0"/>
              </a:spcAft>
              <a:buClr>
                <a:srgbClr val="C78A97"/>
              </a:buClr>
              <a:buSzPts val="30000"/>
              <a:buNone/>
              <a:defRPr sz="30000">
                <a:solidFill>
                  <a:srgbClr val="C78A97"/>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96" name="Google Shape;3096;p335"/>
          <p:cNvSpPr txBox="1">
            <a:spLocks noGrp="1"/>
          </p:cNvSpPr>
          <p:nvPr>
            <p:ph type="title"/>
          </p:nvPr>
        </p:nvSpPr>
        <p:spPr>
          <a:xfrm>
            <a:off x="4571575" y="4500560"/>
            <a:ext cx="653669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6000"/>
              <a:buFont typeface="Calibri"/>
              <a:buNone/>
              <a:defRPr sz="6000" b="1">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567754079"/>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matchingName="37_Custom Layout">
  <p:cSld name="37_Custom Layout">
    <p:spTree>
      <p:nvGrpSpPr>
        <p:cNvPr id="1" name="Shape 3097"/>
        <p:cNvGrpSpPr/>
        <p:nvPr/>
      </p:nvGrpSpPr>
      <p:grpSpPr>
        <a:xfrm>
          <a:off x="0" y="0"/>
          <a:ext cx="0" cy="0"/>
          <a:chOff x="0" y="0"/>
          <a:chExt cx="0" cy="0"/>
        </a:xfrm>
      </p:grpSpPr>
      <p:grpSp>
        <p:nvGrpSpPr>
          <p:cNvPr id="3098" name="Google Shape;3098;p336"/>
          <p:cNvGrpSpPr/>
          <p:nvPr/>
        </p:nvGrpSpPr>
        <p:grpSpPr>
          <a:xfrm>
            <a:off x="3413895" y="419827"/>
            <a:ext cx="7939904" cy="6018346"/>
            <a:chOff x="8585200" y="440266"/>
            <a:chExt cx="14753564" cy="11183013"/>
          </a:xfrm>
        </p:grpSpPr>
        <p:sp>
          <p:nvSpPr>
            <p:cNvPr id="3099" name="Google Shape;3099;p336" title="Decorative"/>
            <p:cNvSpPr/>
            <p:nvPr/>
          </p:nvSpPr>
          <p:spPr>
            <a:xfrm>
              <a:off x="8585200" y="440266"/>
              <a:ext cx="6156127" cy="9967848"/>
            </a:xfrm>
            <a:prstGeom prst="rect">
              <a:avLst/>
            </a:prstGeom>
            <a:solidFill>
              <a:srgbClr val="1F1F2A">
                <a:alpha val="13725"/>
              </a:srgbClr>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00" name="Google Shape;3100;p336" title="Decorative"/>
            <p:cNvSpPr/>
            <p:nvPr/>
          </p:nvSpPr>
          <p:spPr>
            <a:xfrm>
              <a:off x="10168466" y="1092200"/>
              <a:ext cx="13170298" cy="10531079"/>
            </a:xfrm>
            <a:prstGeom prst="rect">
              <a:avLst/>
            </a:prstGeom>
            <a:solidFill>
              <a:schemeClr val="accent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00" b="0">
                <a:solidFill>
                  <a:srgbClr val="F3F3F3"/>
                </a:solidFill>
                <a:latin typeface="Raleway"/>
                <a:ea typeface="Raleway"/>
                <a:cs typeface="Raleway"/>
                <a:sym typeface="Raleway"/>
              </a:endParaRPr>
            </a:p>
          </p:txBody>
        </p:sp>
      </p:grpSp>
      <p:sp>
        <p:nvSpPr>
          <p:cNvPr id="3101" name="Google Shape;3101;p336"/>
          <p:cNvSpPr txBox="1">
            <a:spLocks noGrp="1"/>
          </p:cNvSpPr>
          <p:nvPr>
            <p:ph type="body" idx="1"/>
          </p:nvPr>
        </p:nvSpPr>
        <p:spPr>
          <a:xfrm>
            <a:off x="838200" y="369027"/>
            <a:ext cx="2489200" cy="3124200"/>
          </a:xfrm>
          <a:prstGeom prst="rect">
            <a:avLst/>
          </a:prstGeom>
          <a:noFill/>
          <a:ln>
            <a:noFill/>
          </a:ln>
        </p:spPr>
        <p:txBody>
          <a:bodyPr spcFirstLastPara="1" wrap="square" lIns="91425" tIns="0" rIns="91425" bIns="0" anchor="b" anchorCtr="0">
            <a:noAutofit/>
          </a:bodyPr>
          <a:lstStyle>
            <a:lvl1pPr marL="457200" lvl="0" indent="-228600" algn="r">
              <a:lnSpc>
                <a:spcPct val="90000"/>
              </a:lnSpc>
              <a:spcBef>
                <a:spcPts val="1000"/>
              </a:spcBef>
              <a:spcAft>
                <a:spcPts val="0"/>
              </a:spcAft>
              <a:buClr>
                <a:srgbClr val="D2A1AC"/>
              </a:buClr>
              <a:buSzPts val="30000"/>
              <a:buNone/>
              <a:defRPr sz="30000">
                <a:solidFill>
                  <a:srgbClr val="D2A1AC"/>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02" name="Google Shape;3102;p336"/>
          <p:cNvSpPr txBox="1">
            <a:spLocks noGrp="1"/>
          </p:cNvSpPr>
          <p:nvPr>
            <p:ph type="title"/>
          </p:nvPr>
        </p:nvSpPr>
        <p:spPr>
          <a:xfrm>
            <a:off x="4571575" y="4500560"/>
            <a:ext cx="653669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6000"/>
              <a:buFont typeface="Calibri"/>
              <a:buNone/>
              <a:defRPr sz="6000" b="1">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317459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matchingName="38_Custom Layout">
  <p:cSld name="38_Custom Layout">
    <p:spTree>
      <p:nvGrpSpPr>
        <p:cNvPr id="1" name="Shape 3103"/>
        <p:cNvGrpSpPr/>
        <p:nvPr/>
      </p:nvGrpSpPr>
      <p:grpSpPr>
        <a:xfrm>
          <a:off x="0" y="0"/>
          <a:ext cx="0" cy="0"/>
          <a:chOff x="0" y="0"/>
          <a:chExt cx="0" cy="0"/>
        </a:xfrm>
      </p:grpSpPr>
      <p:grpSp>
        <p:nvGrpSpPr>
          <p:cNvPr id="3104" name="Google Shape;3104;p337"/>
          <p:cNvGrpSpPr/>
          <p:nvPr/>
        </p:nvGrpSpPr>
        <p:grpSpPr>
          <a:xfrm>
            <a:off x="3413895" y="419827"/>
            <a:ext cx="7939904" cy="6018346"/>
            <a:chOff x="8585200" y="440266"/>
            <a:chExt cx="14753564" cy="11183013"/>
          </a:xfrm>
        </p:grpSpPr>
        <p:sp>
          <p:nvSpPr>
            <p:cNvPr id="3105" name="Google Shape;3105;p337" title="Decorative"/>
            <p:cNvSpPr/>
            <p:nvPr/>
          </p:nvSpPr>
          <p:spPr>
            <a:xfrm>
              <a:off x="8585200" y="440266"/>
              <a:ext cx="6156127" cy="9967848"/>
            </a:xfrm>
            <a:prstGeom prst="rect">
              <a:avLst/>
            </a:prstGeom>
            <a:solidFill>
              <a:srgbClr val="1F1F2A">
                <a:alpha val="13725"/>
              </a:srgbClr>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06" name="Google Shape;3106;p337" title="Decorative"/>
            <p:cNvSpPr/>
            <p:nvPr/>
          </p:nvSpPr>
          <p:spPr>
            <a:xfrm>
              <a:off x="10168466" y="1092200"/>
              <a:ext cx="13170298" cy="10531079"/>
            </a:xfrm>
            <a:prstGeom prst="rect">
              <a:avLst/>
            </a:prstGeom>
            <a:solidFill>
              <a:schemeClr val="accent4"/>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00" b="0">
                <a:solidFill>
                  <a:srgbClr val="F3F3F3"/>
                </a:solidFill>
                <a:latin typeface="Raleway"/>
                <a:ea typeface="Raleway"/>
                <a:cs typeface="Raleway"/>
                <a:sym typeface="Raleway"/>
              </a:endParaRPr>
            </a:p>
          </p:txBody>
        </p:sp>
      </p:grpSp>
      <p:sp>
        <p:nvSpPr>
          <p:cNvPr id="3107" name="Google Shape;3107;p337"/>
          <p:cNvSpPr txBox="1">
            <a:spLocks noGrp="1"/>
          </p:cNvSpPr>
          <p:nvPr>
            <p:ph type="body" idx="1"/>
          </p:nvPr>
        </p:nvSpPr>
        <p:spPr>
          <a:xfrm>
            <a:off x="838200" y="369027"/>
            <a:ext cx="2489200" cy="3124200"/>
          </a:xfrm>
          <a:prstGeom prst="rect">
            <a:avLst/>
          </a:prstGeom>
          <a:noFill/>
          <a:ln>
            <a:noFill/>
          </a:ln>
        </p:spPr>
        <p:txBody>
          <a:bodyPr spcFirstLastPara="1" wrap="square" lIns="91425" tIns="0" rIns="91425" bIns="0" anchor="b" anchorCtr="0">
            <a:noAutofit/>
          </a:bodyPr>
          <a:lstStyle>
            <a:lvl1pPr marL="457200" lvl="0" indent="-228600" algn="r">
              <a:lnSpc>
                <a:spcPct val="90000"/>
              </a:lnSpc>
              <a:spcBef>
                <a:spcPts val="1000"/>
              </a:spcBef>
              <a:spcAft>
                <a:spcPts val="0"/>
              </a:spcAft>
              <a:buClr>
                <a:srgbClr val="FEE599"/>
              </a:buClr>
              <a:buSzPts val="30000"/>
              <a:buNone/>
              <a:defRPr sz="30000">
                <a:solidFill>
                  <a:srgbClr val="FEE59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08" name="Google Shape;3108;p337"/>
          <p:cNvSpPr txBox="1">
            <a:spLocks noGrp="1"/>
          </p:cNvSpPr>
          <p:nvPr>
            <p:ph type="title"/>
          </p:nvPr>
        </p:nvSpPr>
        <p:spPr>
          <a:xfrm>
            <a:off x="4571575" y="4500560"/>
            <a:ext cx="653669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6000"/>
              <a:buFont typeface="Calibri"/>
              <a:buNone/>
              <a:defRPr sz="6000" b="1">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194748321"/>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matchingName="39_Custom Layout">
  <p:cSld name="39_Custom Layout">
    <p:spTree>
      <p:nvGrpSpPr>
        <p:cNvPr id="1" name="Shape 3109"/>
        <p:cNvGrpSpPr/>
        <p:nvPr/>
      </p:nvGrpSpPr>
      <p:grpSpPr>
        <a:xfrm>
          <a:off x="0" y="0"/>
          <a:ext cx="0" cy="0"/>
          <a:chOff x="0" y="0"/>
          <a:chExt cx="0" cy="0"/>
        </a:xfrm>
      </p:grpSpPr>
      <p:sp>
        <p:nvSpPr>
          <p:cNvPr id="3110" name="Google Shape;3110;p338" title="Decorative"/>
          <p:cNvSpPr/>
          <p:nvPr/>
        </p:nvSpPr>
        <p:spPr>
          <a:xfrm>
            <a:off x="0" y="1405466"/>
            <a:ext cx="12192000" cy="365760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11" name="Google Shape;3111;p338"/>
          <p:cNvSpPr txBox="1">
            <a:spLocks noGrp="1"/>
          </p:cNvSpPr>
          <p:nvPr>
            <p:ph type="title"/>
          </p:nvPr>
        </p:nvSpPr>
        <p:spPr>
          <a:xfrm>
            <a:off x="838199" y="1906059"/>
            <a:ext cx="7882467" cy="1694180"/>
          </a:xfrm>
          <a:prstGeom prst="rect">
            <a:avLst/>
          </a:prstGeom>
          <a:noFill/>
          <a:ln>
            <a:noFill/>
          </a:ln>
        </p:spPr>
        <p:txBody>
          <a:bodyPr spcFirstLastPara="1" wrap="square" lIns="0" tIns="45700" rIns="91425" bIns="45700" anchor="t" anchorCtr="0">
            <a:noAutofit/>
          </a:bodyPr>
          <a:lstStyle>
            <a:lvl1pPr lvl="0" algn="l">
              <a:lnSpc>
                <a:spcPct val="90000"/>
              </a:lnSpc>
              <a:spcBef>
                <a:spcPts val="0"/>
              </a:spcBef>
              <a:spcAft>
                <a:spcPts val="0"/>
              </a:spcAft>
              <a:buClr>
                <a:schemeClr val="lt1"/>
              </a:buClr>
              <a:buSzPts val="6600"/>
              <a:buFont typeface="Calibri"/>
              <a:buNone/>
              <a:defRPr sz="6600" b="1">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12" name="Google Shape;3112;p338"/>
          <p:cNvSpPr txBox="1">
            <a:spLocks noGrp="1"/>
          </p:cNvSpPr>
          <p:nvPr>
            <p:ph type="body" idx="1"/>
          </p:nvPr>
        </p:nvSpPr>
        <p:spPr>
          <a:xfrm>
            <a:off x="8530361" y="4554447"/>
            <a:ext cx="2489200" cy="3124198"/>
          </a:xfrm>
          <a:prstGeom prst="rect">
            <a:avLst/>
          </a:prstGeom>
          <a:solidFill>
            <a:srgbClr val="C78A97"/>
          </a:solidFill>
          <a:ln>
            <a:noFill/>
          </a:ln>
        </p:spPr>
        <p:txBody>
          <a:bodyPr spcFirstLastPara="1" wrap="square" lIns="91425" tIns="45700" rIns="91425" bIns="0" anchor="b" anchorCtr="0">
            <a:noAutofit/>
          </a:bodyPr>
          <a:lstStyle>
            <a:lvl1pPr marL="457200" lvl="0" indent="-228600" algn="ctr">
              <a:lnSpc>
                <a:spcPct val="90000"/>
              </a:lnSpc>
              <a:spcBef>
                <a:spcPts val="1000"/>
              </a:spcBef>
              <a:spcAft>
                <a:spcPts val="0"/>
              </a:spcAft>
              <a:buClr>
                <a:schemeClr val="lt1"/>
              </a:buClr>
              <a:buSzPts val="25000"/>
              <a:buNone/>
              <a:defRPr sz="250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323468239"/>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matchingName="16_Custom Layout">
  <p:cSld name="16_Custom Layout">
    <p:spTree>
      <p:nvGrpSpPr>
        <p:cNvPr id="1" name="Shape 3113"/>
        <p:cNvGrpSpPr/>
        <p:nvPr/>
      </p:nvGrpSpPr>
      <p:grpSpPr>
        <a:xfrm>
          <a:off x="0" y="0"/>
          <a:ext cx="0" cy="0"/>
          <a:chOff x="0" y="0"/>
          <a:chExt cx="0" cy="0"/>
        </a:xfrm>
      </p:grpSpPr>
      <p:sp>
        <p:nvSpPr>
          <p:cNvPr id="3114" name="Google Shape;3114;p339" title="Decorative"/>
          <p:cNvSpPr/>
          <p:nvPr/>
        </p:nvSpPr>
        <p:spPr>
          <a:xfrm>
            <a:off x="0" y="1405466"/>
            <a:ext cx="12192000" cy="365760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15" name="Google Shape;3115;p339"/>
          <p:cNvSpPr txBox="1">
            <a:spLocks noGrp="1"/>
          </p:cNvSpPr>
          <p:nvPr>
            <p:ph type="title"/>
          </p:nvPr>
        </p:nvSpPr>
        <p:spPr>
          <a:xfrm>
            <a:off x="838199" y="1906059"/>
            <a:ext cx="7882467" cy="1694180"/>
          </a:xfrm>
          <a:prstGeom prst="rect">
            <a:avLst/>
          </a:prstGeom>
          <a:noFill/>
          <a:ln>
            <a:noFill/>
          </a:ln>
        </p:spPr>
        <p:txBody>
          <a:bodyPr spcFirstLastPara="1" wrap="square" lIns="0" tIns="45700" rIns="91425" bIns="45700" anchor="t" anchorCtr="0">
            <a:noAutofit/>
          </a:bodyPr>
          <a:lstStyle>
            <a:lvl1pPr lvl="0" algn="l">
              <a:lnSpc>
                <a:spcPct val="90000"/>
              </a:lnSpc>
              <a:spcBef>
                <a:spcPts val="0"/>
              </a:spcBef>
              <a:spcAft>
                <a:spcPts val="0"/>
              </a:spcAft>
              <a:buClr>
                <a:schemeClr val="lt1"/>
              </a:buClr>
              <a:buSzPts val="6600"/>
              <a:buFont typeface="Calibri"/>
              <a:buNone/>
              <a:defRPr sz="6600" b="1">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16" name="Google Shape;3116;p339"/>
          <p:cNvSpPr txBox="1">
            <a:spLocks noGrp="1"/>
          </p:cNvSpPr>
          <p:nvPr>
            <p:ph type="body" idx="1"/>
          </p:nvPr>
        </p:nvSpPr>
        <p:spPr>
          <a:xfrm>
            <a:off x="8530361" y="4554447"/>
            <a:ext cx="2489200" cy="3124198"/>
          </a:xfrm>
          <a:prstGeom prst="rect">
            <a:avLst/>
          </a:prstGeom>
          <a:solidFill>
            <a:srgbClr val="D2A1AC"/>
          </a:solidFill>
          <a:ln>
            <a:noFill/>
          </a:ln>
        </p:spPr>
        <p:txBody>
          <a:bodyPr spcFirstLastPara="1" wrap="square" lIns="91425" tIns="45700" rIns="91425" bIns="0" anchor="b" anchorCtr="0">
            <a:noAutofit/>
          </a:bodyPr>
          <a:lstStyle>
            <a:lvl1pPr marL="457200" lvl="0" indent="-228600" algn="ctr">
              <a:lnSpc>
                <a:spcPct val="90000"/>
              </a:lnSpc>
              <a:spcBef>
                <a:spcPts val="1000"/>
              </a:spcBef>
              <a:spcAft>
                <a:spcPts val="0"/>
              </a:spcAft>
              <a:buClr>
                <a:schemeClr val="lt1"/>
              </a:buClr>
              <a:buSzPts val="25000"/>
              <a:buNone/>
              <a:defRPr sz="250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093842793"/>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matchingName="40_Custom Layout">
  <p:cSld name="40_Custom Layout">
    <p:spTree>
      <p:nvGrpSpPr>
        <p:cNvPr id="1" name="Shape 3117"/>
        <p:cNvGrpSpPr/>
        <p:nvPr/>
      </p:nvGrpSpPr>
      <p:grpSpPr>
        <a:xfrm>
          <a:off x="0" y="0"/>
          <a:ext cx="0" cy="0"/>
          <a:chOff x="0" y="0"/>
          <a:chExt cx="0" cy="0"/>
        </a:xfrm>
      </p:grpSpPr>
      <p:sp>
        <p:nvSpPr>
          <p:cNvPr id="3118" name="Google Shape;3118;p340" title="Decorative"/>
          <p:cNvSpPr/>
          <p:nvPr/>
        </p:nvSpPr>
        <p:spPr>
          <a:xfrm>
            <a:off x="0" y="1405466"/>
            <a:ext cx="12192000" cy="3657601"/>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19" name="Google Shape;3119;p340"/>
          <p:cNvSpPr txBox="1">
            <a:spLocks noGrp="1"/>
          </p:cNvSpPr>
          <p:nvPr>
            <p:ph type="title"/>
          </p:nvPr>
        </p:nvSpPr>
        <p:spPr>
          <a:xfrm>
            <a:off x="838199" y="1906059"/>
            <a:ext cx="7882467" cy="1694180"/>
          </a:xfrm>
          <a:prstGeom prst="rect">
            <a:avLst/>
          </a:prstGeom>
          <a:noFill/>
          <a:ln>
            <a:noFill/>
          </a:ln>
        </p:spPr>
        <p:txBody>
          <a:bodyPr spcFirstLastPara="1" wrap="square" lIns="0" tIns="45700" rIns="91425" bIns="45700" anchor="t" anchorCtr="0">
            <a:noAutofit/>
          </a:bodyPr>
          <a:lstStyle>
            <a:lvl1pPr lvl="0" algn="l">
              <a:lnSpc>
                <a:spcPct val="90000"/>
              </a:lnSpc>
              <a:spcBef>
                <a:spcPts val="0"/>
              </a:spcBef>
              <a:spcAft>
                <a:spcPts val="0"/>
              </a:spcAft>
              <a:buClr>
                <a:schemeClr val="lt1"/>
              </a:buClr>
              <a:buSzPts val="6600"/>
              <a:buFont typeface="Calibri"/>
              <a:buNone/>
              <a:defRPr sz="6600" b="1">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20" name="Google Shape;3120;p340"/>
          <p:cNvSpPr txBox="1">
            <a:spLocks noGrp="1"/>
          </p:cNvSpPr>
          <p:nvPr>
            <p:ph type="body" idx="1"/>
          </p:nvPr>
        </p:nvSpPr>
        <p:spPr>
          <a:xfrm>
            <a:off x="8530361" y="4554447"/>
            <a:ext cx="2489200" cy="3124198"/>
          </a:xfrm>
          <a:prstGeom prst="rect">
            <a:avLst/>
          </a:prstGeom>
          <a:solidFill>
            <a:srgbClr val="FEE599"/>
          </a:solidFill>
          <a:ln>
            <a:noFill/>
          </a:ln>
        </p:spPr>
        <p:txBody>
          <a:bodyPr spcFirstLastPara="1" wrap="square" lIns="91425" tIns="45700" rIns="91425" bIns="0" anchor="b" anchorCtr="0">
            <a:noAutofit/>
          </a:bodyPr>
          <a:lstStyle>
            <a:lvl1pPr marL="457200" lvl="0" indent="-228600" algn="ctr">
              <a:lnSpc>
                <a:spcPct val="90000"/>
              </a:lnSpc>
              <a:spcBef>
                <a:spcPts val="1000"/>
              </a:spcBef>
              <a:spcAft>
                <a:spcPts val="0"/>
              </a:spcAft>
              <a:buClr>
                <a:schemeClr val="lt1"/>
              </a:buClr>
              <a:buSzPts val="25000"/>
              <a:buNone/>
              <a:defRPr sz="250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001440323"/>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matchingName="3_Image and Content">
  <p:cSld name="3_Image and Content">
    <p:spTree>
      <p:nvGrpSpPr>
        <p:cNvPr id="1" name="Shape 3121"/>
        <p:cNvGrpSpPr/>
        <p:nvPr/>
      </p:nvGrpSpPr>
      <p:grpSpPr>
        <a:xfrm>
          <a:off x="0" y="0"/>
          <a:ext cx="0" cy="0"/>
          <a:chOff x="0" y="0"/>
          <a:chExt cx="0" cy="0"/>
        </a:xfrm>
      </p:grpSpPr>
      <p:sp>
        <p:nvSpPr>
          <p:cNvPr id="3122" name="Google Shape;3122;p341" title="Decorative"/>
          <p:cNvSpPr/>
          <p:nvPr/>
        </p:nvSpPr>
        <p:spPr>
          <a:xfrm>
            <a:off x="0" y="0"/>
            <a:ext cx="6057900" cy="6857995"/>
          </a:xfrm>
          <a:prstGeom prst="rect">
            <a:avLst/>
          </a:prstGeom>
          <a:solidFill>
            <a:schemeClr val="accent2"/>
          </a:solidFill>
          <a:ln>
            <a:noFill/>
          </a:ln>
        </p:spPr>
        <p:txBody>
          <a:bodyPr spcFirstLastPara="1" wrap="square" lIns="1296000" tIns="45700" rIns="432000" bIns="45700"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a:solidFill>
                <a:schemeClr val="dk2"/>
              </a:solidFill>
              <a:latin typeface="Arial"/>
              <a:ea typeface="Arial"/>
              <a:cs typeface="Arial"/>
              <a:sym typeface="Arial"/>
            </a:endParaRPr>
          </a:p>
        </p:txBody>
      </p:sp>
      <p:sp>
        <p:nvSpPr>
          <p:cNvPr id="3123" name="Google Shape;3123;p341"/>
          <p:cNvSpPr txBox="1">
            <a:spLocks noGrp="1"/>
          </p:cNvSpPr>
          <p:nvPr>
            <p:ph type="body" idx="1"/>
          </p:nvPr>
        </p:nvSpPr>
        <p:spPr>
          <a:xfrm>
            <a:off x="7718323" y="1074809"/>
            <a:ext cx="3977648" cy="73169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1400"/>
              <a:buNone/>
              <a:defRPr sz="14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24" name="Google Shape;3124;p341"/>
          <p:cNvSpPr txBox="1">
            <a:spLocks noGrp="1"/>
          </p:cNvSpPr>
          <p:nvPr>
            <p:ph type="body" idx="2"/>
          </p:nvPr>
        </p:nvSpPr>
        <p:spPr>
          <a:xfrm>
            <a:off x="7718323" y="2365537"/>
            <a:ext cx="3977648" cy="73169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1400"/>
              <a:buNone/>
              <a:defRPr sz="14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25" name="Google Shape;3125;p341"/>
          <p:cNvSpPr txBox="1">
            <a:spLocks noGrp="1"/>
          </p:cNvSpPr>
          <p:nvPr>
            <p:ph type="body" idx="3"/>
          </p:nvPr>
        </p:nvSpPr>
        <p:spPr>
          <a:xfrm>
            <a:off x="7718323" y="3656265"/>
            <a:ext cx="3977648" cy="73169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1400"/>
              <a:buNone/>
              <a:defRPr sz="14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26" name="Google Shape;3126;p341"/>
          <p:cNvSpPr txBox="1">
            <a:spLocks noGrp="1"/>
          </p:cNvSpPr>
          <p:nvPr>
            <p:ph type="body" idx="4"/>
          </p:nvPr>
        </p:nvSpPr>
        <p:spPr>
          <a:xfrm>
            <a:off x="7718323" y="4946994"/>
            <a:ext cx="3977648" cy="73169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1400"/>
              <a:buNone/>
              <a:defRPr sz="14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27" name="Google Shape;3127;p341" title="Decorative"/>
          <p:cNvSpPr>
            <a:spLocks noGrp="1"/>
          </p:cNvSpPr>
          <p:nvPr>
            <p:ph type="pic" idx="5"/>
          </p:nvPr>
        </p:nvSpPr>
        <p:spPr>
          <a:xfrm>
            <a:off x="6749917" y="1002146"/>
            <a:ext cx="885235" cy="885235"/>
          </a:xfrm>
          <a:prstGeom prst="ellipse">
            <a:avLst/>
          </a:prstGeom>
          <a:solidFill>
            <a:schemeClr val="lt1"/>
          </a:solidFill>
          <a:ln>
            <a:noFill/>
          </a:ln>
        </p:spPr>
      </p:sp>
      <p:sp>
        <p:nvSpPr>
          <p:cNvPr id="3128" name="Google Shape;3128;p341" title="Decorative"/>
          <p:cNvSpPr>
            <a:spLocks noGrp="1"/>
          </p:cNvSpPr>
          <p:nvPr>
            <p:ph type="pic" idx="6"/>
          </p:nvPr>
        </p:nvSpPr>
        <p:spPr>
          <a:xfrm>
            <a:off x="6749917" y="2291505"/>
            <a:ext cx="885235" cy="885235"/>
          </a:xfrm>
          <a:prstGeom prst="ellipse">
            <a:avLst/>
          </a:prstGeom>
          <a:solidFill>
            <a:schemeClr val="lt1"/>
          </a:solidFill>
          <a:ln>
            <a:noFill/>
          </a:ln>
        </p:spPr>
      </p:sp>
      <p:sp>
        <p:nvSpPr>
          <p:cNvPr id="3129" name="Google Shape;3129;p341" title="Decorative"/>
          <p:cNvSpPr>
            <a:spLocks noGrp="1"/>
          </p:cNvSpPr>
          <p:nvPr>
            <p:ph type="pic" idx="7"/>
          </p:nvPr>
        </p:nvSpPr>
        <p:spPr>
          <a:xfrm>
            <a:off x="6749917" y="3580864"/>
            <a:ext cx="885235" cy="885235"/>
          </a:xfrm>
          <a:prstGeom prst="ellipse">
            <a:avLst/>
          </a:prstGeom>
          <a:solidFill>
            <a:schemeClr val="lt1"/>
          </a:solidFill>
          <a:ln>
            <a:noFill/>
          </a:ln>
        </p:spPr>
      </p:sp>
      <p:sp>
        <p:nvSpPr>
          <p:cNvPr id="3130" name="Google Shape;3130;p341" title="Decorative"/>
          <p:cNvSpPr>
            <a:spLocks noGrp="1"/>
          </p:cNvSpPr>
          <p:nvPr>
            <p:ph type="pic" idx="8"/>
          </p:nvPr>
        </p:nvSpPr>
        <p:spPr>
          <a:xfrm>
            <a:off x="6749917" y="4870223"/>
            <a:ext cx="885235" cy="885235"/>
          </a:xfrm>
          <a:prstGeom prst="ellipse">
            <a:avLst/>
          </a:prstGeom>
          <a:solidFill>
            <a:schemeClr val="lt1"/>
          </a:solidFill>
          <a:ln>
            <a:noFill/>
          </a:ln>
        </p:spPr>
      </p:sp>
      <p:sp>
        <p:nvSpPr>
          <p:cNvPr id="3131" name="Google Shape;3131;p341"/>
          <p:cNvSpPr txBox="1">
            <a:spLocks noGrp="1"/>
          </p:cNvSpPr>
          <p:nvPr>
            <p:ph type="title"/>
          </p:nvPr>
        </p:nvSpPr>
        <p:spPr>
          <a:xfrm>
            <a:off x="841057" y="1100290"/>
            <a:ext cx="4008437" cy="1395208"/>
          </a:xfrm>
          <a:prstGeom prst="rect">
            <a:avLst/>
          </a:prstGeom>
          <a:noFill/>
          <a:ln>
            <a:noFill/>
          </a:ln>
        </p:spPr>
        <p:txBody>
          <a:bodyPr spcFirstLastPara="1" wrap="square" lIns="0" tIns="45700" rIns="91425" bIns="45700" anchor="b" anchorCtr="0">
            <a:normAutofit/>
          </a:bodyPr>
          <a:lstStyle>
            <a:lvl1pPr lvl="0" algn="l">
              <a:lnSpc>
                <a:spcPct val="90000"/>
              </a:lnSpc>
              <a:spcBef>
                <a:spcPts val="0"/>
              </a:spcBef>
              <a:spcAft>
                <a:spcPts val="0"/>
              </a:spcAft>
              <a:buClr>
                <a:schemeClr val="lt1"/>
              </a:buClr>
              <a:buSzPts val="4400"/>
              <a:buFont typeface="Calibri"/>
              <a:buNone/>
              <a:defRPr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32" name="Google Shape;3132;p341"/>
          <p:cNvSpPr txBox="1">
            <a:spLocks noGrp="1"/>
          </p:cNvSpPr>
          <p:nvPr>
            <p:ph type="body" idx="9"/>
          </p:nvPr>
        </p:nvSpPr>
        <p:spPr>
          <a:xfrm>
            <a:off x="841058" y="2561159"/>
            <a:ext cx="4008437" cy="602887"/>
          </a:xfrm>
          <a:prstGeom prst="rect">
            <a:avLst/>
          </a:prstGeom>
          <a:noFill/>
          <a:ln>
            <a:noFill/>
          </a:ln>
        </p:spPr>
        <p:txBody>
          <a:bodyPr spcFirstLastPara="1" wrap="square" lIns="0"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a:solidFill>
                  <a:schemeClr val="lt1"/>
                </a:solidFill>
                <a:latin typeface="Calibri"/>
                <a:ea typeface="Calibri"/>
                <a:cs typeface="Calibri"/>
                <a:sym typeface="Calibri"/>
              </a:defRPr>
            </a:lvl1pPr>
            <a:lvl2pPr marL="914400" lvl="1" indent="-298450" algn="l">
              <a:lnSpc>
                <a:spcPct val="90000"/>
              </a:lnSpc>
              <a:spcBef>
                <a:spcPts val="500"/>
              </a:spcBef>
              <a:spcAft>
                <a:spcPts val="0"/>
              </a:spcAft>
              <a:buClr>
                <a:schemeClr val="dk2"/>
              </a:buClr>
              <a:buSzPts val="1100"/>
              <a:buChar char="•"/>
              <a:defRPr sz="1100">
                <a:solidFill>
                  <a:schemeClr val="dk2"/>
                </a:solidFill>
              </a:defRPr>
            </a:lvl2pPr>
            <a:lvl3pPr marL="1371600" lvl="2" indent="-295275" algn="l">
              <a:lnSpc>
                <a:spcPct val="90000"/>
              </a:lnSpc>
              <a:spcBef>
                <a:spcPts val="500"/>
              </a:spcBef>
              <a:spcAft>
                <a:spcPts val="0"/>
              </a:spcAft>
              <a:buClr>
                <a:schemeClr val="dk2"/>
              </a:buClr>
              <a:buSzPts val="1050"/>
              <a:buChar char="•"/>
              <a:defRPr sz="1050">
                <a:solidFill>
                  <a:schemeClr val="dk2"/>
                </a:solidFill>
              </a:defRPr>
            </a:lvl3pPr>
            <a:lvl4pPr marL="1828800" lvl="3" indent="-292100" algn="l">
              <a:lnSpc>
                <a:spcPct val="90000"/>
              </a:lnSpc>
              <a:spcBef>
                <a:spcPts val="500"/>
              </a:spcBef>
              <a:spcAft>
                <a:spcPts val="0"/>
              </a:spcAft>
              <a:buClr>
                <a:schemeClr val="dk2"/>
              </a:buClr>
              <a:buSzPts val="1000"/>
              <a:buChar char="•"/>
              <a:defRPr sz="1000">
                <a:solidFill>
                  <a:schemeClr val="dk2"/>
                </a:solidFill>
              </a:defRPr>
            </a:lvl4pPr>
            <a:lvl5pPr marL="2286000" lvl="4" indent="-292100" algn="l">
              <a:lnSpc>
                <a:spcPct val="90000"/>
              </a:lnSpc>
              <a:spcBef>
                <a:spcPts val="500"/>
              </a:spcBef>
              <a:spcAft>
                <a:spcPts val="0"/>
              </a:spcAft>
              <a:buClr>
                <a:schemeClr val="dk2"/>
              </a:buClr>
              <a:buSzPts val="1000"/>
              <a:buChar char="•"/>
              <a:defRPr sz="1000">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33" name="Google Shape;3133;p341"/>
          <p:cNvSpPr txBox="1">
            <a:spLocks noGrp="1"/>
          </p:cNvSpPr>
          <p:nvPr>
            <p:ph type="body" idx="13"/>
          </p:nvPr>
        </p:nvSpPr>
        <p:spPr>
          <a:xfrm>
            <a:off x="838200" y="3498661"/>
            <a:ext cx="4008438" cy="2560899"/>
          </a:xfrm>
          <a:prstGeom prst="rect">
            <a:avLst/>
          </a:prstGeom>
          <a:noFill/>
          <a:ln>
            <a:noFill/>
          </a:ln>
        </p:spPr>
        <p:txBody>
          <a:bodyPr spcFirstLastPara="1" wrap="square" lIns="0" tIns="45700" rIns="91425" bIns="45700" anchor="t" anchorCtr="0">
            <a:noAutofit/>
          </a:bodyPr>
          <a:lstStyle>
            <a:lvl1pPr marL="457200" lvl="0" indent="-228600" algn="l">
              <a:lnSpc>
                <a:spcPct val="100000"/>
              </a:lnSpc>
              <a:spcBef>
                <a:spcPts val="1000"/>
              </a:spcBef>
              <a:spcAft>
                <a:spcPts val="0"/>
              </a:spcAft>
              <a:buClr>
                <a:schemeClr val="lt1"/>
              </a:buClr>
              <a:buSzPts val="1400"/>
              <a:buNone/>
              <a:defRPr sz="14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134" name="Google Shape;3134;p341" title="Decorative"/>
          <p:cNvCxnSpPr/>
          <p:nvPr/>
        </p:nvCxnSpPr>
        <p:spPr>
          <a:xfrm>
            <a:off x="1918496" y="2124643"/>
            <a:ext cx="0" cy="2188806"/>
          </a:xfrm>
          <a:prstGeom prst="straightConnector1">
            <a:avLst/>
          </a:prstGeom>
          <a:noFill/>
          <a:ln w="76200" cap="flat" cmpd="sng">
            <a:solidFill>
              <a:srgbClr val="DAB0BA"/>
            </a:solidFill>
            <a:prstDash val="solid"/>
            <a:miter lim="400000"/>
            <a:headEnd type="none" w="sm" len="sm"/>
            <a:tailEnd type="none" w="sm" len="sm"/>
          </a:ln>
        </p:spPr>
      </p:cxnSp>
    </p:spTree>
    <p:extLst>
      <p:ext uri="{BB962C8B-B14F-4D97-AF65-F5344CB8AC3E}">
        <p14:creationId xmlns:p14="http://schemas.microsoft.com/office/powerpoint/2010/main" val="2597992968"/>
      </p:ext>
    </p:extLst>
  </p:cSld>
  <p:clrMapOvr>
    <a:masterClrMapping/>
  </p:clrMapOvr>
  <p:extLst>
    <p:ext uri="{DCECCB84-F9BA-43D5-87BE-67443E8EF086}">
      <p15:sldGuideLst xmlns:p15="http://schemas.microsoft.com/office/powerpoint/2012/main">
        <p15:guide id="1" orient="horz" pos="2160">
          <p15:clr>
            <a:srgbClr val="FBAE40"/>
          </p15:clr>
        </p15:guide>
        <p15:guide id="2" pos="5382">
          <p15:clr>
            <a:srgbClr val="FBAE40"/>
          </p15:clr>
        </p15:guide>
      </p15:sldGuideLst>
    </p:ext>
  </p:extLst>
</p:sldLayout>
</file>

<file path=ppt/slideLayouts/slideLayout545.xml><?xml version="1.0" encoding="utf-8"?>
<p:sldLayout xmlns:a="http://schemas.openxmlformats.org/drawingml/2006/main" xmlns:r="http://schemas.openxmlformats.org/officeDocument/2006/relationships" xmlns:p="http://schemas.openxmlformats.org/presentationml/2006/main" matchingName="4_Image and Content">
  <p:cSld name="4_Image and Content">
    <p:spTree>
      <p:nvGrpSpPr>
        <p:cNvPr id="1" name="Shape 3135"/>
        <p:cNvGrpSpPr/>
        <p:nvPr/>
      </p:nvGrpSpPr>
      <p:grpSpPr>
        <a:xfrm>
          <a:off x="0" y="0"/>
          <a:ext cx="0" cy="0"/>
          <a:chOff x="0" y="0"/>
          <a:chExt cx="0" cy="0"/>
        </a:xfrm>
      </p:grpSpPr>
      <p:sp>
        <p:nvSpPr>
          <p:cNvPr id="3136" name="Google Shape;3136;p342"/>
          <p:cNvSpPr txBox="1">
            <a:spLocks noGrp="1"/>
          </p:cNvSpPr>
          <p:nvPr>
            <p:ph type="body" idx="1"/>
          </p:nvPr>
        </p:nvSpPr>
        <p:spPr>
          <a:xfrm>
            <a:off x="7718323" y="1058980"/>
            <a:ext cx="3977648" cy="73169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1400"/>
              <a:buNone/>
              <a:defRPr sz="14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37" name="Google Shape;3137;p342"/>
          <p:cNvSpPr txBox="1">
            <a:spLocks noGrp="1"/>
          </p:cNvSpPr>
          <p:nvPr>
            <p:ph type="body" idx="2"/>
          </p:nvPr>
        </p:nvSpPr>
        <p:spPr>
          <a:xfrm>
            <a:off x="7718323" y="2365537"/>
            <a:ext cx="3977648" cy="73169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1400"/>
              <a:buNone/>
              <a:defRPr sz="14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38" name="Google Shape;3138;p342"/>
          <p:cNvSpPr txBox="1">
            <a:spLocks noGrp="1"/>
          </p:cNvSpPr>
          <p:nvPr>
            <p:ph type="body" idx="3"/>
          </p:nvPr>
        </p:nvSpPr>
        <p:spPr>
          <a:xfrm>
            <a:off x="7718323" y="3656265"/>
            <a:ext cx="3977648" cy="73169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1400"/>
              <a:buNone/>
              <a:defRPr sz="14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39" name="Google Shape;3139;p342"/>
          <p:cNvSpPr txBox="1">
            <a:spLocks noGrp="1"/>
          </p:cNvSpPr>
          <p:nvPr>
            <p:ph type="body" idx="4"/>
          </p:nvPr>
        </p:nvSpPr>
        <p:spPr>
          <a:xfrm>
            <a:off x="7718323" y="4946994"/>
            <a:ext cx="3977648" cy="73169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1400"/>
              <a:buNone/>
              <a:defRPr sz="14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40" name="Google Shape;3140;p342"/>
          <p:cNvSpPr txBox="1">
            <a:spLocks noGrp="1"/>
          </p:cNvSpPr>
          <p:nvPr>
            <p:ph type="title"/>
          </p:nvPr>
        </p:nvSpPr>
        <p:spPr>
          <a:xfrm>
            <a:off x="841057" y="1100290"/>
            <a:ext cx="4008437" cy="1395208"/>
          </a:xfrm>
          <a:prstGeom prst="rect">
            <a:avLst/>
          </a:prstGeom>
          <a:noFill/>
          <a:ln>
            <a:noFill/>
          </a:ln>
        </p:spPr>
        <p:txBody>
          <a:bodyPr spcFirstLastPara="1" wrap="square" lIns="0" tIns="45700" rIns="91425" bIns="45700" anchor="b" anchorCtr="0">
            <a:normAutofit/>
          </a:bodyPr>
          <a:lstStyle>
            <a:lvl1pPr lvl="0" algn="l">
              <a:lnSpc>
                <a:spcPct val="90000"/>
              </a:lnSpc>
              <a:spcBef>
                <a:spcPts val="0"/>
              </a:spcBef>
              <a:spcAft>
                <a:spcPts val="0"/>
              </a:spcAft>
              <a:buClr>
                <a:schemeClr val="dk1"/>
              </a:buClr>
              <a:buSzPts val="4400"/>
              <a:buFont typeface="Calibri"/>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41" name="Google Shape;3141;p342"/>
          <p:cNvSpPr txBox="1">
            <a:spLocks noGrp="1"/>
          </p:cNvSpPr>
          <p:nvPr>
            <p:ph type="body" idx="5"/>
          </p:nvPr>
        </p:nvSpPr>
        <p:spPr>
          <a:xfrm>
            <a:off x="841058" y="2561159"/>
            <a:ext cx="4008437" cy="602887"/>
          </a:xfrm>
          <a:prstGeom prst="rect">
            <a:avLst/>
          </a:prstGeom>
          <a:noFill/>
          <a:ln>
            <a:noFill/>
          </a:ln>
        </p:spPr>
        <p:txBody>
          <a:bodyPr spcFirstLastPara="1" wrap="square" lIns="0" tIns="45700" rIns="91425" bIns="45700" anchor="t" anchorCtr="0">
            <a:normAutofit/>
          </a:bodyPr>
          <a:lstStyle>
            <a:lvl1pPr marL="457200" lvl="0" indent="-228600" algn="l">
              <a:lnSpc>
                <a:spcPct val="90000"/>
              </a:lnSpc>
              <a:spcBef>
                <a:spcPts val="1000"/>
              </a:spcBef>
              <a:spcAft>
                <a:spcPts val="0"/>
              </a:spcAft>
              <a:buClr>
                <a:schemeClr val="dk2"/>
              </a:buClr>
              <a:buSzPts val="1400"/>
              <a:buNone/>
              <a:defRPr sz="1400">
                <a:solidFill>
                  <a:schemeClr val="dk2"/>
                </a:solidFill>
                <a:latin typeface="Calibri"/>
                <a:ea typeface="Calibri"/>
                <a:cs typeface="Calibri"/>
                <a:sym typeface="Calibri"/>
              </a:defRPr>
            </a:lvl1pPr>
            <a:lvl2pPr marL="914400" lvl="1" indent="-298450" algn="l">
              <a:lnSpc>
                <a:spcPct val="90000"/>
              </a:lnSpc>
              <a:spcBef>
                <a:spcPts val="500"/>
              </a:spcBef>
              <a:spcAft>
                <a:spcPts val="0"/>
              </a:spcAft>
              <a:buClr>
                <a:schemeClr val="dk2"/>
              </a:buClr>
              <a:buSzPts val="1100"/>
              <a:buChar char="•"/>
              <a:defRPr sz="1100">
                <a:solidFill>
                  <a:schemeClr val="dk2"/>
                </a:solidFill>
              </a:defRPr>
            </a:lvl2pPr>
            <a:lvl3pPr marL="1371600" lvl="2" indent="-295275" algn="l">
              <a:lnSpc>
                <a:spcPct val="90000"/>
              </a:lnSpc>
              <a:spcBef>
                <a:spcPts val="500"/>
              </a:spcBef>
              <a:spcAft>
                <a:spcPts val="0"/>
              </a:spcAft>
              <a:buClr>
                <a:schemeClr val="dk2"/>
              </a:buClr>
              <a:buSzPts val="1050"/>
              <a:buChar char="•"/>
              <a:defRPr sz="1050">
                <a:solidFill>
                  <a:schemeClr val="dk2"/>
                </a:solidFill>
              </a:defRPr>
            </a:lvl3pPr>
            <a:lvl4pPr marL="1828800" lvl="3" indent="-292100" algn="l">
              <a:lnSpc>
                <a:spcPct val="90000"/>
              </a:lnSpc>
              <a:spcBef>
                <a:spcPts val="500"/>
              </a:spcBef>
              <a:spcAft>
                <a:spcPts val="0"/>
              </a:spcAft>
              <a:buClr>
                <a:schemeClr val="dk2"/>
              </a:buClr>
              <a:buSzPts val="1000"/>
              <a:buChar char="•"/>
              <a:defRPr sz="1000">
                <a:solidFill>
                  <a:schemeClr val="dk2"/>
                </a:solidFill>
              </a:defRPr>
            </a:lvl4pPr>
            <a:lvl5pPr marL="2286000" lvl="4" indent="-292100" algn="l">
              <a:lnSpc>
                <a:spcPct val="90000"/>
              </a:lnSpc>
              <a:spcBef>
                <a:spcPts val="500"/>
              </a:spcBef>
              <a:spcAft>
                <a:spcPts val="0"/>
              </a:spcAft>
              <a:buClr>
                <a:schemeClr val="dk2"/>
              </a:buClr>
              <a:buSzPts val="1000"/>
              <a:buChar char="•"/>
              <a:defRPr sz="1000">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42" name="Google Shape;3142;p342"/>
          <p:cNvSpPr txBox="1">
            <a:spLocks noGrp="1"/>
          </p:cNvSpPr>
          <p:nvPr>
            <p:ph type="body" idx="6"/>
          </p:nvPr>
        </p:nvSpPr>
        <p:spPr>
          <a:xfrm>
            <a:off x="838200" y="3498661"/>
            <a:ext cx="4008438" cy="2560899"/>
          </a:xfrm>
          <a:prstGeom prst="rect">
            <a:avLst/>
          </a:prstGeom>
          <a:noFill/>
          <a:ln>
            <a:noFill/>
          </a:ln>
        </p:spPr>
        <p:txBody>
          <a:bodyPr spcFirstLastPara="1" wrap="square" lIns="0" tIns="45700" rIns="91425" bIns="45700" anchor="t" anchorCtr="0">
            <a:noAutofit/>
          </a:bodyPr>
          <a:lstStyle>
            <a:lvl1pPr marL="457200" lvl="0" indent="-228600" algn="l">
              <a:lnSpc>
                <a:spcPct val="100000"/>
              </a:lnSpc>
              <a:spcBef>
                <a:spcPts val="1000"/>
              </a:spcBef>
              <a:spcAft>
                <a:spcPts val="0"/>
              </a:spcAft>
              <a:buClr>
                <a:schemeClr val="dk1"/>
              </a:buClr>
              <a:buSzPts val="1400"/>
              <a:buNone/>
              <a:defRPr sz="1400">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143" name="Google Shape;3143;p342" title="Decorative"/>
          <p:cNvCxnSpPr/>
          <p:nvPr/>
        </p:nvCxnSpPr>
        <p:spPr>
          <a:xfrm>
            <a:off x="1918496" y="2124643"/>
            <a:ext cx="0" cy="2188806"/>
          </a:xfrm>
          <a:prstGeom prst="straightConnector1">
            <a:avLst/>
          </a:prstGeom>
          <a:noFill/>
          <a:ln w="76200" cap="flat" cmpd="sng">
            <a:solidFill>
              <a:srgbClr val="D2A1AC"/>
            </a:solidFill>
            <a:prstDash val="solid"/>
            <a:miter lim="400000"/>
            <a:headEnd type="none" w="sm" len="sm"/>
            <a:tailEnd type="none" w="sm" len="sm"/>
          </a:ln>
        </p:spPr>
      </p:cxnSp>
      <p:sp>
        <p:nvSpPr>
          <p:cNvPr id="3144" name="Google Shape;3144;p342"/>
          <p:cNvSpPr/>
          <p:nvPr/>
        </p:nvSpPr>
        <p:spPr>
          <a:xfrm>
            <a:off x="6721671" y="1047456"/>
            <a:ext cx="754743" cy="754743"/>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45" name="Google Shape;3145;p342"/>
          <p:cNvSpPr/>
          <p:nvPr/>
        </p:nvSpPr>
        <p:spPr>
          <a:xfrm>
            <a:off x="6721671" y="2342488"/>
            <a:ext cx="754743" cy="754743"/>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46" name="Google Shape;3146;p342"/>
          <p:cNvSpPr/>
          <p:nvPr/>
        </p:nvSpPr>
        <p:spPr>
          <a:xfrm>
            <a:off x="6721671" y="3644740"/>
            <a:ext cx="754743" cy="754743"/>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47" name="Google Shape;3147;p342"/>
          <p:cNvSpPr/>
          <p:nvPr/>
        </p:nvSpPr>
        <p:spPr>
          <a:xfrm>
            <a:off x="6721671" y="4935469"/>
            <a:ext cx="754743" cy="754743"/>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48" name="Google Shape;3148;p342"/>
          <p:cNvSpPr>
            <a:spLocks noGrp="1"/>
          </p:cNvSpPr>
          <p:nvPr>
            <p:ph type="pic" idx="7"/>
          </p:nvPr>
        </p:nvSpPr>
        <p:spPr>
          <a:xfrm>
            <a:off x="6874411" y="1200196"/>
            <a:ext cx="449262" cy="449263"/>
          </a:xfrm>
          <a:prstGeom prst="rect">
            <a:avLst/>
          </a:prstGeom>
          <a:noFill/>
          <a:ln>
            <a:noFill/>
          </a:ln>
        </p:spPr>
      </p:sp>
      <p:sp>
        <p:nvSpPr>
          <p:cNvPr id="3149" name="Google Shape;3149;p342"/>
          <p:cNvSpPr>
            <a:spLocks noGrp="1"/>
          </p:cNvSpPr>
          <p:nvPr>
            <p:ph type="pic" idx="8"/>
          </p:nvPr>
        </p:nvSpPr>
        <p:spPr>
          <a:xfrm>
            <a:off x="6874411" y="2506752"/>
            <a:ext cx="449262" cy="449263"/>
          </a:xfrm>
          <a:prstGeom prst="rect">
            <a:avLst/>
          </a:prstGeom>
          <a:noFill/>
          <a:ln>
            <a:noFill/>
          </a:ln>
        </p:spPr>
      </p:sp>
      <p:sp>
        <p:nvSpPr>
          <p:cNvPr id="3150" name="Google Shape;3150;p342"/>
          <p:cNvSpPr>
            <a:spLocks noGrp="1"/>
          </p:cNvSpPr>
          <p:nvPr>
            <p:ph type="pic" idx="9"/>
          </p:nvPr>
        </p:nvSpPr>
        <p:spPr>
          <a:xfrm>
            <a:off x="6874411" y="3797479"/>
            <a:ext cx="449262" cy="449263"/>
          </a:xfrm>
          <a:prstGeom prst="rect">
            <a:avLst/>
          </a:prstGeom>
          <a:noFill/>
          <a:ln>
            <a:noFill/>
          </a:ln>
        </p:spPr>
      </p:sp>
      <p:sp>
        <p:nvSpPr>
          <p:cNvPr id="3151" name="Google Shape;3151;p342"/>
          <p:cNvSpPr>
            <a:spLocks noGrp="1"/>
          </p:cNvSpPr>
          <p:nvPr>
            <p:ph type="pic" idx="13"/>
          </p:nvPr>
        </p:nvSpPr>
        <p:spPr>
          <a:xfrm>
            <a:off x="6874411" y="5088208"/>
            <a:ext cx="449262" cy="449263"/>
          </a:xfrm>
          <a:prstGeom prst="rect">
            <a:avLst/>
          </a:prstGeom>
          <a:noFill/>
          <a:ln>
            <a:noFill/>
          </a:ln>
        </p:spPr>
      </p:sp>
    </p:spTree>
    <p:extLst>
      <p:ext uri="{BB962C8B-B14F-4D97-AF65-F5344CB8AC3E}">
        <p14:creationId xmlns:p14="http://schemas.microsoft.com/office/powerpoint/2010/main" val="836145343"/>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sldGuideLst>
    </p:ext>
  </p:extLst>
</p:sldLayout>
</file>

<file path=ppt/slideLayouts/slideLayout546.xml><?xml version="1.0" encoding="utf-8"?>
<p:sldLayout xmlns:a="http://schemas.openxmlformats.org/drawingml/2006/main" xmlns:r="http://schemas.openxmlformats.org/officeDocument/2006/relationships" xmlns:p="http://schemas.openxmlformats.org/presentationml/2006/main" matchingName="2_Image and Content">
  <p:cSld name="2_Image and Content">
    <p:spTree>
      <p:nvGrpSpPr>
        <p:cNvPr id="1" name="Shape 3152"/>
        <p:cNvGrpSpPr/>
        <p:nvPr/>
      </p:nvGrpSpPr>
      <p:grpSpPr>
        <a:xfrm>
          <a:off x="0" y="0"/>
          <a:ext cx="0" cy="0"/>
          <a:chOff x="0" y="0"/>
          <a:chExt cx="0" cy="0"/>
        </a:xfrm>
      </p:grpSpPr>
      <p:sp>
        <p:nvSpPr>
          <p:cNvPr id="3153" name="Google Shape;3153;p343" title="Decorative"/>
          <p:cNvSpPr/>
          <p:nvPr/>
        </p:nvSpPr>
        <p:spPr>
          <a:xfrm>
            <a:off x="0" y="3721472"/>
            <a:ext cx="12192000" cy="3136523"/>
          </a:xfrm>
          <a:prstGeom prst="rect">
            <a:avLst/>
          </a:prstGeom>
          <a:solidFill>
            <a:schemeClr val="accent2"/>
          </a:solidFill>
          <a:ln>
            <a:noFill/>
          </a:ln>
        </p:spPr>
        <p:txBody>
          <a:bodyPr spcFirstLastPara="1" wrap="square" lIns="1296000" tIns="45700" rIns="432000" bIns="45700"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a:solidFill>
                <a:schemeClr val="dk2"/>
              </a:solidFill>
              <a:latin typeface="Arial"/>
              <a:ea typeface="Arial"/>
              <a:cs typeface="Arial"/>
              <a:sym typeface="Arial"/>
            </a:endParaRPr>
          </a:p>
        </p:txBody>
      </p:sp>
      <p:sp>
        <p:nvSpPr>
          <p:cNvPr id="3154" name="Google Shape;3154;p343"/>
          <p:cNvSpPr txBox="1">
            <a:spLocks noGrp="1"/>
          </p:cNvSpPr>
          <p:nvPr>
            <p:ph type="title"/>
          </p:nvPr>
        </p:nvSpPr>
        <p:spPr>
          <a:xfrm>
            <a:off x="668543" y="358610"/>
            <a:ext cx="10854914" cy="804759"/>
          </a:xfrm>
          <a:prstGeom prst="rect">
            <a:avLst/>
          </a:prstGeom>
          <a:noFill/>
          <a:ln>
            <a:noFill/>
          </a:ln>
        </p:spPr>
        <p:txBody>
          <a:bodyPr spcFirstLastPara="1" wrap="square" lIns="0" tIns="45700" rIns="91425" bIns="45700" anchor="b" anchorCtr="0">
            <a:normAutofit/>
          </a:bodyPr>
          <a:lstStyle>
            <a:lvl1pPr lvl="0" algn="ctr">
              <a:lnSpc>
                <a:spcPct val="90000"/>
              </a:lnSpc>
              <a:spcBef>
                <a:spcPts val="0"/>
              </a:spcBef>
              <a:spcAft>
                <a:spcPts val="0"/>
              </a:spcAft>
              <a:buClr>
                <a:schemeClr val="dk1"/>
              </a:buClr>
              <a:buSzPts val="4000"/>
              <a:buFont typeface="Calibri"/>
              <a:buNone/>
              <a:defRPr sz="4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55" name="Google Shape;3155;p343" title="Decorative"/>
          <p:cNvSpPr>
            <a:spLocks noGrp="1"/>
          </p:cNvSpPr>
          <p:nvPr>
            <p:ph type="pic" idx="2"/>
          </p:nvPr>
        </p:nvSpPr>
        <p:spPr>
          <a:xfrm>
            <a:off x="1378803" y="2592710"/>
            <a:ext cx="973759" cy="973759"/>
          </a:xfrm>
          <a:prstGeom prst="ellipse">
            <a:avLst/>
          </a:prstGeom>
          <a:solidFill>
            <a:schemeClr val="lt1"/>
          </a:solidFill>
          <a:ln>
            <a:noFill/>
          </a:ln>
        </p:spPr>
      </p:sp>
      <p:sp>
        <p:nvSpPr>
          <p:cNvPr id="3156" name="Google Shape;3156;p343" title="Decorative"/>
          <p:cNvSpPr>
            <a:spLocks noGrp="1"/>
          </p:cNvSpPr>
          <p:nvPr>
            <p:ph type="pic" idx="3"/>
          </p:nvPr>
        </p:nvSpPr>
        <p:spPr>
          <a:xfrm>
            <a:off x="4226108" y="2592710"/>
            <a:ext cx="973759" cy="973759"/>
          </a:xfrm>
          <a:prstGeom prst="ellipse">
            <a:avLst/>
          </a:prstGeom>
          <a:solidFill>
            <a:schemeClr val="lt1"/>
          </a:solidFill>
          <a:ln>
            <a:noFill/>
          </a:ln>
        </p:spPr>
      </p:sp>
      <p:sp>
        <p:nvSpPr>
          <p:cNvPr id="3157" name="Google Shape;3157;p343" title="Decorative"/>
          <p:cNvSpPr>
            <a:spLocks noGrp="1"/>
          </p:cNvSpPr>
          <p:nvPr>
            <p:ph type="pic" idx="4"/>
          </p:nvPr>
        </p:nvSpPr>
        <p:spPr>
          <a:xfrm>
            <a:off x="7073413" y="2592710"/>
            <a:ext cx="973759" cy="973759"/>
          </a:xfrm>
          <a:prstGeom prst="ellipse">
            <a:avLst/>
          </a:prstGeom>
          <a:solidFill>
            <a:schemeClr val="lt1"/>
          </a:solidFill>
          <a:ln>
            <a:noFill/>
          </a:ln>
        </p:spPr>
      </p:sp>
      <p:sp>
        <p:nvSpPr>
          <p:cNvPr id="3158" name="Google Shape;3158;p343" title="Decorative"/>
          <p:cNvSpPr>
            <a:spLocks noGrp="1"/>
          </p:cNvSpPr>
          <p:nvPr>
            <p:ph type="pic" idx="5"/>
          </p:nvPr>
        </p:nvSpPr>
        <p:spPr>
          <a:xfrm>
            <a:off x="9920718" y="2592710"/>
            <a:ext cx="973759" cy="973759"/>
          </a:xfrm>
          <a:prstGeom prst="ellipse">
            <a:avLst/>
          </a:prstGeom>
          <a:solidFill>
            <a:schemeClr val="lt1"/>
          </a:solidFill>
          <a:ln>
            <a:noFill/>
          </a:ln>
        </p:spPr>
      </p:sp>
      <p:sp>
        <p:nvSpPr>
          <p:cNvPr id="3159" name="Google Shape;3159;p343"/>
          <p:cNvSpPr txBox="1">
            <a:spLocks noGrp="1"/>
          </p:cNvSpPr>
          <p:nvPr>
            <p:ph type="body" idx="1"/>
          </p:nvPr>
        </p:nvSpPr>
        <p:spPr>
          <a:xfrm>
            <a:off x="630780" y="3920809"/>
            <a:ext cx="2469806" cy="731694"/>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400"/>
              <a:buNone/>
              <a:defRPr sz="14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60" name="Google Shape;3160;p343"/>
          <p:cNvSpPr txBox="1">
            <a:spLocks noGrp="1"/>
          </p:cNvSpPr>
          <p:nvPr>
            <p:ph type="body" idx="6"/>
          </p:nvPr>
        </p:nvSpPr>
        <p:spPr>
          <a:xfrm>
            <a:off x="3476825" y="3923752"/>
            <a:ext cx="2469806" cy="731694"/>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400"/>
              <a:buNone/>
              <a:defRPr sz="14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61" name="Google Shape;3161;p343"/>
          <p:cNvSpPr txBox="1">
            <a:spLocks noGrp="1"/>
          </p:cNvSpPr>
          <p:nvPr>
            <p:ph type="body" idx="7"/>
          </p:nvPr>
        </p:nvSpPr>
        <p:spPr>
          <a:xfrm>
            <a:off x="6322870" y="3920809"/>
            <a:ext cx="2469806" cy="731694"/>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400"/>
              <a:buNone/>
              <a:defRPr sz="14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62" name="Google Shape;3162;p343"/>
          <p:cNvSpPr txBox="1">
            <a:spLocks noGrp="1"/>
          </p:cNvSpPr>
          <p:nvPr>
            <p:ph type="body" idx="8"/>
          </p:nvPr>
        </p:nvSpPr>
        <p:spPr>
          <a:xfrm>
            <a:off x="9168916" y="3916626"/>
            <a:ext cx="2469806" cy="731694"/>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400"/>
              <a:buNone/>
              <a:defRPr sz="14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63" name="Google Shape;3163;p343"/>
          <p:cNvSpPr txBox="1">
            <a:spLocks noGrp="1"/>
          </p:cNvSpPr>
          <p:nvPr>
            <p:ph type="body" idx="9"/>
          </p:nvPr>
        </p:nvSpPr>
        <p:spPr>
          <a:xfrm>
            <a:off x="668544" y="1489701"/>
            <a:ext cx="10854914" cy="541483"/>
          </a:xfrm>
          <a:prstGeom prst="rect">
            <a:avLst/>
          </a:prstGeom>
          <a:noFill/>
          <a:ln>
            <a:noFill/>
          </a:ln>
        </p:spPr>
        <p:txBody>
          <a:bodyPr spcFirstLastPara="1" wrap="square" lIns="0" tIns="45700" rIns="91425" bIns="45700" anchor="t" anchorCtr="0">
            <a:noAutofit/>
          </a:bodyPr>
          <a:lstStyle>
            <a:lvl1pPr marL="457200" lvl="0" indent="-228600" algn="ctr">
              <a:lnSpc>
                <a:spcPct val="100000"/>
              </a:lnSpc>
              <a:spcBef>
                <a:spcPts val="1000"/>
              </a:spcBef>
              <a:spcAft>
                <a:spcPts val="0"/>
              </a:spcAft>
              <a:buClr>
                <a:schemeClr val="dk1"/>
              </a:buClr>
              <a:buSzPts val="1400"/>
              <a:buNone/>
              <a:defRPr sz="1400">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164" name="Google Shape;3164;p343" title="Decorative"/>
          <p:cNvCxnSpPr/>
          <p:nvPr/>
        </p:nvCxnSpPr>
        <p:spPr>
          <a:xfrm>
            <a:off x="6096000" y="222583"/>
            <a:ext cx="0" cy="2188805"/>
          </a:xfrm>
          <a:prstGeom prst="straightConnector1">
            <a:avLst/>
          </a:prstGeom>
          <a:noFill/>
          <a:ln w="76200" cap="flat" cmpd="sng">
            <a:solidFill>
              <a:srgbClr val="C78A97"/>
            </a:solidFill>
            <a:prstDash val="solid"/>
            <a:miter lim="400000"/>
            <a:headEnd type="none" w="sm" len="sm"/>
            <a:tailEnd type="none" w="sm" len="sm"/>
          </a:ln>
        </p:spPr>
      </p:cxnSp>
    </p:spTree>
    <p:extLst>
      <p:ext uri="{BB962C8B-B14F-4D97-AF65-F5344CB8AC3E}">
        <p14:creationId xmlns:p14="http://schemas.microsoft.com/office/powerpoint/2010/main" val="3482606353"/>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47.xml><?xml version="1.0" encoding="utf-8"?>
<p:sldLayout xmlns:a="http://schemas.openxmlformats.org/drawingml/2006/main" xmlns:r="http://schemas.openxmlformats.org/officeDocument/2006/relationships" xmlns:p="http://schemas.openxmlformats.org/presentationml/2006/main" matchingName="5_Image and Content">
  <p:cSld name="5_Image and Content">
    <p:spTree>
      <p:nvGrpSpPr>
        <p:cNvPr id="1" name="Shape 3165"/>
        <p:cNvGrpSpPr/>
        <p:nvPr/>
      </p:nvGrpSpPr>
      <p:grpSpPr>
        <a:xfrm>
          <a:off x="0" y="0"/>
          <a:ext cx="0" cy="0"/>
          <a:chOff x="0" y="0"/>
          <a:chExt cx="0" cy="0"/>
        </a:xfrm>
      </p:grpSpPr>
      <p:sp>
        <p:nvSpPr>
          <p:cNvPr id="3166" name="Google Shape;3166;p344"/>
          <p:cNvSpPr txBox="1">
            <a:spLocks noGrp="1"/>
          </p:cNvSpPr>
          <p:nvPr>
            <p:ph type="body" idx="1"/>
          </p:nvPr>
        </p:nvSpPr>
        <p:spPr>
          <a:xfrm>
            <a:off x="630780" y="4601529"/>
            <a:ext cx="2469806" cy="1562154"/>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1"/>
              </a:buClr>
              <a:buSzPts val="1400"/>
              <a:buNone/>
              <a:defRPr sz="14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67" name="Google Shape;3167;p344"/>
          <p:cNvSpPr txBox="1">
            <a:spLocks noGrp="1"/>
          </p:cNvSpPr>
          <p:nvPr>
            <p:ph type="body" idx="2"/>
          </p:nvPr>
        </p:nvSpPr>
        <p:spPr>
          <a:xfrm>
            <a:off x="3476825" y="4604472"/>
            <a:ext cx="2469806" cy="1562154"/>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1"/>
              </a:buClr>
              <a:buSzPts val="1400"/>
              <a:buNone/>
              <a:defRPr sz="14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68" name="Google Shape;3168;p344"/>
          <p:cNvSpPr txBox="1">
            <a:spLocks noGrp="1"/>
          </p:cNvSpPr>
          <p:nvPr>
            <p:ph type="body" idx="3"/>
          </p:nvPr>
        </p:nvSpPr>
        <p:spPr>
          <a:xfrm>
            <a:off x="6322870" y="4601529"/>
            <a:ext cx="2469806" cy="1562154"/>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1"/>
              </a:buClr>
              <a:buSzPts val="1400"/>
              <a:buNone/>
              <a:defRPr sz="14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69" name="Google Shape;3169;p344"/>
          <p:cNvSpPr txBox="1">
            <a:spLocks noGrp="1"/>
          </p:cNvSpPr>
          <p:nvPr>
            <p:ph type="body" idx="4"/>
          </p:nvPr>
        </p:nvSpPr>
        <p:spPr>
          <a:xfrm>
            <a:off x="9168916" y="4597346"/>
            <a:ext cx="2469806" cy="1562154"/>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1"/>
              </a:buClr>
              <a:buSzPts val="1400"/>
              <a:buNone/>
              <a:defRPr sz="14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70" name="Google Shape;3170;p344"/>
          <p:cNvSpPr txBox="1">
            <a:spLocks noGrp="1"/>
          </p:cNvSpPr>
          <p:nvPr>
            <p:ph type="title"/>
          </p:nvPr>
        </p:nvSpPr>
        <p:spPr>
          <a:xfrm>
            <a:off x="668543" y="358610"/>
            <a:ext cx="10854914" cy="804759"/>
          </a:xfrm>
          <a:prstGeom prst="rect">
            <a:avLst/>
          </a:prstGeom>
          <a:noFill/>
          <a:ln>
            <a:noFill/>
          </a:ln>
        </p:spPr>
        <p:txBody>
          <a:bodyPr spcFirstLastPara="1" wrap="square" lIns="0" tIns="45700" rIns="91425" bIns="45700" anchor="b" anchorCtr="0">
            <a:normAutofit/>
          </a:bodyPr>
          <a:lstStyle>
            <a:lvl1pPr lvl="0" algn="ctr">
              <a:lnSpc>
                <a:spcPct val="90000"/>
              </a:lnSpc>
              <a:spcBef>
                <a:spcPts val="0"/>
              </a:spcBef>
              <a:spcAft>
                <a:spcPts val="0"/>
              </a:spcAft>
              <a:buClr>
                <a:schemeClr val="dk1"/>
              </a:buClr>
              <a:buSzPts val="4000"/>
              <a:buFont typeface="Calibri"/>
              <a:buNone/>
              <a:defRPr sz="4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71" name="Google Shape;3171;p344"/>
          <p:cNvSpPr txBox="1">
            <a:spLocks noGrp="1"/>
          </p:cNvSpPr>
          <p:nvPr>
            <p:ph type="body" idx="5"/>
          </p:nvPr>
        </p:nvSpPr>
        <p:spPr>
          <a:xfrm>
            <a:off x="668544" y="1489701"/>
            <a:ext cx="10854914" cy="731691"/>
          </a:xfrm>
          <a:prstGeom prst="rect">
            <a:avLst/>
          </a:prstGeom>
          <a:noFill/>
          <a:ln>
            <a:noFill/>
          </a:ln>
        </p:spPr>
        <p:txBody>
          <a:bodyPr spcFirstLastPara="1" wrap="square" lIns="0" tIns="45700" rIns="91425" bIns="45700" anchor="t" anchorCtr="0">
            <a:noAutofit/>
          </a:bodyPr>
          <a:lstStyle>
            <a:lvl1pPr marL="457200" lvl="0" indent="-228600" algn="ctr">
              <a:lnSpc>
                <a:spcPct val="100000"/>
              </a:lnSpc>
              <a:spcBef>
                <a:spcPts val="1000"/>
              </a:spcBef>
              <a:spcAft>
                <a:spcPts val="0"/>
              </a:spcAft>
              <a:buClr>
                <a:schemeClr val="dk1"/>
              </a:buClr>
              <a:buSzPts val="1400"/>
              <a:buNone/>
              <a:defRPr sz="1400">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172" name="Google Shape;3172;p344" title="Decorative"/>
          <p:cNvCxnSpPr/>
          <p:nvPr/>
        </p:nvCxnSpPr>
        <p:spPr>
          <a:xfrm>
            <a:off x="6096000" y="222583"/>
            <a:ext cx="0" cy="2188805"/>
          </a:xfrm>
          <a:prstGeom prst="straightConnector1">
            <a:avLst/>
          </a:prstGeom>
          <a:noFill/>
          <a:ln w="76200" cap="flat" cmpd="sng">
            <a:solidFill>
              <a:srgbClr val="D2A1AC"/>
            </a:solidFill>
            <a:prstDash val="solid"/>
            <a:miter lim="400000"/>
            <a:headEnd type="none" w="sm" len="sm"/>
            <a:tailEnd type="none" w="sm" len="sm"/>
          </a:ln>
        </p:spPr>
      </p:cxnSp>
      <p:sp>
        <p:nvSpPr>
          <p:cNvPr id="3173" name="Google Shape;3173;p344"/>
          <p:cNvSpPr/>
          <p:nvPr/>
        </p:nvSpPr>
        <p:spPr>
          <a:xfrm>
            <a:off x="1179625" y="3047656"/>
            <a:ext cx="1372116" cy="137211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74" name="Google Shape;3174;p344"/>
          <p:cNvSpPr/>
          <p:nvPr/>
        </p:nvSpPr>
        <p:spPr>
          <a:xfrm>
            <a:off x="4025670" y="3047656"/>
            <a:ext cx="1372116" cy="137211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75" name="Google Shape;3175;p344"/>
          <p:cNvSpPr/>
          <p:nvPr/>
        </p:nvSpPr>
        <p:spPr>
          <a:xfrm>
            <a:off x="6871715" y="3047656"/>
            <a:ext cx="1372116" cy="137211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76" name="Google Shape;3176;p344"/>
          <p:cNvSpPr/>
          <p:nvPr/>
        </p:nvSpPr>
        <p:spPr>
          <a:xfrm>
            <a:off x="9717761" y="3047656"/>
            <a:ext cx="1372116" cy="137211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77" name="Google Shape;3177;p344"/>
          <p:cNvSpPr>
            <a:spLocks noGrp="1"/>
          </p:cNvSpPr>
          <p:nvPr>
            <p:ph type="pic" idx="6"/>
          </p:nvPr>
        </p:nvSpPr>
        <p:spPr>
          <a:xfrm>
            <a:off x="1395525" y="3263556"/>
            <a:ext cx="940316" cy="940316"/>
          </a:xfrm>
          <a:prstGeom prst="rect">
            <a:avLst/>
          </a:prstGeom>
          <a:noFill/>
          <a:ln>
            <a:noFill/>
          </a:ln>
        </p:spPr>
      </p:sp>
      <p:sp>
        <p:nvSpPr>
          <p:cNvPr id="3178" name="Google Shape;3178;p344"/>
          <p:cNvSpPr>
            <a:spLocks noGrp="1"/>
          </p:cNvSpPr>
          <p:nvPr>
            <p:ph type="pic" idx="7"/>
          </p:nvPr>
        </p:nvSpPr>
        <p:spPr>
          <a:xfrm>
            <a:off x="4214925" y="3263556"/>
            <a:ext cx="940316" cy="940316"/>
          </a:xfrm>
          <a:prstGeom prst="rect">
            <a:avLst/>
          </a:prstGeom>
          <a:noFill/>
          <a:ln>
            <a:noFill/>
          </a:ln>
        </p:spPr>
      </p:sp>
      <p:sp>
        <p:nvSpPr>
          <p:cNvPr id="3179" name="Google Shape;3179;p344"/>
          <p:cNvSpPr>
            <a:spLocks noGrp="1"/>
          </p:cNvSpPr>
          <p:nvPr>
            <p:ph type="pic" idx="8"/>
          </p:nvPr>
        </p:nvSpPr>
        <p:spPr>
          <a:xfrm>
            <a:off x="7097825" y="3263556"/>
            <a:ext cx="940316" cy="940316"/>
          </a:xfrm>
          <a:prstGeom prst="rect">
            <a:avLst/>
          </a:prstGeom>
          <a:noFill/>
          <a:ln>
            <a:noFill/>
          </a:ln>
        </p:spPr>
      </p:sp>
      <p:sp>
        <p:nvSpPr>
          <p:cNvPr id="3180" name="Google Shape;3180;p344"/>
          <p:cNvSpPr>
            <a:spLocks noGrp="1"/>
          </p:cNvSpPr>
          <p:nvPr>
            <p:ph type="pic" idx="9"/>
          </p:nvPr>
        </p:nvSpPr>
        <p:spPr>
          <a:xfrm>
            <a:off x="9955325" y="3263556"/>
            <a:ext cx="940316" cy="940316"/>
          </a:xfrm>
          <a:prstGeom prst="rect">
            <a:avLst/>
          </a:prstGeom>
          <a:noFill/>
          <a:ln>
            <a:noFill/>
          </a:ln>
        </p:spPr>
      </p:sp>
    </p:spTree>
    <p:extLst>
      <p:ext uri="{BB962C8B-B14F-4D97-AF65-F5344CB8AC3E}">
        <p14:creationId xmlns:p14="http://schemas.microsoft.com/office/powerpoint/2010/main" val="7884765"/>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48.xml><?xml version="1.0" encoding="utf-8"?>
<p:sldLayout xmlns:a="http://schemas.openxmlformats.org/drawingml/2006/main" xmlns:r="http://schemas.openxmlformats.org/officeDocument/2006/relationships" xmlns:p="http://schemas.openxmlformats.org/presentationml/2006/main" matchingName="1_Image and Content">
  <p:cSld name="1_Image and Content">
    <p:spTree>
      <p:nvGrpSpPr>
        <p:cNvPr id="1" name="Shape 3181"/>
        <p:cNvGrpSpPr/>
        <p:nvPr/>
      </p:nvGrpSpPr>
      <p:grpSpPr>
        <a:xfrm>
          <a:off x="0" y="0"/>
          <a:ext cx="0" cy="0"/>
          <a:chOff x="0" y="0"/>
          <a:chExt cx="0" cy="0"/>
        </a:xfrm>
      </p:grpSpPr>
      <p:sp>
        <p:nvSpPr>
          <p:cNvPr id="3182" name="Google Shape;3182;p345" title="Decorative"/>
          <p:cNvSpPr/>
          <p:nvPr/>
        </p:nvSpPr>
        <p:spPr>
          <a:xfrm>
            <a:off x="6134100" y="0"/>
            <a:ext cx="6057900" cy="6857995"/>
          </a:xfrm>
          <a:prstGeom prst="rect">
            <a:avLst/>
          </a:prstGeom>
          <a:solidFill>
            <a:srgbClr val="DFE3E9"/>
          </a:solidFill>
          <a:ln>
            <a:noFill/>
          </a:ln>
        </p:spPr>
        <p:txBody>
          <a:bodyPr spcFirstLastPara="1" wrap="square" lIns="1296000" tIns="45700" rIns="432000" bIns="45700"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a:solidFill>
                <a:schemeClr val="dk2"/>
              </a:solidFill>
              <a:latin typeface="Arial"/>
              <a:ea typeface="Arial"/>
              <a:cs typeface="Arial"/>
              <a:sym typeface="Arial"/>
            </a:endParaRPr>
          </a:p>
        </p:txBody>
      </p:sp>
      <p:sp>
        <p:nvSpPr>
          <p:cNvPr id="3183" name="Google Shape;3183;p345"/>
          <p:cNvSpPr txBox="1">
            <a:spLocks noGrp="1"/>
          </p:cNvSpPr>
          <p:nvPr>
            <p:ph type="title"/>
          </p:nvPr>
        </p:nvSpPr>
        <p:spPr>
          <a:xfrm>
            <a:off x="841057" y="2234610"/>
            <a:ext cx="4008437" cy="1395208"/>
          </a:xfrm>
          <a:prstGeom prst="rect">
            <a:avLst/>
          </a:prstGeom>
          <a:noFill/>
          <a:ln>
            <a:noFill/>
          </a:ln>
        </p:spPr>
        <p:txBody>
          <a:bodyPr spcFirstLastPara="1" wrap="square" lIns="0" tIns="45700" rIns="91425" bIns="45700" anchor="b" anchorCtr="0">
            <a:normAutofit/>
          </a:bodyPr>
          <a:lstStyle>
            <a:lvl1pPr lvl="0" algn="l">
              <a:lnSpc>
                <a:spcPct val="90000"/>
              </a:lnSpc>
              <a:spcBef>
                <a:spcPts val="0"/>
              </a:spcBef>
              <a:spcAft>
                <a:spcPts val="0"/>
              </a:spcAft>
              <a:buClr>
                <a:schemeClr val="dk1"/>
              </a:buClr>
              <a:buSzPts val="4400"/>
              <a:buFont typeface="Calibri"/>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84" name="Google Shape;3184;p345"/>
          <p:cNvSpPr txBox="1">
            <a:spLocks noGrp="1"/>
          </p:cNvSpPr>
          <p:nvPr>
            <p:ph type="body" idx="1"/>
          </p:nvPr>
        </p:nvSpPr>
        <p:spPr>
          <a:xfrm>
            <a:off x="841058" y="3695479"/>
            <a:ext cx="4008437" cy="602887"/>
          </a:xfrm>
          <a:prstGeom prst="rect">
            <a:avLst/>
          </a:prstGeom>
          <a:noFill/>
          <a:ln>
            <a:noFill/>
          </a:ln>
        </p:spPr>
        <p:txBody>
          <a:bodyPr spcFirstLastPara="1" wrap="square" lIns="0" tIns="45700" rIns="91425" bIns="45700" anchor="t" anchorCtr="0">
            <a:normAutofit/>
          </a:bodyPr>
          <a:lstStyle>
            <a:lvl1pPr marL="457200" lvl="0" indent="-228600" algn="l">
              <a:lnSpc>
                <a:spcPct val="90000"/>
              </a:lnSpc>
              <a:spcBef>
                <a:spcPts val="1000"/>
              </a:spcBef>
              <a:spcAft>
                <a:spcPts val="0"/>
              </a:spcAft>
              <a:buClr>
                <a:schemeClr val="dk2"/>
              </a:buClr>
              <a:buSzPts val="1400"/>
              <a:buNone/>
              <a:defRPr sz="1400">
                <a:solidFill>
                  <a:schemeClr val="dk2"/>
                </a:solidFill>
                <a:latin typeface="Calibri"/>
                <a:ea typeface="Calibri"/>
                <a:cs typeface="Calibri"/>
                <a:sym typeface="Calibri"/>
              </a:defRPr>
            </a:lvl1pPr>
            <a:lvl2pPr marL="914400" lvl="1" indent="-298450" algn="l">
              <a:lnSpc>
                <a:spcPct val="90000"/>
              </a:lnSpc>
              <a:spcBef>
                <a:spcPts val="500"/>
              </a:spcBef>
              <a:spcAft>
                <a:spcPts val="0"/>
              </a:spcAft>
              <a:buClr>
                <a:schemeClr val="dk2"/>
              </a:buClr>
              <a:buSzPts val="1100"/>
              <a:buChar char="•"/>
              <a:defRPr sz="1100">
                <a:solidFill>
                  <a:schemeClr val="dk2"/>
                </a:solidFill>
              </a:defRPr>
            </a:lvl2pPr>
            <a:lvl3pPr marL="1371600" lvl="2" indent="-295275" algn="l">
              <a:lnSpc>
                <a:spcPct val="90000"/>
              </a:lnSpc>
              <a:spcBef>
                <a:spcPts val="500"/>
              </a:spcBef>
              <a:spcAft>
                <a:spcPts val="0"/>
              </a:spcAft>
              <a:buClr>
                <a:schemeClr val="dk2"/>
              </a:buClr>
              <a:buSzPts val="1050"/>
              <a:buChar char="•"/>
              <a:defRPr sz="1050">
                <a:solidFill>
                  <a:schemeClr val="dk2"/>
                </a:solidFill>
              </a:defRPr>
            </a:lvl3pPr>
            <a:lvl4pPr marL="1828800" lvl="3" indent="-292100" algn="l">
              <a:lnSpc>
                <a:spcPct val="90000"/>
              </a:lnSpc>
              <a:spcBef>
                <a:spcPts val="500"/>
              </a:spcBef>
              <a:spcAft>
                <a:spcPts val="0"/>
              </a:spcAft>
              <a:buClr>
                <a:schemeClr val="dk2"/>
              </a:buClr>
              <a:buSzPts val="1000"/>
              <a:buChar char="•"/>
              <a:defRPr sz="1000">
                <a:solidFill>
                  <a:schemeClr val="dk2"/>
                </a:solidFill>
              </a:defRPr>
            </a:lvl4pPr>
            <a:lvl5pPr marL="2286000" lvl="4" indent="-292100" algn="l">
              <a:lnSpc>
                <a:spcPct val="90000"/>
              </a:lnSpc>
              <a:spcBef>
                <a:spcPts val="500"/>
              </a:spcBef>
              <a:spcAft>
                <a:spcPts val="0"/>
              </a:spcAft>
              <a:buClr>
                <a:schemeClr val="dk2"/>
              </a:buClr>
              <a:buSzPts val="1000"/>
              <a:buChar char="•"/>
              <a:defRPr sz="1000">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85" name="Google Shape;3185;p345" title="Decorative"/>
          <p:cNvSpPr>
            <a:spLocks noGrp="1"/>
          </p:cNvSpPr>
          <p:nvPr>
            <p:ph type="pic" idx="2"/>
          </p:nvPr>
        </p:nvSpPr>
        <p:spPr>
          <a:xfrm>
            <a:off x="6602922" y="954224"/>
            <a:ext cx="973759" cy="973759"/>
          </a:xfrm>
          <a:prstGeom prst="ellipse">
            <a:avLst/>
          </a:prstGeom>
          <a:noFill/>
          <a:ln>
            <a:noFill/>
          </a:ln>
        </p:spPr>
      </p:sp>
      <p:sp>
        <p:nvSpPr>
          <p:cNvPr id="3186" name="Google Shape;3186;p345" title="Decorative"/>
          <p:cNvSpPr>
            <a:spLocks noGrp="1"/>
          </p:cNvSpPr>
          <p:nvPr>
            <p:ph type="pic" idx="3"/>
          </p:nvPr>
        </p:nvSpPr>
        <p:spPr>
          <a:xfrm>
            <a:off x="6602922" y="2245735"/>
            <a:ext cx="973759" cy="973759"/>
          </a:xfrm>
          <a:prstGeom prst="ellipse">
            <a:avLst/>
          </a:prstGeom>
          <a:noFill/>
          <a:ln>
            <a:noFill/>
          </a:ln>
        </p:spPr>
      </p:sp>
      <p:sp>
        <p:nvSpPr>
          <p:cNvPr id="3187" name="Google Shape;3187;p345" title="Decorative"/>
          <p:cNvSpPr>
            <a:spLocks noGrp="1"/>
          </p:cNvSpPr>
          <p:nvPr>
            <p:ph type="pic" idx="4"/>
          </p:nvPr>
        </p:nvSpPr>
        <p:spPr>
          <a:xfrm>
            <a:off x="6602922" y="3537246"/>
            <a:ext cx="973759" cy="973759"/>
          </a:xfrm>
          <a:prstGeom prst="ellipse">
            <a:avLst/>
          </a:prstGeom>
          <a:noFill/>
          <a:ln>
            <a:noFill/>
          </a:ln>
        </p:spPr>
      </p:sp>
      <p:sp>
        <p:nvSpPr>
          <p:cNvPr id="3188" name="Google Shape;3188;p345" title="Decorative"/>
          <p:cNvSpPr>
            <a:spLocks noGrp="1"/>
          </p:cNvSpPr>
          <p:nvPr>
            <p:ph type="pic" idx="5"/>
          </p:nvPr>
        </p:nvSpPr>
        <p:spPr>
          <a:xfrm>
            <a:off x="6602922" y="4828757"/>
            <a:ext cx="973759" cy="973759"/>
          </a:xfrm>
          <a:prstGeom prst="ellipse">
            <a:avLst/>
          </a:prstGeom>
          <a:noFill/>
          <a:ln>
            <a:noFill/>
          </a:ln>
        </p:spPr>
      </p:sp>
      <p:sp>
        <p:nvSpPr>
          <p:cNvPr id="3189" name="Google Shape;3189;p345"/>
          <p:cNvSpPr txBox="1">
            <a:spLocks noGrp="1"/>
          </p:cNvSpPr>
          <p:nvPr>
            <p:ph type="body" idx="6"/>
          </p:nvPr>
        </p:nvSpPr>
        <p:spPr>
          <a:xfrm>
            <a:off x="7718323" y="1074809"/>
            <a:ext cx="3977648" cy="73169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1400"/>
              <a:buNone/>
              <a:defRPr sz="14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90" name="Google Shape;3190;p345"/>
          <p:cNvSpPr txBox="1">
            <a:spLocks noGrp="1"/>
          </p:cNvSpPr>
          <p:nvPr>
            <p:ph type="body" idx="7"/>
          </p:nvPr>
        </p:nvSpPr>
        <p:spPr>
          <a:xfrm>
            <a:off x="7718323" y="2365537"/>
            <a:ext cx="3977648" cy="73169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1400"/>
              <a:buNone/>
              <a:defRPr sz="14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91" name="Google Shape;3191;p345"/>
          <p:cNvSpPr txBox="1">
            <a:spLocks noGrp="1"/>
          </p:cNvSpPr>
          <p:nvPr>
            <p:ph type="body" idx="8"/>
          </p:nvPr>
        </p:nvSpPr>
        <p:spPr>
          <a:xfrm>
            <a:off x="7718323" y="3656265"/>
            <a:ext cx="3977648" cy="73169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1400"/>
              <a:buNone/>
              <a:defRPr sz="14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92" name="Google Shape;3192;p345"/>
          <p:cNvSpPr txBox="1">
            <a:spLocks noGrp="1"/>
          </p:cNvSpPr>
          <p:nvPr>
            <p:ph type="body" idx="9"/>
          </p:nvPr>
        </p:nvSpPr>
        <p:spPr>
          <a:xfrm>
            <a:off x="7718323" y="4946994"/>
            <a:ext cx="3977648" cy="73169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1400"/>
              <a:buNone/>
              <a:defRPr sz="14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193" name="Google Shape;3193;p345" title="Decorative"/>
          <p:cNvCxnSpPr/>
          <p:nvPr/>
        </p:nvCxnSpPr>
        <p:spPr>
          <a:xfrm>
            <a:off x="1918496" y="3276108"/>
            <a:ext cx="0" cy="2188805"/>
          </a:xfrm>
          <a:prstGeom prst="straightConnector1">
            <a:avLst/>
          </a:prstGeom>
          <a:noFill/>
          <a:ln w="76200" cap="flat" cmpd="sng">
            <a:solidFill>
              <a:schemeClr val="accent4"/>
            </a:solidFill>
            <a:prstDash val="solid"/>
            <a:miter lim="400000"/>
            <a:headEnd type="none" w="sm" len="sm"/>
            <a:tailEnd type="none" w="sm" len="sm"/>
          </a:ln>
        </p:spPr>
      </p:cxnSp>
    </p:spTree>
    <p:extLst>
      <p:ext uri="{BB962C8B-B14F-4D97-AF65-F5344CB8AC3E}">
        <p14:creationId xmlns:p14="http://schemas.microsoft.com/office/powerpoint/2010/main" val="636363498"/>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49.xml><?xml version="1.0" encoding="utf-8"?>
<p:sldLayout xmlns:a="http://schemas.openxmlformats.org/drawingml/2006/main" xmlns:r="http://schemas.openxmlformats.org/officeDocument/2006/relationships" xmlns:p="http://schemas.openxmlformats.org/presentationml/2006/main" matchingName="27_Custom Layout">
  <p:cSld name="27_Custom Layout">
    <p:spTree>
      <p:nvGrpSpPr>
        <p:cNvPr id="1" name="Shape 3194"/>
        <p:cNvGrpSpPr/>
        <p:nvPr/>
      </p:nvGrpSpPr>
      <p:grpSpPr>
        <a:xfrm>
          <a:off x="0" y="0"/>
          <a:ext cx="0" cy="0"/>
          <a:chOff x="0" y="0"/>
          <a:chExt cx="0" cy="0"/>
        </a:xfrm>
      </p:grpSpPr>
      <p:sp>
        <p:nvSpPr>
          <p:cNvPr id="3195" name="Google Shape;3195;p346" title="Decorative"/>
          <p:cNvSpPr/>
          <p:nvPr/>
        </p:nvSpPr>
        <p:spPr>
          <a:xfrm>
            <a:off x="0" y="0"/>
            <a:ext cx="12192000" cy="280969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96" name="Google Shape;3196;p346"/>
          <p:cNvSpPr txBox="1">
            <a:spLocks noGrp="1"/>
          </p:cNvSpPr>
          <p:nvPr>
            <p:ph type="title"/>
          </p:nvPr>
        </p:nvSpPr>
        <p:spPr>
          <a:xfrm>
            <a:off x="1513581" y="597067"/>
            <a:ext cx="8768625" cy="1149325"/>
          </a:xfrm>
          <a:prstGeom prst="rect">
            <a:avLst/>
          </a:prstGeom>
          <a:noFill/>
          <a:ln>
            <a:noFill/>
          </a:ln>
        </p:spPr>
        <p:txBody>
          <a:bodyPr spcFirstLastPara="1" wrap="square" lIns="0" tIns="45700" rIns="91425" bIns="45700" anchor="ctr" anchorCtr="0">
            <a:normAutofit/>
          </a:bodyPr>
          <a:lstStyle>
            <a:lvl1pPr lvl="0" algn="ctr">
              <a:lnSpc>
                <a:spcPct val="90000"/>
              </a:lnSpc>
              <a:spcBef>
                <a:spcPts val="0"/>
              </a:spcBef>
              <a:spcAft>
                <a:spcPts val="0"/>
              </a:spcAft>
              <a:buClr>
                <a:schemeClr val="lt1"/>
              </a:buClr>
              <a:buSzPts val="4400"/>
              <a:buFont typeface="Calibri"/>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97" name="Google Shape;3197;p346" title="Decorative"/>
          <p:cNvSpPr>
            <a:spLocks noGrp="1"/>
          </p:cNvSpPr>
          <p:nvPr>
            <p:ph type="pic" idx="2"/>
          </p:nvPr>
        </p:nvSpPr>
        <p:spPr>
          <a:xfrm>
            <a:off x="1038871" y="3050995"/>
            <a:ext cx="1643384" cy="1643384"/>
          </a:xfrm>
          <a:prstGeom prst="rect">
            <a:avLst/>
          </a:prstGeom>
          <a:noFill/>
          <a:ln>
            <a:noFill/>
          </a:ln>
        </p:spPr>
      </p:sp>
      <p:sp>
        <p:nvSpPr>
          <p:cNvPr id="3198" name="Google Shape;3198;p346" title="Decorative"/>
          <p:cNvSpPr>
            <a:spLocks noGrp="1"/>
          </p:cNvSpPr>
          <p:nvPr>
            <p:ph type="pic" idx="3"/>
          </p:nvPr>
        </p:nvSpPr>
        <p:spPr>
          <a:xfrm>
            <a:off x="3842264" y="3050995"/>
            <a:ext cx="1643384" cy="1643384"/>
          </a:xfrm>
          <a:prstGeom prst="rect">
            <a:avLst/>
          </a:prstGeom>
          <a:noFill/>
          <a:ln>
            <a:noFill/>
          </a:ln>
        </p:spPr>
      </p:sp>
      <p:sp>
        <p:nvSpPr>
          <p:cNvPr id="3199" name="Google Shape;3199;p346" title="Decorative"/>
          <p:cNvSpPr>
            <a:spLocks noGrp="1"/>
          </p:cNvSpPr>
          <p:nvPr>
            <p:ph type="pic" idx="4"/>
          </p:nvPr>
        </p:nvSpPr>
        <p:spPr>
          <a:xfrm>
            <a:off x="6645657" y="3061267"/>
            <a:ext cx="1643384" cy="1643384"/>
          </a:xfrm>
          <a:prstGeom prst="rect">
            <a:avLst/>
          </a:prstGeom>
          <a:noFill/>
          <a:ln>
            <a:noFill/>
          </a:ln>
        </p:spPr>
      </p:sp>
      <p:sp>
        <p:nvSpPr>
          <p:cNvPr id="3200" name="Google Shape;3200;p346" title="Decorative"/>
          <p:cNvSpPr>
            <a:spLocks noGrp="1"/>
          </p:cNvSpPr>
          <p:nvPr>
            <p:ph type="pic" idx="5"/>
          </p:nvPr>
        </p:nvSpPr>
        <p:spPr>
          <a:xfrm>
            <a:off x="9449049" y="3061267"/>
            <a:ext cx="1643384" cy="1643384"/>
          </a:xfrm>
          <a:prstGeom prst="rect">
            <a:avLst/>
          </a:prstGeom>
          <a:noFill/>
          <a:ln>
            <a:noFill/>
          </a:ln>
        </p:spPr>
      </p:sp>
      <p:sp>
        <p:nvSpPr>
          <p:cNvPr id="3201" name="Google Shape;3201;p346"/>
          <p:cNvSpPr txBox="1">
            <a:spLocks noGrp="1"/>
          </p:cNvSpPr>
          <p:nvPr>
            <p:ph type="body" idx="1"/>
          </p:nvPr>
        </p:nvSpPr>
        <p:spPr>
          <a:xfrm>
            <a:off x="604711" y="5272005"/>
            <a:ext cx="2517605" cy="1029458"/>
          </a:xfrm>
          <a:prstGeom prst="rect">
            <a:avLst/>
          </a:prstGeom>
          <a:noFill/>
          <a:ln>
            <a:noFill/>
          </a:ln>
        </p:spPr>
        <p:txBody>
          <a:bodyPr spcFirstLastPara="1" wrap="square" lIns="0" tIns="45700" rIns="91425" bIns="45700" anchor="t" anchorCtr="0">
            <a:noAutofit/>
          </a:bodyPr>
          <a:lstStyle>
            <a:lvl1pPr marL="457200" lvl="0" indent="-228600" algn="ctr">
              <a:lnSpc>
                <a:spcPct val="90000"/>
              </a:lnSpc>
              <a:spcBef>
                <a:spcPts val="1000"/>
              </a:spcBef>
              <a:spcAft>
                <a:spcPts val="0"/>
              </a:spcAft>
              <a:buClr>
                <a:schemeClr val="dk1"/>
              </a:buClr>
              <a:buSzPts val="1400"/>
              <a:buNone/>
              <a:defRPr sz="1400">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02" name="Google Shape;3202;p346"/>
          <p:cNvSpPr txBox="1">
            <a:spLocks noGrp="1"/>
          </p:cNvSpPr>
          <p:nvPr>
            <p:ph type="body" idx="6"/>
          </p:nvPr>
        </p:nvSpPr>
        <p:spPr>
          <a:xfrm>
            <a:off x="604711" y="4791479"/>
            <a:ext cx="2517605" cy="382749"/>
          </a:xfrm>
          <a:prstGeom prst="rect">
            <a:avLst/>
          </a:prstGeom>
          <a:noFill/>
          <a:ln>
            <a:noFill/>
          </a:ln>
        </p:spPr>
        <p:txBody>
          <a:bodyPr spcFirstLastPara="1" wrap="square" lIns="0" tIns="45700" rIns="91425" bIns="45700" anchor="b" anchorCtr="0">
            <a:noAutofit/>
          </a:bodyPr>
          <a:lstStyle>
            <a:lvl1pPr marL="457200" lvl="0" indent="-228600" algn="ctr">
              <a:lnSpc>
                <a:spcPct val="90000"/>
              </a:lnSpc>
              <a:spcBef>
                <a:spcPts val="1000"/>
              </a:spcBef>
              <a:spcAft>
                <a:spcPts val="0"/>
              </a:spcAft>
              <a:buClr>
                <a:schemeClr val="dk1"/>
              </a:buClr>
              <a:buSzPts val="1600"/>
              <a:buNone/>
              <a:defRPr sz="1600" b="1">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03" name="Google Shape;3203;p346"/>
          <p:cNvSpPr txBox="1">
            <a:spLocks noGrp="1"/>
          </p:cNvSpPr>
          <p:nvPr>
            <p:ph type="body" idx="7"/>
          </p:nvPr>
        </p:nvSpPr>
        <p:spPr>
          <a:xfrm>
            <a:off x="3410942" y="5272005"/>
            <a:ext cx="2517605" cy="1029458"/>
          </a:xfrm>
          <a:prstGeom prst="rect">
            <a:avLst/>
          </a:prstGeom>
          <a:noFill/>
          <a:ln>
            <a:noFill/>
          </a:ln>
        </p:spPr>
        <p:txBody>
          <a:bodyPr spcFirstLastPara="1" wrap="square" lIns="0" tIns="45700" rIns="91425" bIns="45700" anchor="t" anchorCtr="0">
            <a:noAutofit/>
          </a:bodyPr>
          <a:lstStyle>
            <a:lvl1pPr marL="457200" lvl="0" indent="-228600" algn="ctr">
              <a:lnSpc>
                <a:spcPct val="90000"/>
              </a:lnSpc>
              <a:spcBef>
                <a:spcPts val="1000"/>
              </a:spcBef>
              <a:spcAft>
                <a:spcPts val="0"/>
              </a:spcAft>
              <a:buClr>
                <a:schemeClr val="dk1"/>
              </a:buClr>
              <a:buSzPts val="1400"/>
              <a:buNone/>
              <a:defRPr sz="1400">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04" name="Google Shape;3204;p346"/>
          <p:cNvSpPr txBox="1">
            <a:spLocks noGrp="1"/>
          </p:cNvSpPr>
          <p:nvPr>
            <p:ph type="body" idx="8"/>
          </p:nvPr>
        </p:nvSpPr>
        <p:spPr>
          <a:xfrm>
            <a:off x="3410942" y="4791479"/>
            <a:ext cx="2517605" cy="382749"/>
          </a:xfrm>
          <a:prstGeom prst="rect">
            <a:avLst/>
          </a:prstGeom>
          <a:noFill/>
          <a:ln>
            <a:noFill/>
          </a:ln>
        </p:spPr>
        <p:txBody>
          <a:bodyPr spcFirstLastPara="1" wrap="square" lIns="0" tIns="45700" rIns="91425" bIns="45700" anchor="b" anchorCtr="0">
            <a:noAutofit/>
          </a:bodyPr>
          <a:lstStyle>
            <a:lvl1pPr marL="457200" lvl="0" indent="-228600" algn="ctr">
              <a:lnSpc>
                <a:spcPct val="90000"/>
              </a:lnSpc>
              <a:spcBef>
                <a:spcPts val="1000"/>
              </a:spcBef>
              <a:spcAft>
                <a:spcPts val="0"/>
              </a:spcAft>
              <a:buClr>
                <a:schemeClr val="dk1"/>
              </a:buClr>
              <a:buSzPts val="1600"/>
              <a:buNone/>
              <a:defRPr sz="1600" b="1">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05" name="Google Shape;3205;p346"/>
          <p:cNvSpPr txBox="1">
            <a:spLocks noGrp="1"/>
          </p:cNvSpPr>
          <p:nvPr>
            <p:ph type="body" idx="9"/>
          </p:nvPr>
        </p:nvSpPr>
        <p:spPr>
          <a:xfrm>
            <a:off x="6217173" y="5282275"/>
            <a:ext cx="2517605" cy="1029458"/>
          </a:xfrm>
          <a:prstGeom prst="rect">
            <a:avLst/>
          </a:prstGeom>
          <a:noFill/>
          <a:ln>
            <a:noFill/>
          </a:ln>
        </p:spPr>
        <p:txBody>
          <a:bodyPr spcFirstLastPara="1" wrap="square" lIns="0" tIns="45700" rIns="91425" bIns="45700" anchor="t" anchorCtr="0">
            <a:noAutofit/>
          </a:bodyPr>
          <a:lstStyle>
            <a:lvl1pPr marL="457200" lvl="0" indent="-228600" algn="ctr">
              <a:lnSpc>
                <a:spcPct val="90000"/>
              </a:lnSpc>
              <a:spcBef>
                <a:spcPts val="1000"/>
              </a:spcBef>
              <a:spcAft>
                <a:spcPts val="0"/>
              </a:spcAft>
              <a:buClr>
                <a:schemeClr val="dk1"/>
              </a:buClr>
              <a:buSzPts val="1400"/>
              <a:buNone/>
              <a:defRPr sz="1400">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06" name="Google Shape;3206;p346"/>
          <p:cNvSpPr txBox="1">
            <a:spLocks noGrp="1"/>
          </p:cNvSpPr>
          <p:nvPr>
            <p:ph type="body" idx="13"/>
          </p:nvPr>
        </p:nvSpPr>
        <p:spPr>
          <a:xfrm>
            <a:off x="6217173" y="4801749"/>
            <a:ext cx="2517605" cy="382749"/>
          </a:xfrm>
          <a:prstGeom prst="rect">
            <a:avLst/>
          </a:prstGeom>
          <a:noFill/>
          <a:ln>
            <a:noFill/>
          </a:ln>
        </p:spPr>
        <p:txBody>
          <a:bodyPr spcFirstLastPara="1" wrap="square" lIns="0" tIns="45700" rIns="91425" bIns="45700" anchor="b" anchorCtr="0">
            <a:noAutofit/>
          </a:bodyPr>
          <a:lstStyle>
            <a:lvl1pPr marL="457200" lvl="0" indent="-228600" algn="ctr">
              <a:lnSpc>
                <a:spcPct val="90000"/>
              </a:lnSpc>
              <a:spcBef>
                <a:spcPts val="1000"/>
              </a:spcBef>
              <a:spcAft>
                <a:spcPts val="0"/>
              </a:spcAft>
              <a:buClr>
                <a:schemeClr val="dk1"/>
              </a:buClr>
              <a:buSzPts val="1600"/>
              <a:buNone/>
              <a:defRPr sz="1600" b="1">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07" name="Google Shape;3207;p346"/>
          <p:cNvSpPr txBox="1">
            <a:spLocks noGrp="1"/>
          </p:cNvSpPr>
          <p:nvPr>
            <p:ph type="body" idx="14"/>
          </p:nvPr>
        </p:nvSpPr>
        <p:spPr>
          <a:xfrm>
            <a:off x="9023403" y="5282275"/>
            <a:ext cx="2517605" cy="1029458"/>
          </a:xfrm>
          <a:prstGeom prst="rect">
            <a:avLst/>
          </a:prstGeom>
          <a:noFill/>
          <a:ln>
            <a:noFill/>
          </a:ln>
        </p:spPr>
        <p:txBody>
          <a:bodyPr spcFirstLastPara="1" wrap="square" lIns="0" tIns="45700" rIns="91425" bIns="45700" anchor="t" anchorCtr="0">
            <a:noAutofit/>
          </a:bodyPr>
          <a:lstStyle>
            <a:lvl1pPr marL="457200" lvl="0" indent="-228600" algn="ctr">
              <a:lnSpc>
                <a:spcPct val="90000"/>
              </a:lnSpc>
              <a:spcBef>
                <a:spcPts val="1000"/>
              </a:spcBef>
              <a:spcAft>
                <a:spcPts val="0"/>
              </a:spcAft>
              <a:buClr>
                <a:schemeClr val="dk1"/>
              </a:buClr>
              <a:buSzPts val="1400"/>
              <a:buNone/>
              <a:defRPr sz="1400">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08" name="Google Shape;3208;p346"/>
          <p:cNvSpPr txBox="1">
            <a:spLocks noGrp="1"/>
          </p:cNvSpPr>
          <p:nvPr>
            <p:ph type="body" idx="15"/>
          </p:nvPr>
        </p:nvSpPr>
        <p:spPr>
          <a:xfrm>
            <a:off x="9023403" y="4801749"/>
            <a:ext cx="2517605" cy="382749"/>
          </a:xfrm>
          <a:prstGeom prst="rect">
            <a:avLst/>
          </a:prstGeom>
          <a:noFill/>
          <a:ln>
            <a:noFill/>
          </a:ln>
        </p:spPr>
        <p:txBody>
          <a:bodyPr spcFirstLastPara="1" wrap="square" lIns="0" tIns="45700" rIns="91425" bIns="45700" anchor="b" anchorCtr="0">
            <a:noAutofit/>
          </a:bodyPr>
          <a:lstStyle>
            <a:lvl1pPr marL="457200" lvl="0" indent="-228600" algn="ctr">
              <a:lnSpc>
                <a:spcPct val="90000"/>
              </a:lnSpc>
              <a:spcBef>
                <a:spcPts val="1000"/>
              </a:spcBef>
              <a:spcAft>
                <a:spcPts val="0"/>
              </a:spcAft>
              <a:buClr>
                <a:schemeClr val="dk1"/>
              </a:buClr>
              <a:buSzPts val="1600"/>
              <a:buNone/>
              <a:defRPr sz="1600" b="1">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209" name="Google Shape;3209;p346" title="Decorative"/>
          <p:cNvCxnSpPr/>
          <p:nvPr/>
        </p:nvCxnSpPr>
        <p:spPr>
          <a:xfrm>
            <a:off x="6096000" y="759266"/>
            <a:ext cx="0" cy="2188805"/>
          </a:xfrm>
          <a:prstGeom prst="straightConnector1">
            <a:avLst/>
          </a:prstGeom>
          <a:noFill/>
          <a:ln w="76200" cap="flat" cmpd="sng">
            <a:solidFill>
              <a:srgbClr val="D2A1AC"/>
            </a:solidFill>
            <a:prstDash val="solid"/>
            <a:miter lim="400000"/>
            <a:headEnd type="none" w="sm" len="sm"/>
            <a:tailEnd type="none" w="sm" len="sm"/>
          </a:ln>
        </p:spPr>
      </p:cxnSp>
    </p:spTree>
    <p:extLst>
      <p:ext uri="{BB962C8B-B14F-4D97-AF65-F5344CB8AC3E}">
        <p14:creationId xmlns:p14="http://schemas.microsoft.com/office/powerpoint/2010/main" val="19106459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matchingName="28_Custom Layout">
  <p:cSld name="28_Custom Layout">
    <p:spTree>
      <p:nvGrpSpPr>
        <p:cNvPr id="1" name="Shape 3210"/>
        <p:cNvGrpSpPr/>
        <p:nvPr/>
      </p:nvGrpSpPr>
      <p:grpSpPr>
        <a:xfrm>
          <a:off x="0" y="0"/>
          <a:ext cx="0" cy="0"/>
          <a:chOff x="0" y="0"/>
          <a:chExt cx="0" cy="0"/>
        </a:xfrm>
      </p:grpSpPr>
      <p:sp>
        <p:nvSpPr>
          <p:cNvPr id="3211" name="Google Shape;3211;p347" title="Decorative"/>
          <p:cNvSpPr/>
          <p:nvPr/>
        </p:nvSpPr>
        <p:spPr>
          <a:xfrm>
            <a:off x="0" y="1964267"/>
            <a:ext cx="3052729" cy="244350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12" name="Google Shape;3212;p347" title="Decorative"/>
          <p:cNvSpPr/>
          <p:nvPr/>
        </p:nvSpPr>
        <p:spPr>
          <a:xfrm>
            <a:off x="6092848" y="1964267"/>
            <a:ext cx="3052729" cy="244350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13" name="Google Shape;3213;p347" title="Decorative"/>
          <p:cNvSpPr/>
          <p:nvPr/>
        </p:nvSpPr>
        <p:spPr>
          <a:xfrm>
            <a:off x="9139272" y="4414498"/>
            <a:ext cx="3052729" cy="2443502"/>
          </a:xfrm>
          <a:prstGeom prst="rect">
            <a:avLst/>
          </a:prstGeom>
          <a:solidFill>
            <a:srgbClr val="BC738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14" name="Google Shape;3214;p347"/>
          <p:cNvSpPr txBox="1">
            <a:spLocks noGrp="1"/>
          </p:cNvSpPr>
          <p:nvPr>
            <p:ph type="title"/>
          </p:nvPr>
        </p:nvSpPr>
        <p:spPr>
          <a:xfrm>
            <a:off x="2106887" y="616350"/>
            <a:ext cx="7978227" cy="1062602"/>
          </a:xfrm>
          <a:prstGeom prst="rect">
            <a:avLst/>
          </a:prstGeom>
          <a:noFill/>
          <a:ln>
            <a:noFill/>
          </a:ln>
        </p:spPr>
        <p:txBody>
          <a:bodyPr spcFirstLastPara="1" wrap="square" lIns="0" tIns="45700" rIns="91425" bIns="45700" anchor="ctr" anchorCtr="0">
            <a:normAutofit/>
          </a:bodyPr>
          <a:lstStyle>
            <a:lvl1pPr lvl="0" algn="ctr">
              <a:lnSpc>
                <a:spcPct val="90000"/>
              </a:lnSpc>
              <a:spcBef>
                <a:spcPts val="0"/>
              </a:spcBef>
              <a:spcAft>
                <a:spcPts val="0"/>
              </a:spcAft>
              <a:buClr>
                <a:schemeClr val="dk2"/>
              </a:buClr>
              <a:buSzPts val="4400"/>
              <a:buFont typeface="Calibri"/>
              <a:buNone/>
              <a:defRPr>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15" name="Google Shape;3215;p347" title="Decorative"/>
          <p:cNvSpPr>
            <a:spLocks noGrp="1"/>
          </p:cNvSpPr>
          <p:nvPr>
            <p:ph type="pic" idx="2"/>
          </p:nvPr>
        </p:nvSpPr>
        <p:spPr>
          <a:xfrm>
            <a:off x="0" y="4416552"/>
            <a:ext cx="3054096" cy="2441448"/>
          </a:xfrm>
          <a:prstGeom prst="rect">
            <a:avLst/>
          </a:prstGeom>
          <a:noFill/>
          <a:ln>
            <a:noFill/>
          </a:ln>
        </p:spPr>
      </p:sp>
      <p:sp>
        <p:nvSpPr>
          <p:cNvPr id="3216" name="Google Shape;3216;p347" title="Decorative"/>
          <p:cNvSpPr>
            <a:spLocks noGrp="1"/>
          </p:cNvSpPr>
          <p:nvPr>
            <p:ph type="pic" idx="3"/>
          </p:nvPr>
        </p:nvSpPr>
        <p:spPr>
          <a:xfrm>
            <a:off x="3046424" y="1964267"/>
            <a:ext cx="3054096" cy="2441448"/>
          </a:xfrm>
          <a:prstGeom prst="rect">
            <a:avLst/>
          </a:prstGeom>
          <a:noFill/>
          <a:ln>
            <a:noFill/>
          </a:ln>
        </p:spPr>
      </p:sp>
      <p:sp>
        <p:nvSpPr>
          <p:cNvPr id="3217" name="Google Shape;3217;p347" title="Decorative"/>
          <p:cNvSpPr>
            <a:spLocks noGrp="1"/>
          </p:cNvSpPr>
          <p:nvPr>
            <p:ph type="pic" idx="4"/>
          </p:nvPr>
        </p:nvSpPr>
        <p:spPr>
          <a:xfrm>
            <a:off x="9137904" y="1964267"/>
            <a:ext cx="3054096" cy="2441448"/>
          </a:xfrm>
          <a:prstGeom prst="rect">
            <a:avLst/>
          </a:prstGeom>
          <a:noFill/>
          <a:ln>
            <a:noFill/>
          </a:ln>
        </p:spPr>
      </p:sp>
      <p:sp>
        <p:nvSpPr>
          <p:cNvPr id="3218" name="Google Shape;3218;p347" title="Decorative"/>
          <p:cNvSpPr/>
          <p:nvPr/>
        </p:nvSpPr>
        <p:spPr>
          <a:xfrm>
            <a:off x="3046424" y="4414498"/>
            <a:ext cx="3052729" cy="244350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19" name="Google Shape;3219;p347"/>
          <p:cNvSpPr txBox="1">
            <a:spLocks noGrp="1"/>
          </p:cNvSpPr>
          <p:nvPr>
            <p:ph type="body" idx="1"/>
          </p:nvPr>
        </p:nvSpPr>
        <p:spPr>
          <a:xfrm>
            <a:off x="264410" y="3652861"/>
            <a:ext cx="2517605" cy="484146"/>
          </a:xfrm>
          <a:prstGeom prst="rect">
            <a:avLst/>
          </a:prstGeom>
          <a:noFill/>
          <a:ln>
            <a:noFill/>
          </a:ln>
        </p:spPr>
        <p:txBody>
          <a:bodyPr spcFirstLastPara="1" wrap="square" lIns="0" tIns="45700" rIns="91425" bIns="45700" anchor="t" anchorCtr="0">
            <a:noAutofit/>
          </a:bodyPr>
          <a:lstStyle>
            <a:lvl1pPr marL="457200" lvl="0" indent="-228600" algn="ctr">
              <a:lnSpc>
                <a:spcPct val="90000"/>
              </a:lnSpc>
              <a:spcBef>
                <a:spcPts val="1000"/>
              </a:spcBef>
              <a:spcAft>
                <a:spcPts val="0"/>
              </a:spcAft>
              <a:buClr>
                <a:schemeClr val="lt1"/>
              </a:buClr>
              <a:buSzPts val="1400"/>
              <a:buNone/>
              <a:defRPr sz="14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20" name="Google Shape;3220;p347"/>
          <p:cNvSpPr txBox="1">
            <a:spLocks noGrp="1"/>
          </p:cNvSpPr>
          <p:nvPr>
            <p:ph type="body" idx="5"/>
          </p:nvPr>
        </p:nvSpPr>
        <p:spPr>
          <a:xfrm>
            <a:off x="264410" y="3248535"/>
            <a:ext cx="2517605" cy="382749"/>
          </a:xfrm>
          <a:prstGeom prst="rect">
            <a:avLst/>
          </a:prstGeom>
          <a:noFill/>
          <a:ln>
            <a:noFill/>
          </a:ln>
        </p:spPr>
        <p:txBody>
          <a:bodyPr spcFirstLastPara="1" wrap="square" lIns="0" tIns="45700" rIns="91425" bIns="45700" anchor="b" anchorCtr="0">
            <a:noAutofit/>
          </a:bodyPr>
          <a:lstStyle>
            <a:lvl1pPr marL="457200" lvl="0" indent="-228600" algn="ctr">
              <a:lnSpc>
                <a:spcPct val="90000"/>
              </a:lnSpc>
              <a:spcBef>
                <a:spcPts val="1000"/>
              </a:spcBef>
              <a:spcAft>
                <a:spcPts val="0"/>
              </a:spcAft>
              <a:buClr>
                <a:schemeClr val="lt1"/>
              </a:buClr>
              <a:buSzPts val="1600"/>
              <a:buNone/>
              <a:defRPr sz="1600" b="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21" name="Google Shape;3221;p347"/>
          <p:cNvSpPr txBox="1">
            <a:spLocks noGrp="1"/>
          </p:cNvSpPr>
          <p:nvPr>
            <p:ph type="body" idx="6"/>
          </p:nvPr>
        </p:nvSpPr>
        <p:spPr>
          <a:xfrm>
            <a:off x="6359042" y="3652861"/>
            <a:ext cx="2517605" cy="484146"/>
          </a:xfrm>
          <a:prstGeom prst="rect">
            <a:avLst/>
          </a:prstGeom>
          <a:noFill/>
          <a:ln>
            <a:noFill/>
          </a:ln>
        </p:spPr>
        <p:txBody>
          <a:bodyPr spcFirstLastPara="1" wrap="square" lIns="0" tIns="45700" rIns="91425" bIns="45700" anchor="t" anchorCtr="0">
            <a:noAutofit/>
          </a:bodyPr>
          <a:lstStyle>
            <a:lvl1pPr marL="457200" lvl="0" indent="-228600" algn="ctr">
              <a:lnSpc>
                <a:spcPct val="90000"/>
              </a:lnSpc>
              <a:spcBef>
                <a:spcPts val="1000"/>
              </a:spcBef>
              <a:spcAft>
                <a:spcPts val="0"/>
              </a:spcAft>
              <a:buClr>
                <a:schemeClr val="lt1"/>
              </a:buClr>
              <a:buSzPts val="1400"/>
              <a:buNone/>
              <a:defRPr sz="14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22" name="Google Shape;3222;p347"/>
          <p:cNvSpPr txBox="1">
            <a:spLocks noGrp="1"/>
          </p:cNvSpPr>
          <p:nvPr>
            <p:ph type="body" idx="7"/>
          </p:nvPr>
        </p:nvSpPr>
        <p:spPr>
          <a:xfrm>
            <a:off x="6359042" y="3248535"/>
            <a:ext cx="2517605" cy="382749"/>
          </a:xfrm>
          <a:prstGeom prst="rect">
            <a:avLst/>
          </a:prstGeom>
          <a:noFill/>
          <a:ln>
            <a:noFill/>
          </a:ln>
        </p:spPr>
        <p:txBody>
          <a:bodyPr spcFirstLastPara="1" wrap="square" lIns="0" tIns="45700" rIns="91425" bIns="45700" anchor="b" anchorCtr="0">
            <a:noAutofit/>
          </a:bodyPr>
          <a:lstStyle>
            <a:lvl1pPr marL="457200" lvl="0" indent="-228600" algn="ctr">
              <a:lnSpc>
                <a:spcPct val="90000"/>
              </a:lnSpc>
              <a:spcBef>
                <a:spcPts val="1000"/>
              </a:spcBef>
              <a:spcAft>
                <a:spcPts val="0"/>
              </a:spcAft>
              <a:buClr>
                <a:schemeClr val="lt1"/>
              </a:buClr>
              <a:buSzPts val="1600"/>
              <a:buNone/>
              <a:defRPr sz="1600" b="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23" name="Google Shape;3223;p347"/>
          <p:cNvSpPr txBox="1">
            <a:spLocks noGrp="1"/>
          </p:cNvSpPr>
          <p:nvPr>
            <p:ph type="body" idx="8"/>
          </p:nvPr>
        </p:nvSpPr>
        <p:spPr>
          <a:xfrm>
            <a:off x="3288925" y="5167572"/>
            <a:ext cx="2517605" cy="484146"/>
          </a:xfrm>
          <a:prstGeom prst="rect">
            <a:avLst/>
          </a:prstGeom>
          <a:noFill/>
          <a:ln>
            <a:noFill/>
          </a:ln>
        </p:spPr>
        <p:txBody>
          <a:bodyPr spcFirstLastPara="1" wrap="square" lIns="0" tIns="45700" rIns="91425" bIns="45700" anchor="t" anchorCtr="0">
            <a:noAutofit/>
          </a:bodyPr>
          <a:lstStyle>
            <a:lvl1pPr marL="457200" lvl="0" indent="-228600" algn="ctr">
              <a:lnSpc>
                <a:spcPct val="90000"/>
              </a:lnSpc>
              <a:spcBef>
                <a:spcPts val="1000"/>
              </a:spcBef>
              <a:spcAft>
                <a:spcPts val="0"/>
              </a:spcAft>
              <a:buClr>
                <a:schemeClr val="lt1"/>
              </a:buClr>
              <a:buSzPts val="1400"/>
              <a:buNone/>
              <a:defRPr sz="14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24" name="Google Shape;3224;p347"/>
          <p:cNvSpPr txBox="1">
            <a:spLocks noGrp="1"/>
          </p:cNvSpPr>
          <p:nvPr>
            <p:ph type="body" idx="9"/>
          </p:nvPr>
        </p:nvSpPr>
        <p:spPr>
          <a:xfrm>
            <a:off x="3288925" y="4763246"/>
            <a:ext cx="2517605" cy="382749"/>
          </a:xfrm>
          <a:prstGeom prst="rect">
            <a:avLst/>
          </a:prstGeom>
          <a:noFill/>
          <a:ln>
            <a:noFill/>
          </a:ln>
        </p:spPr>
        <p:txBody>
          <a:bodyPr spcFirstLastPara="1" wrap="square" lIns="0" tIns="45700" rIns="91425" bIns="45700" anchor="b" anchorCtr="0">
            <a:noAutofit/>
          </a:bodyPr>
          <a:lstStyle>
            <a:lvl1pPr marL="457200" lvl="0" indent="-228600" algn="ctr">
              <a:lnSpc>
                <a:spcPct val="90000"/>
              </a:lnSpc>
              <a:spcBef>
                <a:spcPts val="1000"/>
              </a:spcBef>
              <a:spcAft>
                <a:spcPts val="0"/>
              </a:spcAft>
              <a:buClr>
                <a:schemeClr val="lt1"/>
              </a:buClr>
              <a:buSzPts val="1600"/>
              <a:buNone/>
              <a:defRPr sz="1600" b="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25" name="Google Shape;3225;p347"/>
          <p:cNvSpPr txBox="1">
            <a:spLocks noGrp="1"/>
          </p:cNvSpPr>
          <p:nvPr>
            <p:ph type="body" idx="13"/>
          </p:nvPr>
        </p:nvSpPr>
        <p:spPr>
          <a:xfrm>
            <a:off x="9412281" y="5167572"/>
            <a:ext cx="2517605" cy="484146"/>
          </a:xfrm>
          <a:prstGeom prst="rect">
            <a:avLst/>
          </a:prstGeom>
          <a:noFill/>
          <a:ln>
            <a:noFill/>
          </a:ln>
        </p:spPr>
        <p:txBody>
          <a:bodyPr spcFirstLastPara="1" wrap="square" lIns="0" tIns="45700" rIns="91425" bIns="45700" anchor="t" anchorCtr="0">
            <a:noAutofit/>
          </a:bodyPr>
          <a:lstStyle>
            <a:lvl1pPr marL="457200" lvl="0" indent="-228600" algn="ctr">
              <a:lnSpc>
                <a:spcPct val="90000"/>
              </a:lnSpc>
              <a:spcBef>
                <a:spcPts val="1000"/>
              </a:spcBef>
              <a:spcAft>
                <a:spcPts val="0"/>
              </a:spcAft>
              <a:buClr>
                <a:schemeClr val="lt1"/>
              </a:buClr>
              <a:buSzPts val="1400"/>
              <a:buNone/>
              <a:defRPr sz="14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26" name="Google Shape;3226;p347"/>
          <p:cNvSpPr txBox="1">
            <a:spLocks noGrp="1"/>
          </p:cNvSpPr>
          <p:nvPr>
            <p:ph type="body" idx="14"/>
          </p:nvPr>
        </p:nvSpPr>
        <p:spPr>
          <a:xfrm>
            <a:off x="9412281" y="4763246"/>
            <a:ext cx="2517605" cy="382749"/>
          </a:xfrm>
          <a:prstGeom prst="rect">
            <a:avLst/>
          </a:prstGeom>
          <a:noFill/>
          <a:ln>
            <a:noFill/>
          </a:ln>
        </p:spPr>
        <p:txBody>
          <a:bodyPr spcFirstLastPara="1" wrap="square" lIns="0" tIns="45700" rIns="91425" bIns="45700" anchor="b" anchorCtr="0">
            <a:noAutofit/>
          </a:bodyPr>
          <a:lstStyle>
            <a:lvl1pPr marL="457200" lvl="0" indent="-228600" algn="ctr">
              <a:lnSpc>
                <a:spcPct val="90000"/>
              </a:lnSpc>
              <a:spcBef>
                <a:spcPts val="1000"/>
              </a:spcBef>
              <a:spcAft>
                <a:spcPts val="0"/>
              </a:spcAft>
              <a:buClr>
                <a:schemeClr val="lt1"/>
              </a:buClr>
              <a:buSzPts val="1600"/>
              <a:buNone/>
              <a:defRPr sz="1600" b="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27" name="Google Shape;3227;p347" title="Decorative"/>
          <p:cNvSpPr>
            <a:spLocks noGrp="1"/>
          </p:cNvSpPr>
          <p:nvPr>
            <p:ph type="pic" idx="15"/>
          </p:nvPr>
        </p:nvSpPr>
        <p:spPr>
          <a:xfrm>
            <a:off x="6092848" y="4416552"/>
            <a:ext cx="3054096" cy="2441448"/>
          </a:xfrm>
          <a:prstGeom prst="rect">
            <a:avLst/>
          </a:prstGeom>
          <a:noFill/>
          <a:ln>
            <a:noFill/>
          </a:ln>
        </p:spPr>
      </p:sp>
    </p:spTree>
    <p:extLst>
      <p:ext uri="{BB962C8B-B14F-4D97-AF65-F5344CB8AC3E}">
        <p14:creationId xmlns:p14="http://schemas.microsoft.com/office/powerpoint/2010/main" val="2777337758"/>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matchingName="3_Blank ">
  <p:cSld name="3_Blank ">
    <p:spTree>
      <p:nvGrpSpPr>
        <p:cNvPr id="1" name="Shape 3228"/>
        <p:cNvGrpSpPr/>
        <p:nvPr/>
      </p:nvGrpSpPr>
      <p:grpSpPr>
        <a:xfrm>
          <a:off x="0" y="0"/>
          <a:ext cx="0" cy="0"/>
          <a:chOff x="0" y="0"/>
          <a:chExt cx="0" cy="0"/>
        </a:xfrm>
      </p:grpSpPr>
      <p:sp>
        <p:nvSpPr>
          <p:cNvPr id="3229" name="Google Shape;3229;p348"/>
          <p:cNvSpPr txBox="1">
            <a:spLocks noGrp="1"/>
          </p:cNvSpPr>
          <p:nvPr>
            <p:ph type="title"/>
          </p:nvPr>
        </p:nvSpPr>
        <p:spPr>
          <a:xfrm>
            <a:off x="838200" y="839972"/>
            <a:ext cx="4767262" cy="1342045"/>
          </a:xfrm>
          <a:prstGeom prst="rect">
            <a:avLst/>
          </a:prstGeom>
          <a:noFill/>
          <a:ln>
            <a:noFill/>
          </a:ln>
        </p:spPr>
        <p:txBody>
          <a:bodyPr spcFirstLastPara="1" wrap="square" lIns="0" tIns="45700" rIns="91425" bIns="45700" anchor="b" anchorCtr="0">
            <a:normAutofit/>
          </a:bodyPr>
          <a:lstStyle>
            <a:lvl1pPr lvl="0" algn="l">
              <a:lnSpc>
                <a:spcPct val="90000"/>
              </a:lnSpc>
              <a:spcBef>
                <a:spcPts val="0"/>
              </a:spcBef>
              <a:spcAft>
                <a:spcPts val="0"/>
              </a:spcAft>
              <a:buClr>
                <a:schemeClr val="accent1"/>
              </a:buClr>
              <a:buSzPts val="4000"/>
              <a:buFont typeface="Calibri"/>
              <a:buNone/>
              <a:defRPr sz="4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30" name="Google Shape;3230;p348"/>
          <p:cNvSpPr txBox="1">
            <a:spLocks noGrp="1"/>
          </p:cNvSpPr>
          <p:nvPr>
            <p:ph type="body" idx="1"/>
          </p:nvPr>
        </p:nvSpPr>
        <p:spPr>
          <a:xfrm>
            <a:off x="838200" y="2635242"/>
            <a:ext cx="4767262" cy="3483263"/>
          </a:xfrm>
          <a:prstGeom prst="rect">
            <a:avLst/>
          </a:prstGeom>
          <a:noFill/>
          <a:ln>
            <a:noFill/>
          </a:ln>
        </p:spPr>
        <p:txBody>
          <a:bodyPr spcFirstLastPara="1" wrap="square" lIns="0" tIns="45700" rIns="91425" bIns="45700" anchor="t" anchorCtr="0">
            <a:normAutofit/>
          </a:bodyPr>
          <a:lstStyle>
            <a:lvl1pPr marL="457200" lvl="0" indent="-228600" algn="l">
              <a:lnSpc>
                <a:spcPct val="100000"/>
              </a:lnSpc>
              <a:spcBef>
                <a:spcPts val="1000"/>
              </a:spcBef>
              <a:spcAft>
                <a:spcPts val="0"/>
              </a:spcAft>
              <a:buClr>
                <a:schemeClr val="dk2"/>
              </a:buClr>
              <a:buSzPts val="1400"/>
              <a:buNone/>
              <a:defRPr sz="1400">
                <a:solidFill>
                  <a:schemeClr val="dk2"/>
                </a:solidFill>
                <a:latin typeface="Calibri"/>
                <a:ea typeface="Calibri"/>
                <a:cs typeface="Calibri"/>
                <a:sym typeface="Calibri"/>
              </a:defRPr>
            </a:lvl1pPr>
            <a:lvl2pPr marL="914400" lvl="1" indent="-228600" algn="l">
              <a:lnSpc>
                <a:spcPct val="100000"/>
              </a:lnSpc>
              <a:spcBef>
                <a:spcPts val="500"/>
              </a:spcBef>
              <a:spcAft>
                <a:spcPts val="0"/>
              </a:spcAft>
              <a:buClr>
                <a:schemeClr val="dk2"/>
              </a:buClr>
              <a:buSzPts val="1100"/>
              <a:buNone/>
              <a:defRPr sz="1100">
                <a:solidFill>
                  <a:schemeClr val="dk2"/>
                </a:solidFill>
              </a:defRPr>
            </a:lvl2pPr>
            <a:lvl3pPr marL="1371600" lvl="2" indent="-228600" algn="l">
              <a:lnSpc>
                <a:spcPct val="100000"/>
              </a:lnSpc>
              <a:spcBef>
                <a:spcPts val="500"/>
              </a:spcBef>
              <a:spcAft>
                <a:spcPts val="0"/>
              </a:spcAft>
              <a:buClr>
                <a:schemeClr val="dk2"/>
              </a:buClr>
              <a:buSzPts val="1050"/>
              <a:buNone/>
              <a:defRPr sz="1050">
                <a:solidFill>
                  <a:schemeClr val="dk2"/>
                </a:solidFill>
              </a:defRPr>
            </a:lvl3pPr>
            <a:lvl4pPr marL="1828800" lvl="3" indent="-228600" algn="l">
              <a:lnSpc>
                <a:spcPct val="100000"/>
              </a:lnSpc>
              <a:spcBef>
                <a:spcPts val="500"/>
              </a:spcBef>
              <a:spcAft>
                <a:spcPts val="0"/>
              </a:spcAft>
              <a:buClr>
                <a:schemeClr val="dk2"/>
              </a:buClr>
              <a:buSzPts val="1000"/>
              <a:buNone/>
              <a:defRPr sz="1000">
                <a:solidFill>
                  <a:schemeClr val="dk2"/>
                </a:solidFill>
              </a:defRPr>
            </a:lvl4pPr>
            <a:lvl5pPr marL="2286000" lvl="4" indent="-228600" algn="l">
              <a:lnSpc>
                <a:spcPct val="100000"/>
              </a:lnSpc>
              <a:spcBef>
                <a:spcPts val="500"/>
              </a:spcBef>
              <a:spcAft>
                <a:spcPts val="0"/>
              </a:spcAft>
              <a:buClr>
                <a:schemeClr val="dk2"/>
              </a:buClr>
              <a:buSzPts val="1000"/>
              <a:buNone/>
              <a:defRPr sz="1000">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31" name="Google Shape;3231;p348"/>
          <p:cNvSpPr txBox="1">
            <a:spLocks noGrp="1"/>
          </p:cNvSpPr>
          <p:nvPr>
            <p:ph type="body" idx="2"/>
          </p:nvPr>
        </p:nvSpPr>
        <p:spPr>
          <a:xfrm>
            <a:off x="838200" y="2247679"/>
            <a:ext cx="4767262" cy="321901"/>
          </a:xfrm>
          <a:prstGeom prst="rect">
            <a:avLst/>
          </a:prstGeom>
          <a:noFill/>
          <a:ln>
            <a:noFill/>
          </a:ln>
        </p:spPr>
        <p:txBody>
          <a:bodyPr spcFirstLastPara="1" wrap="square" lIns="0" tIns="45700" rIns="91425" bIns="45700" anchor="t" anchorCtr="0">
            <a:normAutofit/>
          </a:bodyPr>
          <a:lstStyle>
            <a:lvl1pPr marL="457200" lvl="0" indent="-228600" algn="l">
              <a:lnSpc>
                <a:spcPct val="90000"/>
              </a:lnSpc>
              <a:spcBef>
                <a:spcPts val="1000"/>
              </a:spcBef>
              <a:spcAft>
                <a:spcPts val="0"/>
              </a:spcAft>
              <a:buClr>
                <a:schemeClr val="dk2"/>
              </a:buClr>
              <a:buSzPts val="1400"/>
              <a:buNone/>
              <a:defRPr sz="1400">
                <a:solidFill>
                  <a:schemeClr val="dk2"/>
                </a:solidFill>
                <a:latin typeface="Calibri"/>
                <a:ea typeface="Calibri"/>
                <a:cs typeface="Calibri"/>
                <a:sym typeface="Calibri"/>
              </a:defRPr>
            </a:lvl1pPr>
            <a:lvl2pPr marL="914400" lvl="1" indent="-298450" algn="l">
              <a:lnSpc>
                <a:spcPct val="90000"/>
              </a:lnSpc>
              <a:spcBef>
                <a:spcPts val="500"/>
              </a:spcBef>
              <a:spcAft>
                <a:spcPts val="0"/>
              </a:spcAft>
              <a:buClr>
                <a:schemeClr val="dk2"/>
              </a:buClr>
              <a:buSzPts val="1100"/>
              <a:buChar char="•"/>
              <a:defRPr sz="1100">
                <a:solidFill>
                  <a:schemeClr val="dk2"/>
                </a:solidFill>
              </a:defRPr>
            </a:lvl2pPr>
            <a:lvl3pPr marL="1371600" lvl="2" indent="-295275" algn="l">
              <a:lnSpc>
                <a:spcPct val="90000"/>
              </a:lnSpc>
              <a:spcBef>
                <a:spcPts val="500"/>
              </a:spcBef>
              <a:spcAft>
                <a:spcPts val="0"/>
              </a:spcAft>
              <a:buClr>
                <a:schemeClr val="dk2"/>
              </a:buClr>
              <a:buSzPts val="1050"/>
              <a:buChar char="•"/>
              <a:defRPr sz="1050">
                <a:solidFill>
                  <a:schemeClr val="dk2"/>
                </a:solidFill>
              </a:defRPr>
            </a:lvl3pPr>
            <a:lvl4pPr marL="1828800" lvl="3" indent="-292100" algn="l">
              <a:lnSpc>
                <a:spcPct val="90000"/>
              </a:lnSpc>
              <a:spcBef>
                <a:spcPts val="500"/>
              </a:spcBef>
              <a:spcAft>
                <a:spcPts val="0"/>
              </a:spcAft>
              <a:buClr>
                <a:schemeClr val="dk2"/>
              </a:buClr>
              <a:buSzPts val="1000"/>
              <a:buChar char="•"/>
              <a:defRPr sz="1000">
                <a:solidFill>
                  <a:schemeClr val="dk2"/>
                </a:solidFill>
              </a:defRPr>
            </a:lvl4pPr>
            <a:lvl5pPr marL="2286000" lvl="4" indent="-292100" algn="l">
              <a:lnSpc>
                <a:spcPct val="90000"/>
              </a:lnSpc>
              <a:spcBef>
                <a:spcPts val="500"/>
              </a:spcBef>
              <a:spcAft>
                <a:spcPts val="0"/>
              </a:spcAft>
              <a:buClr>
                <a:schemeClr val="dk2"/>
              </a:buClr>
              <a:buSzPts val="1000"/>
              <a:buChar char="•"/>
              <a:defRPr sz="1000">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32" name="Google Shape;3232;p348" title="Decorative"/>
          <p:cNvSpPr>
            <a:spLocks noGrp="1"/>
          </p:cNvSpPr>
          <p:nvPr>
            <p:ph type="chart" idx="3"/>
          </p:nvPr>
        </p:nvSpPr>
        <p:spPr>
          <a:xfrm>
            <a:off x="5937569" y="2247900"/>
            <a:ext cx="5620473" cy="38703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33" name="Google Shape;3233;p348"/>
          <p:cNvSpPr/>
          <p:nvPr/>
        </p:nvSpPr>
        <p:spPr>
          <a:xfrm>
            <a:off x="5937569" y="2082800"/>
            <a:ext cx="5620473" cy="101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698773513"/>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matchingName="4_Blank ">
  <p:cSld name="4_Blank ">
    <p:spTree>
      <p:nvGrpSpPr>
        <p:cNvPr id="1" name="Shape 3234"/>
        <p:cNvGrpSpPr/>
        <p:nvPr/>
      </p:nvGrpSpPr>
      <p:grpSpPr>
        <a:xfrm>
          <a:off x="0" y="0"/>
          <a:ext cx="0" cy="0"/>
          <a:chOff x="0" y="0"/>
          <a:chExt cx="0" cy="0"/>
        </a:xfrm>
      </p:grpSpPr>
      <p:sp>
        <p:nvSpPr>
          <p:cNvPr id="3235" name="Google Shape;3235;p349"/>
          <p:cNvSpPr txBox="1">
            <a:spLocks noGrp="1"/>
          </p:cNvSpPr>
          <p:nvPr>
            <p:ph type="title"/>
          </p:nvPr>
        </p:nvSpPr>
        <p:spPr>
          <a:xfrm>
            <a:off x="838200" y="839972"/>
            <a:ext cx="4767262" cy="1342045"/>
          </a:xfrm>
          <a:prstGeom prst="rect">
            <a:avLst/>
          </a:prstGeom>
          <a:noFill/>
          <a:ln>
            <a:noFill/>
          </a:ln>
        </p:spPr>
        <p:txBody>
          <a:bodyPr spcFirstLastPara="1" wrap="square" lIns="0" tIns="45700" rIns="91425" bIns="45700" anchor="b" anchorCtr="0">
            <a:normAutofit/>
          </a:bodyPr>
          <a:lstStyle>
            <a:lvl1pPr lvl="0" algn="l">
              <a:lnSpc>
                <a:spcPct val="90000"/>
              </a:lnSpc>
              <a:spcBef>
                <a:spcPts val="0"/>
              </a:spcBef>
              <a:spcAft>
                <a:spcPts val="0"/>
              </a:spcAft>
              <a:buClr>
                <a:schemeClr val="dk2"/>
              </a:buClr>
              <a:buSzPts val="4000"/>
              <a:buFont typeface="Calibri"/>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36" name="Google Shape;3236;p349"/>
          <p:cNvSpPr txBox="1">
            <a:spLocks noGrp="1"/>
          </p:cNvSpPr>
          <p:nvPr>
            <p:ph type="body" idx="1"/>
          </p:nvPr>
        </p:nvSpPr>
        <p:spPr>
          <a:xfrm>
            <a:off x="838200" y="2635242"/>
            <a:ext cx="4767262" cy="3483263"/>
          </a:xfrm>
          <a:prstGeom prst="rect">
            <a:avLst/>
          </a:prstGeom>
          <a:noFill/>
          <a:ln>
            <a:noFill/>
          </a:ln>
        </p:spPr>
        <p:txBody>
          <a:bodyPr spcFirstLastPara="1" wrap="square" lIns="0" tIns="45700" rIns="91425" bIns="45700" anchor="t" anchorCtr="0">
            <a:normAutofit/>
          </a:bodyPr>
          <a:lstStyle>
            <a:lvl1pPr marL="457200" lvl="0" indent="-228600" algn="l">
              <a:lnSpc>
                <a:spcPct val="100000"/>
              </a:lnSpc>
              <a:spcBef>
                <a:spcPts val="1000"/>
              </a:spcBef>
              <a:spcAft>
                <a:spcPts val="0"/>
              </a:spcAft>
              <a:buClr>
                <a:schemeClr val="dk2"/>
              </a:buClr>
              <a:buSzPts val="1400"/>
              <a:buNone/>
              <a:defRPr sz="1400">
                <a:solidFill>
                  <a:schemeClr val="dk2"/>
                </a:solidFill>
                <a:latin typeface="Calibri"/>
                <a:ea typeface="Calibri"/>
                <a:cs typeface="Calibri"/>
                <a:sym typeface="Calibri"/>
              </a:defRPr>
            </a:lvl1pPr>
            <a:lvl2pPr marL="914400" lvl="1" indent="-228600" algn="l">
              <a:lnSpc>
                <a:spcPct val="100000"/>
              </a:lnSpc>
              <a:spcBef>
                <a:spcPts val="500"/>
              </a:spcBef>
              <a:spcAft>
                <a:spcPts val="0"/>
              </a:spcAft>
              <a:buClr>
                <a:schemeClr val="dk2"/>
              </a:buClr>
              <a:buSzPts val="1100"/>
              <a:buNone/>
              <a:defRPr sz="1100">
                <a:solidFill>
                  <a:schemeClr val="dk2"/>
                </a:solidFill>
              </a:defRPr>
            </a:lvl2pPr>
            <a:lvl3pPr marL="1371600" lvl="2" indent="-228600" algn="l">
              <a:lnSpc>
                <a:spcPct val="100000"/>
              </a:lnSpc>
              <a:spcBef>
                <a:spcPts val="500"/>
              </a:spcBef>
              <a:spcAft>
                <a:spcPts val="0"/>
              </a:spcAft>
              <a:buClr>
                <a:schemeClr val="dk2"/>
              </a:buClr>
              <a:buSzPts val="1050"/>
              <a:buNone/>
              <a:defRPr sz="1050">
                <a:solidFill>
                  <a:schemeClr val="dk2"/>
                </a:solidFill>
              </a:defRPr>
            </a:lvl3pPr>
            <a:lvl4pPr marL="1828800" lvl="3" indent="-228600" algn="l">
              <a:lnSpc>
                <a:spcPct val="100000"/>
              </a:lnSpc>
              <a:spcBef>
                <a:spcPts val="500"/>
              </a:spcBef>
              <a:spcAft>
                <a:spcPts val="0"/>
              </a:spcAft>
              <a:buClr>
                <a:schemeClr val="dk2"/>
              </a:buClr>
              <a:buSzPts val="1000"/>
              <a:buNone/>
              <a:defRPr sz="1000">
                <a:solidFill>
                  <a:schemeClr val="dk2"/>
                </a:solidFill>
              </a:defRPr>
            </a:lvl4pPr>
            <a:lvl5pPr marL="2286000" lvl="4" indent="-228600" algn="l">
              <a:lnSpc>
                <a:spcPct val="100000"/>
              </a:lnSpc>
              <a:spcBef>
                <a:spcPts val="500"/>
              </a:spcBef>
              <a:spcAft>
                <a:spcPts val="0"/>
              </a:spcAft>
              <a:buClr>
                <a:schemeClr val="dk2"/>
              </a:buClr>
              <a:buSzPts val="1000"/>
              <a:buNone/>
              <a:defRPr sz="1000">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37" name="Google Shape;3237;p349"/>
          <p:cNvSpPr txBox="1">
            <a:spLocks noGrp="1"/>
          </p:cNvSpPr>
          <p:nvPr>
            <p:ph type="body" idx="2"/>
          </p:nvPr>
        </p:nvSpPr>
        <p:spPr>
          <a:xfrm>
            <a:off x="838200" y="2247679"/>
            <a:ext cx="4767262" cy="321901"/>
          </a:xfrm>
          <a:prstGeom prst="rect">
            <a:avLst/>
          </a:prstGeom>
          <a:noFill/>
          <a:ln>
            <a:noFill/>
          </a:ln>
        </p:spPr>
        <p:txBody>
          <a:bodyPr spcFirstLastPara="1" wrap="square" lIns="0" tIns="45700" rIns="91425" bIns="45700" anchor="t" anchorCtr="0">
            <a:normAutofit/>
          </a:bodyPr>
          <a:lstStyle>
            <a:lvl1pPr marL="457200" lvl="0" indent="-228600" algn="l">
              <a:lnSpc>
                <a:spcPct val="90000"/>
              </a:lnSpc>
              <a:spcBef>
                <a:spcPts val="1000"/>
              </a:spcBef>
              <a:spcAft>
                <a:spcPts val="0"/>
              </a:spcAft>
              <a:buClr>
                <a:schemeClr val="dk2"/>
              </a:buClr>
              <a:buSzPts val="1400"/>
              <a:buNone/>
              <a:defRPr sz="1400">
                <a:solidFill>
                  <a:schemeClr val="dk2"/>
                </a:solidFill>
                <a:latin typeface="Calibri"/>
                <a:ea typeface="Calibri"/>
                <a:cs typeface="Calibri"/>
                <a:sym typeface="Calibri"/>
              </a:defRPr>
            </a:lvl1pPr>
            <a:lvl2pPr marL="914400" lvl="1" indent="-298450" algn="l">
              <a:lnSpc>
                <a:spcPct val="90000"/>
              </a:lnSpc>
              <a:spcBef>
                <a:spcPts val="500"/>
              </a:spcBef>
              <a:spcAft>
                <a:spcPts val="0"/>
              </a:spcAft>
              <a:buClr>
                <a:schemeClr val="dk2"/>
              </a:buClr>
              <a:buSzPts val="1100"/>
              <a:buChar char="•"/>
              <a:defRPr sz="1100">
                <a:solidFill>
                  <a:schemeClr val="dk2"/>
                </a:solidFill>
              </a:defRPr>
            </a:lvl2pPr>
            <a:lvl3pPr marL="1371600" lvl="2" indent="-295275" algn="l">
              <a:lnSpc>
                <a:spcPct val="90000"/>
              </a:lnSpc>
              <a:spcBef>
                <a:spcPts val="500"/>
              </a:spcBef>
              <a:spcAft>
                <a:spcPts val="0"/>
              </a:spcAft>
              <a:buClr>
                <a:schemeClr val="dk2"/>
              </a:buClr>
              <a:buSzPts val="1050"/>
              <a:buChar char="•"/>
              <a:defRPr sz="1050">
                <a:solidFill>
                  <a:schemeClr val="dk2"/>
                </a:solidFill>
              </a:defRPr>
            </a:lvl3pPr>
            <a:lvl4pPr marL="1828800" lvl="3" indent="-292100" algn="l">
              <a:lnSpc>
                <a:spcPct val="90000"/>
              </a:lnSpc>
              <a:spcBef>
                <a:spcPts val="500"/>
              </a:spcBef>
              <a:spcAft>
                <a:spcPts val="0"/>
              </a:spcAft>
              <a:buClr>
                <a:schemeClr val="dk2"/>
              </a:buClr>
              <a:buSzPts val="1000"/>
              <a:buChar char="•"/>
              <a:defRPr sz="1000">
                <a:solidFill>
                  <a:schemeClr val="dk2"/>
                </a:solidFill>
              </a:defRPr>
            </a:lvl4pPr>
            <a:lvl5pPr marL="2286000" lvl="4" indent="-292100" algn="l">
              <a:lnSpc>
                <a:spcPct val="90000"/>
              </a:lnSpc>
              <a:spcBef>
                <a:spcPts val="500"/>
              </a:spcBef>
              <a:spcAft>
                <a:spcPts val="0"/>
              </a:spcAft>
              <a:buClr>
                <a:schemeClr val="dk2"/>
              </a:buClr>
              <a:buSzPts val="1000"/>
              <a:buChar char="•"/>
              <a:defRPr sz="1000">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38" name="Google Shape;3238;p349" title="Decorative"/>
          <p:cNvSpPr>
            <a:spLocks noGrp="1"/>
          </p:cNvSpPr>
          <p:nvPr>
            <p:ph type="chart" idx="3"/>
          </p:nvPr>
        </p:nvSpPr>
        <p:spPr>
          <a:xfrm>
            <a:off x="5937569" y="839972"/>
            <a:ext cx="5620473" cy="527825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3239" name="Google Shape;3239;p349" title="Decorative"/>
          <p:cNvCxnSpPr/>
          <p:nvPr/>
        </p:nvCxnSpPr>
        <p:spPr>
          <a:xfrm rot="10800000">
            <a:off x="5770807" y="839972"/>
            <a:ext cx="0" cy="5370328"/>
          </a:xfrm>
          <a:prstGeom prst="straightConnector1">
            <a:avLst/>
          </a:prstGeom>
          <a:noFill/>
          <a:ln w="76200" cap="flat" cmpd="sng">
            <a:solidFill>
              <a:schemeClr val="accent1">
                <a:alpha val="96862"/>
              </a:schemeClr>
            </a:solidFill>
            <a:prstDash val="solid"/>
            <a:miter lim="400000"/>
            <a:headEnd type="none" w="sm" len="sm"/>
            <a:tailEnd type="none" w="sm" len="sm"/>
          </a:ln>
        </p:spPr>
      </p:cxnSp>
    </p:spTree>
    <p:extLst>
      <p:ext uri="{BB962C8B-B14F-4D97-AF65-F5344CB8AC3E}">
        <p14:creationId xmlns:p14="http://schemas.microsoft.com/office/powerpoint/2010/main" val="165832208"/>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matchingName="5_Blank ">
  <p:cSld name="5_Blank ">
    <p:spTree>
      <p:nvGrpSpPr>
        <p:cNvPr id="1" name="Shape 3240"/>
        <p:cNvGrpSpPr/>
        <p:nvPr/>
      </p:nvGrpSpPr>
      <p:grpSpPr>
        <a:xfrm>
          <a:off x="0" y="0"/>
          <a:ext cx="0" cy="0"/>
          <a:chOff x="0" y="0"/>
          <a:chExt cx="0" cy="0"/>
        </a:xfrm>
      </p:grpSpPr>
      <p:sp>
        <p:nvSpPr>
          <p:cNvPr id="3241" name="Google Shape;3241;p350"/>
          <p:cNvSpPr/>
          <p:nvPr/>
        </p:nvSpPr>
        <p:spPr>
          <a:xfrm>
            <a:off x="5727700" y="0"/>
            <a:ext cx="64643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42" name="Google Shape;3242;p350"/>
          <p:cNvSpPr txBox="1">
            <a:spLocks noGrp="1"/>
          </p:cNvSpPr>
          <p:nvPr>
            <p:ph type="title"/>
          </p:nvPr>
        </p:nvSpPr>
        <p:spPr>
          <a:xfrm>
            <a:off x="838200" y="839972"/>
            <a:ext cx="4767262" cy="1342045"/>
          </a:xfrm>
          <a:prstGeom prst="rect">
            <a:avLst/>
          </a:prstGeom>
          <a:noFill/>
          <a:ln>
            <a:noFill/>
          </a:ln>
        </p:spPr>
        <p:txBody>
          <a:bodyPr spcFirstLastPara="1" wrap="square" lIns="0" tIns="45700" rIns="91425" bIns="45700" anchor="b" anchorCtr="0">
            <a:normAutofit/>
          </a:bodyPr>
          <a:lstStyle>
            <a:lvl1pPr lvl="0" algn="l">
              <a:lnSpc>
                <a:spcPct val="90000"/>
              </a:lnSpc>
              <a:spcBef>
                <a:spcPts val="0"/>
              </a:spcBef>
              <a:spcAft>
                <a:spcPts val="0"/>
              </a:spcAft>
              <a:buClr>
                <a:schemeClr val="dk2"/>
              </a:buClr>
              <a:buSzPts val="4000"/>
              <a:buFont typeface="Calibri"/>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43" name="Google Shape;3243;p350"/>
          <p:cNvSpPr txBox="1">
            <a:spLocks noGrp="1"/>
          </p:cNvSpPr>
          <p:nvPr>
            <p:ph type="body" idx="1"/>
          </p:nvPr>
        </p:nvSpPr>
        <p:spPr>
          <a:xfrm>
            <a:off x="838200" y="2635242"/>
            <a:ext cx="4767262" cy="3483263"/>
          </a:xfrm>
          <a:prstGeom prst="rect">
            <a:avLst/>
          </a:prstGeom>
          <a:noFill/>
          <a:ln>
            <a:noFill/>
          </a:ln>
        </p:spPr>
        <p:txBody>
          <a:bodyPr spcFirstLastPara="1" wrap="square" lIns="0" tIns="45700" rIns="91425" bIns="45700" anchor="t" anchorCtr="0">
            <a:normAutofit/>
          </a:bodyPr>
          <a:lstStyle>
            <a:lvl1pPr marL="457200" lvl="0" indent="-228600" algn="l">
              <a:lnSpc>
                <a:spcPct val="100000"/>
              </a:lnSpc>
              <a:spcBef>
                <a:spcPts val="1000"/>
              </a:spcBef>
              <a:spcAft>
                <a:spcPts val="0"/>
              </a:spcAft>
              <a:buClr>
                <a:schemeClr val="dk2"/>
              </a:buClr>
              <a:buSzPts val="1400"/>
              <a:buNone/>
              <a:defRPr sz="1400">
                <a:solidFill>
                  <a:schemeClr val="dk2"/>
                </a:solidFill>
                <a:latin typeface="Calibri"/>
                <a:ea typeface="Calibri"/>
                <a:cs typeface="Calibri"/>
                <a:sym typeface="Calibri"/>
              </a:defRPr>
            </a:lvl1pPr>
            <a:lvl2pPr marL="914400" lvl="1" indent="-228600" algn="l">
              <a:lnSpc>
                <a:spcPct val="100000"/>
              </a:lnSpc>
              <a:spcBef>
                <a:spcPts val="500"/>
              </a:spcBef>
              <a:spcAft>
                <a:spcPts val="0"/>
              </a:spcAft>
              <a:buClr>
                <a:schemeClr val="dk2"/>
              </a:buClr>
              <a:buSzPts val="1100"/>
              <a:buNone/>
              <a:defRPr sz="1100">
                <a:solidFill>
                  <a:schemeClr val="dk2"/>
                </a:solidFill>
              </a:defRPr>
            </a:lvl2pPr>
            <a:lvl3pPr marL="1371600" lvl="2" indent="-228600" algn="l">
              <a:lnSpc>
                <a:spcPct val="100000"/>
              </a:lnSpc>
              <a:spcBef>
                <a:spcPts val="500"/>
              </a:spcBef>
              <a:spcAft>
                <a:spcPts val="0"/>
              </a:spcAft>
              <a:buClr>
                <a:schemeClr val="dk2"/>
              </a:buClr>
              <a:buSzPts val="1050"/>
              <a:buNone/>
              <a:defRPr sz="1050">
                <a:solidFill>
                  <a:schemeClr val="dk2"/>
                </a:solidFill>
              </a:defRPr>
            </a:lvl3pPr>
            <a:lvl4pPr marL="1828800" lvl="3" indent="-228600" algn="l">
              <a:lnSpc>
                <a:spcPct val="100000"/>
              </a:lnSpc>
              <a:spcBef>
                <a:spcPts val="500"/>
              </a:spcBef>
              <a:spcAft>
                <a:spcPts val="0"/>
              </a:spcAft>
              <a:buClr>
                <a:schemeClr val="dk2"/>
              </a:buClr>
              <a:buSzPts val="1000"/>
              <a:buNone/>
              <a:defRPr sz="1000">
                <a:solidFill>
                  <a:schemeClr val="dk2"/>
                </a:solidFill>
              </a:defRPr>
            </a:lvl4pPr>
            <a:lvl5pPr marL="2286000" lvl="4" indent="-228600" algn="l">
              <a:lnSpc>
                <a:spcPct val="100000"/>
              </a:lnSpc>
              <a:spcBef>
                <a:spcPts val="500"/>
              </a:spcBef>
              <a:spcAft>
                <a:spcPts val="0"/>
              </a:spcAft>
              <a:buClr>
                <a:schemeClr val="dk2"/>
              </a:buClr>
              <a:buSzPts val="1000"/>
              <a:buNone/>
              <a:defRPr sz="1000">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44" name="Google Shape;3244;p350"/>
          <p:cNvSpPr txBox="1">
            <a:spLocks noGrp="1"/>
          </p:cNvSpPr>
          <p:nvPr>
            <p:ph type="body" idx="2"/>
          </p:nvPr>
        </p:nvSpPr>
        <p:spPr>
          <a:xfrm>
            <a:off x="838200" y="2247679"/>
            <a:ext cx="4767262" cy="321901"/>
          </a:xfrm>
          <a:prstGeom prst="rect">
            <a:avLst/>
          </a:prstGeom>
          <a:noFill/>
          <a:ln>
            <a:noFill/>
          </a:ln>
        </p:spPr>
        <p:txBody>
          <a:bodyPr spcFirstLastPara="1" wrap="square" lIns="0" tIns="45700" rIns="91425" bIns="45700" anchor="t" anchorCtr="0">
            <a:normAutofit/>
          </a:bodyPr>
          <a:lstStyle>
            <a:lvl1pPr marL="457200" lvl="0" indent="-228600" algn="l">
              <a:lnSpc>
                <a:spcPct val="90000"/>
              </a:lnSpc>
              <a:spcBef>
                <a:spcPts val="1000"/>
              </a:spcBef>
              <a:spcAft>
                <a:spcPts val="0"/>
              </a:spcAft>
              <a:buClr>
                <a:schemeClr val="dk2"/>
              </a:buClr>
              <a:buSzPts val="1400"/>
              <a:buNone/>
              <a:defRPr sz="1400">
                <a:solidFill>
                  <a:schemeClr val="dk2"/>
                </a:solidFill>
                <a:latin typeface="Calibri"/>
                <a:ea typeface="Calibri"/>
                <a:cs typeface="Calibri"/>
                <a:sym typeface="Calibri"/>
              </a:defRPr>
            </a:lvl1pPr>
            <a:lvl2pPr marL="914400" lvl="1" indent="-298450" algn="l">
              <a:lnSpc>
                <a:spcPct val="90000"/>
              </a:lnSpc>
              <a:spcBef>
                <a:spcPts val="500"/>
              </a:spcBef>
              <a:spcAft>
                <a:spcPts val="0"/>
              </a:spcAft>
              <a:buClr>
                <a:schemeClr val="dk2"/>
              </a:buClr>
              <a:buSzPts val="1100"/>
              <a:buChar char="•"/>
              <a:defRPr sz="1100">
                <a:solidFill>
                  <a:schemeClr val="dk2"/>
                </a:solidFill>
              </a:defRPr>
            </a:lvl2pPr>
            <a:lvl3pPr marL="1371600" lvl="2" indent="-295275" algn="l">
              <a:lnSpc>
                <a:spcPct val="90000"/>
              </a:lnSpc>
              <a:spcBef>
                <a:spcPts val="500"/>
              </a:spcBef>
              <a:spcAft>
                <a:spcPts val="0"/>
              </a:spcAft>
              <a:buClr>
                <a:schemeClr val="dk2"/>
              </a:buClr>
              <a:buSzPts val="1050"/>
              <a:buChar char="•"/>
              <a:defRPr sz="1050">
                <a:solidFill>
                  <a:schemeClr val="dk2"/>
                </a:solidFill>
              </a:defRPr>
            </a:lvl3pPr>
            <a:lvl4pPr marL="1828800" lvl="3" indent="-292100" algn="l">
              <a:lnSpc>
                <a:spcPct val="90000"/>
              </a:lnSpc>
              <a:spcBef>
                <a:spcPts val="500"/>
              </a:spcBef>
              <a:spcAft>
                <a:spcPts val="0"/>
              </a:spcAft>
              <a:buClr>
                <a:schemeClr val="dk2"/>
              </a:buClr>
              <a:buSzPts val="1000"/>
              <a:buChar char="•"/>
              <a:defRPr sz="1000">
                <a:solidFill>
                  <a:schemeClr val="dk2"/>
                </a:solidFill>
              </a:defRPr>
            </a:lvl4pPr>
            <a:lvl5pPr marL="2286000" lvl="4" indent="-292100" algn="l">
              <a:lnSpc>
                <a:spcPct val="90000"/>
              </a:lnSpc>
              <a:spcBef>
                <a:spcPts val="500"/>
              </a:spcBef>
              <a:spcAft>
                <a:spcPts val="0"/>
              </a:spcAft>
              <a:buClr>
                <a:schemeClr val="dk2"/>
              </a:buClr>
              <a:buSzPts val="1000"/>
              <a:buChar char="•"/>
              <a:defRPr sz="1000">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45" name="Google Shape;3245;p350" title="Decorative"/>
          <p:cNvSpPr>
            <a:spLocks noGrp="1"/>
          </p:cNvSpPr>
          <p:nvPr>
            <p:ph type="chart" idx="3"/>
          </p:nvPr>
        </p:nvSpPr>
        <p:spPr>
          <a:xfrm>
            <a:off x="5937569" y="839972"/>
            <a:ext cx="5620473" cy="527825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88184435"/>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matchingName="6_Blank ">
  <p:cSld name="6_Blank ">
    <p:spTree>
      <p:nvGrpSpPr>
        <p:cNvPr id="1" name="Shape 3246"/>
        <p:cNvGrpSpPr/>
        <p:nvPr/>
      </p:nvGrpSpPr>
      <p:grpSpPr>
        <a:xfrm>
          <a:off x="0" y="0"/>
          <a:ext cx="0" cy="0"/>
          <a:chOff x="0" y="0"/>
          <a:chExt cx="0" cy="0"/>
        </a:xfrm>
      </p:grpSpPr>
      <p:sp>
        <p:nvSpPr>
          <p:cNvPr id="3247" name="Google Shape;3247;p351"/>
          <p:cNvSpPr/>
          <p:nvPr/>
        </p:nvSpPr>
        <p:spPr>
          <a:xfrm>
            <a:off x="5727700" y="0"/>
            <a:ext cx="64643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48" name="Google Shape;3248;p351"/>
          <p:cNvSpPr txBox="1">
            <a:spLocks noGrp="1"/>
          </p:cNvSpPr>
          <p:nvPr>
            <p:ph type="title"/>
          </p:nvPr>
        </p:nvSpPr>
        <p:spPr>
          <a:xfrm>
            <a:off x="838200" y="839972"/>
            <a:ext cx="4767262" cy="1342045"/>
          </a:xfrm>
          <a:prstGeom prst="rect">
            <a:avLst/>
          </a:prstGeom>
          <a:noFill/>
          <a:ln>
            <a:noFill/>
          </a:ln>
        </p:spPr>
        <p:txBody>
          <a:bodyPr spcFirstLastPara="1" wrap="square" lIns="0" tIns="45700" rIns="91425" bIns="45700" anchor="b" anchorCtr="0">
            <a:normAutofit/>
          </a:bodyPr>
          <a:lstStyle>
            <a:lvl1pPr lvl="0" algn="l">
              <a:lnSpc>
                <a:spcPct val="90000"/>
              </a:lnSpc>
              <a:spcBef>
                <a:spcPts val="0"/>
              </a:spcBef>
              <a:spcAft>
                <a:spcPts val="0"/>
              </a:spcAft>
              <a:buClr>
                <a:schemeClr val="dk2"/>
              </a:buClr>
              <a:buSzPts val="4000"/>
              <a:buFont typeface="Calibri"/>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49" name="Google Shape;3249;p351"/>
          <p:cNvSpPr txBox="1">
            <a:spLocks noGrp="1"/>
          </p:cNvSpPr>
          <p:nvPr>
            <p:ph type="body" idx="1"/>
          </p:nvPr>
        </p:nvSpPr>
        <p:spPr>
          <a:xfrm>
            <a:off x="838200" y="2635242"/>
            <a:ext cx="4767262" cy="3483263"/>
          </a:xfrm>
          <a:prstGeom prst="rect">
            <a:avLst/>
          </a:prstGeom>
          <a:noFill/>
          <a:ln>
            <a:noFill/>
          </a:ln>
        </p:spPr>
        <p:txBody>
          <a:bodyPr spcFirstLastPara="1" wrap="square" lIns="0" tIns="45700" rIns="91425" bIns="45700" anchor="t" anchorCtr="0">
            <a:normAutofit/>
          </a:bodyPr>
          <a:lstStyle>
            <a:lvl1pPr marL="457200" lvl="0" indent="-228600" algn="l">
              <a:lnSpc>
                <a:spcPct val="100000"/>
              </a:lnSpc>
              <a:spcBef>
                <a:spcPts val="1000"/>
              </a:spcBef>
              <a:spcAft>
                <a:spcPts val="0"/>
              </a:spcAft>
              <a:buClr>
                <a:schemeClr val="dk2"/>
              </a:buClr>
              <a:buSzPts val="1400"/>
              <a:buNone/>
              <a:defRPr sz="1400">
                <a:solidFill>
                  <a:schemeClr val="dk2"/>
                </a:solidFill>
                <a:latin typeface="Calibri"/>
                <a:ea typeface="Calibri"/>
                <a:cs typeface="Calibri"/>
                <a:sym typeface="Calibri"/>
              </a:defRPr>
            </a:lvl1pPr>
            <a:lvl2pPr marL="914400" lvl="1" indent="-228600" algn="l">
              <a:lnSpc>
                <a:spcPct val="100000"/>
              </a:lnSpc>
              <a:spcBef>
                <a:spcPts val="500"/>
              </a:spcBef>
              <a:spcAft>
                <a:spcPts val="0"/>
              </a:spcAft>
              <a:buClr>
                <a:schemeClr val="dk2"/>
              </a:buClr>
              <a:buSzPts val="1100"/>
              <a:buNone/>
              <a:defRPr sz="1100">
                <a:solidFill>
                  <a:schemeClr val="dk2"/>
                </a:solidFill>
              </a:defRPr>
            </a:lvl2pPr>
            <a:lvl3pPr marL="1371600" lvl="2" indent="-228600" algn="l">
              <a:lnSpc>
                <a:spcPct val="100000"/>
              </a:lnSpc>
              <a:spcBef>
                <a:spcPts val="500"/>
              </a:spcBef>
              <a:spcAft>
                <a:spcPts val="0"/>
              </a:spcAft>
              <a:buClr>
                <a:schemeClr val="dk2"/>
              </a:buClr>
              <a:buSzPts val="1050"/>
              <a:buNone/>
              <a:defRPr sz="1050">
                <a:solidFill>
                  <a:schemeClr val="dk2"/>
                </a:solidFill>
              </a:defRPr>
            </a:lvl3pPr>
            <a:lvl4pPr marL="1828800" lvl="3" indent="-228600" algn="l">
              <a:lnSpc>
                <a:spcPct val="100000"/>
              </a:lnSpc>
              <a:spcBef>
                <a:spcPts val="500"/>
              </a:spcBef>
              <a:spcAft>
                <a:spcPts val="0"/>
              </a:spcAft>
              <a:buClr>
                <a:schemeClr val="dk2"/>
              </a:buClr>
              <a:buSzPts val="1000"/>
              <a:buNone/>
              <a:defRPr sz="1000">
                <a:solidFill>
                  <a:schemeClr val="dk2"/>
                </a:solidFill>
              </a:defRPr>
            </a:lvl4pPr>
            <a:lvl5pPr marL="2286000" lvl="4" indent="-228600" algn="l">
              <a:lnSpc>
                <a:spcPct val="100000"/>
              </a:lnSpc>
              <a:spcBef>
                <a:spcPts val="500"/>
              </a:spcBef>
              <a:spcAft>
                <a:spcPts val="0"/>
              </a:spcAft>
              <a:buClr>
                <a:schemeClr val="dk2"/>
              </a:buClr>
              <a:buSzPts val="1000"/>
              <a:buNone/>
              <a:defRPr sz="1000">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50" name="Google Shape;3250;p351"/>
          <p:cNvSpPr txBox="1">
            <a:spLocks noGrp="1"/>
          </p:cNvSpPr>
          <p:nvPr>
            <p:ph type="body" idx="2"/>
          </p:nvPr>
        </p:nvSpPr>
        <p:spPr>
          <a:xfrm>
            <a:off x="838200" y="2247679"/>
            <a:ext cx="4767262" cy="321901"/>
          </a:xfrm>
          <a:prstGeom prst="rect">
            <a:avLst/>
          </a:prstGeom>
          <a:noFill/>
          <a:ln>
            <a:noFill/>
          </a:ln>
        </p:spPr>
        <p:txBody>
          <a:bodyPr spcFirstLastPara="1" wrap="square" lIns="0" tIns="45700" rIns="91425" bIns="45700" anchor="t" anchorCtr="0">
            <a:normAutofit/>
          </a:bodyPr>
          <a:lstStyle>
            <a:lvl1pPr marL="457200" lvl="0" indent="-228600" algn="l">
              <a:lnSpc>
                <a:spcPct val="90000"/>
              </a:lnSpc>
              <a:spcBef>
                <a:spcPts val="1000"/>
              </a:spcBef>
              <a:spcAft>
                <a:spcPts val="0"/>
              </a:spcAft>
              <a:buClr>
                <a:schemeClr val="dk2"/>
              </a:buClr>
              <a:buSzPts val="1400"/>
              <a:buNone/>
              <a:defRPr sz="1400">
                <a:solidFill>
                  <a:schemeClr val="dk2"/>
                </a:solidFill>
                <a:latin typeface="Calibri"/>
                <a:ea typeface="Calibri"/>
                <a:cs typeface="Calibri"/>
                <a:sym typeface="Calibri"/>
              </a:defRPr>
            </a:lvl1pPr>
            <a:lvl2pPr marL="914400" lvl="1" indent="-298450" algn="l">
              <a:lnSpc>
                <a:spcPct val="90000"/>
              </a:lnSpc>
              <a:spcBef>
                <a:spcPts val="500"/>
              </a:spcBef>
              <a:spcAft>
                <a:spcPts val="0"/>
              </a:spcAft>
              <a:buClr>
                <a:schemeClr val="dk2"/>
              </a:buClr>
              <a:buSzPts val="1100"/>
              <a:buChar char="•"/>
              <a:defRPr sz="1100">
                <a:solidFill>
                  <a:schemeClr val="dk2"/>
                </a:solidFill>
              </a:defRPr>
            </a:lvl2pPr>
            <a:lvl3pPr marL="1371600" lvl="2" indent="-295275" algn="l">
              <a:lnSpc>
                <a:spcPct val="90000"/>
              </a:lnSpc>
              <a:spcBef>
                <a:spcPts val="500"/>
              </a:spcBef>
              <a:spcAft>
                <a:spcPts val="0"/>
              </a:spcAft>
              <a:buClr>
                <a:schemeClr val="dk2"/>
              </a:buClr>
              <a:buSzPts val="1050"/>
              <a:buChar char="•"/>
              <a:defRPr sz="1050">
                <a:solidFill>
                  <a:schemeClr val="dk2"/>
                </a:solidFill>
              </a:defRPr>
            </a:lvl3pPr>
            <a:lvl4pPr marL="1828800" lvl="3" indent="-292100" algn="l">
              <a:lnSpc>
                <a:spcPct val="90000"/>
              </a:lnSpc>
              <a:spcBef>
                <a:spcPts val="500"/>
              </a:spcBef>
              <a:spcAft>
                <a:spcPts val="0"/>
              </a:spcAft>
              <a:buClr>
                <a:schemeClr val="dk2"/>
              </a:buClr>
              <a:buSzPts val="1000"/>
              <a:buChar char="•"/>
              <a:defRPr sz="1000">
                <a:solidFill>
                  <a:schemeClr val="dk2"/>
                </a:solidFill>
              </a:defRPr>
            </a:lvl4pPr>
            <a:lvl5pPr marL="2286000" lvl="4" indent="-292100" algn="l">
              <a:lnSpc>
                <a:spcPct val="90000"/>
              </a:lnSpc>
              <a:spcBef>
                <a:spcPts val="500"/>
              </a:spcBef>
              <a:spcAft>
                <a:spcPts val="0"/>
              </a:spcAft>
              <a:buClr>
                <a:schemeClr val="dk2"/>
              </a:buClr>
              <a:buSzPts val="1000"/>
              <a:buChar char="•"/>
              <a:defRPr sz="1000">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51" name="Google Shape;3251;p351" title="Decorative"/>
          <p:cNvSpPr>
            <a:spLocks noGrp="1"/>
          </p:cNvSpPr>
          <p:nvPr>
            <p:ph type="chart" idx="3"/>
          </p:nvPr>
        </p:nvSpPr>
        <p:spPr>
          <a:xfrm>
            <a:off x="5937569" y="839972"/>
            <a:ext cx="5620473" cy="527825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104315704"/>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matchingName="1_Blank ">
  <p:cSld name="1_Blank ">
    <p:spTree>
      <p:nvGrpSpPr>
        <p:cNvPr id="1" name="Shape 3252"/>
        <p:cNvGrpSpPr/>
        <p:nvPr/>
      </p:nvGrpSpPr>
      <p:grpSpPr>
        <a:xfrm>
          <a:off x="0" y="0"/>
          <a:ext cx="0" cy="0"/>
          <a:chOff x="0" y="0"/>
          <a:chExt cx="0" cy="0"/>
        </a:xfrm>
      </p:grpSpPr>
      <p:sp>
        <p:nvSpPr>
          <p:cNvPr id="3253" name="Google Shape;3253;p352"/>
          <p:cNvSpPr txBox="1">
            <a:spLocks noGrp="1"/>
          </p:cNvSpPr>
          <p:nvPr>
            <p:ph type="title"/>
          </p:nvPr>
        </p:nvSpPr>
        <p:spPr>
          <a:xfrm>
            <a:off x="847180" y="687572"/>
            <a:ext cx="4767262" cy="1342045"/>
          </a:xfrm>
          <a:prstGeom prst="rect">
            <a:avLst/>
          </a:prstGeom>
          <a:noFill/>
          <a:ln>
            <a:noFill/>
          </a:ln>
        </p:spPr>
        <p:txBody>
          <a:bodyPr spcFirstLastPara="1" wrap="square" lIns="0" tIns="45700" rIns="91425" bIns="45700" anchor="b" anchorCtr="0">
            <a:normAutofit/>
          </a:bodyPr>
          <a:lstStyle>
            <a:lvl1pPr lvl="0" algn="r">
              <a:lnSpc>
                <a:spcPct val="90000"/>
              </a:lnSpc>
              <a:spcBef>
                <a:spcPts val="0"/>
              </a:spcBef>
              <a:spcAft>
                <a:spcPts val="0"/>
              </a:spcAft>
              <a:buClr>
                <a:schemeClr val="dk1"/>
              </a:buClr>
              <a:buSzPts val="4000"/>
              <a:buFont typeface="Calibri"/>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54" name="Google Shape;3254;p352"/>
          <p:cNvSpPr txBox="1">
            <a:spLocks noGrp="1"/>
          </p:cNvSpPr>
          <p:nvPr>
            <p:ph type="body" idx="1"/>
          </p:nvPr>
        </p:nvSpPr>
        <p:spPr>
          <a:xfrm>
            <a:off x="5815420" y="687573"/>
            <a:ext cx="5370740" cy="1342044"/>
          </a:xfrm>
          <a:prstGeom prst="rect">
            <a:avLst/>
          </a:prstGeom>
          <a:noFill/>
          <a:ln>
            <a:noFill/>
          </a:ln>
        </p:spPr>
        <p:txBody>
          <a:bodyPr spcFirstLastPara="1" wrap="square" lIns="0" tIns="45700" rIns="91425" bIns="45700" anchor="t" anchorCtr="0">
            <a:normAutofit/>
          </a:bodyPr>
          <a:lstStyle>
            <a:lvl1pPr marL="457200" lvl="0" indent="-228600" algn="l">
              <a:lnSpc>
                <a:spcPct val="100000"/>
              </a:lnSpc>
              <a:spcBef>
                <a:spcPts val="1000"/>
              </a:spcBef>
              <a:spcAft>
                <a:spcPts val="0"/>
              </a:spcAft>
              <a:buClr>
                <a:schemeClr val="dk2"/>
              </a:buClr>
              <a:buSzPts val="1400"/>
              <a:buNone/>
              <a:defRPr sz="1400">
                <a:solidFill>
                  <a:schemeClr val="dk2"/>
                </a:solidFill>
              </a:defRPr>
            </a:lvl1pPr>
            <a:lvl2pPr marL="914400" lvl="1" indent="-228600" algn="l">
              <a:lnSpc>
                <a:spcPct val="100000"/>
              </a:lnSpc>
              <a:spcBef>
                <a:spcPts val="500"/>
              </a:spcBef>
              <a:spcAft>
                <a:spcPts val="0"/>
              </a:spcAft>
              <a:buClr>
                <a:schemeClr val="dk2"/>
              </a:buClr>
              <a:buSzPts val="1100"/>
              <a:buNone/>
              <a:defRPr sz="1100">
                <a:solidFill>
                  <a:schemeClr val="dk2"/>
                </a:solidFill>
              </a:defRPr>
            </a:lvl2pPr>
            <a:lvl3pPr marL="1371600" lvl="2" indent="-228600" algn="l">
              <a:lnSpc>
                <a:spcPct val="100000"/>
              </a:lnSpc>
              <a:spcBef>
                <a:spcPts val="500"/>
              </a:spcBef>
              <a:spcAft>
                <a:spcPts val="0"/>
              </a:spcAft>
              <a:buClr>
                <a:schemeClr val="dk2"/>
              </a:buClr>
              <a:buSzPts val="1050"/>
              <a:buNone/>
              <a:defRPr sz="1050">
                <a:solidFill>
                  <a:schemeClr val="dk2"/>
                </a:solidFill>
              </a:defRPr>
            </a:lvl3pPr>
            <a:lvl4pPr marL="1828800" lvl="3" indent="-228600" algn="l">
              <a:lnSpc>
                <a:spcPct val="100000"/>
              </a:lnSpc>
              <a:spcBef>
                <a:spcPts val="500"/>
              </a:spcBef>
              <a:spcAft>
                <a:spcPts val="0"/>
              </a:spcAft>
              <a:buClr>
                <a:schemeClr val="dk2"/>
              </a:buClr>
              <a:buSzPts val="1000"/>
              <a:buNone/>
              <a:defRPr sz="1000">
                <a:solidFill>
                  <a:schemeClr val="dk2"/>
                </a:solidFill>
              </a:defRPr>
            </a:lvl4pPr>
            <a:lvl5pPr marL="2286000" lvl="4" indent="-228600" algn="l">
              <a:lnSpc>
                <a:spcPct val="100000"/>
              </a:lnSpc>
              <a:spcBef>
                <a:spcPts val="500"/>
              </a:spcBef>
              <a:spcAft>
                <a:spcPts val="0"/>
              </a:spcAft>
              <a:buClr>
                <a:schemeClr val="dk2"/>
              </a:buClr>
              <a:buSzPts val="1000"/>
              <a:buNone/>
              <a:defRPr sz="1000">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55" name="Google Shape;3255;p352" title="Decorative"/>
          <p:cNvSpPr>
            <a:spLocks noGrp="1"/>
          </p:cNvSpPr>
          <p:nvPr>
            <p:ph type="chart" idx="2"/>
          </p:nvPr>
        </p:nvSpPr>
        <p:spPr>
          <a:xfrm>
            <a:off x="838200" y="2392680"/>
            <a:ext cx="10719842" cy="416750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767113535"/>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matchingName="2_Blank ">
  <p:cSld name="2_Blank ">
    <p:spTree>
      <p:nvGrpSpPr>
        <p:cNvPr id="1" name="Shape 3256"/>
        <p:cNvGrpSpPr/>
        <p:nvPr/>
      </p:nvGrpSpPr>
      <p:grpSpPr>
        <a:xfrm>
          <a:off x="0" y="0"/>
          <a:ext cx="0" cy="0"/>
          <a:chOff x="0" y="0"/>
          <a:chExt cx="0" cy="0"/>
        </a:xfrm>
      </p:grpSpPr>
      <p:sp>
        <p:nvSpPr>
          <p:cNvPr id="3257" name="Google Shape;3257;p353"/>
          <p:cNvSpPr txBox="1">
            <a:spLocks noGrp="1"/>
          </p:cNvSpPr>
          <p:nvPr>
            <p:ph type="title"/>
          </p:nvPr>
        </p:nvSpPr>
        <p:spPr>
          <a:xfrm>
            <a:off x="847180" y="687572"/>
            <a:ext cx="4767262" cy="1342045"/>
          </a:xfrm>
          <a:prstGeom prst="rect">
            <a:avLst/>
          </a:prstGeom>
          <a:noFill/>
          <a:ln>
            <a:noFill/>
          </a:ln>
        </p:spPr>
        <p:txBody>
          <a:bodyPr spcFirstLastPara="1" wrap="square" lIns="0" tIns="45700" rIns="91425" bIns="45700" anchor="b" anchorCtr="0">
            <a:normAutofit/>
          </a:bodyPr>
          <a:lstStyle>
            <a:lvl1pPr lvl="0" algn="r">
              <a:lnSpc>
                <a:spcPct val="90000"/>
              </a:lnSpc>
              <a:spcBef>
                <a:spcPts val="0"/>
              </a:spcBef>
              <a:spcAft>
                <a:spcPts val="0"/>
              </a:spcAft>
              <a:buClr>
                <a:schemeClr val="dk1"/>
              </a:buClr>
              <a:buSzPts val="4000"/>
              <a:buFont typeface="Calibri"/>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58" name="Google Shape;3258;p353"/>
          <p:cNvSpPr txBox="1">
            <a:spLocks noGrp="1"/>
          </p:cNvSpPr>
          <p:nvPr>
            <p:ph type="body" idx="1"/>
          </p:nvPr>
        </p:nvSpPr>
        <p:spPr>
          <a:xfrm>
            <a:off x="5815420" y="687573"/>
            <a:ext cx="5370740" cy="1342044"/>
          </a:xfrm>
          <a:prstGeom prst="rect">
            <a:avLst/>
          </a:prstGeom>
          <a:noFill/>
          <a:ln>
            <a:noFill/>
          </a:ln>
        </p:spPr>
        <p:txBody>
          <a:bodyPr spcFirstLastPara="1" wrap="square" lIns="0" tIns="45700" rIns="91425" bIns="45700" anchor="t" anchorCtr="0">
            <a:normAutofit/>
          </a:bodyPr>
          <a:lstStyle>
            <a:lvl1pPr marL="457200" lvl="0" indent="-228600" algn="l">
              <a:lnSpc>
                <a:spcPct val="100000"/>
              </a:lnSpc>
              <a:spcBef>
                <a:spcPts val="1000"/>
              </a:spcBef>
              <a:spcAft>
                <a:spcPts val="0"/>
              </a:spcAft>
              <a:buClr>
                <a:schemeClr val="dk2"/>
              </a:buClr>
              <a:buSzPts val="1400"/>
              <a:buNone/>
              <a:defRPr sz="1400">
                <a:solidFill>
                  <a:schemeClr val="dk2"/>
                </a:solidFill>
              </a:defRPr>
            </a:lvl1pPr>
            <a:lvl2pPr marL="914400" lvl="1" indent="-228600" algn="l">
              <a:lnSpc>
                <a:spcPct val="100000"/>
              </a:lnSpc>
              <a:spcBef>
                <a:spcPts val="500"/>
              </a:spcBef>
              <a:spcAft>
                <a:spcPts val="0"/>
              </a:spcAft>
              <a:buClr>
                <a:schemeClr val="dk2"/>
              </a:buClr>
              <a:buSzPts val="1100"/>
              <a:buNone/>
              <a:defRPr sz="1100">
                <a:solidFill>
                  <a:schemeClr val="dk2"/>
                </a:solidFill>
              </a:defRPr>
            </a:lvl2pPr>
            <a:lvl3pPr marL="1371600" lvl="2" indent="-228600" algn="l">
              <a:lnSpc>
                <a:spcPct val="100000"/>
              </a:lnSpc>
              <a:spcBef>
                <a:spcPts val="500"/>
              </a:spcBef>
              <a:spcAft>
                <a:spcPts val="0"/>
              </a:spcAft>
              <a:buClr>
                <a:schemeClr val="dk2"/>
              </a:buClr>
              <a:buSzPts val="1050"/>
              <a:buNone/>
              <a:defRPr sz="1050">
                <a:solidFill>
                  <a:schemeClr val="dk2"/>
                </a:solidFill>
              </a:defRPr>
            </a:lvl3pPr>
            <a:lvl4pPr marL="1828800" lvl="3" indent="-228600" algn="l">
              <a:lnSpc>
                <a:spcPct val="100000"/>
              </a:lnSpc>
              <a:spcBef>
                <a:spcPts val="500"/>
              </a:spcBef>
              <a:spcAft>
                <a:spcPts val="0"/>
              </a:spcAft>
              <a:buClr>
                <a:schemeClr val="dk2"/>
              </a:buClr>
              <a:buSzPts val="1000"/>
              <a:buNone/>
              <a:defRPr sz="1000">
                <a:solidFill>
                  <a:schemeClr val="dk2"/>
                </a:solidFill>
              </a:defRPr>
            </a:lvl4pPr>
            <a:lvl5pPr marL="2286000" lvl="4" indent="-228600" algn="l">
              <a:lnSpc>
                <a:spcPct val="100000"/>
              </a:lnSpc>
              <a:spcBef>
                <a:spcPts val="500"/>
              </a:spcBef>
              <a:spcAft>
                <a:spcPts val="0"/>
              </a:spcAft>
              <a:buClr>
                <a:schemeClr val="dk2"/>
              </a:buClr>
              <a:buSzPts val="1000"/>
              <a:buNone/>
              <a:defRPr sz="1000">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59" name="Google Shape;3259;p353" title="Decorative"/>
          <p:cNvSpPr>
            <a:spLocks noGrp="1"/>
          </p:cNvSpPr>
          <p:nvPr>
            <p:ph type="chart" idx="2"/>
          </p:nvPr>
        </p:nvSpPr>
        <p:spPr>
          <a:xfrm>
            <a:off x="5815420" y="2392680"/>
            <a:ext cx="5742622" cy="402399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60" name="Google Shape;3260;p353" title="Decorative"/>
          <p:cNvSpPr>
            <a:spLocks noGrp="1"/>
          </p:cNvSpPr>
          <p:nvPr>
            <p:ph type="pic" idx="3"/>
          </p:nvPr>
        </p:nvSpPr>
        <p:spPr>
          <a:xfrm>
            <a:off x="838200" y="2392045"/>
            <a:ext cx="4776788" cy="4023995"/>
          </a:xfrm>
          <a:prstGeom prst="rect">
            <a:avLst/>
          </a:prstGeom>
          <a:noFill/>
          <a:ln>
            <a:noFill/>
          </a:ln>
        </p:spPr>
      </p:sp>
    </p:spTree>
    <p:extLst>
      <p:ext uri="{BB962C8B-B14F-4D97-AF65-F5344CB8AC3E}">
        <p14:creationId xmlns:p14="http://schemas.microsoft.com/office/powerpoint/2010/main" val="2792598802"/>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261"/>
        <p:cNvGrpSpPr/>
        <p:nvPr/>
      </p:nvGrpSpPr>
      <p:grpSpPr>
        <a:xfrm>
          <a:off x="0" y="0"/>
          <a:ext cx="0" cy="0"/>
          <a:chOff x="0" y="0"/>
          <a:chExt cx="0" cy="0"/>
        </a:xfrm>
      </p:grpSpPr>
      <p:sp>
        <p:nvSpPr>
          <p:cNvPr id="3262" name="Google Shape;3262;p354"/>
          <p:cNvSpPr txBox="1">
            <a:spLocks noGrp="1"/>
          </p:cNvSpPr>
          <p:nvPr>
            <p:ph type="title"/>
          </p:nvPr>
        </p:nvSpPr>
        <p:spPr>
          <a:xfrm>
            <a:off x="647700" y="289560"/>
            <a:ext cx="10896600" cy="893218"/>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63" name="Google Shape;3263;p354"/>
          <p:cNvSpPr txBox="1">
            <a:spLocks noGrp="1"/>
          </p:cNvSpPr>
          <p:nvPr>
            <p:ph type="body" idx="1"/>
          </p:nvPr>
        </p:nvSpPr>
        <p:spPr>
          <a:xfrm>
            <a:off x="647700" y="1097363"/>
            <a:ext cx="10896600" cy="602887"/>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dk2"/>
              </a:buClr>
              <a:buSzPts val="1400"/>
              <a:buNone/>
              <a:defRPr sz="1400">
                <a:solidFill>
                  <a:schemeClr val="dk2"/>
                </a:solidFill>
                <a:latin typeface="Calibri"/>
                <a:ea typeface="Calibri"/>
                <a:cs typeface="Calibri"/>
                <a:sym typeface="Calibri"/>
              </a:defRPr>
            </a:lvl1pPr>
            <a:lvl2pPr marL="914400" lvl="1" indent="-298450" algn="l">
              <a:lnSpc>
                <a:spcPct val="90000"/>
              </a:lnSpc>
              <a:spcBef>
                <a:spcPts val="500"/>
              </a:spcBef>
              <a:spcAft>
                <a:spcPts val="0"/>
              </a:spcAft>
              <a:buClr>
                <a:schemeClr val="dk2"/>
              </a:buClr>
              <a:buSzPts val="1100"/>
              <a:buChar char="•"/>
              <a:defRPr sz="1100">
                <a:solidFill>
                  <a:schemeClr val="dk2"/>
                </a:solidFill>
              </a:defRPr>
            </a:lvl2pPr>
            <a:lvl3pPr marL="1371600" lvl="2" indent="-295275" algn="l">
              <a:lnSpc>
                <a:spcPct val="90000"/>
              </a:lnSpc>
              <a:spcBef>
                <a:spcPts val="500"/>
              </a:spcBef>
              <a:spcAft>
                <a:spcPts val="0"/>
              </a:spcAft>
              <a:buClr>
                <a:schemeClr val="dk2"/>
              </a:buClr>
              <a:buSzPts val="1050"/>
              <a:buChar char="•"/>
              <a:defRPr sz="1050">
                <a:solidFill>
                  <a:schemeClr val="dk2"/>
                </a:solidFill>
              </a:defRPr>
            </a:lvl3pPr>
            <a:lvl4pPr marL="1828800" lvl="3" indent="-292100" algn="l">
              <a:lnSpc>
                <a:spcPct val="90000"/>
              </a:lnSpc>
              <a:spcBef>
                <a:spcPts val="500"/>
              </a:spcBef>
              <a:spcAft>
                <a:spcPts val="0"/>
              </a:spcAft>
              <a:buClr>
                <a:schemeClr val="dk2"/>
              </a:buClr>
              <a:buSzPts val="1000"/>
              <a:buChar char="•"/>
              <a:defRPr sz="1000">
                <a:solidFill>
                  <a:schemeClr val="dk2"/>
                </a:solidFill>
              </a:defRPr>
            </a:lvl4pPr>
            <a:lvl5pPr marL="2286000" lvl="4" indent="-292100" algn="l">
              <a:lnSpc>
                <a:spcPct val="90000"/>
              </a:lnSpc>
              <a:spcBef>
                <a:spcPts val="500"/>
              </a:spcBef>
              <a:spcAft>
                <a:spcPts val="0"/>
              </a:spcAft>
              <a:buClr>
                <a:schemeClr val="dk2"/>
              </a:buClr>
              <a:buSzPts val="1000"/>
              <a:buChar char="•"/>
              <a:defRPr sz="1000">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871921782"/>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3264"/>
        <p:cNvGrpSpPr/>
        <p:nvPr/>
      </p:nvGrpSpPr>
      <p:grpSpPr>
        <a:xfrm>
          <a:off x="0" y="0"/>
          <a:ext cx="0" cy="0"/>
          <a:chOff x="0" y="0"/>
          <a:chExt cx="0" cy="0"/>
        </a:xfrm>
      </p:grpSpPr>
    </p:spTree>
    <p:extLst>
      <p:ext uri="{BB962C8B-B14F-4D97-AF65-F5344CB8AC3E}">
        <p14:creationId xmlns:p14="http://schemas.microsoft.com/office/powerpoint/2010/main" val="1230764490"/>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3265"/>
        <p:cNvGrpSpPr/>
        <p:nvPr/>
      </p:nvGrpSpPr>
      <p:grpSpPr>
        <a:xfrm>
          <a:off x="0" y="0"/>
          <a:ext cx="0" cy="0"/>
          <a:chOff x="0" y="0"/>
          <a:chExt cx="0" cy="0"/>
        </a:xfrm>
      </p:grpSpPr>
      <p:sp>
        <p:nvSpPr>
          <p:cNvPr id="3266" name="Google Shape;3266;p35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67" name="Google Shape;3267;p356" title="Decorative"/>
          <p:cNvSpPr>
            <a:spLocks noGrp="1"/>
          </p:cNvSpPr>
          <p:nvPr>
            <p:ph type="pic" idx="2"/>
          </p:nvPr>
        </p:nvSpPr>
        <p:spPr>
          <a:xfrm>
            <a:off x="3236595" y="260350"/>
            <a:ext cx="4492625" cy="6300788"/>
          </a:xfrm>
          <a:prstGeom prst="rect">
            <a:avLst/>
          </a:prstGeom>
          <a:solidFill>
            <a:srgbClr val="F2F2F2"/>
          </a:solidFill>
          <a:ln>
            <a:noFill/>
          </a:ln>
        </p:spPr>
      </p:sp>
      <p:sp>
        <p:nvSpPr>
          <p:cNvPr id="3268" name="Google Shape;3268;p356" title="Decorative"/>
          <p:cNvSpPr>
            <a:spLocks noGrp="1"/>
          </p:cNvSpPr>
          <p:nvPr>
            <p:ph type="pic" idx="3"/>
          </p:nvPr>
        </p:nvSpPr>
        <p:spPr>
          <a:xfrm>
            <a:off x="7839076" y="260350"/>
            <a:ext cx="4052888" cy="3803650"/>
          </a:xfrm>
          <a:prstGeom prst="rect">
            <a:avLst/>
          </a:prstGeom>
          <a:solidFill>
            <a:srgbClr val="F2F2F2"/>
          </a:solidFill>
          <a:ln>
            <a:noFill/>
          </a:ln>
        </p:spPr>
      </p:sp>
      <p:sp>
        <p:nvSpPr>
          <p:cNvPr id="3269" name="Google Shape;3269;p356" title="Decorative"/>
          <p:cNvSpPr>
            <a:spLocks noGrp="1"/>
          </p:cNvSpPr>
          <p:nvPr>
            <p:ph type="pic" idx="4"/>
          </p:nvPr>
        </p:nvSpPr>
        <p:spPr>
          <a:xfrm>
            <a:off x="7839076" y="4165600"/>
            <a:ext cx="4052888" cy="2395538"/>
          </a:xfrm>
          <a:prstGeom prst="rect">
            <a:avLst/>
          </a:prstGeom>
          <a:solidFill>
            <a:srgbClr val="F2F2F2"/>
          </a:solidFill>
          <a:ln>
            <a:noFill/>
          </a:ln>
        </p:spPr>
      </p:sp>
      <p:sp>
        <p:nvSpPr>
          <p:cNvPr id="3270" name="Google Shape;3270;p356"/>
          <p:cNvSpPr txBox="1">
            <a:spLocks noGrp="1"/>
          </p:cNvSpPr>
          <p:nvPr>
            <p:ph type="title"/>
          </p:nvPr>
        </p:nvSpPr>
        <p:spPr>
          <a:xfrm>
            <a:off x="518160" y="450030"/>
            <a:ext cx="2578099" cy="2508588"/>
          </a:xfrm>
          <a:prstGeom prst="rect">
            <a:avLst/>
          </a:prstGeom>
          <a:noFill/>
          <a:ln>
            <a:noFill/>
          </a:ln>
        </p:spPr>
        <p:txBody>
          <a:bodyPr spcFirstLastPara="1" wrap="square" lIns="0" tIns="45700" rIns="91425" bIns="45700" anchor="b" anchorCtr="0">
            <a:normAutofit/>
          </a:bodyPr>
          <a:lstStyle>
            <a:lvl1pPr lvl="0" algn="l">
              <a:lnSpc>
                <a:spcPct val="90000"/>
              </a:lnSpc>
              <a:spcBef>
                <a:spcPts val="0"/>
              </a:spcBef>
              <a:spcAft>
                <a:spcPts val="0"/>
              </a:spcAft>
              <a:buClr>
                <a:schemeClr val="dk1"/>
              </a:buClr>
              <a:buSzPts val="4000"/>
              <a:buFont typeface="Calibri"/>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3271" name="Google Shape;3271;p356" title="Decorative"/>
          <p:cNvCxnSpPr/>
          <p:nvPr/>
        </p:nvCxnSpPr>
        <p:spPr>
          <a:xfrm>
            <a:off x="1612562" y="1959892"/>
            <a:ext cx="0" cy="2188805"/>
          </a:xfrm>
          <a:prstGeom prst="straightConnector1">
            <a:avLst/>
          </a:prstGeom>
          <a:noFill/>
          <a:ln w="76200" cap="flat" cmpd="sng">
            <a:solidFill>
              <a:schemeClr val="accent4"/>
            </a:solidFill>
            <a:prstDash val="solid"/>
            <a:miter lim="400000"/>
            <a:headEnd type="none" w="sm" len="sm"/>
            <a:tailEnd type="none" w="sm" len="sm"/>
          </a:ln>
        </p:spPr>
      </p:cxnSp>
    </p:spTree>
    <p:extLst>
      <p:ext uri="{BB962C8B-B14F-4D97-AF65-F5344CB8AC3E}">
        <p14:creationId xmlns:p14="http://schemas.microsoft.com/office/powerpoint/2010/main" val="22580047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matchingName="4_Blank">
  <p:cSld name="4_Blank">
    <p:spTree>
      <p:nvGrpSpPr>
        <p:cNvPr id="1" name="Shape 3272"/>
        <p:cNvGrpSpPr/>
        <p:nvPr/>
      </p:nvGrpSpPr>
      <p:grpSpPr>
        <a:xfrm>
          <a:off x="0" y="0"/>
          <a:ext cx="0" cy="0"/>
          <a:chOff x="0" y="0"/>
          <a:chExt cx="0" cy="0"/>
        </a:xfrm>
      </p:grpSpPr>
      <p:sp>
        <p:nvSpPr>
          <p:cNvPr id="3273" name="Google Shape;3273;p357" title="Decorative"/>
          <p:cNvSpPr>
            <a:spLocks noGrp="1"/>
          </p:cNvSpPr>
          <p:nvPr>
            <p:ph type="pic" idx="2"/>
          </p:nvPr>
        </p:nvSpPr>
        <p:spPr>
          <a:xfrm>
            <a:off x="2315" y="1497808"/>
            <a:ext cx="3129335" cy="5360192"/>
          </a:xfrm>
          <a:prstGeom prst="rect">
            <a:avLst/>
          </a:prstGeom>
          <a:solidFill>
            <a:srgbClr val="F2F2F2"/>
          </a:solidFill>
          <a:ln>
            <a:noFill/>
          </a:ln>
        </p:spPr>
      </p:sp>
      <p:sp>
        <p:nvSpPr>
          <p:cNvPr id="3274" name="Google Shape;3274;p357" title="Decorative"/>
          <p:cNvSpPr>
            <a:spLocks noGrp="1"/>
          </p:cNvSpPr>
          <p:nvPr>
            <p:ph type="pic" idx="3"/>
          </p:nvPr>
        </p:nvSpPr>
        <p:spPr>
          <a:xfrm>
            <a:off x="3366714" y="-20671"/>
            <a:ext cx="3129336" cy="5397069"/>
          </a:xfrm>
          <a:prstGeom prst="rect">
            <a:avLst/>
          </a:prstGeom>
          <a:solidFill>
            <a:srgbClr val="F2F2F2"/>
          </a:solidFill>
          <a:ln>
            <a:noFill/>
          </a:ln>
        </p:spPr>
      </p:sp>
      <p:sp>
        <p:nvSpPr>
          <p:cNvPr id="3275" name="Google Shape;3275;p357"/>
          <p:cNvSpPr txBox="1">
            <a:spLocks noGrp="1"/>
          </p:cNvSpPr>
          <p:nvPr>
            <p:ph type="title"/>
          </p:nvPr>
        </p:nvSpPr>
        <p:spPr>
          <a:xfrm>
            <a:off x="7461446" y="2718684"/>
            <a:ext cx="3415560" cy="2508588"/>
          </a:xfrm>
          <a:prstGeom prst="rect">
            <a:avLst/>
          </a:prstGeom>
          <a:noFill/>
          <a:ln>
            <a:noFill/>
          </a:ln>
        </p:spPr>
        <p:txBody>
          <a:bodyPr spcFirstLastPara="1" wrap="square" lIns="0" tIns="45700" rIns="91425" bIns="45700" anchor="b" anchorCtr="0">
            <a:normAutofit/>
          </a:bodyPr>
          <a:lstStyle>
            <a:lvl1pPr lvl="0" algn="l">
              <a:lnSpc>
                <a:spcPct val="90000"/>
              </a:lnSpc>
              <a:spcBef>
                <a:spcPts val="0"/>
              </a:spcBef>
              <a:spcAft>
                <a:spcPts val="0"/>
              </a:spcAft>
              <a:buClr>
                <a:schemeClr val="dk1"/>
              </a:buClr>
              <a:buSzPts val="4000"/>
              <a:buFont typeface="Calibri"/>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3276" name="Google Shape;3276;p357" title="Decorative"/>
          <p:cNvCxnSpPr/>
          <p:nvPr/>
        </p:nvCxnSpPr>
        <p:spPr>
          <a:xfrm>
            <a:off x="8555848" y="4281994"/>
            <a:ext cx="0" cy="2188805"/>
          </a:xfrm>
          <a:prstGeom prst="straightConnector1">
            <a:avLst/>
          </a:prstGeom>
          <a:noFill/>
          <a:ln w="76200" cap="flat" cmpd="sng">
            <a:solidFill>
              <a:schemeClr val="accent4"/>
            </a:solidFill>
            <a:prstDash val="solid"/>
            <a:miter lim="400000"/>
            <a:headEnd type="none" w="sm" len="sm"/>
            <a:tailEnd type="none" w="sm" len="sm"/>
          </a:ln>
        </p:spPr>
      </p:cxnSp>
    </p:spTree>
    <p:extLst>
      <p:ext uri="{BB962C8B-B14F-4D97-AF65-F5344CB8AC3E}">
        <p14:creationId xmlns:p14="http://schemas.microsoft.com/office/powerpoint/2010/main" val="3084228345"/>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3277"/>
        <p:cNvGrpSpPr/>
        <p:nvPr/>
      </p:nvGrpSpPr>
      <p:grpSpPr>
        <a:xfrm>
          <a:off x="0" y="0"/>
          <a:ext cx="0" cy="0"/>
          <a:chOff x="0" y="0"/>
          <a:chExt cx="0" cy="0"/>
        </a:xfrm>
      </p:grpSpPr>
      <p:sp>
        <p:nvSpPr>
          <p:cNvPr id="3278" name="Google Shape;3278;p358" title="Decorative"/>
          <p:cNvSpPr>
            <a:spLocks noGrp="1"/>
          </p:cNvSpPr>
          <p:nvPr>
            <p:ph type="pic" idx="2"/>
          </p:nvPr>
        </p:nvSpPr>
        <p:spPr>
          <a:xfrm>
            <a:off x="212725" y="1260389"/>
            <a:ext cx="2816352" cy="3173816"/>
          </a:xfrm>
          <a:prstGeom prst="rect">
            <a:avLst/>
          </a:prstGeom>
          <a:solidFill>
            <a:srgbClr val="F2F2F2"/>
          </a:solidFill>
          <a:ln>
            <a:noFill/>
          </a:ln>
        </p:spPr>
      </p:sp>
      <p:sp>
        <p:nvSpPr>
          <p:cNvPr id="3279" name="Google Shape;3279;p358" title="Decorative"/>
          <p:cNvSpPr>
            <a:spLocks noGrp="1"/>
          </p:cNvSpPr>
          <p:nvPr>
            <p:ph type="pic" idx="3"/>
          </p:nvPr>
        </p:nvSpPr>
        <p:spPr>
          <a:xfrm>
            <a:off x="3194701" y="0"/>
            <a:ext cx="2817564" cy="3175686"/>
          </a:xfrm>
          <a:prstGeom prst="rect">
            <a:avLst/>
          </a:prstGeom>
          <a:solidFill>
            <a:srgbClr val="F2F2F2"/>
          </a:solidFill>
          <a:ln>
            <a:noFill/>
          </a:ln>
        </p:spPr>
      </p:sp>
      <p:sp>
        <p:nvSpPr>
          <p:cNvPr id="3280" name="Google Shape;3280;p358" title="Decorative"/>
          <p:cNvSpPr>
            <a:spLocks noGrp="1"/>
          </p:cNvSpPr>
          <p:nvPr>
            <p:ph type="pic" idx="4"/>
          </p:nvPr>
        </p:nvSpPr>
        <p:spPr>
          <a:xfrm>
            <a:off x="213361" y="4586414"/>
            <a:ext cx="5798904" cy="2271585"/>
          </a:xfrm>
          <a:prstGeom prst="rect">
            <a:avLst/>
          </a:prstGeom>
          <a:solidFill>
            <a:srgbClr val="F2F2F2"/>
          </a:solidFill>
          <a:ln>
            <a:noFill/>
          </a:ln>
        </p:spPr>
      </p:sp>
      <p:sp>
        <p:nvSpPr>
          <p:cNvPr id="3281" name="Google Shape;3281;p358" title="Decorative"/>
          <p:cNvSpPr>
            <a:spLocks noGrp="1"/>
          </p:cNvSpPr>
          <p:nvPr>
            <p:ph type="pic" idx="5"/>
          </p:nvPr>
        </p:nvSpPr>
        <p:spPr>
          <a:xfrm>
            <a:off x="6179737" y="4586414"/>
            <a:ext cx="2817564" cy="2271585"/>
          </a:xfrm>
          <a:prstGeom prst="rect">
            <a:avLst/>
          </a:prstGeom>
          <a:solidFill>
            <a:srgbClr val="F2F2F2"/>
          </a:solidFill>
          <a:ln>
            <a:noFill/>
          </a:ln>
        </p:spPr>
      </p:sp>
      <p:sp>
        <p:nvSpPr>
          <p:cNvPr id="3282" name="Google Shape;3282;p358" title="Decorative"/>
          <p:cNvSpPr>
            <a:spLocks noGrp="1"/>
          </p:cNvSpPr>
          <p:nvPr>
            <p:ph type="pic" idx="6"/>
          </p:nvPr>
        </p:nvSpPr>
        <p:spPr>
          <a:xfrm>
            <a:off x="6177889" y="2030436"/>
            <a:ext cx="2817564" cy="2403769"/>
          </a:xfrm>
          <a:prstGeom prst="rect">
            <a:avLst/>
          </a:prstGeom>
          <a:solidFill>
            <a:srgbClr val="F2F2F2"/>
          </a:solidFill>
          <a:ln>
            <a:noFill/>
          </a:ln>
        </p:spPr>
      </p:sp>
      <p:sp>
        <p:nvSpPr>
          <p:cNvPr id="3283" name="Google Shape;3283;p358" title="Decorative"/>
          <p:cNvSpPr>
            <a:spLocks noGrp="1"/>
          </p:cNvSpPr>
          <p:nvPr>
            <p:ph type="pic" idx="7"/>
          </p:nvPr>
        </p:nvSpPr>
        <p:spPr>
          <a:xfrm>
            <a:off x="9161076" y="0"/>
            <a:ext cx="2817564" cy="4434205"/>
          </a:xfrm>
          <a:prstGeom prst="rect">
            <a:avLst/>
          </a:prstGeom>
          <a:solidFill>
            <a:srgbClr val="F2F2F2"/>
          </a:solidFill>
          <a:ln>
            <a:noFill/>
          </a:ln>
        </p:spPr>
      </p:sp>
      <p:sp>
        <p:nvSpPr>
          <p:cNvPr id="3284" name="Google Shape;3284;p358" title="Decorative"/>
          <p:cNvSpPr/>
          <p:nvPr/>
        </p:nvSpPr>
        <p:spPr>
          <a:xfrm>
            <a:off x="213361" y="0"/>
            <a:ext cx="2815716" cy="109975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85" name="Google Shape;3285;p358" title="Decorative"/>
          <p:cNvSpPr/>
          <p:nvPr/>
        </p:nvSpPr>
        <p:spPr>
          <a:xfrm>
            <a:off x="3196549" y="3334454"/>
            <a:ext cx="2815716" cy="1099751"/>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86" name="Google Shape;3286;p358" title="Decorative"/>
          <p:cNvSpPr/>
          <p:nvPr/>
        </p:nvSpPr>
        <p:spPr>
          <a:xfrm>
            <a:off x="6179737" y="0"/>
            <a:ext cx="2815716" cy="187822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87" name="Google Shape;3287;p358" title="Decorative"/>
          <p:cNvSpPr/>
          <p:nvPr/>
        </p:nvSpPr>
        <p:spPr>
          <a:xfrm>
            <a:off x="9162924" y="4598770"/>
            <a:ext cx="2815716" cy="2259229"/>
          </a:xfrm>
          <a:prstGeom prst="rect">
            <a:avLst/>
          </a:prstGeom>
          <a:solidFill>
            <a:srgbClr val="D2A1A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345085260"/>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matchingName="33_Title Slide">
  <p:cSld name="33_Title Slide">
    <p:spTree>
      <p:nvGrpSpPr>
        <p:cNvPr id="1" name="Shape 3294"/>
        <p:cNvGrpSpPr/>
        <p:nvPr/>
      </p:nvGrpSpPr>
      <p:grpSpPr>
        <a:xfrm>
          <a:off x="0" y="0"/>
          <a:ext cx="0" cy="0"/>
          <a:chOff x="0" y="0"/>
          <a:chExt cx="0" cy="0"/>
        </a:xfrm>
      </p:grpSpPr>
      <p:pic>
        <p:nvPicPr>
          <p:cNvPr id="3295" name="Google Shape;3295;p360"/>
          <p:cNvPicPr preferRelativeResize="0"/>
          <p:nvPr/>
        </p:nvPicPr>
        <p:blipFill rotWithShape="1">
          <a:blip r:embed="rId2">
            <a:alphaModFix/>
          </a:blip>
          <a:srcRect t="-86"/>
          <a:stretch/>
        </p:blipFill>
        <p:spPr>
          <a:xfrm>
            <a:off x="0" y="0"/>
            <a:ext cx="4489914" cy="6858000"/>
          </a:xfrm>
          <a:prstGeom prst="rect">
            <a:avLst/>
          </a:prstGeom>
          <a:noFill/>
          <a:ln>
            <a:noFill/>
          </a:ln>
        </p:spPr>
      </p:pic>
      <p:sp>
        <p:nvSpPr>
          <p:cNvPr id="3296" name="Google Shape;3296;p360"/>
          <p:cNvSpPr/>
          <p:nvPr/>
        </p:nvSpPr>
        <p:spPr>
          <a:xfrm>
            <a:off x="1" y="-26196"/>
            <a:ext cx="4489913" cy="6877241"/>
          </a:xfrm>
          <a:prstGeom prst="rect">
            <a:avLst/>
          </a:prstGeom>
          <a:solidFill>
            <a:srgbClr val="0C70C8">
              <a:alpha val="80392"/>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297" name="Google Shape;3297;p360"/>
          <p:cNvSpPr txBox="1">
            <a:spLocks noGrp="1"/>
          </p:cNvSpPr>
          <p:nvPr>
            <p:ph type="body" idx="1"/>
          </p:nvPr>
        </p:nvSpPr>
        <p:spPr>
          <a:xfrm>
            <a:off x="5174150" y="2011680"/>
            <a:ext cx="6752961" cy="392715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98" name="Google Shape;3298;p360"/>
          <p:cNvSpPr txBox="1">
            <a:spLocks noGrp="1"/>
          </p:cNvSpPr>
          <p:nvPr>
            <p:ph type="body" idx="2"/>
          </p:nvPr>
        </p:nvSpPr>
        <p:spPr>
          <a:xfrm>
            <a:off x="5174150" y="1092416"/>
            <a:ext cx="6752961" cy="462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0A78"/>
              </a:buClr>
              <a:buSzPts val="2400"/>
              <a:buNone/>
              <a:defRPr sz="2400" b="1" i="0">
                <a:solidFill>
                  <a:srgbClr val="020A78"/>
                </a:solidFill>
                <a:latin typeface="Montserrat SemiBold"/>
                <a:ea typeface="Montserrat SemiBold"/>
                <a:cs typeface="Montserrat SemiBold"/>
                <a:sym typeface="Montserrat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99" name="Google Shape;3299;p360"/>
          <p:cNvSpPr txBox="1">
            <a:spLocks noGrp="1"/>
          </p:cNvSpPr>
          <p:nvPr>
            <p:ph type="sldNum" idx="12"/>
          </p:nvPr>
        </p:nvSpPr>
        <p:spPr>
          <a:xfrm>
            <a:off x="9183912" y="636572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chemeClr val="dk1"/>
                </a:solidFill>
                <a:latin typeface="Montserrat"/>
                <a:ea typeface="Montserrat"/>
                <a:cs typeface="Montserrat"/>
                <a:sym typeface="Montserrat"/>
              </a:defRPr>
            </a:lvl1pPr>
            <a:lvl2pPr marL="0" lvl="1" indent="0" algn="r">
              <a:spcBef>
                <a:spcPts val="0"/>
              </a:spcBef>
              <a:buNone/>
              <a:defRPr sz="1000">
                <a:solidFill>
                  <a:schemeClr val="dk1"/>
                </a:solidFill>
                <a:latin typeface="Montserrat"/>
                <a:ea typeface="Montserrat"/>
                <a:cs typeface="Montserrat"/>
                <a:sym typeface="Montserrat"/>
              </a:defRPr>
            </a:lvl2pPr>
            <a:lvl3pPr marL="0" lvl="2" indent="0" algn="r">
              <a:spcBef>
                <a:spcPts val="0"/>
              </a:spcBef>
              <a:buNone/>
              <a:defRPr sz="1000">
                <a:solidFill>
                  <a:schemeClr val="dk1"/>
                </a:solidFill>
                <a:latin typeface="Montserrat"/>
                <a:ea typeface="Montserrat"/>
                <a:cs typeface="Montserrat"/>
                <a:sym typeface="Montserrat"/>
              </a:defRPr>
            </a:lvl3pPr>
            <a:lvl4pPr marL="0" lvl="3" indent="0" algn="r">
              <a:spcBef>
                <a:spcPts val="0"/>
              </a:spcBef>
              <a:buNone/>
              <a:defRPr sz="1000">
                <a:solidFill>
                  <a:schemeClr val="dk1"/>
                </a:solidFill>
                <a:latin typeface="Montserrat"/>
                <a:ea typeface="Montserrat"/>
                <a:cs typeface="Montserrat"/>
                <a:sym typeface="Montserrat"/>
              </a:defRPr>
            </a:lvl4pPr>
            <a:lvl5pPr marL="0" lvl="4" indent="0" algn="r">
              <a:spcBef>
                <a:spcPts val="0"/>
              </a:spcBef>
              <a:buNone/>
              <a:defRPr sz="1000">
                <a:solidFill>
                  <a:schemeClr val="dk1"/>
                </a:solidFill>
                <a:latin typeface="Montserrat"/>
                <a:ea typeface="Montserrat"/>
                <a:cs typeface="Montserrat"/>
                <a:sym typeface="Montserrat"/>
              </a:defRPr>
            </a:lvl5pPr>
            <a:lvl6pPr marL="0" lvl="5" indent="0" algn="r">
              <a:spcBef>
                <a:spcPts val="0"/>
              </a:spcBef>
              <a:buNone/>
              <a:defRPr sz="1000">
                <a:solidFill>
                  <a:schemeClr val="dk1"/>
                </a:solidFill>
                <a:latin typeface="Montserrat"/>
                <a:ea typeface="Montserrat"/>
                <a:cs typeface="Montserrat"/>
                <a:sym typeface="Montserrat"/>
              </a:defRPr>
            </a:lvl6pPr>
            <a:lvl7pPr marL="0" lvl="6" indent="0" algn="r">
              <a:spcBef>
                <a:spcPts val="0"/>
              </a:spcBef>
              <a:buNone/>
              <a:defRPr sz="1000">
                <a:solidFill>
                  <a:schemeClr val="dk1"/>
                </a:solidFill>
                <a:latin typeface="Montserrat"/>
                <a:ea typeface="Montserrat"/>
                <a:cs typeface="Montserrat"/>
                <a:sym typeface="Montserrat"/>
              </a:defRPr>
            </a:lvl7pPr>
            <a:lvl8pPr marL="0" lvl="7" indent="0" algn="r">
              <a:spcBef>
                <a:spcPts val="0"/>
              </a:spcBef>
              <a:buNone/>
              <a:defRPr sz="1000">
                <a:solidFill>
                  <a:schemeClr val="dk1"/>
                </a:solidFill>
                <a:latin typeface="Montserrat"/>
                <a:ea typeface="Montserrat"/>
                <a:cs typeface="Montserrat"/>
                <a:sym typeface="Montserrat"/>
              </a:defRPr>
            </a:lvl8pPr>
            <a:lvl9pPr marL="0" lvl="8" indent="0" algn="r">
              <a:spcBef>
                <a:spcPts val="0"/>
              </a:spcBef>
              <a:buNone/>
              <a:defRPr sz="1000">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3300" name="Google Shape;3300;p360"/>
          <p:cNvSpPr/>
          <p:nvPr/>
        </p:nvSpPr>
        <p:spPr>
          <a:xfrm>
            <a:off x="1" y="6955"/>
            <a:ext cx="4489913" cy="716485"/>
          </a:xfrm>
          <a:prstGeom prst="rect">
            <a:avLst/>
          </a:prstGeom>
          <a:solidFill>
            <a:srgbClr val="0C70C8">
              <a:alpha val="80392"/>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301" name="Google Shape;3301;p360"/>
          <p:cNvSpPr txBox="1">
            <a:spLocks noGrp="1"/>
          </p:cNvSpPr>
          <p:nvPr>
            <p:ph type="title"/>
          </p:nvPr>
        </p:nvSpPr>
        <p:spPr>
          <a:xfrm>
            <a:off x="264890" y="150075"/>
            <a:ext cx="4225024" cy="3447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400"/>
              <a:buFont typeface="Montserrat"/>
              <a:buNone/>
              <a:defRPr sz="1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302" name="Google Shape;3302;p360"/>
          <p:cNvPicPr preferRelativeResize="0"/>
          <p:nvPr/>
        </p:nvPicPr>
        <p:blipFill rotWithShape="1">
          <a:blip r:embed="rId3">
            <a:alphaModFix/>
          </a:blip>
          <a:srcRect/>
          <a:stretch/>
        </p:blipFill>
        <p:spPr>
          <a:xfrm>
            <a:off x="336125" y="3669246"/>
            <a:ext cx="2268052" cy="2972186"/>
          </a:xfrm>
          <a:prstGeom prst="rect">
            <a:avLst/>
          </a:prstGeom>
          <a:noFill/>
          <a:ln>
            <a:noFill/>
          </a:ln>
        </p:spPr>
      </p:pic>
    </p:spTree>
    <p:extLst>
      <p:ext uri="{BB962C8B-B14F-4D97-AF65-F5344CB8AC3E}">
        <p14:creationId xmlns:p14="http://schemas.microsoft.com/office/powerpoint/2010/main" val="3566524206"/>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matchingName="7_Title Slide">
  <p:cSld name="7_Title Slide">
    <p:spTree>
      <p:nvGrpSpPr>
        <p:cNvPr id="1" name="Shape 3303"/>
        <p:cNvGrpSpPr/>
        <p:nvPr/>
      </p:nvGrpSpPr>
      <p:grpSpPr>
        <a:xfrm>
          <a:off x="0" y="0"/>
          <a:ext cx="0" cy="0"/>
          <a:chOff x="0" y="0"/>
          <a:chExt cx="0" cy="0"/>
        </a:xfrm>
      </p:grpSpPr>
      <p:sp>
        <p:nvSpPr>
          <p:cNvPr id="3304" name="Google Shape;3304;p361"/>
          <p:cNvSpPr txBox="1">
            <a:spLocks noGrp="1"/>
          </p:cNvSpPr>
          <p:nvPr>
            <p:ph type="sldNum" idx="12"/>
          </p:nvPr>
        </p:nvSpPr>
        <p:spPr>
          <a:xfrm>
            <a:off x="9183912" y="636572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rgbClr val="888888"/>
                </a:solidFill>
                <a:latin typeface="Montserrat"/>
                <a:ea typeface="Montserrat"/>
                <a:cs typeface="Montserrat"/>
                <a:sym typeface="Montserrat"/>
              </a:defRPr>
            </a:lvl1pPr>
            <a:lvl2pPr marL="0" lvl="1" indent="0" algn="r">
              <a:spcBef>
                <a:spcPts val="0"/>
              </a:spcBef>
              <a:buNone/>
              <a:defRPr sz="1000">
                <a:solidFill>
                  <a:srgbClr val="888888"/>
                </a:solidFill>
                <a:latin typeface="Montserrat"/>
                <a:ea typeface="Montserrat"/>
                <a:cs typeface="Montserrat"/>
                <a:sym typeface="Montserrat"/>
              </a:defRPr>
            </a:lvl2pPr>
            <a:lvl3pPr marL="0" lvl="2" indent="0" algn="r">
              <a:spcBef>
                <a:spcPts val="0"/>
              </a:spcBef>
              <a:buNone/>
              <a:defRPr sz="1000">
                <a:solidFill>
                  <a:srgbClr val="888888"/>
                </a:solidFill>
                <a:latin typeface="Montserrat"/>
                <a:ea typeface="Montserrat"/>
                <a:cs typeface="Montserrat"/>
                <a:sym typeface="Montserrat"/>
              </a:defRPr>
            </a:lvl3pPr>
            <a:lvl4pPr marL="0" lvl="3" indent="0" algn="r">
              <a:spcBef>
                <a:spcPts val="0"/>
              </a:spcBef>
              <a:buNone/>
              <a:defRPr sz="1000">
                <a:solidFill>
                  <a:srgbClr val="888888"/>
                </a:solidFill>
                <a:latin typeface="Montserrat"/>
                <a:ea typeface="Montserrat"/>
                <a:cs typeface="Montserrat"/>
                <a:sym typeface="Montserrat"/>
              </a:defRPr>
            </a:lvl4pPr>
            <a:lvl5pPr marL="0" lvl="4" indent="0" algn="r">
              <a:spcBef>
                <a:spcPts val="0"/>
              </a:spcBef>
              <a:buNone/>
              <a:defRPr sz="1000">
                <a:solidFill>
                  <a:srgbClr val="888888"/>
                </a:solidFill>
                <a:latin typeface="Montserrat"/>
                <a:ea typeface="Montserrat"/>
                <a:cs typeface="Montserrat"/>
                <a:sym typeface="Montserrat"/>
              </a:defRPr>
            </a:lvl5pPr>
            <a:lvl6pPr marL="0" lvl="5" indent="0" algn="r">
              <a:spcBef>
                <a:spcPts val="0"/>
              </a:spcBef>
              <a:buNone/>
              <a:defRPr sz="1000">
                <a:solidFill>
                  <a:srgbClr val="888888"/>
                </a:solidFill>
                <a:latin typeface="Montserrat"/>
                <a:ea typeface="Montserrat"/>
                <a:cs typeface="Montserrat"/>
                <a:sym typeface="Montserrat"/>
              </a:defRPr>
            </a:lvl6pPr>
            <a:lvl7pPr marL="0" lvl="6" indent="0" algn="r">
              <a:spcBef>
                <a:spcPts val="0"/>
              </a:spcBef>
              <a:buNone/>
              <a:defRPr sz="1000">
                <a:solidFill>
                  <a:srgbClr val="888888"/>
                </a:solidFill>
                <a:latin typeface="Montserrat"/>
                <a:ea typeface="Montserrat"/>
                <a:cs typeface="Montserrat"/>
                <a:sym typeface="Montserrat"/>
              </a:defRPr>
            </a:lvl7pPr>
            <a:lvl8pPr marL="0" lvl="7" indent="0" algn="r">
              <a:spcBef>
                <a:spcPts val="0"/>
              </a:spcBef>
              <a:buNone/>
              <a:defRPr sz="1000">
                <a:solidFill>
                  <a:srgbClr val="888888"/>
                </a:solidFill>
                <a:latin typeface="Montserrat"/>
                <a:ea typeface="Montserrat"/>
                <a:cs typeface="Montserrat"/>
                <a:sym typeface="Montserrat"/>
              </a:defRPr>
            </a:lvl8pPr>
            <a:lvl9pPr marL="0" lvl="8" indent="0" algn="r">
              <a:spcBef>
                <a:spcPts val="0"/>
              </a:spcBef>
              <a:buNone/>
              <a:defRPr sz="1000">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3305" name="Google Shape;3305;p361"/>
          <p:cNvSpPr txBox="1">
            <a:spLocks noGrp="1"/>
          </p:cNvSpPr>
          <p:nvPr>
            <p:ph type="title"/>
          </p:nvPr>
        </p:nvSpPr>
        <p:spPr>
          <a:xfrm>
            <a:off x="264888" y="150075"/>
            <a:ext cx="6900512" cy="3447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20A78"/>
              </a:buClr>
              <a:buSzPts val="2000"/>
              <a:buFont typeface="Montserrat Medium"/>
              <a:buNone/>
              <a:defRPr sz="2000" b="0" i="0">
                <a:solidFill>
                  <a:srgbClr val="020A78"/>
                </a:solidFill>
                <a:latin typeface="Montserrat Medium"/>
                <a:ea typeface="Montserrat Medium"/>
                <a:cs typeface="Montserrat Medium"/>
                <a:sym typeface="Montserrat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306" name="Google Shape;3306;p361"/>
          <p:cNvPicPr preferRelativeResize="0"/>
          <p:nvPr/>
        </p:nvPicPr>
        <p:blipFill rotWithShape="1">
          <a:blip r:embed="rId2">
            <a:alphaModFix/>
          </a:blip>
          <a:srcRect/>
          <a:stretch/>
        </p:blipFill>
        <p:spPr>
          <a:xfrm>
            <a:off x="9548261" y="68406"/>
            <a:ext cx="2378850" cy="942837"/>
          </a:xfrm>
          <a:prstGeom prst="rect">
            <a:avLst/>
          </a:prstGeom>
          <a:noFill/>
          <a:ln>
            <a:noFill/>
          </a:ln>
        </p:spPr>
      </p:pic>
    </p:spTree>
    <p:extLst>
      <p:ext uri="{BB962C8B-B14F-4D97-AF65-F5344CB8AC3E}">
        <p14:creationId xmlns:p14="http://schemas.microsoft.com/office/powerpoint/2010/main" val="3225180768"/>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3307"/>
        <p:cNvGrpSpPr/>
        <p:nvPr/>
      </p:nvGrpSpPr>
      <p:grpSpPr>
        <a:xfrm>
          <a:off x="0" y="0"/>
          <a:ext cx="0" cy="0"/>
          <a:chOff x="0" y="0"/>
          <a:chExt cx="0" cy="0"/>
        </a:xfrm>
      </p:grpSpPr>
      <p:sp>
        <p:nvSpPr>
          <p:cNvPr id="3308" name="Google Shape;3308;p362"/>
          <p:cNvSpPr txBox="1">
            <a:spLocks noGrp="1"/>
          </p:cNvSpPr>
          <p:nvPr>
            <p:ph type="sldNum" idx="12"/>
          </p:nvPr>
        </p:nvSpPr>
        <p:spPr>
          <a:xfrm>
            <a:off x="9183912" y="636572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rgbClr val="888888"/>
                </a:solidFill>
                <a:latin typeface="Montserrat"/>
                <a:ea typeface="Montserrat"/>
                <a:cs typeface="Montserrat"/>
                <a:sym typeface="Montserrat"/>
              </a:defRPr>
            </a:lvl1pPr>
            <a:lvl2pPr marL="0" lvl="1" indent="0" algn="r">
              <a:spcBef>
                <a:spcPts val="0"/>
              </a:spcBef>
              <a:buNone/>
              <a:defRPr sz="1000">
                <a:solidFill>
                  <a:srgbClr val="888888"/>
                </a:solidFill>
                <a:latin typeface="Montserrat"/>
                <a:ea typeface="Montserrat"/>
                <a:cs typeface="Montserrat"/>
                <a:sym typeface="Montserrat"/>
              </a:defRPr>
            </a:lvl2pPr>
            <a:lvl3pPr marL="0" lvl="2" indent="0" algn="r">
              <a:spcBef>
                <a:spcPts val="0"/>
              </a:spcBef>
              <a:buNone/>
              <a:defRPr sz="1000">
                <a:solidFill>
                  <a:srgbClr val="888888"/>
                </a:solidFill>
                <a:latin typeface="Montserrat"/>
                <a:ea typeface="Montserrat"/>
                <a:cs typeface="Montserrat"/>
                <a:sym typeface="Montserrat"/>
              </a:defRPr>
            </a:lvl3pPr>
            <a:lvl4pPr marL="0" lvl="3" indent="0" algn="r">
              <a:spcBef>
                <a:spcPts val="0"/>
              </a:spcBef>
              <a:buNone/>
              <a:defRPr sz="1000">
                <a:solidFill>
                  <a:srgbClr val="888888"/>
                </a:solidFill>
                <a:latin typeface="Montserrat"/>
                <a:ea typeface="Montserrat"/>
                <a:cs typeface="Montserrat"/>
                <a:sym typeface="Montserrat"/>
              </a:defRPr>
            </a:lvl4pPr>
            <a:lvl5pPr marL="0" lvl="4" indent="0" algn="r">
              <a:spcBef>
                <a:spcPts val="0"/>
              </a:spcBef>
              <a:buNone/>
              <a:defRPr sz="1000">
                <a:solidFill>
                  <a:srgbClr val="888888"/>
                </a:solidFill>
                <a:latin typeface="Montserrat"/>
                <a:ea typeface="Montserrat"/>
                <a:cs typeface="Montserrat"/>
                <a:sym typeface="Montserrat"/>
              </a:defRPr>
            </a:lvl5pPr>
            <a:lvl6pPr marL="0" lvl="5" indent="0" algn="r">
              <a:spcBef>
                <a:spcPts val="0"/>
              </a:spcBef>
              <a:buNone/>
              <a:defRPr sz="1000">
                <a:solidFill>
                  <a:srgbClr val="888888"/>
                </a:solidFill>
                <a:latin typeface="Montserrat"/>
                <a:ea typeface="Montserrat"/>
                <a:cs typeface="Montserrat"/>
                <a:sym typeface="Montserrat"/>
              </a:defRPr>
            </a:lvl6pPr>
            <a:lvl7pPr marL="0" lvl="6" indent="0" algn="r">
              <a:spcBef>
                <a:spcPts val="0"/>
              </a:spcBef>
              <a:buNone/>
              <a:defRPr sz="1000">
                <a:solidFill>
                  <a:srgbClr val="888888"/>
                </a:solidFill>
                <a:latin typeface="Montserrat"/>
                <a:ea typeface="Montserrat"/>
                <a:cs typeface="Montserrat"/>
                <a:sym typeface="Montserrat"/>
              </a:defRPr>
            </a:lvl7pPr>
            <a:lvl8pPr marL="0" lvl="7" indent="0" algn="r">
              <a:spcBef>
                <a:spcPts val="0"/>
              </a:spcBef>
              <a:buNone/>
              <a:defRPr sz="1000">
                <a:solidFill>
                  <a:srgbClr val="888888"/>
                </a:solidFill>
                <a:latin typeface="Montserrat"/>
                <a:ea typeface="Montserrat"/>
                <a:cs typeface="Montserrat"/>
                <a:sym typeface="Montserrat"/>
              </a:defRPr>
            </a:lvl8pPr>
            <a:lvl9pPr marL="0" lvl="8" indent="0" algn="r">
              <a:spcBef>
                <a:spcPts val="0"/>
              </a:spcBef>
              <a:buNone/>
              <a:defRPr sz="1000">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3309" name="Google Shape;3309;p362"/>
          <p:cNvSpPr txBox="1">
            <a:spLocks noGrp="1"/>
          </p:cNvSpPr>
          <p:nvPr>
            <p:ph type="title"/>
          </p:nvPr>
        </p:nvSpPr>
        <p:spPr>
          <a:xfrm>
            <a:off x="264888" y="150075"/>
            <a:ext cx="6900512" cy="3447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C70C8"/>
              </a:buClr>
              <a:buSzPts val="2000"/>
              <a:buFont typeface="Montserrat"/>
              <a:buNone/>
              <a:defRPr sz="2000">
                <a:solidFill>
                  <a:srgbClr val="0C70C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10" name="Google Shape;3310;p362"/>
          <p:cNvSpPr txBox="1">
            <a:spLocks noGrp="1"/>
          </p:cNvSpPr>
          <p:nvPr>
            <p:ph type="body" idx="1"/>
          </p:nvPr>
        </p:nvSpPr>
        <p:spPr>
          <a:xfrm>
            <a:off x="836613" y="2011680"/>
            <a:ext cx="10501312" cy="392715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11" name="Google Shape;3311;p362"/>
          <p:cNvSpPr txBox="1">
            <a:spLocks noGrp="1"/>
          </p:cNvSpPr>
          <p:nvPr>
            <p:ph type="body" idx="2"/>
          </p:nvPr>
        </p:nvSpPr>
        <p:spPr>
          <a:xfrm>
            <a:off x="836613" y="1092416"/>
            <a:ext cx="10501312" cy="462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0A78"/>
              </a:buClr>
              <a:buSzPts val="2400"/>
              <a:buNone/>
              <a:defRPr sz="2400" b="1" i="0">
                <a:solidFill>
                  <a:srgbClr val="020A78"/>
                </a:solidFill>
                <a:latin typeface="Montserrat SemiBold"/>
                <a:ea typeface="Montserrat SemiBold"/>
                <a:cs typeface="Montserrat SemiBold"/>
                <a:sym typeface="Montserrat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312" name="Google Shape;3312;p362"/>
          <p:cNvPicPr preferRelativeResize="0"/>
          <p:nvPr/>
        </p:nvPicPr>
        <p:blipFill rotWithShape="1">
          <a:blip r:embed="rId2">
            <a:alphaModFix/>
          </a:blip>
          <a:srcRect/>
          <a:stretch/>
        </p:blipFill>
        <p:spPr>
          <a:xfrm>
            <a:off x="9548261" y="68406"/>
            <a:ext cx="2378850" cy="942837"/>
          </a:xfrm>
          <a:prstGeom prst="rect">
            <a:avLst/>
          </a:prstGeom>
          <a:noFill/>
          <a:ln>
            <a:noFill/>
          </a:ln>
        </p:spPr>
      </p:pic>
    </p:spTree>
    <p:extLst>
      <p:ext uri="{BB962C8B-B14F-4D97-AF65-F5344CB8AC3E}">
        <p14:creationId xmlns:p14="http://schemas.microsoft.com/office/powerpoint/2010/main" val="1514672507"/>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matchingName="15_Title Slide">
  <p:cSld name="15_Title Slide">
    <p:bg>
      <p:bgPr>
        <a:solidFill>
          <a:srgbClr val="0C70C8"/>
        </a:solidFill>
        <a:effectLst/>
      </p:bgPr>
    </p:bg>
    <p:spTree>
      <p:nvGrpSpPr>
        <p:cNvPr id="1" name="Shape 3313"/>
        <p:cNvGrpSpPr/>
        <p:nvPr/>
      </p:nvGrpSpPr>
      <p:grpSpPr>
        <a:xfrm>
          <a:off x="0" y="0"/>
          <a:ext cx="0" cy="0"/>
          <a:chOff x="0" y="0"/>
          <a:chExt cx="0" cy="0"/>
        </a:xfrm>
      </p:grpSpPr>
      <p:sp>
        <p:nvSpPr>
          <p:cNvPr id="3314" name="Google Shape;3314;p363"/>
          <p:cNvSpPr txBox="1">
            <a:spLocks noGrp="1"/>
          </p:cNvSpPr>
          <p:nvPr>
            <p:ph type="title"/>
          </p:nvPr>
        </p:nvSpPr>
        <p:spPr>
          <a:xfrm>
            <a:off x="803188" y="1236572"/>
            <a:ext cx="8254315" cy="351988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5400"/>
              <a:buFont typeface="Montserrat"/>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15" name="Google Shape;3315;p363"/>
          <p:cNvSpPr txBox="1">
            <a:spLocks noGrp="1"/>
          </p:cNvSpPr>
          <p:nvPr>
            <p:ph type="body" idx="1"/>
          </p:nvPr>
        </p:nvSpPr>
        <p:spPr>
          <a:xfrm>
            <a:off x="803275" y="5029200"/>
            <a:ext cx="7723188" cy="11128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800"/>
              <a:buNone/>
              <a:defRPr>
                <a:solidFill>
                  <a:schemeClr val="lt1"/>
                </a:solidFill>
              </a:defRPr>
            </a:lvl1pPr>
            <a:lvl2pPr marL="914400" lvl="1" indent="-228600" algn="l">
              <a:lnSpc>
                <a:spcPct val="90000"/>
              </a:lnSpc>
              <a:spcBef>
                <a:spcPts val="500"/>
              </a:spcBef>
              <a:spcAft>
                <a:spcPts val="0"/>
              </a:spcAft>
              <a:buClr>
                <a:schemeClr val="lt1"/>
              </a:buClr>
              <a:buSzPts val="2400"/>
              <a:buNone/>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16" name="Google Shape;3316;p363"/>
          <p:cNvSpPr txBox="1">
            <a:spLocks noGrp="1"/>
          </p:cNvSpPr>
          <p:nvPr>
            <p:ph type="sldNum" idx="12"/>
          </p:nvPr>
        </p:nvSpPr>
        <p:spPr>
          <a:xfrm>
            <a:off x="11445498" y="6365726"/>
            <a:ext cx="481614" cy="365125"/>
          </a:xfrm>
          <a:prstGeom prst="rect">
            <a:avLst/>
          </a:prstGeom>
          <a:solidFill>
            <a:srgbClr val="0C70C8"/>
          </a:solidFill>
          <a:ln>
            <a:noFill/>
          </a:ln>
        </p:spPr>
        <p:txBody>
          <a:bodyPr spcFirstLastPara="1" wrap="square" lIns="91425" tIns="45700" rIns="91425" bIns="45700" anchor="ctr" anchorCtr="0">
            <a:noAutofit/>
          </a:bodyPr>
          <a:lstStyle>
            <a:lvl1pPr marL="0" lvl="0" indent="0" algn="r">
              <a:spcBef>
                <a:spcPts val="0"/>
              </a:spcBef>
              <a:buNone/>
              <a:defRPr sz="1000" b="0" i="0">
                <a:solidFill>
                  <a:schemeClr val="lt1"/>
                </a:solidFill>
                <a:latin typeface="Montserrat Medium"/>
                <a:ea typeface="Montserrat Medium"/>
                <a:cs typeface="Montserrat Medium"/>
                <a:sym typeface="Montserrat Medium"/>
              </a:defRPr>
            </a:lvl1pPr>
            <a:lvl2pPr marL="0" lvl="1" indent="0" algn="r">
              <a:spcBef>
                <a:spcPts val="0"/>
              </a:spcBef>
              <a:buNone/>
              <a:defRPr sz="1000" b="0" i="0">
                <a:solidFill>
                  <a:schemeClr val="lt1"/>
                </a:solidFill>
                <a:latin typeface="Montserrat Medium"/>
                <a:ea typeface="Montserrat Medium"/>
                <a:cs typeface="Montserrat Medium"/>
                <a:sym typeface="Montserrat Medium"/>
              </a:defRPr>
            </a:lvl2pPr>
            <a:lvl3pPr marL="0" lvl="2" indent="0" algn="r">
              <a:spcBef>
                <a:spcPts val="0"/>
              </a:spcBef>
              <a:buNone/>
              <a:defRPr sz="1000" b="0" i="0">
                <a:solidFill>
                  <a:schemeClr val="lt1"/>
                </a:solidFill>
                <a:latin typeface="Montserrat Medium"/>
                <a:ea typeface="Montserrat Medium"/>
                <a:cs typeface="Montserrat Medium"/>
                <a:sym typeface="Montserrat Medium"/>
              </a:defRPr>
            </a:lvl3pPr>
            <a:lvl4pPr marL="0" lvl="3" indent="0" algn="r">
              <a:spcBef>
                <a:spcPts val="0"/>
              </a:spcBef>
              <a:buNone/>
              <a:defRPr sz="1000" b="0" i="0">
                <a:solidFill>
                  <a:schemeClr val="lt1"/>
                </a:solidFill>
                <a:latin typeface="Montserrat Medium"/>
                <a:ea typeface="Montserrat Medium"/>
                <a:cs typeface="Montserrat Medium"/>
                <a:sym typeface="Montserrat Medium"/>
              </a:defRPr>
            </a:lvl4pPr>
            <a:lvl5pPr marL="0" lvl="4" indent="0" algn="r">
              <a:spcBef>
                <a:spcPts val="0"/>
              </a:spcBef>
              <a:buNone/>
              <a:defRPr sz="1000" b="0" i="0">
                <a:solidFill>
                  <a:schemeClr val="lt1"/>
                </a:solidFill>
                <a:latin typeface="Montserrat Medium"/>
                <a:ea typeface="Montserrat Medium"/>
                <a:cs typeface="Montserrat Medium"/>
                <a:sym typeface="Montserrat Medium"/>
              </a:defRPr>
            </a:lvl5pPr>
            <a:lvl6pPr marL="0" lvl="5" indent="0" algn="r">
              <a:spcBef>
                <a:spcPts val="0"/>
              </a:spcBef>
              <a:buNone/>
              <a:defRPr sz="1000" b="0" i="0">
                <a:solidFill>
                  <a:schemeClr val="lt1"/>
                </a:solidFill>
                <a:latin typeface="Montserrat Medium"/>
                <a:ea typeface="Montserrat Medium"/>
                <a:cs typeface="Montserrat Medium"/>
                <a:sym typeface="Montserrat Medium"/>
              </a:defRPr>
            </a:lvl6pPr>
            <a:lvl7pPr marL="0" lvl="6" indent="0" algn="r">
              <a:spcBef>
                <a:spcPts val="0"/>
              </a:spcBef>
              <a:buNone/>
              <a:defRPr sz="1000" b="0" i="0">
                <a:solidFill>
                  <a:schemeClr val="lt1"/>
                </a:solidFill>
                <a:latin typeface="Montserrat Medium"/>
                <a:ea typeface="Montserrat Medium"/>
                <a:cs typeface="Montserrat Medium"/>
                <a:sym typeface="Montserrat Medium"/>
              </a:defRPr>
            </a:lvl7pPr>
            <a:lvl8pPr marL="0" lvl="7" indent="0" algn="r">
              <a:spcBef>
                <a:spcPts val="0"/>
              </a:spcBef>
              <a:buNone/>
              <a:defRPr sz="1000" b="0" i="0">
                <a:solidFill>
                  <a:schemeClr val="lt1"/>
                </a:solidFill>
                <a:latin typeface="Montserrat Medium"/>
                <a:ea typeface="Montserrat Medium"/>
                <a:cs typeface="Montserrat Medium"/>
                <a:sym typeface="Montserrat Medium"/>
              </a:defRPr>
            </a:lvl8pPr>
            <a:lvl9pPr marL="0" lvl="8" indent="0" algn="r">
              <a:spcBef>
                <a:spcPts val="0"/>
              </a:spcBef>
              <a:buNone/>
              <a:defRPr sz="1000" b="0" i="0">
                <a:solidFill>
                  <a:schemeClr val="lt1"/>
                </a:solidFill>
                <a:latin typeface="Montserrat Medium"/>
                <a:ea typeface="Montserrat Medium"/>
                <a:cs typeface="Montserrat Medium"/>
                <a:sym typeface="Montserrat Medium"/>
              </a:defRPr>
            </a:lvl9pPr>
          </a:lstStyle>
          <a:p>
            <a:pPr marL="0" lvl="0" indent="0" algn="r" rtl="0">
              <a:spcBef>
                <a:spcPts val="0"/>
              </a:spcBef>
              <a:spcAft>
                <a:spcPts val="0"/>
              </a:spcAft>
              <a:buNone/>
            </a:pPr>
            <a:fld id="{00000000-1234-1234-1234-123412341234}" type="slidenum">
              <a:rPr lang="en-US"/>
              <a:t>‹#›</a:t>
            </a:fld>
            <a:endParaRPr/>
          </a:p>
        </p:txBody>
      </p:sp>
      <p:pic>
        <p:nvPicPr>
          <p:cNvPr id="3317" name="Google Shape;3317;p363"/>
          <p:cNvPicPr preferRelativeResize="0"/>
          <p:nvPr/>
        </p:nvPicPr>
        <p:blipFill rotWithShape="1">
          <a:blip r:embed="rId2">
            <a:alphaModFix/>
          </a:blip>
          <a:srcRect/>
          <a:stretch/>
        </p:blipFill>
        <p:spPr>
          <a:xfrm>
            <a:off x="803185" y="671528"/>
            <a:ext cx="4878743" cy="1933648"/>
          </a:xfrm>
          <a:prstGeom prst="rect">
            <a:avLst/>
          </a:prstGeom>
          <a:noFill/>
          <a:ln>
            <a:noFill/>
          </a:ln>
        </p:spPr>
      </p:pic>
    </p:spTree>
    <p:extLst>
      <p:ext uri="{BB962C8B-B14F-4D97-AF65-F5344CB8AC3E}">
        <p14:creationId xmlns:p14="http://schemas.microsoft.com/office/powerpoint/2010/main" val="3964733330"/>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matchingName="40_Title Slide">
  <p:cSld name="40_Title Slide">
    <p:spTree>
      <p:nvGrpSpPr>
        <p:cNvPr id="1" name="Shape 3318"/>
        <p:cNvGrpSpPr/>
        <p:nvPr/>
      </p:nvGrpSpPr>
      <p:grpSpPr>
        <a:xfrm>
          <a:off x="0" y="0"/>
          <a:ext cx="0" cy="0"/>
          <a:chOff x="0" y="0"/>
          <a:chExt cx="0" cy="0"/>
        </a:xfrm>
      </p:grpSpPr>
      <p:pic>
        <p:nvPicPr>
          <p:cNvPr id="3319" name="Google Shape;3319;p364"/>
          <p:cNvPicPr preferRelativeResize="0"/>
          <p:nvPr/>
        </p:nvPicPr>
        <p:blipFill rotWithShape="1">
          <a:blip r:embed="rId2">
            <a:alphaModFix/>
          </a:blip>
          <a:srcRect/>
          <a:stretch/>
        </p:blipFill>
        <p:spPr>
          <a:xfrm>
            <a:off x="-2" y="-19241"/>
            <a:ext cx="12192001" cy="6877241"/>
          </a:xfrm>
          <a:prstGeom prst="rect">
            <a:avLst/>
          </a:prstGeom>
          <a:noFill/>
          <a:ln>
            <a:noFill/>
          </a:ln>
        </p:spPr>
      </p:pic>
      <p:sp>
        <p:nvSpPr>
          <p:cNvPr id="3320" name="Google Shape;3320;p364"/>
          <p:cNvSpPr/>
          <p:nvPr/>
        </p:nvSpPr>
        <p:spPr>
          <a:xfrm>
            <a:off x="-2" y="0"/>
            <a:ext cx="12192000" cy="6858000"/>
          </a:xfrm>
          <a:prstGeom prst="rect">
            <a:avLst/>
          </a:prstGeom>
          <a:solidFill>
            <a:srgbClr val="0C70C8">
              <a:alpha val="80392"/>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321" name="Google Shape;3321;p364"/>
          <p:cNvSpPr/>
          <p:nvPr/>
        </p:nvSpPr>
        <p:spPr>
          <a:xfrm>
            <a:off x="-3" y="0"/>
            <a:ext cx="7710410" cy="6858000"/>
          </a:xfrm>
          <a:prstGeom prst="rect">
            <a:avLst/>
          </a:prstGeom>
          <a:solidFill>
            <a:srgbClr val="0C70C8">
              <a:alpha val="80392"/>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322" name="Google Shape;3322;p364"/>
          <p:cNvSpPr txBox="1">
            <a:spLocks noGrp="1"/>
          </p:cNvSpPr>
          <p:nvPr>
            <p:ph type="sldNum" idx="12"/>
          </p:nvPr>
        </p:nvSpPr>
        <p:spPr>
          <a:xfrm>
            <a:off x="212816" y="6365726"/>
            <a:ext cx="481614" cy="365125"/>
          </a:xfrm>
          <a:prstGeom prst="rect">
            <a:avLst/>
          </a:prstGeom>
          <a:solidFill>
            <a:srgbClr val="0C70C8"/>
          </a:solidFill>
          <a:ln>
            <a:noFill/>
          </a:ln>
        </p:spPr>
        <p:txBody>
          <a:bodyPr spcFirstLastPara="1" wrap="square" lIns="91425" tIns="45700" rIns="91425" bIns="45700" anchor="ctr" anchorCtr="0">
            <a:noAutofit/>
          </a:bodyPr>
          <a:lstStyle>
            <a:lvl1pPr marL="0" lvl="0" indent="0" algn="l">
              <a:spcBef>
                <a:spcPts val="0"/>
              </a:spcBef>
              <a:buNone/>
              <a:defRPr sz="1000" b="0" i="0">
                <a:solidFill>
                  <a:schemeClr val="lt1"/>
                </a:solidFill>
                <a:latin typeface="Montserrat Medium"/>
                <a:ea typeface="Montserrat Medium"/>
                <a:cs typeface="Montserrat Medium"/>
                <a:sym typeface="Montserrat Medium"/>
              </a:defRPr>
            </a:lvl1pPr>
            <a:lvl2pPr marL="0" lvl="1" indent="0" algn="l">
              <a:spcBef>
                <a:spcPts val="0"/>
              </a:spcBef>
              <a:buNone/>
              <a:defRPr sz="1000" b="0" i="0">
                <a:solidFill>
                  <a:schemeClr val="lt1"/>
                </a:solidFill>
                <a:latin typeface="Montserrat Medium"/>
                <a:ea typeface="Montserrat Medium"/>
                <a:cs typeface="Montserrat Medium"/>
                <a:sym typeface="Montserrat Medium"/>
              </a:defRPr>
            </a:lvl2pPr>
            <a:lvl3pPr marL="0" lvl="2" indent="0" algn="l">
              <a:spcBef>
                <a:spcPts val="0"/>
              </a:spcBef>
              <a:buNone/>
              <a:defRPr sz="1000" b="0" i="0">
                <a:solidFill>
                  <a:schemeClr val="lt1"/>
                </a:solidFill>
                <a:latin typeface="Montserrat Medium"/>
                <a:ea typeface="Montserrat Medium"/>
                <a:cs typeface="Montserrat Medium"/>
                <a:sym typeface="Montserrat Medium"/>
              </a:defRPr>
            </a:lvl3pPr>
            <a:lvl4pPr marL="0" lvl="3" indent="0" algn="l">
              <a:spcBef>
                <a:spcPts val="0"/>
              </a:spcBef>
              <a:buNone/>
              <a:defRPr sz="1000" b="0" i="0">
                <a:solidFill>
                  <a:schemeClr val="lt1"/>
                </a:solidFill>
                <a:latin typeface="Montserrat Medium"/>
                <a:ea typeface="Montserrat Medium"/>
                <a:cs typeface="Montserrat Medium"/>
                <a:sym typeface="Montserrat Medium"/>
              </a:defRPr>
            </a:lvl4pPr>
            <a:lvl5pPr marL="0" lvl="4" indent="0" algn="l">
              <a:spcBef>
                <a:spcPts val="0"/>
              </a:spcBef>
              <a:buNone/>
              <a:defRPr sz="1000" b="0" i="0">
                <a:solidFill>
                  <a:schemeClr val="lt1"/>
                </a:solidFill>
                <a:latin typeface="Montserrat Medium"/>
                <a:ea typeface="Montserrat Medium"/>
                <a:cs typeface="Montserrat Medium"/>
                <a:sym typeface="Montserrat Medium"/>
              </a:defRPr>
            </a:lvl5pPr>
            <a:lvl6pPr marL="0" lvl="5" indent="0" algn="l">
              <a:spcBef>
                <a:spcPts val="0"/>
              </a:spcBef>
              <a:buNone/>
              <a:defRPr sz="1000" b="0" i="0">
                <a:solidFill>
                  <a:schemeClr val="lt1"/>
                </a:solidFill>
                <a:latin typeface="Montserrat Medium"/>
                <a:ea typeface="Montserrat Medium"/>
                <a:cs typeface="Montserrat Medium"/>
                <a:sym typeface="Montserrat Medium"/>
              </a:defRPr>
            </a:lvl6pPr>
            <a:lvl7pPr marL="0" lvl="6" indent="0" algn="l">
              <a:spcBef>
                <a:spcPts val="0"/>
              </a:spcBef>
              <a:buNone/>
              <a:defRPr sz="1000" b="0" i="0">
                <a:solidFill>
                  <a:schemeClr val="lt1"/>
                </a:solidFill>
                <a:latin typeface="Montserrat Medium"/>
                <a:ea typeface="Montserrat Medium"/>
                <a:cs typeface="Montserrat Medium"/>
                <a:sym typeface="Montserrat Medium"/>
              </a:defRPr>
            </a:lvl7pPr>
            <a:lvl8pPr marL="0" lvl="7" indent="0" algn="l">
              <a:spcBef>
                <a:spcPts val="0"/>
              </a:spcBef>
              <a:buNone/>
              <a:defRPr sz="1000" b="0" i="0">
                <a:solidFill>
                  <a:schemeClr val="lt1"/>
                </a:solidFill>
                <a:latin typeface="Montserrat Medium"/>
                <a:ea typeface="Montserrat Medium"/>
                <a:cs typeface="Montserrat Medium"/>
                <a:sym typeface="Montserrat Medium"/>
              </a:defRPr>
            </a:lvl8pPr>
            <a:lvl9pPr marL="0" lvl="8" indent="0" algn="l">
              <a:spcBef>
                <a:spcPts val="0"/>
              </a:spcBef>
              <a:buNone/>
              <a:defRPr sz="1000" b="0" i="0">
                <a:solidFill>
                  <a:schemeClr val="lt1"/>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a:p>
        </p:txBody>
      </p:sp>
      <p:sp>
        <p:nvSpPr>
          <p:cNvPr id="3323" name="Google Shape;3323;p364"/>
          <p:cNvSpPr txBox="1">
            <a:spLocks noGrp="1"/>
          </p:cNvSpPr>
          <p:nvPr>
            <p:ph type="title"/>
          </p:nvPr>
        </p:nvSpPr>
        <p:spPr>
          <a:xfrm>
            <a:off x="803188" y="1236572"/>
            <a:ext cx="6465517" cy="351988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5400"/>
              <a:buFont typeface="Calibri"/>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24" name="Google Shape;3324;p364"/>
          <p:cNvSpPr txBox="1">
            <a:spLocks noGrp="1"/>
          </p:cNvSpPr>
          <p:nvPr>
            <p:ph type="body" idx="1"/>
          </p:nvPr>
        </p:nvSpPr>
        <p:spPr>
          <a:xfrm>
            <a:off x="803275" y="5029200"/>
            <a:ext cx="6465430" cy="11128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800"/>
              <a:buFont typeface="Calibri"/>
              <a:buNone/>
              <a:defRPr>
                <a:solidFill>
                  <a:schemeClr val="lt1"/>
                </a:solidFill>
              </a:defRPr>
            </a:lvl1pPr>
            <a:lvl2pPr marL="914400" lvl="1" indent="-228600" algn="l">
              <a:lnSpc>
                <a:spcPct val="90000"/>
              </a:lnSpc>
              <a:spcBef>
                <a:spcPts val="500"/>
              </a:spcBef>
              <a:spcAft>
                <a:spcPts val="0"/>
              </a:spcAft>
              <a:buClr>
                <a:schemeClr val="lt1"/>
              </a:buClr>
              <a:buSzPts val="2400"/>
              <a:buNone/>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325" name="Google Shape;3325;p364"/>
          <p:cNvPicPr preferRelativeResize="0"/>
          <p:nvPr/>
        </p:nvPicPr>
        <p:blipFill rotWithShape="1">
          <a:blip r:embed="rId3">
            <a:alphaModFix/>
          </a:blip>
          <a:srcRect/>
          <a:stretch/>
        </p:blipFill>
        <p:spPr>
          <a:xfrm>
            <a:off x="9711132" y="3669246"/>
            <a:ext cx="2268052" cy="2972186"/>
          </a:xfrm>
          <a:prstGeom prst="rect">
            <a:avLst/>
          </a:prstGeom>
          <a:noFill/>
          <a:ln>
            <a:noFill/>
          </a:ln>
        </p:spPr>
      </p:pic>
    </p:spTree>
    <p:extLst>
      <p:ext uri="{BB962C8B-B14F-4D97-AF65-F5344CB8AC3E}">
        <p14:creationId xmlns:p14="http://schemas.microsoft.com/office/powerpoint/2010/main" val="2595855685"/>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matchingName="31_Title Slide">
  <p:cSld name="31_Title Slide">
    <p:spTree>
      <p:nvGrpSpPr>
        <p:cNvPr id="1" name="Shape 3326"/>
        <p:cNvGrpSpPr/>
        <p:nvPr/>
      </p:nvGrpSpPr>
      <p:grpSpPr>
        <a:xfrm>
          <a:off x="0" y="0"/>
          <a:ext cx="0" cy="0"/>
          <a:chOff x="0" y="0"/>
          <a:chExt cx="0" cy="0"/>
        </a:xfrm>
      </p:grpSpPr>
      <p:pic>
        <p:nvPicPr>
          <p:cNvPr id="3327" name="Google Shape;3327;p365"/>
          <p:cNvPicPr preferRelativeResize="0"/>
          <p:nvPr/>
        </p:nvPicPr>
        <p:blipFill rotWithShape="1">
          <a:blip r:embed="rId2">
            <a:alphaModFix/>
          </a:blip>
          <a:srcRect/>
          <a:stretch/>
        </p:blipFill>
        <p:spPr>
          <a:xfrm>
            <a:off x="-2" y="-19241"/>
            <a:ext cx="12192001" cy="6877241"/>
          </a:xfrm>
          <a:prstGeom prst="rect">
            <a:avLst/>
          </a:prstGeom>
          <a:noFill/>
          <a:ln>
            <a:noFill/>
          </a:ln>
        </p:spPr>
      </p:pic>
      <p:sp>
        <p:nvSpPr>
          <p:cNvPr id="3328" name="Google Shape;3328;p365"/>
          <p:cNvSpPr/>
          <p:nvPr/>
        </p:nvSpPr>
        <p:spPr>
          <a:xfrm>
            <a:off x="-2" y="0"/>
            <a:ext cx="12192000" cy="6858000"/>
          </a:xfrm>
          <a:prstGeom prst="rect">
            <a:avLst/>
          </a:prstGeom>
          <a:solidFill>
            <a:srgbClr val="0C70C8">
              <a:alpha val="80392"/>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329" name="Google Shape;3329;p365"/>
          <p:cNvSpPr/>
          <p:nvPr/>
        </p:nvSpPr>
        <p:spPr>
          <a:xfrm>
            <a:off x="-3" y="0"/>
            <a:ext cx="7710410" cy="6858000"/>
          </a:xfrm>
          <a:prstGeom prst="rect">
            <a:avLst/>
          </a:prstGeom>
          <a:solidFill>
            <a:srgbClr val="0C70C8">
              <a:alpha val="80392"/>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330" name="Google Shape;3330;p365"/>
          <p:cNvSpPr txBox="1">
            <a:spLocks noGrp="1"/>
          </p:cNvSpPr>
          <p:nvPr>
            <p:ph type="title"/>
          </p:nvPr>
        </p:nvSpPr>
        <p:spPr>
          <a:xfrm>
            <a:off x="264888" y="150075"/>
            <a:ext cx="6788912" cy="3447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000"/>
              <a:buFont typeface="Montserrat"/>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31" name="Google Shape;3331;p365"/>
          <p:cNvSpPr txBox="1">
            <a:spLocks noGrp="1"/>
          </p:cNvSpPr>
          <p:nvPr>
            <p:ph type="body" idx="1"/>
          </p:nvPr>
        </p:nvSpPr>
        <p:spPr>
          <a:xfrm>
            <a:off x="609600" y="2011680"/>
            <a:ext cx="6434380" cy="392715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lt1"/>
              </a:buClr>
              <a:buSzPts val="2000"/>
              <a:buChar char="•"/>
              <a:defRPr sz="2000">
                <a:solidFill>
                  <a:schemeClr val="lt1"/>
                </a:solidFill>
              </a:defRPr>
            </a:lvl1pPr>
            <a:lvl2pPr marL="914400" lvl="1" indent="-342900" algn="l">
              <a:lnSpc>
                <a:spcPct val="90000"/>
              </a:lnSpc>
              <a:spcBef>
                <a:spcPts val="500"/>
              </a:spcBef>
              <a:spcAft>
                <a:spcPts val="0"/>
              </a:spcAft>
              <a:buClr>
                <a:schemeClr val="lt1"/>
              </a:buClr>
              <a:buSzPts val="1800"/>
              <a:buChar char="•"/>
              <a:defRPr sz="1800">
                <a:solidFill>
                  <a:schemeClr val="lt1"/>
                </a:solidFill>
              </a:defRPr>
            </a:lvl2pPr>
            <a:lvl3pPr marL="1371600" lvl="2" indent="-330200" algn="l">
              <a:lnSpc>
                <a:spcPct val="90000"/>
              </a:lnSpc>
              <a:spcBef>
                <a:spcPts val="500"/>
              </a:spcBef>
              <a:spcAft>
                <a:spcPts val="0"/>
              </a:spcAft>
              <a:buClr>
                <a:schemeClr val="lt1"/>
              </a:buClr>
              <a:buSzPts val="1600"/>
              <a:buChar char="•"/>
              <a:defRPr sz="1600">
                <a:solidFill>
                  <a:schemeClr val="lt1"/>
                </a:solidFill>
              </a:defRPr>
            </a:lvl3pPr>
            <a:lvl4pPr marL="1828800" lvl="3" indent="-317500" algn="l">
              <a:lnSpc>
                <a:spcPct val="90000"/>
              </a:lnSpc>
              <a:spcBef>
                <a:spcPts val="500"/>
              </a:spcBef>
              <a:spcAft>
                <a:spcPts val="0"/>
              </a:spcAft>
              <a:buClr>
                <a:schemeClr val="lt1"/>
              </a:buClr>
              <a:buSzPts val="1400"/>
              <a:buChar char="•"/>
              <a:defRPr sz="1400">
                <a:solidFill>
                  <a:schemeClr val="lt1"/>
                </a:solidFill>
              </a:defRPr>
            </a:lvl4pPr>
            <a:lvl5pPr marL="2286000" lvl="4" indent="-317500" algn="l">
              <a:lnSpc>
                <a:spcPct val="90000"/>
              </a:lnSpc>
              <a:spcBef>
                <a:spcPts val="500"/>
              </a:spcBef>
              <a:spcAft>
                <a:spcPts val="0"/>
              </a:spcAft>
              <a:buClr>
                <a:schemeClr val="lt1"/>
              </a:buClr>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32" name="Google Shape;3332;p365"/>
          <p:cNvSpPr txBox="1">
            <a:spLocks noGrp="1"/>
          </p:cNvSpPr>
          <p:nvPr>
            <p:ph type="body" idx="2"/>
          </p:nvPr>
        </p:nvSpPr>
        <p:spPr>
          <a:xfrm>
            <a:off x="609600" y="1092416"/>
            <a:ext cx="6434380" cy="462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1" i="0">
                <a:solidFill>
                  <a:schemeClr val="lt1"/>
                </a:solidFill>
                <a:latin typeface="Montserrat SemiBold"/>
                <a:ea typeface="Montserrat SemiBold"/>
                <a:cs typeface="Montserrat SemiBold"/>
                <a:sym typeface="Montserrat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33" name="Google Shape;3333;p365"/>
          <p:cNvSpPr txBox="1">
            <a:spLocks noGrp="1"/>
          </p:cNvSpPr>
          <p:nvPr>
            <p:ph type="sldNum" idx="12"/>
          </p:nvPr>
        </p:nvSpPr>
        <p:spPr>
          <a:xfrm>
            <a:off x="368793" y="6365726"/>
            <a:ext cx="481614"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000" b="0" i="0">
                <a:solidFill>
                  <a:schemeClr val="lt1"/>
                </a:solidFill>
                <a:latin typeface="Montserrat Medium"/>
                <a:ea typeface="Montserrat Medium"/>
                <a:cs typeface="Montserrat Medium"/>
                <a:sym typeface="Montserrat Medium"/>
              </a:defRPr>
            </a:lvl1pPr>
            <a:lvl2pPr marL="0" marR="0" lvl="1" indent="0" algn="l">
              <a:spcBef>
                <a:spcPts val="0"/>
              </a:spcBef>
              <a:buNone/>
              <a:defRPr sz="1000" b="0" i="0">
                <a:solidFill>
                  <a:schemeClr val="lt1"/>
                </a:solidFill>
                <a:latin typeface="Montserrat Medium"/>
                <a:ea typeface="Montserrat Medium"/>
                <a:cs typeface="Montserrat Medium"/>
                <a:sym typeface="Montserrat Medium"/>
              </a:defRPr>
            </a:lvl2pPr>
            <a:lvl3pPr marL="0" marR="0" lvl="2" indent="0" algn="l">
              <a:spcBef>
                <a:spcPts val="0"/>
              </a:spcBef>
              <a:buNone/>
              <a:defRPr sz="1000" b="0" i="0">
                <a:solidFill>
                  <a:schemeClr val="lt1"/>
                </a:solidFill>
                <a:latin typeface="Montserrat Medium"/>
                <a:ea typeface="Montserrat Medium"/>
                <a:cs typeface="Montserrat Medium"/>
                <a:sym typeface="Montserrat Medium"/>
              </a:defRPr>
            </a:lvl3pPr>
            <a:lvl4pPr marL="0" marR="0" lvl="3" indent="0" algn="l">
              <a:spcBef>
                <a:spcPts val="0"/>
              </a:spcBef>
              <a:buNone/>
              <a:defRPr sz="1000" b="0" i="0">
                <a:solidFill>
                  <a:schemeClr val="lt1"/>
                </a:solidFill>
                <a:latin typeface="Montserrat Medium"/>
                <a:ea typeface="Montserrat Medium"/>
                <a:cs typeface="Montserrat Medium"/>
                <a:sym typeface="Montserrat Medium"/>
              </a:defRPr>
            </a:lvl4pPr>
            <a:lvl5pPr marL="0" marR="0" lvl="4" indent="0" algn="l">
              <a:spcBef>
                <a:spcPts val="0"/>
              </a:spcBef>
              <a:buNone/>
              <a:defRPr sz="1000" b="0" i="0">
                <a:solidFill>
                  <a:schemeClr val="lt1"/>
                </a:solidFill>
                <a:latin typeface="Montserrat Medium"/>
                <a:ea typeface="Montserrat Medium"/>
                <a:cs typeface="Montserrat Medium"/>
                <a:sym typeface="Montserrat Medium"/>
              </a:defRPr>
            </a:lvl5pPr>
            <a:lvl6pPr marL="0" marR="0" lvl="5" indent="0" algn="l">
              <a:spcBef>
                <a:spcPts val="0"/>
              </a:spcBef>
              <a:buNone/>
              <a:defRPr sz="1000" b="0" i="0">
                <a:solidFill>
                  <a:schemeClr val="lt1"/>
                </a:solidFill>
                <a:latin typeface="Montserrat Medium"/>
                <a:ea typeface="Montserrat Medium"/>
                <a:cs typeface="Montserrat Medium"/>
                <a:sym typeface="Montserrat Medium"/>
              </a:defRPr>
            </a:lvl6pPr>
            <a:lvl7pPr marL="0" marR="0" lvl="6" indent="0" algn="l">
              <a:spcBef>
                <a:spcPts val="0"/>
              </a:spcBef>
              <a:buNone/>
              <a:defRPr sz="1000" b="0" i="0">
                <a:solidFill>
                  <a:schemeClr val="lt1"/>
                </a:solidFill>
                <a:latin typeface="Montserrat Medium"/>
                <a:ea typeface="Montserrat Medium"/>
                <a:cs typeface="Montserrat Medium"/>
                <a:sym typeface="Montserrat Medium"/>
              </a:defRPr>
            </a:lvl7pPr>
            <a:lvl8pPr marL="0" marR="0" lvl="7" indent="0" algn="l">
              <a:spcBef>
                <a:spcPts val="0"/>
              </a:spcBef>
              <a:buNone/>
              <a:defRPr sz="1000" b="0" i="0">
                <a:solidFill>
                  <a:schemeClr val="lt1"/>
                </a:solidFill>
                <a:latin typeface="Montserrat Medium"/>
                <a:ea typeface="Montserrat Medium"/>
                <a:cs typeface="Montserrat Medium"/>
                <a:sym typeface="Montserrat Medium"/>
              </a:defRPr>
            </a:lvl8pPr>
            <a:lvl9pPr marL="0" marR="0" lvl="8" indent="0" algn="l">
              <a:spcBef>
                <a:spcPts val="0"/>
              </a:spcBef>
              <a:buNone/>
              <a:defRPr sz="1000" b="0" i="0">
                <a:solidFill>
                  <a:schemeClr val="lt1"/>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a:p>
        </p:txBody>
      </p:sp>
      <p:pic>
        <p:nvPicPr>
          <p:cNvPr id="3334" name="Google Shape;3334;p365"/>
          <p:cNvPicPr preferRelativeResize="0"/>
          <p:nvPr/>
        </p:nvPicPr>
        <p:blipFill rotWithShape="1">
          <a:blip r:embed="rId3">
            <a:alphaModFix/>
          </a:blip>
          <a:srcRect/>
          <a:stretch/>
        </p:blipFill>
        <p:spPr>
          <a:xfrm>
            <a:off x="9711132" y="3669246"/>
            <a:ext cx="2268052" cy="2972186"/>
          </a:xfrm>
          <a:prstGeom prst="rect">
            <a:avLst/>
          </a:prstGeom>
          <a:noFill/>
          <a:ln>
            <a:noFill/>
          </a:ln>
        </p:spPr>
      </p:pic>
    </p:spTree>
    <p:extLst>
      <p:ext uri="{BB962C8B-B14F-4D97-AF65-F5344CB8AC3E}">
        <p14:creationId xmlns:p14="http://schemas.microsoft.com/office/powerpoint/2010/main" val="2735693599"/>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matchingName="24_Title Slide">
  <p:cSld name="24_Title Slide">
    <p:spTree>
      <p:nvGrpSpPr>
        <p:cNvPr id="1" name="Shape 3335"/>
        <p:cNvGrpSpPr/>
        <p:nvPr/>
      </p:nvGrpSpPr>
      <p:grpSpPr>
        <a:xfrm>
          <a:off x="0" y="0"/>
          <a:ext cx="0" cy="0"/>
          <a:chOff x="0" y="0"/>
          <a:chExt cx="0" cy="0"/>
        </a:xfrm>
      </p:grpSpPr>
      <p:sp>
        <p:nvSpPr>
          <p:cNvPr id="3336" name="Google Shape;3336;p366"/>
          <p:cNvSpPr txBox="1">
            <a:spLocks noGrp="1"/>
          </p:cNvSpPr>
          <p:nvPr>
            <p:ph type="title"/>
          </p:nvPr>
        </p:nvSpPr>
        <p:spPr>
          <a:xfrm>
            <a:off x="264888" y="150075"/>
            <a:ext cx="6900512" cy="3447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C70C8"/>
              </a:buClr>
              <a:buSzPts val="2000"/>
              <a:buFont typeface="Montserrat"/>
              <a:buNone/>
              <a:defRPr sz="2000">
                <a:solidFill>
                  <a:srgbClr val="0C70C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37" name="Google Shape;3337;p366"/>
          <p:cNvSpPr txBox="1">
            <a:spLocks noGrp="1"/>
          </p:cNvSpPr>
          <p:nvPr>
            <p:ph type="body" idx="1"/>
          </p:nvPr>
        </p:nvSpPr>
        <p:spPr>
          <a:xfrm>
            <a:off x="609600" y="2011680"/>
            <a:ext cx="6670431" cy="392715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38" name="Google Shape;3338;p366"/>
          <p:cNvSpPr txBox="1">
            <a:spLocks noGrp="1"/>
          </p:cNvSpPr>
          <p:nvPr>
            <p:ph type="body" idx="2"/>
          </p:nvPr>
        </p:nvSpPr>
        <p:spPr>
          <a:xfrm>
            <a:off x="609600" y="1092416"/>
            <a:ext cx="6670431" cy="462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0A78"/>
              </a:buClr>
              <a:buSzPts val="2400"/>
              <a:buNone/>
              <a:defRPr sz="2400" b="1" i="0">
                <a:solidFill>
                  <a:srgbClr val="020A78"/>
                </a:solidFill>
                <a:latin typeface="Montserrat SemiBold"/>
                <a:ea typeface="Montserrat SemiBold"/>
                <a:cs typeface="Montserrat SemiBold"/>
                <a:sym typeface="Montserrat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339" name="Google Shape;3339;p366"/>
          <p:cNvGrpSpPr/>
          <p:nvPr/>
        </p:nvGrpSpPr>
        <p:grpSpPr>
          <a:xfrm>
            <a:off x="7702087" y="0"/>
            <a:ext cx="4489913" cy="6864955"/>
            <a:chOff x="7702087" y="0"/>
            <a:chExt cx="4489913" cy="6864955"/>
          </a:xfrm>
        </p:grpSpPr>
        <p:pic>
          <p:nvPicPr>
            <p:cNvPr id="3340" name="Google Shape;3340;p366"/>
            <p:cNvPicPr preferRelativeResize="0"/>
            <p:nvPr/>
          </p:nvPicPr>
          <p:blipFill rotWithShape="1">
            <a:blip r:embed="rId2">
              <a:alphaModFix/>
            </a:blip>
            <a:srcRect/>
            <a:stretch/>
          </p:blipFill>
          <p:spPr>
            <a:xfrm>
              <a:off x="7702087" y="0"/>
              <a:ext cx="4489913" cy="6858000"/>
            </a:xfrm>
            <a:prstGeom prst="rect">
              <a:avLst/>
            </a:prstGeom>
            <a:noFill/>
            <a:ln>
              <a:noFill/>
            </a:ln>
          </p:spPr>
        </p:pic>
        <p:sp>
          <p:nvSpPr>
            <p:cNvPr id="3341" name="Google Shape;3341;p366"/>
            <p:cNvSpPr/>
            <p:nvPr/>
          </p:nvSpPr>
          <p:spPr>
            <a:xfrm>
              <a:off x="7702087" y="6955"/>
              <a:ext cx="4489913" cy="6858000"/>
            </a:xfrm>
            <a:prstGeom prst="rect">
              <a:avLst/>
            </a:prstGeom>
            <a:solidFill>
              <a:srgbClr val="0C70C8">
                <a:alpha val="80392"/>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sp>
        <p:nvSpPr>
          <p:cNvPr id="3342" name="Google Shape;3342;p366"/>
          <p:cNvSpPr txBox="1">
            <a:spLocks noGrp="1"/>
          </p:cNvSpPr>
          <p:nvPr>
            <p:ph type="sldNum" idx="12"/>
          </p:nvPr>
        </p:nvSpPr>
        <p:spPr>
          <a:xfrm>
            <a:off x="368793" y="6365726"/>
            <a:ext cx="481614"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000" b="0" i="0">
                <a:solidFill>
                  <a:schemeClr val="dk1"/>
                </a:solidFill>
                <a:latin typeface="Montserrat Medium"/>
                <a:ea typeface="Montserrat Medium"/>
                <a:cs typeface="Montserrat Medium"/>
                <a:sym typeface="Montserrat Medium"/>
              </a:defRPr>
            </a:lvl1pPr>
            <a:lvl2pPr marL="0" lvl="1" indent="0" algn="l">
              <a:spcBef>
                <a:spcPts val="0"/>
              </a:spcBef>
              <a:buNone/>
              <a:defRPr sz="1000" b="0" i="0">
                <a:solidFill>
                  <a:schemeClr val="dk1"/>
                </a:solidFill>
                <a:latin typeface="Montserrat Medium"/>
                <a:ea typeface="Montserrat Medium"/>
                <a:cs typeface="Montserrat Medium"/>
                <a:sym typeface="Montserrat Medium"/>
              </a:defRPr>
            </a:lvl2pPr>
            <a:lvl3pPr marL="0" lvl="2" indent="0" algn="l">
              <a:spcBef>
                <a:spcPts val="0"/>
              </a:spcBef>
              <a:buNone/>
              <a:defRPr sz="1000" b="0" i="0">
                <a:solidFill>
                  <a:schemeClr val="dk1"/>
                </a:solidFill>
                <a:latin typeface="Montserrat Medium"/>
                <a:ea typeface="Montserrat Medium"/>
                <a:cs typeface="Montserrat Medium"/>
                <a:sym typeface="Montserrat Medium"/>
              </a:defRPr>
            </a:lvl3pPr>
            <a:lvl4pPr marL="0" lvl="3" indent="0" algn="l">
              <a:spcBef>
                <a:spcPts val="0"/>
              </a:spcBef>
              <a:buNone/>
              <a:defRPr sz="1000" b="0" i="0">
                <a:solidFill>
                  <a:schemeClr val="dk1"/>
                </a:solidFill>
                <a:latin typeface="Montserrat Medium"/>
                <a:ea typeface="Montserrat Medium"/>
                <a:cs typeface="Montserrat Medium"/>
                <a:sym typeface="Montserrat Medium"/>
              </a:defRPr>
            </a:lvl4pPr>
            <a:lvl5pPr marL="0" lvl="4" indent="0" algn="l">
              <a:spcBef>
                <a:spcPts val="0"/>
              </a:spcBef>
              <a:buNone/>
              <a:defRPr sz="1000" b="0" i="0">
                <a:solidFill>
                  <a:schemeClr val="dk1"/>
                </a:solidFill>
                <a:latin typeface="Montserrat Medium"/>
                <a:ea typeface="Montserrat Medium"/>
                <a:cs typeface="Montserrat Medium"/>
                <a:sym typeface="Montserrat Medium"/>
              </a:defRPr>
            </a:lvl5pPr>
            <a:lvl6pPr marL="0" lvl="5" indent="0" algn="l">
              <a:spcBef>
                <a:spcPts val="0"/>
              </a:spcBef>
              <a:buNone/>
              <a:defRPr sz="1000" b="0" i="0">
                <a:solidFill>
                  <a:schemeClr val="dk1"/>
                </a:solidFill>
                <a:latin typeface="Montserrat Medium"/>
                <a:ea typeface="Montserrat Medium"/>
                <a:cs typeface="Montserrat Medium"/>
                <a:sym typeface="Montserrat Medium"/>
              </a:defRPr>
            </a:lvl6pPr>
            <a:lvl7pPr marL="0" lvl="6" indent="0" algn="l">
              <a:spcBef>
                <a:spcPts val="0"/>
              </a:spcBef>
              <a:buNone/>
              <a:defRPr sz="1000" b="0" i="0">
                <a:solidFill>
                  <a:schemeClr val="dk1"/>
                </a:solidFill>
                <a:latin typeface="Montserrat Medium"/>
                <a:ea typeface="Montserrat Medium"/>
                <a:cs typeface="Montserrat Medium"/>
                <a:sym typeface="Montserrat Medium"/>
              </a:defRPr>
            </a:lvl7pPr>
            <a:lvl8pPr marL="0" lvl="7" indent="0" algn="l">
              <a:spcBef>
                <a:spcPts val="0"/>
              </a:spcBef>
              <a:buNone/>
              <a:defRPr sz="1000" b="0" i="0">
                <a:solidFill>
                  <a:schemeClr val="dk1"/>
                </a:solidFill>
                <a:latin typeface="Montserrat Medium"/>
                <a:ea typeface="Montserrat Medium"/>
                <a:cs typeface="Montserrat Medium"/>
                <a:sym typeface="Montserrat Medium"/>
              </a:defRPr>
            </a:lvl8pPr>
            <a:lvl9pPr marL="0" lvl="8" indent="0" algn="l">
              <a:spcBef>
                <a:spcPts val="0"/>
              </a:spcBef>
              <a:buNone/>
              <a:defRPr sz="1000" b="0" i="0">
                <a:solidFill>
                  <a:schemeClr val="dk1"/>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a:p>
        </p:txBody>
      </p:sp>
      <p:pic>
        <p:nvPicPr>
          <p:cNvPr id="3343" name="Google Shape;3343;p366"/>
          <p:cNvPicPr preferRelativeResize="0"/>
          <p:nvPr/>
        </p:nvPicPr>
        <p:blipFill rotWithShape="1">
          <a:blip r:embed="rId3">
            <a:alphaModFix/>
          </a:blip>
          <a:srcRect/>
          <a:stretch/>
        </p:blipFill>
        <p:spPr>
          <a:xfrm>
            <a:off x="9711132" y="3669246"/>
            <a:ext cx="2268052" cy="2972186"/>
          </a:xfrm>
          <a:prstGeom prst="rect">
            <a:avLst/>
          </a:prstGeom>
          <a:noFill/>
          <a:ln>
            <a:noFill/>
          </a:ln>
        </p:spPr>
      </p:pic>
    </p:spTree>
    <p:extLst>
      <p:ext uri="{BB962C8B-B14F-4D97-AF65-F5344CB8AC3E}">
        <p14:creationId xmlns:p14="http://schemas.microsoft.com/office/powerpoint/2010/main" val="1538352896"/>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matchingName="25_Title Slide">
  <p:cSld name="25_Title Slide">
    <p:spTree>
      <p:nvGrpSpPr>
        <p:cNvPr id="1" name="Shape 3344"/>
        <p:cNvGrpSpPr/>
        <p:nvPr/>
      </p:nvGrpSpPr>
      <p:grpSpPr>
        <a:xfrm>
          <a:off x="0" y="0"/>
          <a:ext cx="0" cy="0"/>
          <a:chOff x="0" y="0"/>
          <a:chExt cx="0" cy="0"/>
        </a:xfrm>
      </p:grpSpPr>
      <p:sp>
        <p:nvSpPr>
          <p:cNvPr id="3345" name="Google Shape;3345;p367"/>
          <p:cNvSpPr txBox="1">
            <a:spLocks noGrp="1"/>
          </p:cNvSpPr>
          <p:nvPr>
            <p:ph type="body" idx="1"/>
          </p:nvPr>
        </p:nvSpPr>
        <p:spPr>
          <a:xfrm>
            <a:off x="5174150" y="2011680"/>
            <a:ext cx="6752961" cy="392715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46" name="Google Shape;3346;p367"/>
          <p:cNvSpPr txBox="1">
            <a:spLocks noGrp="1"/>
          </p:cNvSpPr>
          <p:nvPr>
            <p:ph type="body" idx="2"/>
          </p:nvPr>
        </p:nvSpPr>
        <p:spPr>
          <a:xfrm>
            <a:off x="5174150" y="1092416"/>
            <a:ext cx="6752961" cy="462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0A78"/>
              </a:buClr>
              <a:buSzPts val="2400"/>
              <a:buNone/>
              <a:defRPr sz="2400" b="1" i="0">
                <a:solidFill>
                  <a:srgbClr val="020A78"/>
                </a:solidFill>
                <a:latin typeface="Montserrat SemiBold"/>
                <a:ea typeface="Montserrat SemiBold"/>
                <a:cs typeface="Montserrat SemiBold"/>
                <a:sym typeface="Montserrat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347" name="Google Shape;3347;p367"/>
          <p:cNvGrpSpPr/>
          <p:nvPr/>
        </p:nvGrpSpPr>
        <p:grpSpPr>
          <a:xfrm flipH="1">
            <a:off x="0" y="0"/>
            <a:ext cx="4489913" cy="6864955"/>
            <a:chOff x="7702087" y="0"/>
            <a:chExt cx="4489913" cy="6864955"/>
          </a:xfrm>
        </p:grpSpPr>
        <p:pic>
          <p:nvPicPr>
            <p:cNvPr id="3348" name="Google Shape;3348;p367"/>
            <p:cNvPicPr preferRelativeResize="0"/>
            <p:nvPr/>
          </p:nvPicPr>
          <p:blipFill rotWithShape="1">
            <a:blip r:embed="rId2">
              <a:alphaModFix/>
            </a:blip>
            <a:srcRect/>
            <a:stretch/>
          </p:blipFill>
          <p:spPr>
            <a:xfrm>
              <a:off x="7702087" y="0"/>
              <a:ext cx="4489913" cy="6858000"/>
            </a:xfrm>
            <a:prstGeom prst="rect">
              <a:avLst/>
            </a:prstGeom>
            <a:noFill/>
            <a:ln>
              <a:noFill/>
            </a:ln>
          </p:spPr>
        </p:pic>
        <p:sp>
          <p:nvSpPr>
            <p:cNvPr id="3349" name="Google Shape;3349;p367"/>
            <p:cNvSpPr/>
            <p:nvPr/>
          </p:nvSpPr>
          <p:spPr>
            <a:xfrm>
              <a:off x="7702087" y="6955"/>
              <a:ext cx="4489913" cy="6858000"/>
            </a:xfrm>
            <a:prstGeom prst="rect">
              <a:avLst/>
            </a:prstGeom>
            <a:solidFill>
              <a:srgbClr val="0C70C8">
                <a:alpha val="80392"/>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sp>
        <p:nvSpPr>
          <p:cNvPr id="3350" name="Google Shape;3350;p367"/>
          <p:cNvSpPr txBox="1">
            <a:spLocks noGrp="1"/>
          </p:cNvSpPr>
          <p:nvPr>
            <p:ph type="sldNum" idx="12"/>
          </p:nvPr>
        </p:nvSpPr>
        <p:spPr>
          <a:xfrm>
            <a:off x="9183912" y="636572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chemeClr val="dk1"/>
                </a:solidFill>
                <a:latin typeface="Montserrat"/>
                <a:ea typeface="Montserrat"/>
                <a:cs typeface="Montserrat"/>
                <a:sym typeface="Montserrat"/>
              </a:defRPr>
            </a:lvl1pPr>
            <a:lvl2pPr marL="0" lvl="1" indent="0" algn="r">
              <a:spcBef>
                <a:spcPts val="0"/>
              </a:spcBef>
              <a:buNone/>
              <a:defRPr sz="1000">
                <a:solidFill>
                  <a:schemeClr val="dk1"/>
                </a:solidFill>
                <a:latin typeface="Montserrat"/>
                <a:ea typeface="Montserrat"/>
                <a:cs typeface="Montserrat"/>
                <a:sym typeface="Montserrat"/>
              </a:defRPr>
            </a:lvl2pPr>
            <a:lvl3pPr marL="0" lvl="2" indent="0" algn="r">
              <a:spcBef>
                <a:spcPts val="0"/>
              </a:spcBef>
              <a:buNone/>
              <a:defRPr sz="1000">
                <a:solidFill>
                  <a:schemeClr val="dk1"/>
                </a:solidFill>
                <a:latin typeface="Montserrat"/>
                <a:ea typeface="Montserrat"/>
                <a:cs typeface="Montserrat"/>
                <a:sym typeface="Montserrat"/>
              </a:defRPr>
            </a:lvl3pPr>
            <a:lvl4pPr marL="0" lvl="3" indent="0" algn="r">
              <a:spcBef>
                <a:spcPts val="0"/>
              </a:spcBef>
              <a:buNone/>
              <a:defRPr sz="1000">
                <a:solidFill>
                  <a:schemeClr val="dk1"/>
                </a:solidFill>
                <a:latin typeface="Montserrat"/>
                <a:ea typeface="Montserrat"/>
                <a:cs typeface="Montserrat"/>
                <a:sym typeface="Montserrat"/>
              </a:defRPr>
            </a:lvl4pPr>
            <a:lvl5pPr marL="0" lvl="4" indent="0" algn="r">
              <a:spcBef>
                <a:spcPts val="0"/>
              </a:spcBef>
              <a:buNone/>
              <a:defRPr sz="1000">
                <a:solidFill>
                  <a:schemeClr val="dk1"/>
                </a:solidFill>
                <a:latin typeface="Montserrat"/>
                <a:ea typeface="Montserrat"/>
                <a:cs typeface="Montserrat"/>
                <a:sym typeface="Montserrat"/>
              </a:defRPr>
            </a:lvl5pPr>
            <a:lvl6pPr marL="0" lvl="5" indent="0" algn="r">
              <a:spcBef>
                <a:spcPts val="0"/>
              </a:spcBef>
              <a:buNone/>
              <a:defRPr sz="1000">
                <a:solidFill>
                  <a:schemeClr val="dk1"/>
                </a:solidFill>
                <a:latin typeface="Montserrat"/>
                <a:ea typeface="Montserrat"/>
                <a:cs typeface="Montserrat"/>
                <a:sym typeface="Montserrat"/>
              </a:defRPr>
            </a:lvl6pPr>
            <a:lvl7pPr marL="0" lvl="6" indent="0" algn="r">
              <a:spcBef>
                <a:spcPts val="0"/>
              </a:spcBef>
              <a:buNone/>
              <a:defRPr sz="1000">
                <a:solidFill>
                  <a:schemeClr val="dk1"/>
                </a:solidFill>
                <a:latin typeface="Montserrat"/>
                <a:ea typeface="Montserrat"/>
                <a:cs typeface="Montserrat"/>
                <a:sym typeface="Montserrat"/>
              </a:defRPr>
            </a:lvl7pPr>
            <a:lvl8pPr marL="0" lvl="7" indent="0" algn="r">
              <a:spcBef>
                <a:spcPts val="0"/>
              </a:spcBef>
              <a:buNone/>
              <a:defRPr sz="1000">
                <a:solidFill>
                  <a:schemeClr val="dk1"/>
                </a:solidFill>
                <a:latin typeface="Montserrat"/>
                <a:ea typeface="Montserrat"/>
                <a:cs typeface="Montserrat"/>
                <a:sym typeface="Montserrat"/>
              </a:defRPr>
            </a:lvl8pPr>
            <a:lvl9pPr marL="0" lvl="8" indent="0" algn="r">
              <a:spcBef>
                <a:spcPts val="0"/>
              </a:spcBef>
              <a:buNone/>
              <a:defRPr sz="1000">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3351" name="Google Shape;3351;p367"/>
          <p:cNvSpPr/>
          <p:nvPr/>
        </p:nvSpPr>
        <p:spPr>
          <a:xfrm>
            <a:off x="74" y="-9728"/>
            <a:ext cx="4489839" cy="644893"/>
          </a:xfrm>
          <a:prstGeom prst="rect">
            <a:avLst/>
          </a:prstGeom>
          <a:solidFill>
            <a:srgbClr val="0C70C8"/>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352" name="Google Shape;3352;p367"/>
          <p:cNvSpPr txBox="1">
            <a:spLocks noGrp="1"/>
          </p:cNvSpPr>
          <p:nvPr>
            <p:ph type="title"/>
          </p:nvPr>
        </p:nvSpPr>
        <p:spPr>
          <a:xfrm>
            <a:off x="264890" y="150075"/>
            <a:ext cx="4225024" cy="3447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400"/>
              <a:buFont typeface="Montserrat"/>
              <a:buNone/>
              <a:defRPr sz="1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353" name="Google Shape;3353;p367"/>
          <p:cNvPicPr preferRelativeResize="0"/>
          <p:nvPr/>
        </p:nvPicPr>
        <p:blipFill rotWithShape="1">
          <a:blip r:embed="rId3">
            <a:alphaModFix/>
          </a:blip>
          <a:srcRect/>
          <a:stretch/>
        </p:blipFill>
        <p:spPr>
          <a:xfrm>
            <a:off x="336125" y="3669246"/>
            <a:ext cx="2268052" cy="2972186"/>
          </a:xfrm>
          <a:prstGeom prst="rect">
            <a:avLst/>
          </a:prstGeom>
          <a:noFill/>
          <a:ln>
            <a:noFill/>
          </a:ln>
        </p:spPr>
      </p:pic>
    </p:spTree>
    <p:extLst>
      <p:ext uri="{BB962C8B-B14F-4D97-AF65-F5344CB8AC3E}">
        <p14:creationId xmlns:p14="http://schemas.microsoft.com/office/powerpoint/2010/main" val="29516099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matchingName="39_Title Slide">
  <p:cSld name="39_Title Slide">
    <p:spTree>
      <p:nvGrpSpPr>
        <p:cNvPr id="1" name="Shape 3354"/>
        <p:cNvGrpSpPr/>
        <p:nvPr/>
      </p:nvGrpSpPr>
      <p:grpSpPr>
        <a:xfrm>
          <a:off x="0" y="0"/>
          <a:ext cx="0" cy="0"/>
          <a:chOff x="0" y="0"/>
          <a:chExt cx="0" cy="0"/>
        </a:xfrm>
      </p:grpSpPr>
      <p:sp>
        <p:nvSpPr>
          <p:cNvPr id="3355" name="Google Shape;3355;p368"/>
          <p:cNvSpPr txBox="1">
            <a:spLocks noGrp="1"/>
          </p:cNvSpPr>
          <p:nvPr>
            <p:ph type="body" idx="1"/>
          </p:nvPr>
        </p:nvSpPr>
        <p:spPr>
          <a:xfrm>
            <a:off x="5174150" y="2011680"/>
            <a:ext cx="6752961" cy="392715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56" name="Google Shape;3356;p368"/>
          <p:cNvSpPr txBox="1">
            <a:spLocks noGrp="1"/>
          </p:cNvSpPr>
          <p:nvPr>
            <p:ph type="body" idx="2"/>
          </p:nvPr>
        </p:nvSpPr>
        <p:spPr>
          <a:xfrm>
            <a:off x="5174150" y="1092416"/>
            <a:ext cx="6752961" cy="462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0A78"/>
              </a:buClr>
              <a:buSzPts val="2400"/>
              <a:buNone/>
              <a:defRPr sz="2400" b="1" i="0">
                <a:solidFill>
                  <a:srgbClr val="020A78"/>
                </a:solidFill>
                <a:latin typeface="Montserrat SemiBold"/>
                <a:ea typeface="Montserrat SemiBold"/>
                <a:cs typeface="Montserrat SemiBold"/>
                <a:sym typeface="Montserrat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357" name="Google Shape;3357;p368"/>
          <p:cNvGrpSpPr/>
          <p:nvPr/>
        </p:nvGrpSpPr>
        <p:grpSpPr>
          <a:xfrm flipH="1">
            <a:off x="0" y="0"/>
            <a:ext cx="4489913" cy="6864955"/>
            <a:chOff x="7702087" y="0"/>
            <a:chExt cx="4489913" cy="6864955"/>
          </a:xfrm>
        </p:grpSpPr>
        <p:pic>
          <p:nvPicPr>
            <p:cNvPr id="3358" name="Google Shape;3358;p368"/>
            <p:cNvPicPr preferRelativeResize="0"/>
            <p:nvPr/>
          </p:nvPicPr>
          <p:blipFill rotWithShape="1">
            <a:blip r:embed="rId2">
              <a:alphaModFix/>
            </a:blip>
            <a:srcRect/>
            <a:stretch/>
          </p:blipFill>
          <p:spPr>
            <a:xfrm>
              <a:off x="7702087" y="0"/>
              <a:ext cx="4489913" cy="6858000"/>
            </a:xfrm>
            <a:prstGeom prst="rect">
              <a:avLst/>
            </a:prstGeom>
            <a:noFill/>
            <a:ln>
              <a:noFill/>
            </a:ln>
          </p:spPr>
        </p:pic>
        <p:sp>
          <p:nvSpPr>
            <p:cNvPr id="3359" name="Google Shape;3359;p368"/>
            <p:cNvSpPr/>
            <p:nvPr/>
          </p:nvSpPr>
          <p:spPr>
            <a:xfrm>
              <a:off x="7702087" y="6955"/>
              <a:ext cx="4489913" cy="6858000"/>
            </a:xfrm>
            <a:prstGeom prst="rect">
              <a:avLst/>
            </a:prstGeom>
            <a:solidFill>
              <a:srgbClr val="0C70C8">
                <a:alpha val="80392"/>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sp>
        <p:nvSpPr>
          <p:cNvPr id="3360" name="Google Shape;3360;p368"/>
          <p:cNvSpPr txBox="1">
            <a:spLocks noGrp="1"/>
          </p:cNvSpPr>
          <p:nvPr>
            <p:ph type="sldNum" idx="12"/>
          </p:nvPr>
        </p:nvSpPr>
        <p:spPr>
          <a:xfrm>
            <a:off x="9183912" y="636572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chemeClr val="dk1"/>
                </a:solidFill>
                <a:latin typeface="Montserrat"/>
                <a:ea typeface="Montserrat"/>
                <a:cs typeface="Montserrat"/>
                <a:sym typeface="Montserrat"/>
              </a:defRPr>
            </a:lvl1pPr>
            <a:lvl2pPr marL="0" lvl="1" indent="0" algn="r">
              <a:spcBef>
                <a:spcPts val="0"/>
              </a:spcBef>
              <a:buNone/>
              <a:defRPr sz="1000">
                <a:solidFill>
                  <a:schemeClr val="dk1"/>
                </a:solidFill>
                <a:latin typeface="Montserrat"/>
                <a:ea typeface="Montserrat"/>
                <a:cs typeface="Montserrat"/>
                <a:sym typeface="Montserrat"/>
              </a:defRPr>
            </a:lvl2pPr>
            <a:lvl3pPr marL="0" lvl="2" indent="0" algn="r">
              <a:spcBef>
                <a:spcPts val="0"/>
              </a:spcBef>
              <a:buNone/>
              <a:defRPr sz="1000">
                <a:solidFill>
                  <a:schemeClr val="dk1"/>
                </a:solidFill>
                <a:latin typeface="Montserrat"/>
                <a:ea typeface="Montserrat"/>
                <a:cs typeface="Montserrat"/>
                <a:sym typeface="Montserrat"/>
              </a:defRPr>
            </a:lvl3pPr>
            <a:lvl4pPr marL="0" lvl="3" indent="0" algn="r">
              <a:spcBef>
                <a:spcPts val="0"/>
              </a:spcBef>
              <a:buNone/>
              <a:defRPr sz="1000">
                <a:solidFill>
                  <a:schemeClr val="dk1"/>
                </a:solidFill>
                <a:latin typeface="Montserrat"/>
                <a:ea typeface="Montserrat"/>
                <a:cs typeface="Montserrat"/>
                <a:sym typeface="Montserrat"/>
              </a:defRPr>
            </a:lvl4pPr>
            <a:lvl5pPr marL="0" lvl="4" indent="0" algn="r">
              <a:spcBef>
                <a:spcPts val="0"/>
              </a:spcBef>
              <a:buNone/>
              <a:defRPr sz="1000">
                <a:solidFill>
                  <a:schemeClr val="dk1"/>
                </a:solidFill>
                <a:latin typeface="Montserrat"/>
                <a:ea typeface="Montserrat"/>
                <a:cs typeface="Montserrat"/>
                <a:sym typeface="Montserrat"/>
              </a:defRPr>
            </a:lvl5pPr>
            <a:lvl6pPr marL="0" lvl="5" indent="0" algn="r">
              <a:spcBef>
                <a:spcPts val="0"/>
              </a:spcBef>
              <a:buNone/>
              <a:defRPr sz="1000">
                <a:solidFill>
                  <a:schemeClr val="dk1"/>
                </a:solidFill>
                <a:latin typeface="Montserrat"/>
                <a:ea typeface="Montserrat"/>
                <a:cs typeface="Montserrat"/>
                <a:sym typeface="Montserrat"/>
              </a:defRPr>
            </a:lvl6pPr>
            <a:lvl7pPr marL="0" lvl="6" indent="0" algn="r">
              <a:spcBef>
                <a:spcPts val="0"/>
              </a:spcBef>
              <a:buNone/>
              <a:defRPr sz="1000">
                <a:solidFill>
                  <a:schemeClr val="dk1"/>
                </a:solidFill>
                <a:latin typeface="Montserrat"/>
                <a:ea typeface="Montserrat"/>
                <a:cs typeface="Montserrat"/>
                <a:sym typeface="Montserrat"/>
              </a:defRPr>
            </a:lvl7pPr>
            <a:lvl8pPr marL="0" lvl="7" indent="0" algn="r">
              <a:spcBef>
                <a:spcPts val="0"/>
              </a:spcBef>
              <a:buNone/>
              <a:defRPr sz="1000">
                <a:solidFill>
                  <a:schemeClr val="dk1"/>
                </a:solidFill>
                <a:latin typeface="Montserrat"/>
                <a:ea typeface="Montserrat"/>
                <a:cs typeface="Montserrat"/>
                <a:sym typeface="Montserrat"/>
              </a:defRPr>
            </a:lvl8pPr>
            <a:lvl9pPr marL="0" lvl="8" indent="0" algn="r">
              <a:spcBef>
                <a:spcPts val="0"/>
              </a:spcBef>
              <a:buNone/>
              <a:defRPr sz="1000">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pic>
        <p:nvPicPr>
          <p:cNvPr id="3361" name="Google Shape;3361;p368"/>
          <p:cNvPicPr preferRelativeResize="0"/>
          <p:nvPr/>
        </p:nvPicPr>
        <p:blipFill rotWithShape="1">
          <a:blip r:embed="rId3">
            <a:alphaModFix/>
          </a:blip>
          <a:srcRect/>
          <a:stretch/>
        </p:blipFill>
        <p:spPr>
          <a:xfrm>
            <a:off x="336125" y="3669246"/>
            <a:ext cx="2268052" cy="2972186"/>
          </a:xfrm>
          <a:prstGeom prst="rect">
            <a:avLst/>
          </a:prstGeom>
          <a:noFill/>
          <a:ln>
            <a:noFill/>
          </a:ln>
        </p:spPr>
      </p:pic>
    </p:spTree>
    <p:extLst>
      <p:ext uri="{BB962C8B-B14F-4D97-AF65-F5344CB8AC3E}">
        <p14:creationId xmlns:p14="http://schemas.microsoft.com/office/powerpoint/2010/main" val="702244405"/>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matchingName="32_Title Slide">
  <p:cSld name="32_Title Slide">
    <p:spTree>
      <p:nvGrpSpPr>
        <p:cNvPr id="1" name="Shape 3362"/>
        <p:cNvGrpSpPr/>
        <p:nvPr/>
      </p:nvGrpSpPr>
      <p:grpSpPr>
        <a:xfrm>
          <a:off x="0" y="0"/>
          <a:ext cx="0" cy="0"/>
          <a:chOff x="0" y="0"/>
          <a:chExt cx="0" cy="0"/>
        </a:xfrm>
      </p:grpSpPr>
      <p:sp>
        <p:nvSpPr>
          <p:cNvPr id="3363" name="Google Shape;3363;p369"/>
          <p:cNvSpPr txBox="1">
            <a:spLocks noGrp="1"/>
          </p:cNvSpPr>
          <p:nvPr>
            <p:ph type="title"/>
          </p:nvPr>
        </p:nvSpPr>
        <p:spPr>
          <a:xfrm>
            <a:off x="264888" y="150075"/>
            <a:ext cx="6900512" cy="3447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C70C8"/>
              </a:buClr>
              <a:buSzPts val="2000"/>
              <a:buFont typeface="Montserrat"/>
              <a:buNone/>
              <a:defRPr sz="2000">
                <a:solidFill>
                  <a:srgbClr val="0C70C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64" name="Google Shape;3364;p369"/>
          <p:cNvSpPr txBox="1">
            <a:spLocks noGrp="1"/>
          </p:cNvSpPr>
          <p:nvPr>
            <p:ph type="body" idx="1"/>
          </p:nvPr>
        </p:nvSpPr>
        <p:spPr>
          <a:xfrm>
            <a:off x="609600" y="2011680"/>
            <a:ext cx="6670431" cy="392715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65" name="Google Shape;3365;p369"/>
          <p:cNvSpPr txBox="1">
            <a:spLocks noGrp="1"/>
          </p:cNvSpPr>
          <p:nvPr>
            <p:ph type="body" idx="2"/>
          </p:nvPr>
        </p:nvSpPr>
        <p:spPr>
          <a:xfrm>
            <a:off x="609600" y="1092416"/>
            <a:ext cx="6670431" cy="462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0A78"/>
              </a:buClr>
              <a:buSzPts val="2400"/>
              <a:buNone/>
              <a:defRPr sz="2400" b="1" i="0">
                <a:solidFill>
                  <a:srgbClr val="020A78"/>
                </a:solidFill>
                <a:latin typeface="Montserrat SemiBold"/>
                <a:ea typeface="Montserrat SemiBold"/>
                <a:cs typeface="Montserrat SemiBold"/>
                <a:sym typeface="Montserrat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366" name="Google Shape;3366;p369"/>
          <p:cNvGrpSpPr/>
          <p:nvPr/>
        </p:nvGrpSpPr>
        <p:grpSpPr>
          <a:xfrm>
            <a:off x="7702086" y="6955"/>
            <a:ext cx="4489914" cy="6877241"/>
            <a:chOff x="7702086" y="6955"/>
            <a:chExt cx="4489914" cy="6877241"/>
          </a:xfrm>
        </p:grpSpPr>
        <p:pic>
          <p:nvPicPr>
            <p:cNvPr id="3367" name="Google Shape;3367;p369"/>
            <p:cNvPicPr preferRelativeResize="0"/>
            <p:nvPr/>
          </p:nvPicPr>
          <p:blipFill rotWithShape="1">
            <a:blip r:embed="rId2">
              <a:alphaModFix/>
            </a:blip>
            <a:srcRect t="-86"/>
            <a:stretch/>
          </p:blipFill>
          <p:spPr>
            <a:xfrm>
              <a:off x="7702086" y="6955"/>
              <a:ext cx="4489914" cy="6851045"/>
            </a:xfrm>
            <a:prstGeom prst="rect">
              <a:avLst/>
            </a:prstGeom>
            <a:noFill/>
            <a:ln>
              <a:noFill/>
            </a:ln>
          </p:spPr>
        </p:pic>
        <p:sp>
          <p:nvSpPr>
            <p:cNvPr id="3368" name="Google Shape;3368;p369"/>
            <p:cNvSpPr/>
            <p:nvPr/>
          </p:nvSpPr>
          <p:spPr>
            <a:xfrm>
              <a:off x="7702087" y="6955"/>
              <a:ext cx="4489913" cy="6877241"/>
            </a:xfrm>
            <a:prstGeom prst="rect">
              <a:avLst/>
            </a:prstGeom>
            <a:solidFill>
              <a:srgbClr val="0C70C8">
                <a:alpha val="80392"/>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sp>
        <p:nvSpPr>
          <p:cNvPr id="3369" name="Google Shape;3369;p369"/>
          <p:cNvSpPr txBox="1">
            <a:spLocks noGrp="1"/>
          </p:cNvSpPr>
          <p:nvPr>
            <p:ph type="sldNum" idx="12"/>
          </p:nvPr>
        </p:nvSpPr>
        <p:spPr>
          <a:xfrm>
            <a:off x="368793" y="6365726"/>
            <a:ext cx="481614"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000" b="0" i="0">
                <a:solidFill>
                  <a:schemeClr val="dk1"/>
                </a:solidFill>
                <a:latin typeface="Montserrat Medium"/>
                <a:ea typeface="Montserrat Medium"/>
                <a:cs typeface="Montserrat Medium"/>
                <a:sym typeface="Montserrat Medium"/>
              </a:defRPr>
            </a:lvl1pPr>
            <a:lvl2pPr marL="0" lvl="1" indent="0" algn="l">
              <a:spcBef>
                <a:spcPts val="0"/>
              </a:spcBef>
              <a:buNone/>
              <a:defRPr sz="1000" b="0" i="0">
                <a:solidFill>
                  <a:schemeClr val="dk1"/>
                </a:solidFill>
                <a:latin typeface="Montserrat Medium"/>
                <a:ea typeface="Montserrat Medium"/>
                <a:cs typeface="Montserrat Medium"/>
                <a:sym typeface="Montserrat Medium"/>
              </a:defRPr>
            </a:lvl2pPr>
            <a:lvl3pPr marL="0" lvl="2" indent="0" algn="l">
              <a:spcBef>
                <a:spcPts val="0"/>
              </a:spcBef>
              <a:buNone/>
              <a:defRPr sz="1000" b="0" i="0">
                <a:solidFill>
                  <a:schemeClr val="dk1"/>
                </a:solidFill>
                <a:latin typeface="Montserrat Medium"/>
                <a:ea typeface="Montserrat Medium"/>
                <a:cs typeface="Montserrat Medium"/>
                <a:sym typeface="Montserrat Medium"/>
              </a:defRPr>
            </a:lvl3pPr>
            <a:lvl4pPr marL="0" lvl="3" indent="0" algn="l">
              <a:spcBef>
                <a:spcPts val="0"/>
              </a:spcBef>
              <a:buNone/>
              <a:defRPr sz="1000" b="0" i="0">
                <a:solidFill>
                  <a:schemeClr val="dk1"/>
                </a:solidFill>
                <a:latin typeface="Montserrat Medium"/>
                <a:ea typeface="Montserrat Medium"/>
                <a:cs typeface="Montserrat Medium"/>
                <a:sym typeface="Montserrat Medium"/>
              </a:defRPr>
            </a:lvl4pPr>
            <a:lvl5pPr marL="0" lvl="4" indent="0" algn="l">
              <a:spcBef>
                <a:spcPts val="0"/>
              </a:spcBef>
              <a:buNone/>
              <a:defRPr sz="1000" b="0" i="0">
                <a:solidFill>
                  <a:schemeClr val="dk1"/>
                </a:solidFill>
                <a:latin typeface="Montserrat Medium"/>
                <a:ea typeface="Montserrat Medium"/>
                <a:cs typeface="Montserrat Medium"/>
                <a:sym typeface="Montserrat Medium"/>
              </a:defRPr>
            </a:lvl5pPr>
            <a:lvl6pPr marL="0" lvl="5" indent="0" algn="l">
              <a:spcBef>
                <a:spcPts val="0"/>
              </a:spcBef>
              <a:buNone/>
              <a:defRPr sz="1000" b="0" i="0">
                <a:solidFill>
                  <a:schemeClr val="dk1"/>
                </a:solidFill>
                <a:latin typeface="Montserrat Medium"/>
                <a:ea typeface="Montserrat Medium"/>
                <a:cs typeface="Montserrat Medium"/>
                <a:sym typeface="Montserrat Medium"/>
              </a:defRPr>
            </a:lvl6pPr>
            <a:lvl7pPr marL="0" lvl="6" indent="0" algn="l">
              <a:spcBef>
                <a:spcPts val="0"/>
              </a:spcBef>
              <a:buNone/>
              <a:defRPr sz="1000" b="0" i="0">
                <a:solidFill>
                  <a:schemeClr val="dk1"/>
                </a:solidFill>
                <a:latin typeface="Montserrat Medium"/>
                <a:ea typeface="Montserrat Medium"/>
                <a:cs typeface="Montserrat Medium"/>
                <a:sym typeface="Montserrat Medium"/>
              </a:defRPr>
            </a:lvl7pPr>
            <a:lvl8pPr marL="0" lvl="7" indent="0" algn="l">
              <a:spcBef>
                <a:spcPts val="0"/>
              </a:spcBef>
              <a:buNone/>
              <a:defRPr sz="1000" b="0" i="0">
                <a:solidFill>
                  <a:schemeClr val="dk1"/>
                </a:solidFill>
                <a:latin typeface="Montserrat Medium"/>
                <a:ea typeface="Montserrat Medium"/>
                <a:cs typeface="Montserrat Medium"/>
                <a:sym typeface="Montserrat Medium"/>
              </a:defRPr>
            </a:lvl8pPr>
            <a:lvl9pPr marL="0" lvl="8" indent="0" algn="l">
              <a:spcBef>
                <a:spcPts val="0"/>
              </a:spcBef>
              <a:buNone/>
              <a:defRPr sz="1000" b="0" i="0">
                <a:solidFill>
                  <a:schemeClr val="dk1"/>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a:p>
        </p:txBody>
      </p:sp>
      <p:pic>
        <p:nvPicPr>
          <p:cNvPr id="3370" name="Google Shape;3370;p369"/>
          <p:cNvPicPr preferRelativeResize="0"/>
          <p:nvPr/>
        </p:nvPicPr>
        <p:blipFill rotWithShape="1">
          <a:blip r:embed="rId3">
            <a:alphaModFix/>
          </a:blip>
          <a:srcRect/>
          <a:stretch/>
        </p:blipFill>
        <p:spPr>
          <a:xfrm>
            <a:off x="9711132" y="3669246"/>
            <a:ext cx="2268052" cy="2972186"/>
          </a:xfrm>
          <a:prstGeom prst="rect">
            <a:avLst/>
          </a:prstGeom>
          <a:noFill/>
          <a:ln>
            <a:noFill/>
          </a:ln>
        </p:spPr>
      </p:pic>
    </p:spTree>
    <p:extLst>
      <p:ext uri="{BB962C8B-B14F-4D97-AF65-F5344CB8AC3E}">
        <p14:creationId xmlns:p14="http://schemas.microsoft.com/office/powerpoint/2010/main" val="1009366207"/>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matchingName="38_Title Slide">
  <p:cSld name="38_Title Slide">
    <p:spTree>
      <p:nvGrpSpPr>
        <p:cNvPr id="1" name="Shape 3371"/>
        <p:cNvGrpSpPr/>
        <p:nvPr/>
      </p:nvGrpSpPr>
      <p:grpSpPr>
        <a:xfrm>
          <a:off x="0" y="0"/>
          <a:ext cx="0" cy="0"/>
          <a:chOff x="0" y="0"/>
          <a:chExt cx="0" cy="0"/>
        </a:xfrm>
      </p:grpSpPr>
      <p:pic>
        <p:nvPicPr>
          <p:cNvPr id="3372" name="Google Shape;3372;p370"/>
          <p:cNvPicPr preferRelativeResize="0"/>
          <p:nvPr/>
        </p:nvPicPr>
        <p:blipFill rotWithShape="1">
          <a:blip r:embed="rId2">
            <a:alphaModFix/>
          </a:blip>
          <a:srcRect t="-86"/>
          <a:stretch/>
        </p:blipFill>
        <p:spPr>
          <a:xfrm>
            <a:off x="0" y="0"/>
            <a:ext cx="4489914" cy="6858000"/>
          </a:xfrm>
          <a:prstGeom prst="rect">
            <a:avLst/>
          </a:prstGeom>
          <a:noFill/>
          <a:ln>
            <a:noFill/>
          </a:ln>
        </p:spPr>
      </p:pic>
      <p:sp>
        <p:nvSpPr>
          <p:cNvPr id="3373" name="Google Shape;3373;p370"/>
          <p:cNvSpPr/>
          <p:nvPr/>
        </p:nvSpPr>
        <p:spPr>
          <a:xfrm>
            <a:off x="1" y="-26196"/>
            <a:ext cx="4489913" cy="6877241"/>
          </a:xfrm>
          <a:prstGeom prst="rect">
            <a:avLst/>
          </a:prstGeom>
          <a:solidFill>
            <a:srgbClr val="0C70C8">
              <a:alpha val="80392"/>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374" name="Google Shape;3374;p370"/>
          <p:cNvSpPr txBox="1">
            <a:spLocks noGrp="1"/>
          </p:cNvSpPr>
          <p:nvPr>
            <p:ph type="body" idx="1"/>
          </p:nvPr>
        </p:nvSpPr>
        <p:spPr>
          <a:xfrm>
            <a:off x="5174150" y="2011680"/>
            <a:ext cx="6752961" cy="392715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75" name="Google Shape;3375;p370"/>
          <p:cNvSpPr txBox="1">
            <a:spLocks noGrp="1"/>
          </p:cNvSpPr>
          <p:nvPr>
            <p:ph type="body" idx="2"/>
          </p:nvPr>
        </p:nvSpPr>
        <p:spPr>
          <a:xfrm>
            <a:off x="5174150" y="1092416"/>
            <a:ext cx="6752961" cy="462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0A78"/>
              </a:buClr>
              <a:buSzPts val="2400"/>
              <a:buNone/>
              <a:defRPr sz="2400" b="1" i="0">
                <a:solidFill>
                  <a:srgbClr val="020A78"/>
                </a:solidFill>
                <a:latin typeface="Montserrat SemiBold"/>
                <a:ea typeface="Montserrat SemiBold"/>
                <a:cs typeface="Montserrat SemiBold"/>
                <a:sym typeface="Montserrat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76" name="Google Shape;3376;p370"/>
          <p:cNvSpPr txBox="1">
            <a:spLocks noGrp="1"/>
          </p:cNvSpPr>
          <p:nvPr>
            <p:ph type="sldNum" idx="12"/>
          </p:nvPr>
        </p:nvSpPr>
        <p:spPr>
          <a:xfrm>
            <a:off x="9183912" y="636572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chemeClr val="dk1"/>
                </a:solidFill>
                <a:latin typeface="Montserrat"/>
                <a:ea typeface="Montserrat"/>
                <a:cs typeface="Montserrat"/>
                <a:sym typeface="Montserrat"/>
              </a:defRPr>
            </a:lvl1pPr>
            <a:lvl2pPr marL="0" lvl="1" indent="0" algn="r">
              <a:spcBef>
                <a:spcPts val="0"/>
              </a:spcBef>
              <a:buNone/>
              <a:defRPr sz="1000">
                <a:solidFill>
                  <a:schemeClr val="dk1"/>
                </a:solidFill>
                <a:latin typeface="Montserrat"/>
                <a:ea typeface="Montserrat"/>
                <a:cs typeface="Montserrat"/>
                <a:sym typeface="Montserrat"/>
              </a:defRPr>
            </a:lvl2pPr>
            <a:lvl3pPr marL="0" lvl="2" indent="0" algn="r">
              <a:spcBef>
                <a:spcPts val="0"/>
              </a:spcBef>
              <a:buNone/>
              <a:defRPr sz="1000">
                <a:solidFill>
                  <a:schemeClr val="dk1"/>
                </a:solidFill>
                <a:latin typeface="Montserrat"/>
                <a:ea typeface="Montserrat"/>
                <a:cs typeface="Montserrat"/>
                <a:sym typeface="Montserrat"/>
              </a:defRPr>
            </a:lvl3pPr>
            <a:lvl4pPr marL="0" lvl="3" indent="0" algn="r">
              <a:spcBef>
                <a:spcPts val="0"/>
              </a:spcBef>
              <a:buNone/>
              <a:defRPr sz="1000">
                <a:solidFill>
                  <a:schemeClr val="dk1"/>
                </a:solidFill>
                <a:latin typeface="Montserrat"/>
                <a:ea typeface="Montserrat"/>
                <a:cs typeface="Montserrat"/>
                <a:sym typeface="Montserrat"/>
              </a:defRPr>
            </a:lvl4pPr>
            <a:lvl5pPr marL="0" lvl="4" indent="0" algn="r">
              <a:spcBef>
                <a:spcPts val="0"/>
              </a:spcBef>
              <a:buNone/>
              <a:defRPr sz="1000">
                <a:solidFill>
                  <a:schemeClr val="dk1"/>
                </a:solidFill>
                <a:latin typeface="Montserrat"/>
                <a:ea typeface="Montserrat"/>
                <a:cs typeface="Montserrat"/>
                <a:sym typeface="Montserrat"/>
              </a:defRPr>
            </a:lvl5pPr>
            <a:lvl6pPr marL="0" lvl="5" indent="0" algn="r">
              <a:spcBef>
                <a:spcPts val="0"/>
              </a:spcBef>
              <a:buNone/>
              <a:defRPr sz="1000">
                <a:solidFill>
                  <a:schemeClr val="dk1"/>
                </a:solidFill>
                <a:latin typeface="Montserrat"/>
                <a:ea typeface="Montserrat"/>
                <a:cs typeface="Montserrat"/>
                <a:sym typeface="Montserrat"/>
              </a:defRPr>
            </a:lvl6pPr>
            <a:lvl7pPr marL="0" lvl="6" indent="0" algn="r">
              <a:spcBef>
                <a:spcPts val="0"/>
              </a:spcBef>
              <a:buNone/>
              <a:defRPr sz="1000">
                <a:solidFill>
                  <a:schemeClr val="dk1"/>
                </a:solidFill>
                <a:latin typeface="Montserrat"/>
                <a:ea typeface="Montserrat"/>
                <a:cs typeface="Montserrat"/>
                <a:sym typeface="Montserrat"/>
              </a:defRPr>
            </a:lvl7pPr>
            <a:lvl8pPr marL="0" lvl="7" indent="0" algn="r">
              <a:spcBef>
                <a:spcPts val="0"/>
              </a:spcBef>
              <a:buNone/>
              <a:defRPr sz="1000">
                <a:solidFill>
                  <a:schemeClr val="dk1"/>
                </a:solidFill>
                <a:latin typeface="Montserrat"/>
                <a:ea typeface="Montserrat"/>
                <a:cs typeface="Montserrat"/>
                <a:sym typeface="Montserrat"/>
              </a:defRPr>
            </a:lvl8pPr>
            <a:lvl9pPr marL="0" lvl="8" indent="0" algn="r">
              <a:spcBef>
                <a:spcPts val="0"/>
              </a:spcBef>
              <a:buNone/>
              <a:defRPr sz="1000">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pic>
        <p:nvPicPr>
          <p:cNvPr id="3377" name="Google Shape;3377;p370"/>
          <p:cNvPicPr preferRelativeResize="0"/>
          <p:nvPr/>
        </p:nvPicPr>
        <p:blipFill rotWithShape="1">
          <a:blip r:embed="rId3">
            <a:alphaModFix/>
          </a:blip>
          <a:srcRect/>
          <a:stretch/>
        </p:blipFill>
        <p:spPr>
          <a:xfrm>
            <a:off x="336125" y="3669246"/>
            <a:ext cx="2268052" cy="2972186"/>
          </a:xfrm>
          <a:prstGeom prst="rect">
            <a:avLst/>
          </a:prstGeom>
          <a:noFill/>
          <a:ln>
            <a:noFill/>
          </a:ln>
        </p:spPr>
      </p:pic>
    </p:spTree>
    <p:extLst>
      <p:ext uri="{BB962C8B-B14F-4D97-AF65-F5344CB8AC3E}">
        <p14:creationId xmlns:p14="http://schemas.microsoft.com/office/powerpoint/2010/main" val="1340511766"/>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378"/>
        <p:cNvGrpSpPr/>
        <p:nvPr/>
      </p:nvGrpSpPr>
      <p:grpSpPr>
        <a:xfrm>
          <a:off x="0" y="0"/>
          <a:ext cx="0" cy="0"/>
          <a:chOff x="0" y="0"/>
          <a:chExt cx="0" cy="0"/>
        </a:xfrm>
      </p:grpSpPr>
      <p:sp>
        <p:nvSpPr>
          <p:cNvPr id="3379" name="Google Shape;3379;p371"/>
          <p:cNvSpPr txBox="1">
            <a:spLocks noGrp="1"/>
          </p:cNvSpPr>
          <p:nvPr>
            <p:ph type="sldNum" idx="12"/>
          </p:nvPr>
        </p:nvSpPr>
        <p:spPr>
          <a:xfrm>
            <a:off x="9183912" y="636572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rgbClr val="888888"/>
                </a:solidFill>
                <a:latin typeface="Montserrat"/>
                <a:ea typeface="Montserrat"/>
                <a:cs typeface="Montserrat"/>
                <a:sym typeface="Montserrat"/>
              </a:defRPr>
            </a:lvl1pPr>
            <a:lvl2pPr marL="0" lvl="1" indent="0" algn="r">
              <a:spcBef>
                <a:spcPts val="0"/>
              </a:spcBef>
              <a:buNone/>
              <a:defRPr sz="1000">
                <a:solidFill>
                  <a:srgbClr val="888888"/>
                </a:solidFill>
                <a:latin typeface="Montserrat"/>
                <a:ea typeface="Montserrat"/>
                <a:cs typeface="Montserrat"/>
                <a:sym typeface="Montserrat"/>
              </a:defRPr>
            </a:lvl2pPr>
            <a:lvl3pPr marL="0" lvl="2" indent="0" algn="r">
              <a:spcBef>
                <a:spcPts val="0"/>
              </a:spcBef>
              <a:buNone/>
              <a:defRPr sz="1000">
                <a:solidFill>
                  <a:srgbClr val="888888"/>
                </a:solidFill>
                <a:latin typeface="Montserrat"/>
                <a:ea typeface="Montserrat"/>
                <a:cs typeface="Montserrat"/>
                <a:sym typeface="Montserrat"/>
              </a:defRPr>
            </a:lvl3pPr>
            <a:lvl4pPr marL="0" lvl="3" indent="0" algn="r">
              <a:spcBef>
                <a:spcPts val="0"/>
              </a:spcBef>
              <a:buNone/>
              <a:defRPr sz="1000">
                <a:solidFill>
                  <a:srgbClr val="888888"/>
                </a:solidFill>
                <a:latin typeface="Montserrat"/>
                <a:ea typeface="Montserrat"/>
                <a:cs typeface="Montserrat"/>
                <a:sym typeface="Montserrat"/>
              </a:defRPr>
            </a:lvl4pPr>
            <a:lvl5pPr marL="0" lvl="4" indent="0" algn="r">
              <a:spcBef>
                <a:spcPts val="0"/>
              </a:spcBef>
              <a:buNone/>
              <a:defRPr sz="1000">
                <a:solidFill>
                  <a:srgbClr val="888888"/>
                </a:solidFill>
                <a:latin typeface="Montserrat"/>
                <a:ea typeface="Montserrat"/>
                <a:cs typeface="Montserrat"/>
                <a:sym typeface="Montserrat"/>
              </a:defRPr>
            </a:lvl5pPr>
            <a:lvl6pPr marL="0" lvl="5" indent="0" algn="r">
              <a:spcBef>
                <a:spcPts val="0"/>
              </a:spcBef>
              <a:buNone/>
              <a:defRPr sz="1000">
                <a:solidFill>
                  <a:srgbClr val="888888"/>
                </a:solidFill>
                <a:latin typeface="Montserrat"/>
                <a:ea typeface="Montserrat"/>
                <a:cs typeface="Montserrat"/>
                <a:sym typeface="Montserrat"/>
              </a:defRPr>
            </a:lvl6pPr>
            <a:lvl7pPr marL="0" lvl="6" indent="0" algn="r">
              <a:spcBef>
                <a:spcPts val="0"/>
              </a:spcBef>
              <a:buNone/>
              <a:defRPr sz="1000">
                <a:solidFill>
                  <a:srgbClr val="888888"/>
                </a:solidFill>
                <a:latin typeface="Montserrat"/>
                <a:ea typeface="Montserrat"/>
                <a:cs typeface="Montserrat"/>
                <a:sym typeface="Montserrat"/>
              </a:defRPr>
            </a:lvl7pPr>
            <a:lvl8pPr marL="0" lvl="7" indent="0" algn="r">
              <a:spcBef>
                <a:spcPts val="0"/>
              </a:spcBef>
              <a:buNone/>
              <a:defRPr sz="1000">
                <a:solidFill>
                  <a:srgbClr val="888888"/>
                </a:solidFill>
                <a:latin typeface="Montserrat"/>
                <a:ea typeface="Montserrat"/>
                <a:cs typeface="Montserrat"/>
                <a:sym typeface="Montserrat"/>
              </a:defRPr>
            </a:lvl8pPr>
            <a:lvl9pPr marL="0" lvl="8" indent="0" algn="r">
              <a:spcBef>
                <a:spcPts val="0"/>
              </a:spcBef>
              <a:buNone/>
              <a:defRPr sz="1000">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3380" name="Google Shape;3380;p371"/>
          <p:cNvSpPr/>
          <p:nvPr/>
        </p:nvSpPr>
        <p:spPr>
          <a:xfrm>
            <a:off x="74" y="-1"/>
            <a:ext cx="12191925" cy="644893"/>
          </a:xfrm>
          <a:prstGeom prst="rect">
            <a:avLst/>
          </a:prstGeom>
          <a:solidFill>
            <a:srgbClr val="0C70C8"/>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381" name="Google Shape;3381;p371"/>
          <p:cNvSpPr txBox="1">
            <a:spLocks noGrp="1"/>
          </p:cNvSpPr>
          <p:nvPr>
            <p:ph type="title"/>
          </p:nvPr>
        </p:nvSpPr>
        <p:spPr>
          <a:xfrm>
            <a:off x="264888" y="150075"/>
            <a:ext cx="6900512" cy="3447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000"/>
              <a:buFont typeface="Montserrat"/>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382" name="Google Shape;3382;p371"/>
          <p:cNvPicPr preferRelativeResize="0"/>
          <p:nvPr/>
        </p:nvPicPr>
        <p:blipFill rotWithShape="1">
          <a:blip r:embed="rId2">
            <a:alphaModFix/>
          </a:blip>
          <a:srcRect/>
          <a:stretch/>
        </p:blipFill>
        <p:spPr>
          <a:xfrm>
            <a:off x="264888" y="5788014"/>
            <a:ext cx="2378850" cy="942837"/>
          </a:xfrm>
          <a:prstGeom prst="rect">
            <a:avLst/>
          </a:prstGeom>
          <a:noFill/>
          <a:ln>
            <a:noFill/>
          </a:ln>
        </p:spPr>
      </p:pic>
    </p:spTree>
    <p:extLst>
      <p:ext uri="{BB962C8B-B14F-4D97-AF65-F5344CB8AC3E}">
        <p14:creationId xmlns:p14="http://schemas.microsoft.com/office/powerpoint/2010/main" val="1193847423"/>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3383"/>
        <p:cNvGrpSpPr/>
        <p:nvPr/>
      </p:nvGrpSpPr>
      <p:grpSpPr>
        <a:xfrm>
          <a:off x="0" y="0"/>
          <a:ext cx="0" cy="0"/>
          <a:chOff x="0" y="0"/>
          <a:chExt cx="0" cy="0"/>
        </a:xfrm>
      </p:grpSpPr>
      <p:sp>
        <p:nvSpPr>
          <p:cNvPr id="3384" name="Google Shape;3384;p372"/>
          <p:cNvSpPr txBox="1">
            <a:spLocks noGrp="1"/>
          </p:cNvSpPr>
          <p:nvPr>
            <p:ph type="sldNum" idx="12"/>
          </p:nvPr>
        </p:nvSpPr>
        <p:spPr>
          <a:xfrm>
            <a:off x="9183912" y="636572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rgbClr val="888888"/>
                </a:solidFill>
                <a:latin typeface="Montserrat"/>
                <a:ea typeface="Montserrat"/>
                <a:cs typeface="Montserrat"/>
                <a:sym typeface="Montserrat"/>
              </a:defRPr>
            </a:lvl1pPr>
            <a:lvl2pPr marL="0" lvl="1" indent="0" algn="r">
              <a:spcBef>
                <a:spcPts val="0"/>
              </a:spcBef>
              <a:buNone/>
              <a:defRPr sz="1000">
                <a:solidFill>
                  <a:srgbClr val="888888"/>
                </a:solidFill>
                <a:latin typeface="Montserrat"/>
                <a:ea typeface="Montserrat"/>
                <a:cs typeface="Montserrat"/>
                <a:sym typeface="Montserrat"/>
              </a:defRPr>
            </a:lvl2pPr>
            <a:lvl3pPr marL="0" lvl="2" indent="0" algn="r">
              <a:spcBef>
                <a:spcPts val="0"/>
              </a:spcBef>
              <a:buNone/>
              <a:defRPr sz="1000">
                <a:solidFill>
                  <a:srgbClr val="888888"/>
                </a:solidFill>
                <a:latin typeface="Montserrat"/>
                <a:ea typeface="Montserrat"/>
                <a:cs typeface="Montserrat"/>
                <a:sym typeface="Montserrat"/>
              </a:defRPr>
            </a:lvl3pPr>
            <a:lvl4pPr marL="0" lvl="3" indent="0" algn="r">
              <a:spcBef>
                <a:spcPts val="0"/>
              </a:spcBef>
              <a:buNone/>
              <a:defRPr sz="1000">
                <a:solidFill>
                  <a:srgbClr val="888888"/>
                </a:solidFill>
                <a:latin typeface="Montserrat"/>
                <a:ea typeface="Montserrat"/>
                <a:cs typeface="Montserrat"/>
                <a:sym typeface="Montserrat"/>
              </a:defRPr>
            </a:lvl4pPr>
            <a:lvl5pPr marL="0" lvl="4" indent="0" algn="r">
              <a:spcBef>
                <a:spcPts val="0"/>
              </a:spcBef>
              <a:buNone/>
              <a:defRPr sz="1000">
                <a:solidFill>
                  <a:srgbClr val="888888"/>
                </a:solidFill>
                <a:latin typeface="Montserrat"/>
                <a:ea typeface="Montserrat"/>
                <a:cs typeface="Montserrat"/>
                <a:sym typeface="Montserrat"/>
              </a:defRPr>
            </a:lvl5pPr>
            <a:lvl6pPr marL="0" lvl="5" indent="0" algn="r">
              <a:spcBef>
                <a:spcPts val="0"/>
              </a:spcBef>
              <a:buNone/>
              <a:defRPr sz="1000">
                <a:solidFill>
                  <a:srgbClr val="888888"/>
                </a:solidFill>
                <a:latin typeface="Montserrat"/>
                <a:ea typeface="Montserrat"/>
                <a:cs typeface="Montserrat"/>
                <a:sym typeface="Montserrat"/>
              </a:defRPr>
            </a:lvl6pPr>
            <a:lvl7pPr marL="0" lvl="6" indent="0" algn="r">
              <a:spcBef>
                <a:spcPts val="0"/>
              </a:spcBef>
              <a:buNone/>
              <a:defRPr sz="1000">
                <a:solidFill>
                  <a:srgbClr val="888888"/>
                </a:solidFill>
                <a:latin typeface="Montserrat"/>
                <a:ea typeface="Montserrat"/>
                <a:cs typeface="Montserrat"/>
                <a:sym typeface="Montserrat"/>
              </a:defRPr>
            </a:lvl7pPr>
            <a:lvl8pPr marL="0" lvl="7" indent="0" algn="r">
              <a:spcBef>
                <a:spcPts val="0"/>
              </a:spcBef>
              <a:buNone/>
              <a:defRPr sz="1000">
                <a:solidFill>
                  <a:srgbClr val="888888"/>
                </a:solidFill>
                <a:latin typeface="Montserrat"/>
                <a:ea typeface="Montserrat"/>
                <a:cs typeface="Montserrat"/>
                <a:sym typeface="Montserrat"/>
              </a:defRPr>
            </a:lvl8pPr>
            <a:lvl9pPr marL="0" lvl="8" indent="0" algn="r">
              <a:spcBef>
                <a:spcPts val="0"/>
              </a:spcBef>
              <a:buNone/>
              <a:defRPr sz="1000">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3385" name="Google Shape;3385;p372"/>
          <p:cNvSpPr/>
          <p:nvPr/>
        </p:nvSpPr>
        <p:spPr>
          <a:xfrm>
            <a:off x="74" y="-1"/>
            <a:ext cx="12191925" cy="644893"/>
          </a:xfrm>
          <a:prstGeom prst="rect">
            <a:avLst/>
          </a:prstGeom>
          <a:solidFill>
            <a:srgbClr val="0C70C8"/>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386" name="Google Shape;3386;p372"/>
          <p:cNvSpPr txBox="1">
            <a:spLocks noGrp="1"/>
          </p:cNvSpPr>
          <p:nvPr>
            <p:ph type="title"/>
          </p:nvPr>
        </p:nvSpPr>
        <p:spPr>
          <a:xfrm>
            <a:off x="264888" y="150075"/>
            <a:ext cx="6900512" cy="3447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000"/>
              <a:buFont typeface="Montserrat"/>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87" name="Google Shape;3387;p372"/>
          <p:cNvSpPr txBox="1">
            <a:spLocks noGrp="1"/>
          </p:cNvSpPr>
          <p:nvPr>
            <p:ph type="body" idx="1"/>
          </p:nvPr>
        </p:nvSpPr>
        <p:spPr>
          <a:xfrm>
            <a:off x="836613" y="2011680"/>
            <a:ext cx="10501312" cy="392715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88" name="Google Shape;3388;p372"/>
          <p:cNvSpPr txBox="1">
            <a:spLocks noGrp="1"/>
          </p:cNvSpPr>
          <p:nvPr>
            <p:ph type="body" idx="2"/>
          </p:nvPr>
        </p:nvSpPr>
        <p:spPr>
          <a:xfrm>
            <a:off x="836613" y="1092416"/>
            <a:ext cx="10501312" cy="462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0A78"/>
              </a:buClr>
              <a:buSzPts val="2400"/>
              <a:buNone/>
              <a:defRPr sz="2400" b="1" i="0">
                <a:solidFill>
                  <a:srgbClr val="020A78"/>
                </a:solidFill>
                <a:latin typeface="Montserrat SemiBold"/>
                <a:ea typeface="Montserrat SemiBold"/>
                <a:cs typeface="Montserrat SemiBold"/>
                <a:sym typeface="Montserrat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389" name="Google Shape;3389;p372"/>
          <p:cNvPicPr preferRelativeResize="0"/>
          <p:nvPr/>
        </p:nvPicPr>
        <p:blipFill rotWithShape="1">
          <a:blip r:embed="rId2">
            <a:alphaModFix/>
          </a:blip>
          <a:srcRect/>
          <a:stretch/>
        </p:blipFill>
        <p:spPr>
          <a:xfrm>
            <a:off x="264888" y="5788014"/>
            <a:ext cx="2378850" cy="942837"/>
          </a:xfrm>
          <a:prstGeom prst="rect">
            <a:avLst/>
          </a:prstGeom>
          <a:noFill/>
          <a:ln>
            <a:noFill/>
          </a:ln>
        </p:spPr>
      </p:pic>
    </p:spTree>
    <p:extLst>
      <p:ext uri="{BB962C8B-B14F-4D97-AF65-F5344CB8AC3E}">
        <p14:creationId xmlns:p14="http://schemas.microsoft.com/office/powerpoint/2010/main" val="2549163034"/>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3390"/>
        <p:cNvGrpSpPr/>
        <p:nvPr/>
      </p:nvGrpSpPr>
      <p:grpSpPr>
        <a:xfrm>
          <a:off x="0" y="0"/>
          <a:ext cx="0" cy="0"/>
          <a:chOff x="0" y="0"/>
          <a:chExt cx="0" cy="0"/>
        </a:xfrm>
      </p:grpSpPr>
      <p:sp>
        <p:nvSpPr>
          <p:cNvPr id="3391" name="Google Shape;3391;p373"/>
          <p:cNvSpPr txBox="1">
            <a:spLocks noGrp="1"/>
          </p:cNvSpPr>
          <p:nvPr>
            <p:ph type="sldNum" idx="12"/>
          </p:nvPr>
        </p:nvSpPr>
        <p:spPr>
          <a:xfrm>
            <a:off x="9183912" y="636572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rgbClr val="888888"/>
                </a:solidFill>
                <a:latin typeface="Montserrat"/>
                <a:ea typeface="Montserrat"/>
                <a:cs typeface="Montserrat"/>
                <a:sym typeface="Montserrat"/>
              </a:defRPr>
            </a:lvl1pPr>
            <a:lvl2pPr marL="0" lvl="1" indent="0" algn="r">
              <a:spcBef>
                <a:spcPts val="0"/>
              </a:spcBef>
              <a:buNone/>
              <a:defRPr sz="1000">
                <a:solidFill>
                  <a:srgbClr val="888888"/>
                </a:solidFill>
                <a:latin typeface="Montserrat"/>
                <a:ea typeface="Montserrat"/>
                <a:cs typeface="Montserrat"/>
                <a:sym typeface="Montserrat"/>
              </a:defRPr>
            </a:lvl2pPr>
            <a:lvl3pPr marL="0" lvl="2" indent="0" algn="r">
              <a:spcBef>
                <a:spcPts val="0"/>
              </a:spcBef>
              <a:buNone/>
              <a:defRPr sz="1000">
                <a:solidFill>
                  <a:srgbClr val="888888"/>
                </a:solidFill>
                <a:latin typeface="Montserrat"/>
                <a:ea typeface="Montserrat"/>
                <a:cs typeface="Montserrat"/>
                <a:sym typeface="Montserrat"/>
              </a:defRPr>
            </a:lvl3pPr>
            <a:lvl4pPr marL="0" lvl="3" indent="0" algn="r">
              <a:spcBef>
                <a:spcPts val="0"/>
              </a:spcBef>
              <a:buNone/>
              <a:defRPr sz="1000">
                <a:solidFill>
                  <a:srgbClr val="888888"/>
                </a:solidFill>
                <a:latin typeface="Montserrat"/>
                <a:ea typeface="Montserrat"/>
                <a:cs typeface="Montserrat"/>
                <a:sym typeface="Montserrat"/>
              </a:defRPr>
            </a:lvl4pPr>
            <a:lvl5pPr marL="0" lvl="4" indent="0" algn="r">
              <a:spcBef>
                <a:spcPts val="0"/>
              </a:spcBef>
              <a:buNone/>
              <a:defRPr sz="1000">
                <a:solidFill>
                  <a:srgbClr val="888888"/>
                </a:solidFill>
                <a:latin typeface="Montserrat"/>
                <a:ea typeface="Montserrat"/>
                <a:cs typeface="Montserrat"/>
                <a:sym typeface="Montserrat"/>
              </a:defRPr>
            </a:lvl5pPr>
            <a:lvl6pPr marL="0" lvl="5" indent="0" algn="r">
              <a:spcBef>
                <a:spcPts val="0"/>
              </a:spcBef>
              <a:buNone/>
              <a:defRPr sz="1000">
                <a:solidFill>
                  <a:srgbClr val="888888"/>
                </a:solidFill>
                <a:latin typeface="Montserrat"/>
                <a:ea typeface="Montserrat"/>
                <a:cs typeface="Montserrat"/>
                <a:sym typeface="Montserrat"/>
              </a:defRPr>
            </a:lvl6pPr>
            <a:lvl7pPr marL="0" lvl="6" indent="0" algn="r">
              <a:spcBef>
                <a:spcPts val="0"/>
              </a:spcBef>
              <a:buNone/>
              <a:defRPr sz="1000">
                <a:solidFill>
                  <a:srgbClr val="888888"/>
                </a:solidFill>
                <a:latin typeface="Montserrat"/>
                <a:ea typeface="Montserrat"/>
                <a:cs typeface="Montserrat"/>
                <a:sym typeface="Montserrat"/>
              </a:defRPr>
            </a:lvl7pPr>
            <a:lvl8pPr marL="0" lvl="7" indent="0" algn="r">
              <a:spcBef>
                <a:spcPts val="0"/>
              </a:spcBef>
              <a:buNone/>
              <a:defRPr sz="1000">
                <a:solidFill>
                  <a:srgbClr val="888888"/>
                </a:solidFill>
                <a:latin typeface="Montserrat"/>
                <a:ea typeface="Montserrat"/>
                <a:cs typeface="Montserrat"/>
                <a:sym typeface="Montserrat"/>
              </a:defRPr>
            </a:lvl8pPr>
            <a:lvl9pPr marL="0" lvl="8" indent="0" algn="r">
              <a:spcBef>
                <a:spcPts val="0"/>
              </a:spcBef>
              <a:buNone/>
              <a:defRPr sz="1000">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3392" name="Google Shape;3392;p373"/>
          <p:cNvSpPr/>
          <p:nvPr/>
        </p:nvSpPr>
        <p:spPr>
          <a:xfrm>
            <a:off x="74" y="-1"/>
            <a:ext cx="12191925" cy="644893"/>
          </a:xfrm>
          <a:prstGeom prst="rect">
            <a:avLst/>
          </a:prstGeom>
          <a:solidFill>
            <a:srgbClr val="0C70C8"/>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393" name="Google Shape;3393;p373"/>
          <p:cNvSpPr txBox="1">
            <a:spLocks noGrp="1"/>
          </p:cNvSpPr>
          <p:nvPr>
            <p:ph type="title"/>
          </p:nvPr>
        </p:nvSpPr>
        <p:spPr>
          <a:xfrm>
            <a:off x="264888" y="150075"/>
            <a:ext cx="6900512" cy="3447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000"/>
              <a:buFont typeface="Montserrat"/>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94" name="Google Shape;3394;p373"/>
          <p:cNvSpPr txBox="1">
            <a:spLocks noGrp="1"/>
          </p:cNvSpPr>
          <p:nvPr>
            <p:ph type="body" idx="1"/>
          </p:nvPr>
        </p:nvSpPr>
        <p:spPr>
          <a:xfrm>
            <a:off x="6458552" y="2011680"/>
            <a:ext cx="5468560" cy="392715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95" name="Google Shape;3395;p373"/>
          <p:cNvSpPr txBox="1">
            <a:spLocks noGrp="1"/>
          </p:cNvSpPr>
          <p:nvPr>
            <p:ph type="body" idx="2"/>
          </p:nvPr>
        </p:nvSpPr>
        <p:spPr>
          <a:xfrm>
            <a:off x="6458552" y="1092416"/>
            <a:ext cx="5468560" cy="462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0A78"/>
              </a:buClr>
              <a:buSzPts val="2400"/>
              <a:buNone/>
              <a:defRPr sz="2400" b="1" i="0">
                <a:solidFill>
                  <a:srgbClr val="020A78"/>
                </a:solidFill>
                <a:latin typeface="Montserrat SemiBold"/>
                <a:ea typeface="Montserrat SemiBold"/>
                <a:cs typeface="Montserrat SemiBold"/>
                <a:sym typeface="Montserrat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396" name="Google Shape;3396;p373"/>
          <p:cNvPicPr preferRelativeResize="0"/>
          <p:nvPr/>
        </p:nvPicPr>
        <p:blipFill rotWithShape="1">
          <a:blip r:embed="rId2">
            <a:alphaModFix/>
          </a:blip>
          <a:srcRect/>
          <a:stretch/>
        </p:blipFill>
        <p:spPr>
          <a:xfrm>
            <a:off x="264888" y="5788014"/>
            <a:ext cx="2378850" cy="942837"/>
          </a:xfrm>
          <a:prstGeom prst="rect">
            <a:avLst/>
          </a:prstGeom>
          <a:noFill/>
          <a:ln>
            <a:noFill/>
          </a:ln>
        </p:spPr>
      </p:pic>
    </p:spTree>
    <p:extLst>
      <p:ext uri="{BB962C8B-B14F-4D97-AF65-F5344CB8AC3E}">
        <p14:creationId xmlns:p14="http://schemas.microsoft.com/office/powerpoint/2010/main" val="3533594517"/>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3397"/>
        <p:cNvGrpSpPr/>
        <p:nvPr/>
      </p:nvGrpSpPr>
      <p:grpSpPr>
        <a:xfrm>
          <a:off x="0" y="0"/>
          <a:ext cx="0" cy="0"/>
          <a:chOff x="0" y="0"/>
          <a:chExt cx="0" cy="0"/>
        </a:xfrm>
      </p:grpSpPr>
      <p:sp>
        <p:nvSpPr>
          <p:cNvPr id="3398" name="Google Shape;3398;p374"/>
          <p:cNvSpPr txBox="1">
            <a:spLocks noGrp="1"/>
          </p:cNvSpPr>
          <p:nvPr>
            <p:ph type="sldNum" idx="12"/>
          </p:nvPr>
        </p:nvSpPr>
        <p:spPr>
          <a:xfrm>
            <a:off x="9183912" y="636572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rgbClr val="888888"/>
                </a:solidFill>
                <a:latin typeface="Montserrat"/>
                <a:ea typeface="Montserrat"/>
                <a:cs typeface="Montserrat"/>
                <a:sym typeface="Montserrat"/>
              </a:defRPr>
            </a:lvl1pPr>
            <a:lvl2pPr marL="0" lvl="1" indent="0" algn="r">
              <a:spcBef>
                <a:spcPts val="0"/>
              </a:spcBef>
              <a:buNone/>
              <a:defRPr sz="1000">
                <a:solidFill>
                  <a:srgbClr val="888888"/>
                </a:solidFill>
                <a:latin typeface="Montserrat"/>
                <a:ea typeface="Montserrat"/>
                <a:cs typeface="Montserrat"/>
                <a:sym typeface="Montserrat"/>
              </a:defRPr>
            </a:lvl2pPr>
            <a:lvl3pPr marL="0" lvl="2" indent="0" algn="r">
              <a:spcBef>
                <a:spcPts val="0"/>
              </a:spcBef>
              <a:buNone/>
              <a:defRPr sz="1000">
                <a:solidFill>
                  <a:srgbClr val="888888"/>
                </a:solidFill>
                <a:latin typeface="Montserrat"/>
                <a:ea typeface="Montserrat"/>
                <a:cs typeface="Montserrat"/>
                <a:sym typeface="Montserrat"/>
              </a:defRPr>
            </a:lvl3pPr>
            <a:lvl4pPr marL="0" lvl="3" indent="0" algn="r">
              <a:spcBef>
                <a:spcPts val="0"/>
              </a:spcBef>
              <a:buNone/>
              <a:defRPr sz="1000">
                <a:solidFill>
                  <a:srgbClr val="888888"/>
                </a:solidFill>
                <a:latin typeface="Montserrat"/>
                <a:ea typeface="Montserrat"/>
                <a:cs typeface="Montserrat"/>
                <a:sym typeface="Montserrat"/>
              </a:defRPr>
            </a:lvl4pPr>
            <a:lvl5pPr marL="0" lvl="4" indent="0" algn="r">
              <a:spcBef>
                <a:spcPts val="0"/>
              </a:spcBef>
              <a:buNone/>
              <a:defRPr sz="1000">
                <a:solidFill>
                  <a:srgbClr val="888888"/>
                </a:solidFill>
                <a:latin typeface="Montserrat"/>
                <a:ea typeface="Montserrat"/>
                <a:cs typeface="Montserrat"/>
                <a:sym typeface="Montserrat"/>
              </a:defRPr>
            </a:lvl5pPr>
            <a:lvl6pPr marL="0" lvl="5" indent="0" algn="r">
              <a:spcBef>
                <a:spcPts val="0"/>
              </a:spcBef>
              <a:buNone/>
              <a:defRPr sz="1000">
                <a:solidFill>
                  <a:srgbClr val="888888"/>
                </a:solidFill>
                <a:latin typeface="Montserrat"/>
                <a:ea typeface="Montserrat"/>
                <a:cs typeface="Montserrat"/>
                <a:sym typeface="Montserrat"/>
              </a:defRPr>
            </a:lvl6pPr>
            <a:lvl7pPr marL="0" lvl="6" indent="0" algn="r">
              <a:spcBef>
                <a:spcPts val="0"/>
              </a:spcBef>
              <a:buNone/>
              <a:defRPr sz="1000">
                <a:solidFill>
                  <a:srgbClr val="888888"/>
                </a:solidFill>
                <a:latin typeface="Montserrat"/>
                <a:ea typeface="Montserrat"/>
                <a:cs typeface="Montserrat"/>
                <a:sym typeface="Montserrat"/>
              </a:defRPr>
            </a:lvl7pPr>
            <a:lvl8pPr marL="0" lvl="7" indent="0" algn="r">
              <a:spcBef>
                <a:spcPts val="0"/>
              </a:spcBef>
              <a:buNone/>
              <a:defRPr sz="1000">
                <a:solidFill>
                  <a:srgbClr val="888888"/>
                </a:solidFill>
                <a:latin typeface="Montserrat"/>
                <a:ea typeface="Montserrat"/>
                <a:cs typeface="Montserrat"/>
                <a:sym typeface="Montserrat"/>
              </a:defRPr>
            </a:lvl8pPr>
            <a:lvl9pPr marL="0" lvl="8" indent="0" algn="r">
              <a:spcBef>
                <a:spcPts val="0"/>
              </a:spcBef>
              <a:buNone/>
              <a:defRPr sz="1000">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3399" name="Google Shape;3399;p374"/>
          <p:cNvSpPr/>
          <p:nvPr/>
        </p:nvSpPr>
        <p:spPr>
          <a:xfrm>
            <a:off x="74" y="-1"/>
            <a:ext cx="12191925" cy="644893"/>
          </a:xfrm>
          <a:prstGeom prst="rect">
            <a:avLst/>
          </a:prstGeom>
          <a:solidFill>
            <a:srgbClr val="0C70C8"/>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400" name="Google Shape;3400;p374"/>
          <p:cNvSpPr txBox="1">
            <a:spLocks noGrp="1"/>
          </p:cNvSpPr>
          <p:nvPr>
            <p:ph type="title"/>
          </p:nvPr>
        </p:nvSpPr>
        <p:spPr>
          <a:xfrm>
            <a:off x="264888" y="150075"/>
            <a:ext cx="6900512" cy="3447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000"/>
              <a:buFont typeface="Montserrat"/>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01" name="Google Shape;3401;p374"/>
          <p:cNvSpPr txBox="1">
            <a:spLocks noGrp="1"/>
          </p:cNvSpPr>
          <p:nvPr>
            <p:ph type="body" idx="1"/>
          </p:nvPr>
        </p:nvSpPr>
        <p:spPr>
          <a:xfrm>
            <a:off x="375386" y="2011680"/>
            <a:ext cx="5468560" cy="392715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02" name="Google Shape;3402;p374"/>
          <p:cNvSpPr txBox="1">
            <a:spLocks noGrp="1"/>
          </p:cNvSpPr>
          <p:nvPr>
            <p:ph type="body" idx="2"/>
          </p:nvPr>
        </p:nvSpPr>
        <p:spPr>
          <a:xfrm>
            <a:off x="375386" y="1092416"/>
            <a:ext cx="5468560" cy="462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0A78"/>
              </a:buClr>
              <a:buSzPts val="2400"/>
              <a:buNone/>
              <a:defRPr sz="2400" b="1" i="0">
                <a:solidFill>
                  <a:srgbClr val="020A78"/>
                </a:solidFill>
                <a:latin typeface="Montserrat SemiBold"/>
                <a:ea typeface="Montserrat SemiBold"/>
                <a:cs typeface="Montserrat SemiBold"/>
                <a:sym typeface="Montserrat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403" name="Google Shape;3403;p374"/>
          <p:cNvPicPr preferRelativeResize="0"/>
          <p:nvPr/>
        </p:nvPicPr>
        <p:blipFill rotWithShape="1">
          <a:blip r:embed="rId2">
            <a:alphaModFix/>
          </a:blip>
          <a:srcRect/>
          <a:stretch/>
        </p:blipFill>
        <p:spPr>
          <a:xfrm>
            <a:off x="264888" y="5788014"/>
            <a:ext cx="2378850" cy="942837"/>
          </a:xfrm>
          <a:prstGeom prst="rect">
            <a:avLst/>
          </a:prstGeom>
          <a:noFill/>
          <a:ln>
            <a:noFill/>
          </a:ln>
        </p:spPr>
      </p:pic>
    </p:spTree>
    <p:extLst>
      <p:ext uri="{BB962C8B-B14F-4D97-AF65-F5344CB8AC3E}">
        <p14:creationId xmlns:p14="http://schemas.microsoft.com/office/powerpoint/2010/main" val="2761886111"/>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3404"/>
        <p:cNvGrpSpPr/>
        <p:nvPr/>
      </p:nvGrpSpPr>
      <p:grpSpPr>
        <a:xfrm>
          <a:off x="0" y="0"/>
          <a:ext cx="0" cy="0"/>
          <a:chOff x="0" y="0"/>
          <a:chExt cx="0" cy="0"/>
        </a:xfrm>
      </p:grpSpPr>
      <p:sp>
        <p:nvSpPr>
          <p:cNvPr id="3405" name="Google Shape;3405;p375"/>
          <p:cNvSpPr txBox="1">
            <a:spLocks noGrp="1"/>
          </p:cNvSpPr>
          <p:nvPr>
            <p:ph type="sldNum" idx="12"/>
          </p:nvPr>
        </p:nvSpPr>
        <p:spPr>
          <a:xfrm>
            <a:off x="9183912" y="636572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rgbClr val="888888"/>
                </a:solidFill>
                <a:latin typeface="Montserrat"/>
                <a:ea typeface="Montserrat"/>
                <a:cs typeface="Montserrat"/>
                <a:sym typeface="Montserrat"/>
              </a:defRPr>
            </a:lvl1pPr>
            <a:lvl2pPr marL="0" lvl="1" indent="0" algn="r">
              <a:spcBef>
                <a:spcPts val="0"/>
              </a:spcBef>
              <a:buNone/>
              <a:defRPr sz="1000">
                <a:solidFill>
                  <a:srgbClr val="888888"/>
                </a:solidFill>
                <a:latin typeface="Montserrat"/>
                <a:ea typeface="Montserrat"/>
                <a:cs typeface="Montserrat"/>
                <a:sym typeface="Montserrat"/>
              </a:defRPr>
            </a:lvl2pPr>
            <a:lvl3pPr marL="0" lvl="2" indent="0" algn="r">
              <a:spcBef>
                <a:spcPts val="0"/>
              </a:spcBef>
              <a:buNone/>
              <a:defRPr sz="1000">
                <a:solidFill>
                  <a:srgbClr val="888888"/>
                </a:solidFill>
                <a:latin typeface="Montserrat"/>
                <a:ea typeface="Montserrat"/>
                <a:cs typeface="Montserrat"/>
                <a:sym typeface="Montserrat"/>
              </a:defRPr>
            </a:lvl3pPr>
            <a:lvl4pPr marL="0" lvl="3" indent="0" algn="r">
              <a:spcBef>
                <a:spcPts val="0"/>
              </a:spcBef>
              <a:buNone/>
              <a:defRPr sz="1000">
                <a:solidFill>
                  <a:srgbClr val="888888"/>
                </a:solidFill>
                <a:latin typeface="Montserrat"/>
                <a:ea typeface="Montserrat"/>
                <a:cs typeface="Montserrat"/>
                <a:sym typeface="Montserrat"/>
              </a:defRPr>
            </a:lvl4pPr>
            <a:lvl5pPr marL="0" lvl="4" indent="0" algn="r">
              <a:spcBef>
                <a:spcPts val="0"/>
              </a:spcBef>
              <a:buNone/>
              <a:defRPr sz="1000">
                <a:solidFill>
                  <a:srgbClr val="888888"/>
                </a:solidFill>
                <a:latin typeface="Montserrat"/>
                <a:ea typeface="Montserrat"/>
                <a:cs typeface="Montserrat"/>
                <a:sym typeface="Montserrat"/>
              </a:defRPr>
            </a:lvl5pPr>
            <a:lvl6pPr marL="0" lvl="5" indent="0" algn="r">
              <a:spcBef>
                <a:spcPts val="0"/>
              </a:spcBef>
              <a:buNone/>
              <a:defRPr sz="1000">
                <a:solidFill>
                  <a:srgbClr val="888888"/>
                </a:solidFill>
                <a:latin typeface="Montserrat"/>
                <a:ea typeface="Montserrat"/>
                <a:cs typeface="Montserrat"/>
                <a:sym typeface="Montserrat"/>
              </a:defRPr>
            </a:lvl6pPr>
            <a:lvl7pPr marL="0" lvl="6" indent="0" algn="r">
              <a:spcBef>
                <a:spcPts val="0"/>
              </a:spcBef>
              <a:buNone/>
              <a:defRPr sz="1000">
                <a:solidFill>
                  <a:srgbClr val="888888"/>
                </a:solidFill>
                <a:latin typeface="Montserrat"/>
                <a:ea typeface="Montserrat"/>
                <a:cs typeface="Montserrat"/>
                <a:sym typeface="Montserrat"/>
              </a:defRPr>
            </a:lvl7pPr>
            <a:lvl8pPr marL="0" lvl="7" indent="0" algn="r">
              <a:spcBef>
                <a:spcPts val="0"/>
              </a:spcBef>
              <a:buNone/>
              <a:defRPr sz="1000">
                <a:solidFill>
                  <a:srgbClr val="888888"/>
                </a:solidFill>
                <a:latin typeface="Montserrat"/>
                <a:ea typeface="Montserrat"/>
                <a:cs typeface="Montserrat"/>
                <a:sym typeface="Montserrat"/>
              </a:defRPr>
            </a:lvl8pPr>
            <a:lvl9pPr marL="0" lvl="8" indent="0" algn="r">
              <a:spcBef>
                <a:spcPts val="0"/>
              </a:spcBef>
              <a:buNone/>
              <a:defRPr sz="1000">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3406" name="Google Shape;3406;p375"/>
          <p:cNvSpPr/>
          <p:nvPr/>
        </p:nvSpPr>
        <p:spPr>
          <a:xfrm>
            <a:off x="76" y="-9728"/>
            <a:ext cx="6095924" cy="6867728"/>
          </a:xfrm>
          <a:prstGeom prst="rect">
            <a:avLst/>
          </a:prstGeom>
          <a:solidFill>
            <a:srgbClr val="0C70C8"/>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407" name="Google Shape;3407;p375"/>
          <p:cNvSpPr txBox="1">
            <a:spLocks noGrp="1"/>
          </p:cNvSpPr>
          <p:nvPr>
            <p:ph type="body" idx="1"/>
          </p:nvPr>
        </p:nvSpPr>
        <p:spPr>
          <a:xfrm>
            <a:off x="375386" y="2011680"/>
            <a:ext cx="5468560" cy="392715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lt1"/>
              </a:buClr>
              <a:buSzPts val="2000"/>
              <a:buChar char="•"/>
              <a:defRPr sz="2000">
                <a:solidFill>
                  <a:schemeClr val="lt1"/>
                </a:solidFill>
              </a:defRPr>
            </a:lvl1pPr>
            <a:lvl2pPr marL="914400" lvl="1" indent="-342900" algn="l">
              <a:lnSpc>
                <a:spcPct val="90000"/>
              </a:lnSpc>
              <a:spcBef>
                <a:spcPts val="500"/>
              </a:spcBef>
              <a:spcAft>
                <a:spcPts val="0"/>
              </a:spcAft>
              <a:buClr>
                <a:schemeClr val="lt1"/>
              </a:buClr>
              <a:buSzPts val="1800"/>
              <a:buChar char="•"/>
              <a:defRPr sz="1800">
                <a:solidFill>
                  <a:schemeClr val="lt1"/>
                </a:solidFill>
              </a:defRPr>
            </a:lvl2pPr>
            <a:lvl3pPr marL="1371600" lvl="2" indent="-330200" algn="l">
              <a:lnSpc>
                <a:spcPct val="90000"/>
              </a:lnSpc>
              <a:spcBef>
                <a:spcPts val="500"/>
              </a:spcBef>
              <a:spcAft>
                <a:spcPts val="0"/>
              </a:spcAft>
              <a:buClr>
                <a:schemeClr val="lt1"/>
              </a:buClr>
              <a:buSzPts val="1600"/>
              <a:buChar char="•"/>
              <a:defRPr sz="1600">
                <a:solidFill>
                  <a:schemeClr val="lt1"/>
                </a:solidFill>
              </a:defRPr>
            </a:lvl3pPr>
            <a:lvl4pPr marL="1828800" lvl="3" indent="-317500" algn="l">
              <a:lnSpc>
                <a:spcPct val="90000"/>
              </a:lnSpc>
              <a:spcBef>
                <a:spcPts val="500"/>
              </a:spcBef>
              <a:spcAft>
                <a:spcPts val="0"/>
              </a:spcAft>
              <a:buClr>
                <a:schemeClr val="lt1"/>
              </a:buClr>
              <a:buSzPts val="1400"/>
              <a:buChar char="•"/>
              <a:defRPr sz="1400">
                <a:solidFill>
                  <a:schemeClr val="lt1"/>
                </a:solidFill>
              </a:defRPr>
            </a:lvl4pPr>
            <a:lvl5pPr marL="2286000" lvl="4" indent="-317500" algn="l">
              <a:lnSpc>
                <a:spcPct val="90000"/>
              </a:lnSpc>
              <a:spcBef>
                <a:spcPts val="500"/>
              </a:spcBef>
              <a:spcAft>
                <a:spcPts val="0"/>
              </a:spcAft>
              <a:buClr>
                <a:schemeClr val="lt1"/>
              </a:buClr>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08" name="Google Shape;3408;p375"/>
          <p:cNvSpPr txBox="1">
            <a:spLocks noGrp="1"/>
          </p:cNvSpPr>
          <p:nvPr>
            <p:ph type="body" idx="2"/>
          </p:nvPr>
        </p:nvSpPr>
        <p:spPr>
          <a:xfrm>
            <a:off x="375386" y="1092416"/>
            <a:ext cx="5468560" cy="462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1" i="0">
                <a:solidFill>
                  <a:schemeClr val="lt1"/>
                </a:solidFill>
                <a:latin typeface="Montserrat SemiBold"/>
                <a:ea typeface="Montserrat SemiBold"/>
                <a:cs typeface="Montserrat SemiBold"/>
                <a:sym typeface="Montserrat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09" name="Google Shape;3409;p375"/>
          <p:cNvSpPr txBox="1">
            <a:spLocks noGrp="1"/>
          </p:cNvSpPr>
          <p:nvPr>
            <p:ph type="body" idx="3"/>
          </p:nvPr>
        </p:nvSpPr>
        <p:spPr>
          <a:xfrm>
            <a:off x="6448927" y="2011680"/>
            <a:ext cx="5468560" cy="392715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10" name="Google Shape;3410;p375"/>
          <p:cNvSpPr txBox="1">
            <a:spLocks noGrp="1"/>
          </p:cNvSpPr>
          <p:nvPr>
            <p:ph type="body" idx="4"/>
          </p:nvPr>
        </p:nvSpPr>
        <p:spPr>
          <a:xfrm>
            <a:off x="6448927" y="1092416"/>
            <a:ext cx="5468560" cy="462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0A78"/>
              </a:buClr>
              <a:buSzPts val="2400"/>
              <a:buNone/>
              <a:defRPr sz="2400" b="1" i="0">
                <a:solidFill>
                  <a:srgbClr val="020A78"/>
                </a:solidFill>
                <a:latin typeface="Montserrat SemiBold"/>
                <a:ea typeface="Montserrat SemiBold"/>
                <a:cs typeface="Montserrat SemiBold"/>
                <a:sym typeface="Montserrat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11" name="Google Shape;3411;p375"/>
          <p:cNvSpPr txBox="1">
            <a:spLocks noGrp="1"/>
          </p:cNvSpPr>
          <p:nvPr>
            <p:ph type="title"/>
          </p:nvPr>
        </p:nvSpPr>
        <p:spPr>
          <a:xfrm>
            <a:off x="264888" y="150075"/>
            <a:ext cx="5673899" cy="3447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000"/>
              <a:buFont typeface="Montserrat"/>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412" name="Google Shape;3412;p375"/>
          <p:cNvPicPr preferRelativeResize="0"/>
          <p:nvPr/>
        </p:nvPicPr>
        <p:blipFill rotWithShape="1">
          <a:blip r:embed="rId2">
            <a:alphaModFix/>
          </a:blip>
          <a:srcRect/>
          <a:stretch/>
        </p:blipFill>
        <p:spPr>
          <a:xfrm>
            <a:off x="9548261" y="68406"/>
            <a:ext cx="2378850" cy="942837"/>
          </a:xfrm>
          <a:prstGeom prst="rect">
            <a:avLst/>
          </a:prstGeom>
          <a:noFill/>
          <a:ln>
            <a:noFill/>
          </a:ln>
        </p:spPr>
      </p:pic>
    </p:spTree>
    <p:extLst>
      <p:ext uri="{BB962C8B-B14F-4D97-AF65-F5344CB8AC3E}">
        <p14:creationId xmlns:p14="http://schemas.microsoft.com/office/powerpoint/2010/main" val="1465810395"/>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3413"/>
        <p:cNvGrpSpPr/>
        <p:nvPr/>
      </p:nvGrpSpPr>
      <p:grpSpPr>
        <a:xfrm>
          <a:off x="0" y="0"/>
          <a:ext cx="0" cy="0"/>
          <a:chOff x="0" y="0"/>
          <a:chExt cx="0" cy="0"/>
        </a:xfrm>
      </p:grpSpPr>
      <p:sp>
        <p:nvSpPr>
          <p:cNvPr id="3414" name="Google Shape;3414;p376"/>
          <p:cNvSpPr/>
          <p:nvPr/>
        </p:nvSpPr>
        <p:spPr>
          <a:xfrm flipH="1">
            <a:off x="6096000" y="-9728"/>
            <a:ext cx="6096000" cy="6867728"/>
          </a:xfrm>
          <a:prstGeom prst="rect">
            <a:avLst/>
          </a:prstGeom>
          <a:solidFill>
            <a:srgbClr val="0C70C8"/>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415" name="Google Shape;3415;p376"/>
          <p:cNvSpPr txBox="1">
            <a:spLocks noGrp="1"/>
          </p:cNvSpPr>
          <p:nvPr>
            <p:ph type="body" idx="1"/>
          </p:nvPr>
        </p:nvSpPr>
        <p:spPr>
          <a:xfrm>
            <a:off x="375386" y="2011680"/>
            <a:ext cx="5468560" cy="392715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solidFill>
                  <a:schemeClr val="dk1"/>
                </a:solidFill>
              </a:defRPr>
            </a:lvl1pPr>
            <a:lvl2pPr marL="914400" lvl="1" indent="-342900" algn="l">
              <a:lnSpc>
                <a:spcPct val="90000"/>
              </a:lnSpc>
              <a:spcBef>
                <a:spcPts val="500"/>
              </a:spcBef>
              <a:spcAft>
                <a:spcPts val="0"/>
              </a:spcAft>
              <a:buClr>
                <a:schemeClr val="dk1"/>
              </a:buClr>
              <a:buSzPts val="1800"/>
              <a:buChar char="•"/>
              <a:defRPr sz="1800">
                <a:solidFill>
                  <a:schemeClr val="dk1"/>
                </a:solidFill>
              </a:defRPr>
            </a:lvl2pPr>
            <a:lvl3pPr marL="1371600" lvl="2" indent="-330200" algn="l">
              <a:lnSpc>
                <a:spcPct val="90000"/>
              </a:lnSpc>
              <a:spcBef>
                <a:spcPts val="500"/>
              </a:spcBef>
              <a:spcAft>
                <a:spcPts val="0"/>
              </a:spcAft>
              <a:buClr>
                <a:schemeClr val="dk1"/>
              </a:buClr>
              <a:buSzPts val="1600"/>
              <a:buChar char="•"/>
              <a:defRPr sz="1600">
                <a:solidFill>
                  <a:schemeClr val="dk1"/>
                </a:solidFill>
              </a:defRPr>
            </a:lvl3pPr>
            <a:lvl4pPr marL="1828800" lvl="3" indent="-317500" algn="l">
              <a:lnSpc>
                <a:spcPct val="90000"/>
              </a:lnSpc>
              <a:spcBef>
                <a:spcPts val="500"/>
              </a:spcBef>
              <a:spcAft>
                <a:spcPts val="0"/>
              </a:spcAft>
              <a:buClr>
                <a:schemeClr val="dk1"/>
              </a:buClr>
              <a:buSzPts val="1400"/>
              <a:buChar char="•"/>
              <a:defRPr sz="1400">
                <a:solidFill>
                  <a:schemeClr val="dk1"/>
                </a:solidFill>
              </a:defRPr>
            </a:lvl4pPr>
            <a:lvl5pPr marL="2286000" lvl="4" indent="-317500" algn="l">
              <a:lnSpc>
                <a:spcPct val="90000"/>
              </a:lnSpc>
              <a:spcBef>
                <a:spcPts val="500"/>
              </a:spcBef>
              <a:spcAft>
                <a:spcPts val="0"/>
              </a:spcAft>
              <a:buClr>
                <a:schemeClr val="dk1"/>
              </a:buClr>
              <a:buSzPts val="1400"/>
              <a:buChar char="•"/>
              <a:defRPr sz="1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16" name="Google Shape;3416;p376"/>
          <p:cNvSpPr txBox="1">
            <a:spLocks noGrp="1"/>
          </p:cNvSpPr>
          <p:nvPr>
            <p:ph type="body" idx="2"/>
          </p:nvPr>
        </p:nvSpPr>
        <p:spPr>
          <a:xfrm>
            <a:off x="375386" y="1092416"/>
            <a:ext cx="5468560" cy="462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0A78"/>
              </a:buClr>
              <a:buSzPts val="2400"/>
              <a:buNone/>
              <a:defRPr sz="2400" b="1" i="0">
                <a:solidFill>
                  <a:srgbClr val="020A78"/>
                </a:solidFill>
                <a:latin typeface="Montserrat SemiBold"/>
                <a:ea typeface="Montserrat SemiBold"/>
                <a:cs typeface="Montserrat SemiBold"/>
                <a:sym typeface="Montserrat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17" name="Google Shape;3417;p376"/>
          <p:cNvSpPr txBox="1">
            <a:spLocks noGrp="1"/>
          </p:cNvSpPr>
          <p:nvPr>
            <p:ph type="body" idx="3"/>
          </p:nvPr>
        </p:nvSpPr>
        <p:spPr>
          <a:xfrm>
            <a:off x="6448927" y="2011680"/>
            <a:ext cx="5468560" cy="392715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lt1"/>
              </a:buClr>
              <a:buSzPts val="2000"/>
              <a:buChar char="•"/>
              <a:defRPr sz="2000">
                <a:solidFill>
                  <a:schemeClr val="lt1"/>
                </a:solidFill>
              </a:defRPr>
            </a:lvl1pPr>
            <a:lvl2pPr marL="914400" lvl="1" indent="-342900" algn="l">
              <a:lnSpc>
                <a:spcPct val="90000"/>
              </a:lnSpc>
              <a:spcBef>
                <a:spcPts val="500"/>
              </a:spcBef>
              <a:spcAft>
                <a:spcPts val="0"/>
              </a:spcAft>
              <a:buClr>
                <a:schemeClr val="lt1"/>
              </a:buClr>
              <a:buSzPts val="1800"/>
              <a:buChar char="•"/>
              <a:defRPr sz="1800">
                <a:solidFill>
                  <a:schemeClr val="lt1"/>
                </a:solidFill>
              </a:defRPr>
            </a:lvl2pPr>
            <a:lvl3pPr marL="1371600" lvl="2" indent="-330200" algn="l">
              <a:lnSpc>
                <a:spcPct val="90000"/>
              </a:lnSpc>
              <a:spcBef>
                <a:spcPts val="500"/>
              </a:spcBef>
              <a:spcAft>
                <a:spcPts val="0"/>
              </a:spcAft>
              <a:buClr>
                <a:schemeClr val="lt1"/>
              </a:buClr>
              <a:buSzPts val="1600"/>
              <a:buChar char="•"/>
              <a:defRPr sz="1600">
                <a:solidFill>
                  <a:schemeClr val="lt1"/>
                </a:solidFill>
              </a:defRPr>
            </a:lvl3pPr>
            <a:lvl4pPr marL="1828800" lvl="3" indent="-317500" algn="l">
              <a:lnSpc>
                <a:spcPct val="90000"/>
              </a:lnSpc>
              <a:spcBef>
                <a:spcPts val="500"/>
              </a:spcBef>
              <a:spcAft>
                <a:spcPts val="0"/>
              </a:spcAft>
              <a:buClr>
                <a:schemeClr val="lt1"/>
              </a:buClr>
              <a:buSzPts val="1400"/>
              <a:buChar char="•"/>
              <a:defRPr sz="1400">
                <a:solidFill>
                  <a:schemeClr val="lt1"/>
                </a:solidFill>
              </a:defRPr>
            </a:lvl4pPr>
            <a:lvl5pPr marL="2286000" lvl="4" indent="-317500" algn="l">
              <a:lnSpc>
                <a:spcPct val="90000"/>
              </a:lnSpc>
              <a:spcBef>
                <a:spcPts val="500"/>
              </a:spcBef>
              <a:spcAft>
                <a:spcPts val="0"/>
              </a:spcAft>
              <a:buClr>
                <a:schemeClr val="lt1"/>
              </a:buClr>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18" name="Google Shape;3418;p376"/>
          <p:cNvSpPr txBox="1">
            <a:spLocks noGrp="1"/>
          </p:cNvSpPr>
          <p:nvPr>
            <p:ph type="body" idx="4"/>
          </p:nvPr>
        </p:nvSpPr>
        <p:spPr>
          <a:xfrm>
            <a:off x="6448927" y="1092416"/>
            <a:ext cx="5468560" cy="462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1" i="0">
                <a:solidFill>
                  <a:schemeClr val="lt1"/>
                </a:solidFill>
                <a:latin typeface="Montserrat SemiBold"/>
                <a:ea typeface="Montserrat SemiBold"/>
                <a:cs typeface="Montserrat SemiBold"/>
                <a:sym typeface="Montserrat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19" name="Google Shape;3419;p376"/>
          <p:cNvSpPr txBox="1">
            <a:spLocks noGrp="1"/>
          </p:cNvSpPr>
          <p:nvPr>
            <p:ph type="title"/>
          </p:nvPr>
        </p:nvSpPr>
        <p:spPr>
          <a:xfrm>
            <a:off x="264888" y="150075"/>
            <a:ext cx="5673899" cy="3447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C70C8"/>
              </a:buClr>
              <a:buSzPts val="2000"/>
              <a:buFont typeface="Montserrat"/>
              <a:buNone/>
              <a:defRPr sz="2000">
                <a:solidFill>
                  <a:srgbClr val="0C70C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20" name="Google Shape;3420;p376"/>
          <p:cNvSpPr txBox="1">
            <a:spLocks noGrp="1"/>
          </p:cNvSpPr>
          <p:nvPr>
            <p:ph type="sldNum" idx="12"/>
          </p:nvPr>
        </p:nvSpPr>
        <p:spPr>
          <a:xfrm>
            <a:off x="11445498" y="6365726"/>
            <a:ext cx="481614" cy="365125"/>
          </a:xfrm>
          <a:prstGeom prst="rect">
            <a:avLst/>
          </a:prstGeom>
          <a:solidFill>
            <a:srgbClr val="0C70C8"/>
          </a:solidFill>
          <a:ln>
            <a:noFill/>
          </a:ln>
        </p:spPr>
        <p:txBody>
          <a:bodyPr spcFirstLastPara="1" wrap="square" lIns="91425" tIns="45700" rIns="91425" bIns="45700" anchor="ctr" anchorCtr="0">
            <a:noAutofit/>
          </a:bodyPr>
          <a:lstStyle>
            <a:lvl1pPr marL="0" lvl="0" indent="0" algn="r">
              <a:spcBef>
                <a:spcPts val="0"/>
              </a:spcBef>
              <a:buNone/>
              <a:defRPr sz="1000" b="0" i="0">
                <a:solidFill>
                  <a:schemeClr val="lt1"/>
                </a:solidFill>
                <a:latin typeface="Montserrat Medium"/>
                <a:ea typeface="Montserrat Medium"/>
                <a:cs typeface="Montserrat Medium"/>
                <a:sym typeface="Montserrat Medium"/>
              </a:defRPr>
            </a:lvl1pPr>
            <a:lvl2pPr marL="0" lvl="1" indent="0" algn="r">
              <a:spcBef>
                <a:spcPts val="0"/>
              </a:spcBef>
              <a:buNone/>
              <a:defRPr sz="1000" b="0" i="0">
                <a:solidFill>
                  <a:schemeClr val="lt1"/>
                </a:solidFill>
                <a:latin typeface="Montserrat Medium"/>
                <a:ea typeface="Montserrat Medium"/>
                <a:cs typeface="Montserrat Medium"/>
                <a:sym typeface="Montserrat Medium"/>
              </a:defRPr>
            </a:lvl2pPr>
            <a:lvl3pPr marL="0" lvl="2" indent="0" algn="r">
              <a:spcBef>
                <a:spcPts val="0"/>
              </a:spcBef>
              <a:buNone/>
              <a:defRPr sz="1000" b="0" i="0">
                <a:solidFill>
                  <a:schemeClr val="lt1"/>
                </a:solidFill>
                <a:latin typeface="Montserrat Medium"/>
                <a:ea typeface="Montserrat Medium"/>
                <a:cs typeface="Montserrat Medium"/>
                <a:sym typeface="Montserrat Medium"/>
              </a:defRPr>
            </a:lvl3pPr>
            <a:lvl4pPr marL="0" lvl="3" indent="0" algn="r">
              <a:spcBef>
                <a:spcPts val="0"/>
              </a:spcBef>
              <a:buNone/>
              <a:defRPr sz="1000" b="0" i="0">
                <a:solidFill>
                  <a:schemeClr val="lt1"/>
                </a:solidFill>
                <a:latin typeface="Montserrat Medium"/>
                <a:ea typeface="Montserrat Medium"/>
                <a:cs typeface="Montserrat Medium"/>
                <a:sym typeface="Montserrat Medium"/>
              </a:defRPr>
            </a:lvl4pPr>
            <a:lvl5pPr marL="0" lvl="4" indent="0" algn="r">
              <a:spcBef>
                <a:spcPts val="0"/>
              </a:spcBef>
              <a:buNone/>
              <a:defRPr sz="1000" b="0" i="0">
                <a:solidFill>
                  <a:schemeClr val="lt1"/>
                </a:solidFill>
                <a:latin typeface="Montserrat Medium"/>
                <a:ea typeface="Montserrat Medium"/>
                <a:cs typeface="Montserrat Medium"/>
                <a:sym typeface="Montserrat Medium"/>
              </a:defRPr>
            </a:lvl5pPr>
            <a:lvl6pPr marL="0" lvl="5" indent="0" algn="r">
              <a:spcBef>
                <a:spcPts val="0"/>
              </a:spcBef>
              <a:buNone/>
              <a:defRPr sz="1000" b="0" i="0">
                <a:solidFill>
                  <a:schemeClr val="lt1"/>
                </a:solidFill>
                <a:latin typeface="Montserrat Medium"/>
                <a:ea typeface="Montserrat Medium"/>
                <a:cs typeface="Montserrat Medium"/>
                <a:sym typeface="Montserrat Medium"/>
              </a:defRPr>
            </a:lvl6pPr>
            <a:lvl7pPr marL="0" lvl="6" indent="0" algn="r">
              <a:spcBef>
                <a:spcPts val="0"/>
              </a:spcBef>
              <a:buNone/>
              <a:defRPr sz="1000" b="0" i="0">
                <a:solidFill>
                  <a:schemeClr val="lt1"/>
                </a:solidFill>
                <a:latin typeface="Montserrat Medium"/>
                <a:ea typeface="Montserrat Medium"/>
                <a:cs typeface="Montserrat Medium"/>
                <a:sym typeface="Montserrat Medium"/>
              </a:defRPr>
            </a:lvl7pPr>
            <a:lvl8pPr marL="0" lvl="7" indent="0" algn="r">
              <a:spcBef>
                <a:spcPts val="0"/>
              </a:spcBef>
              <a:buNone/>
              <a:defRPr sz="1000" b="0" i="0">
                <a:solidFill>
                  <a:schemeClr val="lt1"/>
                </a:solidFill>
                <a:latin typeface="Montserrat Medium"/>
                <a:ea typeface="Montserrat Medium"/>
                <a:cs typeface="Montserrat Medium"/>
                <a:sym typeface="Montserrat Medium"/>
              </a:defRPr>
            </a:lvl8pPr>
            <a:lvl9pPr marL="0" lvl="8" indent="0" algn="r">
              <a:spcBef>
                <a:spcPts val="0"/>
              </a:spcBef>
              <a:buNone/>
              <a:defRPr sz="1000" b="0" i="0">
                <a:solidFill>
                  <a:schemeClr val="lt1"/>
                </a:solidFill>
                <a:latin typeface="Montserrat Medium"/>
                <a:ea typeface="Montserrat Medium"/>
                <a:cs typeface="Montserrat Medium"/>
                <a:sym typeface="Montserrat Medium"/>
              </a:defRPr>
            </a:lvl9pPr>
          </a:lstStyle>
          <a:p>
            <a:pPr marL="0" lvl="0" indent="0" algn="r" rtl="0">
              <a:spcBef>
                <a:spcPts val="0"/>
              </a:spcBef>
              <a:spcAft>
                <a:spcPts val="0"/>
              </a:spcAft>
              <a:buNone/>
            </a:pPr>
            <a:fld id="{00000000-1234-1234-1234-123412341234}" type="slidenum">
              <a:rPr lang="en-US"/>
              <a:t>‹#›</a:t>
            </a:fld>
            <a:endParaRPr/>
          </a:p>
        </p:txBody>
      </p:sp>
      <p:pic>
        <p:nvPicPr>
          <p:cNvPr id="3421" name="Google Shape;3421;p376"/>
          <p:cNvPicPr preferRelativeResize="0"/>
          <p:nvPr/>
        </p:nvPicPr>
        <p:blipFill rotWithShape="1">
          <a:blip r:embed="rId2">
            <a:alphaModFix/>
          </a:blip>
          <a:srcRect/>
          <a:stretch/>
        </p:blipFill>
        <p:spPr>
          <a:xfrm>
            <a:off x="9548265" y="68406"/>
            <a:ext cx="2378848" cy="942836"/>
          </a:xfrm>
          <a:prstGeom prst="rect">
            <a:avLst/>
          </a:prstGeom>
          <a:noFill/>
          <a:ln>
            <a:noFill/>
          </a:ln>
        </p:spPr>
      </p:pic>
    </p:spTree>
    <p:extLst>
      <p:ext uri="{BB962C8B-B14F-4D97-AF65-F5344CB8AC3E}">
        <p14:creationId xmlns:p14="http://schemas.microsoft.com/office/powerpoint/2010/main" val="3194284655"/>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matchingName="8_Title Slide">
  <p:cSld name="8_Title Slide">
    <p:bg>
      <p:bgPr>
        <a:solidFill>
          <a:srgbClr val="020A78"/>
        </a:solidFill>
        <a:effectLst/>
      </p:bgPr>
    </p:bg>
    <p:spTree>
      <p:nvGrpSpPr>
        <p:cNvPr id="1" name="Shape 3422"/>
        <p:cNvGrpSpPr/>
        <p:nvPr/>
      </p:nvGrpSpPr>
      <p:grpSpPr>
        <a:xfrm>
          <a:off x="0" y="0"/>
          <a:ext cx="0" cy="0"/>
          <a:chOff x="0" y="0"/>
          <a:chExt cx="0" cy="0"/>
        </a:xfrm>
      </p:grpSpPr>
      <p:sp>
        <p:nvSpPr>
          <p:cNvPr id="3423" name="Google Shape;3423;p377"/>
          <p:cNvSpPr txBox="1">
            <a:spLocks noGrp="1"/>
          </p:cNvSpPr>
          <p:nvPr>
            <p:ph type="sldNum" idx="12"/>
          </p:nvPr>
        </p:nvSpPr>
        <p:spPr>
          <a:xfrm>
            <a:off x="9183912" y="636572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chemeClr val="lt1"/>
                </a:solidFill>
                <a:latin typeface="Montserrat"/>
                <a:ea typeface="Montserrat"/>
                <a:cs typeface="Montserrat"/>
                <a:sym typeface="Montserrat"/>
              </a:defRPr>
            </a:lvl1pPr>
            <a:lvl2pPr marL="0" lvl="1" indent="0" algn="r">
              <a:spcBef>
                <a:spcPts val="0"/>
              </a:spcBef>
              <a:buNone/>
              <a:defRPr sz="1000">
                <a:solidFill>
                  <a:schemeClr val="lt1"/>
                </a:solidFill>
                <a:latin typeface="Montserrat"/>
                <a:ea typeface="Montserrat"/>
                <a:cs typeface="Montserrat"/>
                <a:sym typeface="Montserrat"/>
              </a:defRPr>
            </a:lvl2pPr>
            <a:lvl3pPr marL="0" lvl="2" indent="0" algn="r">
              <a:spcBef>
                <a:spcPts val="0"/>
              </a:spcBef>
              <a:buNone/>
              <a:defRPr sz="1000">
                <a:solidFill>
                  <a:schemeClr val="lt1"/>
                </a:solidFill>
                <a:latin typeface="Montserrat"/>
                <a:ea typeface="Montserrat"/>
                <a:cs typeface="Montserrat"/>
                <a:sym typeface="Montserrat"/>
              </a:defRPr>
            </a:lvl3pPr>
            <a:lvl4pPr marL="0" lvl="3" indent="0" algn="r">
              <a:spcBef>
                <a:spcPts val="0"/>
              </a:spcBef>
              <a:buNone/>
              <a:defRPr sz="1000">
                <a:solidFill>
                  <a:schemeClr val="lt1"/>
                </a:solidFill>
                <a:latin typeface="Montserrat"/>
                <a:ea typeface="Montserrat"/>
                <a:cs typeface="Montserrat"/>
                <a:sym typeface="Montserrat"/>
              </a:defRPr>
            </a:lvl4pPr>
            <a:lvl5pPr marL="0" lvl="4" indent="0" algn="r">
              <a:spcBef>
                <a:spcPts val="0"/>
              </a:spcBef>
              <a:buNone/>
              <a:defRPr sz="1000">
                <a:solidFill>
                  <a:schemeClr val="lt1"/>
                </a:solidFill>
                <a:latin typeface="Montserrat"/>
                <a:ea typeface="Montserrat"/>
                <a:cs typeface="Montserrat"/>
                <a:sym typeface="Montserrat"/>
              </a:defRPr>
            </a:lvl5pPr>
            <a:lvl6pPr marL="0" lvl="5" indent="0" algn="r">
              <a:spcBef>
                <a:spcPts val="0"/>
              </a:spcBef>
              <a:buNone/>
              <a:defRPr sz="1000">
                <a:solidFill>
                  <a:schemeClr val="lt1"/>
                </a:solidFill>
                <a:latin typeface="Montserrat"/>
                <a:ea typeface="Montserrat"/>
                <a:cs typeface="Montserrat"/>
                <a:sym typeface="Montserrat"/>
              </a:defRPr>
            </a:lvl6pPr>
            <a:lvl7pPr marL="0" lvl="6" indent="0" algn="r">
              <a:spcBef>
                <a:spcPts val="0"/>
              </a:spcBef>
              <a:buNone/>
              <a:defRPr sz="1000">
                <a:solidFill>
                  <a:schemeClr val="lt1"/>
                </a:solidFill>
                <a:latin typeface="Montserrat"/>
                <a:ea typeface="Montserrat"/>
                <a:cs typeface="Montserrat"/>
                <a:sym typeface="Montserrat"/>
              </a:defRPr>
            </a:lvl7pPr>
            <a:lvl8pPr marL="0" lvl="7" indent="0" algn="r">
              <a:spcBef>
                <a:spcPts val="0"/>
              </a:spcBef>
              <a:buNone/>
              <a:defRPr sz="1000">
                <a:solidFill>
                  <a:schemeClr val="lt1"/>
                </a:solidFill>
                <a:latin typeface="Montserrat"/>
                <a:ea typeface="Montserrat"/>
                <a:cs typeface="Montserrat"/>
                <a:sym typeface="Montserrat"/>
              </a:defRPr>
            </a:lvl8pPr>
            <a:lvl9pPr marL="0" lvl="8" indent="0" algn="r">
              <a:spcBef>
                <a:spcPts val="0"/>
              </a:spcBef>
              <a:buNone/>
              <a:defRPr sz="1000">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3424" name="Google Shape;3424;p377"/>
          <p:cNvSpPr txBox="1">
            <a:spLocks noGrp="1"/>
          </p:cNvSpPr>
          <p:nvPr>
            <p:ph type="title"/>
          </p:nvPr>
        </p:nvSpPr>
        <p:spPr>
          <a:xfrm>
            <a:off x="803188" y="1236572"/>
            <a:ext cx="8254315" cy="351988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5400"/>
              <a:buFont typeface="Montserrat"/>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25" name="Google Shape;3425;p377"/>
          <p:cNvSpPr txBox="1">
            <a:spLocks noGrp="1"/>
          </p:cNvSpPr>
          <p:nvPr>
            <p:ph type="body" idx="1"/>
          </p:nvPr>
        </p:nvSpPr>
        <p:spPr>
          <a:xfrm>
            <a:off x="803275" y="5029200"/>
            <a:ext cx="7723188" cy="11128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800"/>
              <a:buNone/>
              <a:defRPr>
                <a:solidFill>
                  <a:schemeClr val="lt1"/>
                </a:solidFill>
              </a:defRPr>
            </a:lvl1pPr>
            <a:lvl2pPr marL="914400" lvl="1" indent="-228600" algn="l">
              <a:lnSpc>
                <a:spcPct val="90000"/>
              </a:lnSpc>
              <a:spcBef>
                <a:spcPts val="500"/>
              </a:spcBef>
              <a:spcAft>
                <a:spcPts val="0"/>
              </a:spcAft>
              <a:buClr>
                <a:schemeClr val="lt1"/>
              </a:buClr>
              <a:buSzPts val="2400"/>
              <a:buNone/>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426" name="Google Shape;3426;p377"/>
          <p:cNvPicPr preferRelativeResize="0"/>
          <p:nvPr/>
        </p:nvPicPr>
        <p:blipFill rotWithShape="1">
          <a:blip r:embed="rId2">
            <a:alphaModFix/>
          </a:blip>
          <a:srcRect/>
          <a:stretch/>
        </p:blipFill>
        <p:spPr>
          <a:xfrm>
            <a:off x="803185" y="671528"/>
            <a:ext cx="4878743" cy="1933648"/>
          </a:xfrm>
          <a:prstGeom prst="rect">
            <a:avLst/>
          </a:prstGeom>
          <a:noFill/>
          <a:ln>
            <a:noFill/>
          </a:ln>
        </p:spPr>
      </p:pic>
    </p:spTree>
    <p:extLst>
      <p:ext uri="{BB962C8B-B14F-4D97-AF65-F5344CB8AC3E}">
        <p14:creationId xmlns:p14="http://schemas.microsoft.com/office/powerpoint/2010/main" val="21046323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matchingName="34_Title Slide">
  <p:cSld name="34_Title Slide">
    <p:spTree>
      <p:nvGrpSpPr>
        <p:cNvPr id="1" name="Shape 3427"/>
        <p:cNvGrpSpPr/>
        <p:nvPr/>
      </p:nvGrpSpPr>
      <p:grpSpPr>
        <a:xfrm>
          <a:off x="0" y="0"/>
          <a:ext cx="0" cy="0"/>
          <a:chOff x="0" y="0"/>
          <a:chExt cx="0" cy="0"/>
        </a:xfrm>
      </p:grpSpPr>
      <p:pic>
        <p:nvPicPr>
          <p:cNvPr id="3428" name="Google Shape;3428;p378"/>
          <p:cNvPicPr preferRelativeResize="0"/>
          <p:nvPr/>
        </p:nvPicPr>
        <p:blipFill rotWithShape="1">
          <a:blip r:embed="rId2">
            <a:alphaModFix/>
          </a:blip>
          <a:srcRect/>
          <a:stretch/>
        </p:blipFill>
        <p:spPr>
          <a:xfrm>
            <a:off x="0" y="-6955"/>
            <a:ext cx="12192000" cy="6851045"/>
          </a:xfrm>
          <a:prstGeom prst="rect">
            <a:avLst/>
          </a:prstGeom>
          <a:noFill/>
          <a:ln>
            <a:noFill/>
          </a:ln>
        </p:spPr>
      </p:pic>
      <p:sp>
        <p:nvSpPr>
          <p:cNvPr id="3429" name="Google Shape;3429;p378"/>
          <p:cNvSpPr/>
          <p:nvPr/>
        </p:nvSpPr>
        <p:spPr>
          <a:xfrm>
            <a:off x="17929" y="0"/>
            <a:ext cx="12192000" cy="6858000"/>
          </a:xfrm>
          <a:prstGeom prst="rect">
            <a:avLst/>
          </a:prstGeom>
          <a:solidFill>
            <a:srgbClr val="020A78">
              <a:alpha val="84705"/>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430" name="Google Shape;3430;p378"/>
          <p:cNvSpPr txBox="1">
            <a:spLocks noGrp="1"/>
          </p:cNvSpPr>
          <p:nvPr>
            <p:ph type="sldNum" idx="12"/>
          </p:nvPr>
        </p:nvSpPr>
        <p:spPr>
          <a:xfrm>
            <a:off x="9183912" y="636572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chemeClr val="lt1"/>
                </a:solidFill>
                <a:latin typeface="Montserrat"/>
                <a:ea typeface="Montserrat"/>
                <a:cs typeface="Montserrat"/>
                <a:sym typeface="Montserrat"/>
              </a:defRPr>
            </a:lvl1pPr>
            <a:lvl2pPr marL="0" lvl="1" indent="0" algn="r">
              <a:spcBef>
                <a:spcPts val="0"/>
              </a:spcBef>
              <a:buNone/>
              <a:defRPr sz="1000">
                <a:solidFill>
                  <a:schemeClr val="lt1"/>
                </a:solidFill>
                <a:latin typeface="Montserrat"/>
                <a:ea typeface="Montserrat"/>
                <a:cs typeface="Montserrat"/>
                <a:sym typeface="Montserrat"/>
              </a:defRPr>
            </a:lvl2pPr>
            <a:lvl3pPr marL="0" lvl="2" indent="0" algn="r">
              <a:spcBef>
                <a:spcPts val="0"/>
              </a:spcBef>
              <a:buNone/>
              <a:defRPr sz="1000">
                <a:solidFill>
                  <a:schemeClr val="lt1"/>
                </a:solidFill>
                <a:latin typeface="Montserrat"/>
                <a:ea typeface="Montserrat"/>
                <a:cs typeface="Montserrat"/>
                <a:sym typeface="Montserrat"/>
              </a:defRPr>
            </a:lvl3pPr>
            <a:lvl4pPr marL="0" lvl="3" indent="0" algn="r">
              <a:spcBef>
                <a:spcPts val="0"/>
              </a:spcBef>
              <a:buNone/>
              <a:defRPr sz="1000">
                <a:solidFill>
                  <a:schemeClr val="lt1"/>
                </a:solidFill>
                <a:latin typeface="Montserrat"/>
                <a:ea typeface="Montserrat"/>
                <a:cs typeface="Montserrat"/>
                <a:sym typeface="Montserrat"/>
              </a:defRPr>
            </a:lvl4pPr>
            <a:lvl5pPr marL="0" lvl="4" indent="0" algn="r">
              <a:spcBef>
                <a:spcPts val="0"/>
              </a:spcBef>
              <a:buNone/>
              <a:defRPr sz="1000">
                <a:solidFill>
                  <a:schemeClr val="lt1"/>
                </a:solidFill>
                <a:latin typeface="Montserrat"/>
                <a:ea typeface="Montserrat"/>
                <a:cs typeface="Montserrat"/>
                <a:sym typeface="Montserrat"/>
              </a:defRPr>
            </a:lvl5pPr>
            <a:lvl6pPr marL="0" lvl="5" indent="0" algn="r">
              <a:spcBef>
                <a:spcPts val="0"/>
              </a:spcBef>
              <a:buNone/>
              <a:defRPr sz="1000">
                <a:solidFill>
                  <a:schemeClr val="lt1"/>
                </a:solidFill>
                <a:latin typeface="Montserrat"/>
                <a:ea typeface="Montserrat"/>
                <a:cs typeface="Montserrat"/>
                <a:sym typeface="Montserrat"/>
              </a:defRPr>
            </a:lvl6pPr>
            <a:lvl7pPr marL="0" lvl="6" indent="0" algn="r">
              <a:spcBef>
                <a:spcPts val="0"/>
              </a:spcBef>
              <a:buNone/>
              <a:defRPr sz="1000">
                <a:solidFill>
                  <a:schemeClr val="lt1"/>
                </a:solidFill>
                <a:latin typeface="Montserrat"/>
                <a:ea typeface="Montserrat"/>
                <a:cs typeface="Montserrat"/>
                <a:sym typeface="Montserrat"/>
              </a:defRPr>
            </a:lvl7pPr>
            <a:lvl8pPr marL="0" lvl="7" indent="0" algn="r">
              <a:spcBef>
                <a:spcPts val="0"/>
              </a:spcBef>
              <a:buNone/>
              <a:defRPr sz="1000">
                <a:solidFill>
                  <a:schemeClr val="lt1"/>
                </a:solidFill>
                <a:latin typeface="Montserrat"/>
                <a:ea typeface="Montserrat"/>
                <a:cs typeface="Montserrat"/>
                <a:sym typeface="Montserrat"/>
              </a:defRPr>
            </a:lvl8pPr>
            <a:lvl9pPr marL="0" lvl="8" indent="0" algn="r">
              <a:spcBef>
                <a:spcPts val="0"/>
              </a:spcBef>
              <a:buNone/>
              <a:defRPr sz="1000">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3431" name="Google Shape;3431;p378"/>
          <p:cNvSpPr txBox="1">
            <a:spLocks noGrp="1"/>
          </p:cNvSpPr>
          <p:nvPr>
            <p:ph type="title"/>
          </p:nvPr>
        </p:nvSpPr>
        <p:spPr>
          <a:xfrm>
            <a:off x="803188" y="1236572"/>
            <a:ext cx="8254315" cy="351988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5400"/>
              <a:buFont typeface="Montserrat"/>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32" name="Google Shape;3432;p378"/>
          <p:cNvSpPr txBox="1">
            <a:spLocks noGrp="1"/>
          </p:cNvSpPr>
          <p:nvPr>
            <p:ph type="body" idx="1"/>
          </p:nvPr>
        </p:nvSpPr>
        <p:spPr>
          <a:xfrm>
            <a:off x="803275" y="5029200"/>
            <a:ext cx="7723188" cy="11128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800"/>
              <a:buNone/>
              <a:defRPr>
                <a:solidFill>
                  <a:schemeClr val="lt1"/>
                </a:solidFill>
              </a:defRPr>
            </a:lvl1pPr>
            <a:lvl2pPr marL="914400" lvl="1" indent="-228600" algn="l">
              <a:lnSpc>
                <a:spcPct val="90000"/>
              </a:lnSpc>
              <a:spcBef>
                <a:spcPts val="500"/>
              </a:spcBef>
              <a:spcAft>
                <a:spcPts val="0"/>
              </a:spcAft>
              <a:buClr>
                <a:schemeClr val="lt1"/>
              </a:buClr>
              <a:buSzPts val="2400"/>
              <a:buNone/>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433" name="Google Shape;3433;p378"/>
          <p:cNvPicPr preferRelativeResize="0"/>
          <p:nvPr/>
        </p:nvPicPr>
        <p:blipFill rotWithShape="1">
          <a:blip r:embed="rId3">
            <a:alphaModFix/>
          </a:blip>
          <a:srcRect/>
          <a:stretch/>
        </p:blipFill>
        <p:spPr>
          <a:xfrm>
            <a:off x="803185" y="671528"/>
            <a:ext cx="4878743" cy="1933648"/>
          </a:xfrm>
          <a:prstGeom prst="rect">
            <a:avLst/>
          </a:prstGeom>
          <a:noFill/>
          <a:ln>
            <a:noFill/>
          </a:ln>
        </p:spPr>
      </p:pic>
    </p:spTree>
    <p:extLst>
      <p:ext uri="{BB962C8B-B14F-4D97-AF65-F5344CB8AC3E}">
        <p14:creationId xmlns:p14="http://schemas.microsoft.com/office/powerpoint/2010/main" val="1917559292"/>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matchingName="35_Title Slide">
  <p:cSld name="35_Title Slide">
    <p:bg>
      <p:bgPr>
        <a:solidFill>
          <a:srgbClr val="020A78"/>
        </a:solidFill>
        <a:effectLst/>
      </p:bgPr>
    </p:bg>
    <p:spTree>
      <p:nvGrpSpPr>
        <p:cNvPr id="1" name="Shape 3434"/>
        <p:cNvGrpSpPr/>
        <p:nvPr/>
      </p:nvGrpSpPr>
      <p:grpSpPr>
        <a:xfrm>
          <a:off x="0" y="0"/>
          <a:ext cx="0" cy="0"/>
          <a:chOff x="0" y="0"/>
          <a:chExt cx="0" cy="0"/>
        </a:xfrm>
      </p:grpSpPr>
      <p:pic>
        <p:nvPicPr>
          <p:cNvPr id="3435" name="Google Shape;3435;p379"/>
          <p:cNvPicPr preferRelativeResize="0"/>
          <p:nvPr/>
        </p:nvPicPr>
        <p:blipFill rotWithShape="1">
          <a:blip r:embed="rId2">
            <a:alphaModFix/>
          </a:blip>
          <a:srcRect/>
          <a:stretch/>
        </p:blipFill>
        <p:spPr>
          <a:xfrm>
            <a:off x="-2" y="-19241"/>
            <a:ext cx="12192001" cy="6877241"/>
          </a:xfrm>
          <a:prstGeom prst="rect">
            <a:avLst/>
          </a:prstGeom>
          <a:noFill/>
          <a:ln>
            <a:noFill/>
          </a:ln>
        </p:spPr>
      </p:pic>
      <p:sp>
        <p:nvSpPr>
          <p:cNvPr id="3436" name="Google Shape;3436;p379"/>
          <p:cNvSpPr/>
          <p:nvPr/>
        </p:nvSpPr>
        <p:spPr>
          <a:xfrm>
            <a:off x="-2" y="0"/>
            <a:ext cx="12192000" cy="6858000"/>
          </a:xfrm>
          <a:prstGeom prst="rect">
            <a:avLst/>
          </a:prstGeom>
          <a:solidFill>
            <a:srgbClr val="020A78">
              <a:alpha val="84313"/>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437" name="Google Shape;3437;p379"/>
          <p:cNvSpPr txBox="1">
            <a:spLocks noGrp="1"/>
          </p:cNvSpPr>
          <p:nvPr>
            <p:ph type="sldNum" idx="12"/>
          </p:nvPr>
        </p:nvSpPr>
        <p:spPr>
          <a:xfrm>
            <a:off x="9183912" y="636572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chemeClr val="lt1"/>
                </a:solidFill>
                <a:latin typeface="Montserrat"/>
                <a:ea typeface="Montserrat"/>
                <a:cs typeface="Montserrat"/>
                <a:sym typeface="Montserrat"/>
              </a:defRPr>
            </a:lvl1pPr>
            <a:lvl2pPr marL="0" lvl="1" indent="0" algn="r">
              <a:spcBef>
                <a:spcPts val="0"/>
              </a:spcBef>
              <a:buNone/>
              <a:defRPr sz="1000">
                <a:solidFill>
                  <a:schemeClr val="lt1"/>
                </a:solidFill>
                <a:latin typeface="Montserrat"/>
                <a:ea typeface="Montserrat"/>
                <a:cs typeface="Montserrat"/>
                <a:sym typeface="Montserrat"/>
              </a:defRPr>
            </a:lvl2pPr>
            <a:lvl3pPr marL="0" lvl="2" indent="0" algn="r">
              <a:spcBef>
                <a:spcPts val="0"/>
              </a:spcBef>
              <a:buNone/>
              <a:defRPr sz="1000">
                <a:solidFill>
                  <a:schemeClr val="lt1"/>
                </a:solidFill>
                <a:latin typeface="Montserrat"/>
                <a:ea typeface="Montserrat"/>
                <a:cs typeface="Montserrat"/>
                <a:sym typeface="Montserrat"/>
              </a:defRPr>
            </a:lvl3pPr>
            <a:lvl4pPr marL="0" lvl="3" indent="0" algn="r">
              <a:spcBef>
                <a:spcPts val="0"/>
              </a:spcBef>
              <a:buNone/>
              <a:defRPr sz="1000">
                <a:solidFill>
                  <a:schemeClr val="lt1"/>
                </a:solidFill>
                <a:latin typeface="Montserrat"/>
                <a:ea typeface="Montserrat"/>
                <a:cs typeface="Montserrat"/>
                <a:sym typeface="Montserrat"/>
              </a:defRPr>
            </a:lvl4pPr>
            <a:lvl5pPr marL="0" lvl="4" indent="0" algn="r">
              <a:spcBef>
                <a:spcPts val="0"/>
              </a:spcBef>
              <a:buNone/>
              <a:defRPr sz="1000">
                <a:solidFill>
                  <a:schemeClr val="lt1"/>
                </a:solidFill>
                <a:latin typeface="Montserrat"/>
                <a:ea typeface="Montserrat"/>
                <a:cs typeface="Montserrat"/>
                <a:sym typeface="Montserrat"/>
              </a:defRPr>
            </a:lvl5pPr>
            <a:lvl6pPr marL="0" lvl="5" indent="0" algn="r">
              <a:spcBef>
                <a:spcPts val="0"/>
              </a:spcBef>
              <a:buNone/>
              <a:defRPr sz="1000">
                <a:solidFill>
                  <a:schemeClr val="lt1"/>
                </a:solidFill>
                <a:latin typeface="Montserrat"/>
                <a:ea typeface="Montserrat"/>
                <a:cs typeface="Montserrat"/>
                <a:sym typeface="Montserrat"/>
              </a:defRPr>
            </a:lvl6pPr>
            <a:lvl7pPr marL="0" lvl="6" indent="0" algn="r">
              <a:spcBef>
                <a:spcPts val="0"/>
              </a:spcBef>
              <a:buNone/>
              <a:defRPr sz="1000">
                <a:solidFill>
                  <a:schemeClr val="lt1"/>
                </a:solidFill>
                <a:latin typeface="Montserrat"/>
                <a:ea typeface="Montserrat"/>
                <a:cs typeface="Montserrat"/>
                <a:sym typeface="Montserrat"/>
              </a:defRPr>
            </a:lvl7pPr>
            <a:lvl8pPr marL="0" lvl="7" indent="0" algn="r">
              <a:spcBef>
                <a:spcPts val="0"/>
              </a:spcBef>
              <a:buNone/>
              <a:defRPr sz="1000">
                <a:solidFill>
                  <a:schemeClr val="lt1"/>
                </a:solidFill>
                <a:latin typeface="Montserrat"/>
                <a:ea typeface="Montserrat"/>
                <a:cs typeface="Montserrat"/>
                <a:sym typeface="Montserrat"/>
              </a:defRPr>
            </a:lvl8pPr>
            <a:lvl9pPr marL="0" lvl="8" indent="0" algn="r">
              <a:spcBef>
                <a:spcPts val="0"/>
              </a:spcBef>
              <a:buNone/>
              <a:defRPr sz="1000">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3438" name="Google Shape;3438;p379"/>
          <p:cNvSpPr txBox="1">
            <a:spLocks noGrp="1"/>
          </p:cNvSpPr>
          <p:nvPr>
            <p:ph type="title"/>
          </p:nvPr>
        </p:nvSpPr>
        <p:spPr>
          <a:xfrm>
            <a:off x="264888" y="150075"/>
            <a:ext cx="6900512" cy="3447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000"/>
              <a:buFont typeface="Montserrat"/>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39" name="Google Shape;3439;p379"/>
          <p:cNvSpPr txBox="1">
            <a:spLocks noGrp="1"/>
          </p:cNvSpPr>
          <p:nvPr>
            <p:ph type="body" idx="1"/>
          </p:nvPr>
        </p:nvSpPr>
        <p:spPr>
          <a:xfrm>
            <a:off x="609600" y="2011680"/>
            <a:ext cx="7100047" cy="392715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lt1"/>
              </a:buClr>
              <a:buSzPts val="2000"/>
              <a:buChar char="•"/>
              <a:defRPr sz="2000">
                <a:solidFill>
                  <a:schemeClr val="lt1"/>
                </a:solidFill>
              </a:defRPr>
            </a:lvl1pPr>
            <a:lvl2pPr marL="914400" lvl="1" indent="-342900" algn="l">
              <a:lnSpc>
                <a:spcPct val="90000"/>
              </a:lnSpc>
              <a:spcBef>
                <a:spcPts val="500"/>
              </a:spcBef>
              <a:spcAft>
                <a:spcPts val="0"/>
              </a:spcAft>
              <a:buClr>
                <a:schemeClr val="lt1"/>
              </a:buClr>
              <a:buSzPts val="1800"/>
              <a:buChar char="•"/>
              <a:defRPr sz="1800">
                <a:solidFill>
                  <a:schemeClr val="lt1"/>
                </a:solidFill>
              </a:defRPr>
            </a:lvl2pPr>
            <a:lvl3pPr marL="1371600" lvl="2" indent="-330200" algn="l">
              <a:lnSpc>
                <a:spcPct val="90000"/>
              </a:lnSpc>
              <a:spcBef>
                <a:spcPts val="500"/>
              </a:spcBef>
              <a:spcAft>
                <a:spcPts val="0"/>
              </a:spcAft>
              <a:buClr>
                <a:schemeClr val="lt1"/>
              </a:buClr>
              <a:buSzPts val="1600"/>
              <a:buChar char="•"/>
              <a:defRPr sz="1600">
                <a:solidFill>
                  <a:schemeClr val="lt1"/>
                </a:solidFill>
              </a:defRPr>
            </a:lvl3pPr>
            <a:lvl4pPr marL="1828800" lvl="3" indent="-317500" algn="l">
              <a:lnSpc>
                <a:spcPct val="90000"/>
              </a:lnSpc>
              <a:spcBef>
                <a:spcPts val="500"/>
              </a:spcBef>
              <a:spcAft>
                <a:spcPts val="0"/>
              </a:spcAft>
              <a:buClr>
                <a:schemeClr val="lt1"/>
              </a:buClr>
              <a:buSzPts val="1400"/>
              <a:buChar char="•"/>
              <a:defRPr sz="1400">
                <a:solidFill>
                  <a:schemeClr val="lt1"/>
                </a:solidFill>
              </a:defRPr>
            </a:lvl4pPr>
            <a:lvl5pPr marL="2286000" lvl="4" indent="-317500" algn="l">
              <a:lnSpc>
                <a:spcPct val="90000"/>
              </a:lnSpc>
              <a:spcBef>
                <a:spcPts val="500"/>
              </a:spcBef>
              <a:spcAft>
                <a:spcPts val="0"/>
              </a:spcAft>
              <a:buClr>
                <a:schemeClr val="lt1"/>
              </a:buClr>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40" name="Google Shape;3440;p379"/>
          <p:cNvSpPr txBox="1">
            <a:spLocks noGrp="1"/>
          </p:cNvSpPr>
          <p:nvPr>
            <p:ph type="body" idx="2"/>
          </p:nvPr>
        </p:nvSpPr>
        <p:spPr>
          <a:xfrm>
            <a:off x="609600" y="1092416"/>
            <a:ext cx="7100047" cy="462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1" i="0">
                <a:solidFill>
                  <a:schemeClr val="lt1"/>
                </a:solidFill>
                <a:latin typeface="Montserrat SemiBold"/>
                <a:ea typeface="Montserrat SemiBold"/>
                <a:cs typeface="Montserrat SemiBold"/>
                <a:sym typeface="Montserrat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441" name="Google Shape;3441;p379"/>
          <p:cNvPicPr preferRelativeResize="0"/>
          <p:nvPr/>
        </p:nvPicPr>
        <p:blipFill rotWithShape="1">
          <a:blip r:embed="rId3">
            <a:alphaModFix/>
          </a:blip>
          <a:srcRect/>
          <a:stretch/>
        </p:blipFill>
        <p:spPr>
          <a:xfrm>
            <a:off x="9548265" y="68406"/>
            <a:ext cx="2378848" cy="942836"/>
          </a:xfrm>
          <a:prstGeom prst="rect">
            <a:avLst/>
          </a:prstGeom>
          <a:noFill/>
          <a:ln>
            <a:noFill/>
          </a:ln>
        </p:spPr>
      </p:pic>
    </p:spTree>
    <p:extLst>
      <p:ext uri="{BB962C8B-B14F-4D97-AF65-F5344CB8AC3E}">
        <p14:creationId xmlns:p14="http://schemas.microsoft.com/office/powerpoint/2010/main" val="990337211"/>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matchingName="36_Title Slide">
  <p:cSld name="36_Title Slide">
    <p:spTree>
      <p:nvGrpSpPr>
        <p:cNvPr id="1" name="Shape 3442"/>
        <p:cNvGrpSpPr/>
        <p:nvPr/>
      </p:nvGrpSpPr>
      <p:grpSpPr>
        <a:xfrm>
          <a:off x="0" y="0"/>
          <a:ext cx="0" cy="0"/>
          <a:chOff x="0" y="0"/>
          <a:chExt cx="0" cy="0"/>
        </a:xfrm>
      </p:grpSpPr>
      <p:sp>
        <p:nvSpPr>
          <p:cNvPr id="3443" name="Google Shape;3443;p380"/>
          <p:cNvSpPr txBox="1">
            <a:spLocks noGrp="1"/>
          </p:cNvSpPr>
          <p:nvPr>
            <p:ph type="title"/>
          </p:nvPr>
        </p:nvSpPr>
        <p:spPr>
          <a:xfrm>
            <a:off x="264888" y="150075"/>
            <a:ext cx="6900512" cy="3447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C70C8"/>
              </a:buClr>
              <a:buSzPts val="2000"/>
              <a:buFont typeface="Montserrat"/>
              <a:buNone/>
              <a:defRPr sz="2000">
                <a:solidFill>
                  <a:srgbClr val="0C70C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44" name="Google Shape;3444;p380"/>
          <p:cNvSpPr txBox="1">
            <a:spLocks noGrp="1"/>
          </p:cNvSpPr>
          <p:nvPr>
            <p:ph type="body" idx="1"/>
          </p:nvPr>
        </p:nvSpPr>
        <p:spPr>
          <a:xfrm>
            <a:off x="609600" y="2011680"/>
            <a:ext cx="6670431" cy="392715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45" name="Google Shape;3445;p380"/>
          <p:cNvSpPr txBox="1">
            <a:spLocks noGrp="1"/>
          </p:cNvSpPr>
          <p:nvPr>
            <p:ph type="body" idx="2"/>
          </p:nvPr>
        </p:nvSpPr>
        <p:spPr>
          <a:xfrm>
            <a:off x="609600" y="1092416"/>
            <a:ext cx="6670431" cy="462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0A78"/>
              </a:buClr>
              <a:buSzPts val="2400"/>
              <a:buNone/>
              <a:defRPr sz="2400" b="1" i="0">
                <a:solidFill>
                  <a:srgbClr val="020A78"/>
                </a:solidFill>
                <a:latin typeface="Montserrat SemiBold"/>
                <a:ea typeface="Montserrat SemiBold"/>
                <a:cs typeface="Montserrat SemiBold"/>
                <a:sym typeface="Montserrat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446" name="Google Shape;3446;p380"/>
          <p:cNvPicPr preferRelativeResize="0"/>
          <p:nvPr/>
        </p:nvPicPr>
        <p:blipFill rotWithShape="1">
          <a:blip r:embed="rId2">
            <a:alphaModFix/>
          </a:blip>
          <a:srcRect t="-86"/>
          <a:stretch/>
        </p:blipFill>
        <p:spPr>
          <a:xfrm>
            <a:off x="7702086" y="6955"/>
            <a:ext cx="4489914" cy="6851045"/>
          </a:xfrm>
          <a:prstGeom prst="rect">
            <a:avLst/>
          </a:prstGeom>
          <a:noFill/>
          <a:ln>
            <a:noFill/>
          </a:ln>
        </p:spPr>
      </p:pic>
      <p:sp>
        <p:nvSpPr>
          <p:cNvPr id="3447" name="Google Shape;3447;p380"/>
          <p:cNvSpPr/>
          <p:nvPr/>
        </p:nvSpPr>
        <p:spPr>
          <a:xfrm>
            <a:off x="7702087" y="6955"/>
            <a:ext cx="4489913" cy="6877241"/>
          </a:xfrm>
          <a:prstGeom prst="rect">
            <a:avLst/>
          </a:prstGeom>
          <a:solidFill>
            <a:srgbClr val="020A78">
              <a:alpha val="80392"/>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448" name="Google Shape;3448;p380"/>
          <p:cNvSpPr txBox="1">
            <a:spLocks noGrp="1"/>
          </p:cNvSpPr>
          <p:nvPr>
            <p:ph type="sldNum" idx="12"/>
          </p:nvPr>
        </p:nvSpPr>
        <p:spPr>
          <a:xfrm>
            <a:off x="368793" y="6365726"/>
            <a:ext cx="481614"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000" b="0" i="0">
                <a:solidFill>
                  <a:schemeClr val="dk1"/>
                </a:solidFill>
                <a:latin typeface="Montserrat Medium"/>
                <a:ea typeface="Montserrat Medium"/>
                <a:cs typeface="Montserrat Medium"/>
                <a:sym typeface="Montserrat Medium"/>
              </a:defRPr>
            </a:lvl1pPr>
            <a:lvl2pPr marL="0" lvl="1" indent="0" algn="l">
              <a:spcBef>
                <a:spcPts val="0"/>
              </a:spcBef>
              <a:buNone/>
              <a:defRPr sz="1000" b="0" i="0">
                <a:solidFill>
                  <a:schemeClr val="dk1"/>
                </a:solidFill>
                <a:latin typeface="Montserrat Medium"/>
                <a:ea typeface="Montserrat Medium"/>
                <a:cs typeface="Montserrat Medium"/>
                <a:sym typeface="Montserrat Medium"/>
              </a:defRPr>
            </a:lvl2pPr>
            <a:lvl3pPr marL="0" lvl="2" indent="0" algn="l">
              <a:spcBef>
                <a:spcPts val="0"/>
              </a:spcBef>
              <a:buNone/>
              <a:defRPr sz="1000" b="0" i="0">
                <a:solidFill>
                  <a:schemeClr val="dk1"/>
                </a:solidFill>
                <a:latin typeface="Montserrat Medium"/>
                <a:ea typeface="Montserrat Medium"/>
                <a:cs typeface="Montserrat Medium"/>
                <a:sym typeface="Montserrat Medium"/>
              </a:defRPr>
            </a:lvl3pPr>
            <a:lvl4pPr marL="0" lvl="3" indent="0" algn="l">
              <a:spcBef>
                <a:spcPts val="0"/>
              </a:spcBef>
              <a:buNone/>
              <a:defRPr sz="1000" b="0" i="0">
                <a:solidFill>
                  <a:schemeClr val="dk1"/>
                </a:solidFill>
                <a:latin typeface="Montserrat Medium"/>
                <a:ea typeface="Montserrat Medium"/>
                <a:cs typeface="Montserrat Medium"/>
                <a:sym typeface="Montserrat Medium"/>
              </a:defRPr>
            </a:lvl4pPr>
            <a:lvl5pPr marL="0" lvl="4" indent="0" algn="l">
              <a:spcBef>
                <a:spcPts val="0"/>
              </a:spcBef>
              <a:buNone/>
              <a:defRPr sz="1000" b="0" i="0">
                <a:solidFill>
                  <a:schemeClr val="dk1"/>
                </a:solidFill>
                <a:latin typeface="Montserrat Medium"/>
                <a:ea typeface="Montserrat Medium"/>
                <a:cs typeface="Montserrat Medium"/>
                <a:sym typeface="Montserrat Medium"/>
              </a:defRPr>
            </a:lvl5pPr>
            <a:lvl6pPr marL="0" lvl="5" indent="0" algn="l">
              <a:spcBef>
                <a:spcPts val="0"/>
              </a:spcBef>
              <a:buNone/>
              <a:defRPr sz="1000" b="0" i="0">
                <a:solidFill>
                  <a:schemeClr val="dk1"/>
                </a:solidFill>
                <a:latin typeface="Montserrat Medium"/>
                <a:ea typeface="Montserrat Medium"/>
                <a:cs typeface="Montserrat Medium"/>
                <a:sym typeface="Montserrat Medium"/>
              </a:defRPr>
            </a:lvl6pPr>
            <a:lvl7pPr marL="0" lvl="6" indent="0" algn="l">
              <a:spcBef>
                <a:spcPts val="0"/>
              </a:spcBef>
              <a:buNone/>
              <a:defRPr sz="1000" b="0" i="0">
                <a:solidFill>
                  <a:schemeClr val="dk1"/>
                </a:solidFill>
                <a:latin typeface="Montserrat Medium"/>
                <a:ea typeface="Montserrat Medium"/>
                <a:cs typeface="Montserrat Medium"/>
                <a:sym typeface="Montserrat Medium"/>
              </a:defRPr>
            </a:lvl7pPr>
            <a:lvl8pPr marL="0" lvl="7" indent="0" algn="l">
              <a:spcBef>
                <a:spcPts val="0"/>
              </a:spcBef>
              <a:buNone/>
              <a:defRPr sz="1000" b="0" i="0">
                <a:solidFill>
                  <a:schemeClr val="dk1"/>
                </a:solidFill>
                <a:latin typeface="Montserrat Medium"/>
                <a:ea typeface="Montserrat Medium"/>
                <a:cs typeface="Montserrat Medium"/>
                <a:sym typeface="Montserrat Medium"/>
              </a:defRPr>
            </a:lvl8pPr>
            <a:lvl9pPr marL="0" lvl="8" indent="0" algn="l">
              <a:spcBef>
                <a:spcPts val="0"/>
              </a:spcBef>
              <a:buNone/>
              <a:defRPr sz="1000" b="0" i="0">
                <a:solidFill>
                  <a:schemeClr val="dk1"/>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a:p>
        </p:txBody>
      </p:sp>
      <p:pic>
        <p:nvPicPr>
          <p:cNvPr id="3449" name="Google Shape;3449;p380"/>
          <p:cNvPicPr preferRelativeResize="0"/>
          <p:nvPr/>
        </p:nvPicPr>
        <p:blipFill rotWithShape="1">
          <a:blip r:embed="rId3">
            <a:alphaModFix/>
          </a:blip>
          <a:srcRect/>
          <a:stretch/>
        </p:blipFill>
        <p:spPr>
          <a:xfrm>
            <a:off x="9711132" y="3669246"/>
            <a:ext cx="2268052" cy="2972186"/>
          </a:xfrm>
          <a:prstGeom prst="rect">
            <a:avLst/>
          </a:prstGeom>
          <a:noFill/>
          <a:ln>
            <a:noFill/>
          </a:ln>
        </p:spPr>
      </p:pic>
    </p:spTree>
    <p:extLst>
      <p:ext uri="{BB962C8B-B14F-4D97-AF65-F5344CB8AC3E}">
        <p14:creationId xmlns:p14="http://schemas.microsoft.com/office/powerpoint/2010/main" val="1494506401"/>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matchingName="37_Title Slide">
  <p:cSld name="37_Title Slide">
    <p:spTree>
      <p:nvGrpSpPr>
        <p:cNvPr id="1" name="Shape 3450"/>
        <p:cNvGrpSpPr/>
        <p:nvPr/>
      </p:nvGrpSpPr>
      <p:grpSpPr>
        <a:xfrm>
          <a:off x="0" y="0"/>
          <a:ext cx="0" cy="0"/>
          <a:chOff x="0" y="0"/>
          <a:chExt cx="0" cy="0"/>
        </a:xfrm>
      </p:grpSpPr>
      <p:pic>
        <p:nvPicPr>
          <p:cNvPr id="3451" name="Google Shape;3451;p381"/>
          <p:cNvPicPr preferRelativeResize="0"/>
          <p:nvPr/>
        </p:nvPicPr>
        <p:blipFill rotWithShape="1">
          <a:blip r:embed="rId2">
            <a:alphaModFix/>
          </a:blip>
          <a:srcRect t="-86"/>
          <a:stretch/>
        </p:blipFill>
        <p:spPr>
          <a:xfrm>
            <a:off x="0" y="0"/>
            <a:ext cx="4489914" cy="6851045"/>
          </a:xfrm>
          <a:prstGeom prst="rect">
            <a:avLst/>
          </a:prstGeom>
          <a:noFill/>
          <a:ln>
            <a:noFill/>
          </a:ln>
        </p:spPr>
      </p:pic>
      <p:sp>
        <p:nvSpPr>
          <p:cNvPr id="3452" name="Google Shape;3452;p381"/>
          <p:cNvSpPr/>
          <p:nvPr/>
        </p:nvSpPr>
        <p:spPr>
          <a:xfrm>
            <a:off x="1" y="0"/>
            <a:ext cx="4489913" cy="6877241"/>
          </a:xfrm>
          <a:prstGeom prst="rect">
            <a:avLst/>
          </a:prstGeom>
          <a:solidFill>
            <a:srgbClr val="020A78">
              <a:alpha val="84705"/>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453" name="Google Shape;3453;p381"/>
          <p:cNvSpPr txBox="1">
            <a:spLocks noGrp="1"/>
          </p:cNvSpPr>
          <p:nvPr>
            <p:ph type="body" idx="1"/>
          </p:nvPr>
        </p:nvSpPr>
        <p:spPr>
          <a:xfrm>
            <a:off x="5174150" y="2011680"/>
            <a:ext cx="6752961" cy="392715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54" name="Google Shape;3454;p381"/>
          <p:cNvSpPr txBox="1">
            <a:spLocks noGrp="1"/>
          </p:cNvSpPr>
          <p:nvPr>
            <p:ph type="body" idx="2"/>
          </p:nvPr>
        </p:nvSpPr>
        <p:spPr>
          <a:xfrm>
            <a:off x="5174150" y="1092416"/>
            <a:ext cx="6752961" cy="462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0A78"/>
              </a:buClr>
              <a:buSzPts val="2400"/>
              <a:buNone/>
              <a:defRPr sz="2400" b="1" i="0">
                <a:solidFill>
                  <a:srgbClr val="020A78"/>
                </a:solidFill>
                <a:latin typeface="Montserrat SemiBold"/>
                <a:ea typeface="Montserrat SemiBold"/>
                <a:cs typeface="Montserrat SemiBold"/>
                <a:sym typeface="Montserrat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55" name="Google Shape;3455;p381"/>
          <p:cNvSpPr txBox="1">
            <a:spLocks noGrp="1"/>
          </p:cNvSpPr>
          <p:nvPr>
            <p:ph type="sldNum" idx="12"/>
          </p:nvPr>
        </p:nvSpPr>
        <p:spPr>
          <a:xfrm>
            <a:off x="9183912" y="636572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chemeClr val="dk1"/>
                </a:solidFill>
                <a:latin typeface="Montserrat"/>
                <a:ea typeface="Montserrat"/>
                <a:cs typeface="Montserrat"/>
                <a:sym typeface="Montserrat"/>
              </a:defRPr>
            </a:lvl1pPr>
            <a:lvl2pPr marL="0" lvl="1" indent="0" algn="r">
              <a:spcBef>
                <a:spcPts val="0"/>
              </a:spcBef>
              <a:buNone/>
              <a:defRPr sz="1000">
                <a:solidFill>
                  <a:schemeClr val="dk1"/>
                </a:solidFill>
                <a:latin typeface="Montserrat"/>
                <a:ea typeface="Montserrat"/>
                <a:cs typeface="Montserrat"/>
                <a:sym typeface="Montserrat"/>
              </a:defRPr>
            </a:lvl2pPr>
            <a:lvl3pPr marL="0" lvl="2" indent="0" algn="r">
              <a:spcBef>
                <a:spcPts val="0"/>
              </a:spcBef>
              <a:buNone/>
              <a:defRPr sz="1000">
                <a:solidFill>
                  <a:schemeClr val="dk1"/>
                </a:solidFill>
                <a:latin typeface="Montserrat"/>
                <a:ea typeface="Montserrat"/>
                <a:cs typeface="Montserrat"/>
                <a:sym typeface="Montserrat"/>
              </a:defRPr>
            </a:lvl3pPr>
            <a:lvl4pPr marL="0" lvl="3" indent="0" algn="r">
              <a:spcBef>
                <a:spcPts val="0"/>
              </a:spcBef>
              <a:buNone/>
              <a:defRPr sz="1000">
                <a:solidFill>
                  <a:schemeClr val="dk1"/>
                </a:solidFill>
                <a:latin typeface="Montserrat"/>
                <a:ea typeface="Montserrat"/>
                <a:cs typeface="Montserrat"/>
                <a:sym typeface="Montserrat"/>
              </a:defRPr>
            </a:lvl4pPr>
            <a:lvl5pPr marL="0" lvl="4" indent="0" algn="r">
              <a:spcBef>
                <a:spcPts val="0"/>
              </a:spcBef>
              <a:buNone/>
              <a:defRPr sz="1000">
                <a:solidFill>
                  <a:schemeClr val="dk1"/>
                </a:solidFill>
                <a:latin typeface="Montserrat"/>
                <a:ea typeface="Montserrat"/>
                <a:cs typeface="Montserrat"/>
                <a:sym typeface="Montserrat"/>
              </a:defRPr>
            </a:lvl5pPr>
            <a:lvl6pPr marL="0" lvl="5" indent="0" algn="r">
              <a:spcBef>
                <a:spcPts val="0"/>
              </a:spcBef>
              <a:buNone/>
              <a:defRPr sz="1000">
                <a:solidFill>
                  <a:schemeClr val="dk1"/>
                </a:solidFill>
                <a:latin typeface="Montserrat"/>
                <a:ea typeface="Montserrat"/>
                <a:cs typeface="Montserrat"/>
                <a:sym typeface="Montserrat"/>
              </a:defRPr>
            </a:lvl6pPr>
            <a:lvl7pPr marL="0" lvl="6" indent="0" algn="r">
              <a:spcBef>
                <a:spcPts val="0"/>
              </a:spcBef>
              <a:buNone/>
              <a:defRPr sz="1000">
                <a:solidFill>
                  <a:schemeClr val="dk1"/>
                </a:solidFill>
                <a:latin typeface="Montserrat"/>
                <a:ea typeface="Montserrat"/>
                <a:cs typeface="Montserrat"/>
                <a:sym typeface="Montserrat"/>
              </a:defRPr>
            </a:lvl7pPr>
            <a:lvl8pPr marL="0" lvl="7" indent="0" algn="r">
              <a:spcBef>
                <a:spcPts val="0"/>
              </a:spcBef>
              <a:buNone/>
              <a:defRPr sz="1000">
                <a:solidFill>
                  <a:schemeClr val="dk1"/>
                </a:solidFill>
                <a:latin typeface="Montserrat"/>
                <a:ea typeface="Montserrat"/>
                <a:cs typeface="Montserrat"/>
                <a:sym typeface="Montserrat"/>
              </a:defRPr>
            </a:lvl8pPr>
            <a:lvl9pPr marL="0" lvl="8" indent="0" algn="r">
              <a:spcBef>
                <a:spcPts val="0"/>
              </a:spcBef>
              <a:buNone/>
              <a:defRPr sz="1000">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3456" name="Google Shape;3456;p381"/>
          <p:cNvSpPr txBox="1">
            <a:spLocks noGrp="1"/>
          </p:cNvSpPr>
          <p:nvPr>
            <p:ph type="title"/>
          </p:nvPr>
        </p:nvSpPr>
        <p:spPr>
          <a:xfrm>
            <a:off x="264890" y="150075"/>
            <a:ext cx="4225024" cy="3447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400"/>
              <a:buFont typeface="Montserrat"/>
              <a:buNone/>
              <a:defRPr sz="1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457" name="Google Shape;3457;p381"/>
          <p:cNvPicPr preferRelativeResize="0"/>
          <p:nvPr/>
        </p:nvPicPr>
        <p:blipFill rotWithShape="1">
          <a:blip r:embed="rId3">
            <a:alphaModFix/>
          </a:blip>
          <a:srcRect/>
          <a:stretch/>
        </p:blipFill>
        <p:spPr>
          <a:xfrm>
            <a:off x="336125" y="3669246"/>
            <a:ext cx="2268052" cy="2972186"/>
          </a:xfrm>
          <a:prstGeom prst="rect">
            <a:avLst/>
          </a:prstGeom>
          <a:noFill/>
          <a:ln>
            <a:noFill/>
          </a:ln>
        </p:spPr>
      </p:pic>
    </p:spTree>
    <p:extLst>
      <p:ext uri="{BB962C8B-B14F-4D97-AF65-F5344CB8AC3E}">
        <p14:creationId xmlns:p14="http://schemas.microsoft.com/office/powerpoint/2010/main" val="480105349"/>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matchingName="28_Title Slide">
  <p:cSld name="28_Title Slide">
    <p:spTree>
      <p:nvGrpSpPr>
        <p:cNvPr id="1" name="Shape 3458"/>
        <p:cNvGrpSpPr/>
        <p:nvPr/>
      </p:nvGrpSpPr>
      <p:grpSpPr>
        <a:xfrm>
          <a:off x="0" y="0"/>
          <a:ext cx="0" cy="0"/>
          <a:chOff x="0" y="0"/>
          <a:chExt cx="0" cy="0"/>
        </a:xfrm>
      </p:grpSpPr>
      <p:sp>
        <p:nvSpPr>
          <p:cNvPr id="3459" name="Google Shape;3459;p382"/>
          <p:cNvSpPr txBox="1">
            <a:spLocks noGrp="1"/>
          </p:cNvSpPr>
          <p:nvPr>
            <p:ph type="title"/>
          </p:nvPr>
        </p:nvSpPr>
        <p:spPr>
          <a:xfrm>
            <a:off x="264888" y="150075"/>
            <a:ext cx="6900512" cy="3447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C70C8"/>
              </a:buClr>
              <a:buSzPts val="2000"/>
              <a:buFont typeface="Montserrat"/>
              <a:buNone/>
              <a:defRPr sz="2000">
                <a:solidFill>
                  <a:srgbClr val="0C70C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60" name="Google Shape;3460;p382"/>
          <p:cNvSpPr txBox="1">
            <a:spLocks noGrp="1"/>
          </p:cNvSpPr>
          <p:nvPr>
            <p:ph type="body" idx="1"/>
          </p:nvPr>
        </p:nvSpPr>
        <p:spPr>
          <a:xfrm>
            <a:off x="609600" y="2011680"/>
            <a:ext cx="6670431" cy="392715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61" name="Google Shape;3461;p382"/>
          <p:cNvSpPr txBox="1">
            <a:spLocks noGrp="1"/>
          </p:cNvSpPr>
          <p:nvPr>
            <p:ph type="body" idx="2"/>
          </p:nvPr>
        </p:nvSpPr>
        <p:spPr>
          <a:xfrm>
            <a:off x="609600" y="1092416"/>
            <a:ext cx="6670431" cy="462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0A78"/>
              </a:buClr>
              <a:buSzPts val="2400"/>
              <a:buNone/>
              <a:defRPr sz="2400" b="1" i="0">
                <a:solidFill>
                  <a:srgbClr val="020A78"/>
                </a:solidFill>
                <a:latin typeface="Montserrat SemiBold"/>
                <a:ea typeface="Montserrat SemiBold"/>
                <a:cs typeface="Montserrat SemiBold"/>
                <a:sym typeface="Montserrat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462" name="Google Shape;3462;p382"/>
          <p:cNvGrpSpPr/>
          <p:nvPr/>
        </p:nvGrpSpPr>
        <p:grpSpPr>
          <a:xfrm>
            <a:off x="7702087" y="0"/>
            <a:ext cx="4489913" cy="6864955"/>
            <a:chOff x="7702087" y="0"/>
            <a:chExt cx="4489913" cy="6864955"/>
          </a:xfrm>
        </p:grpSpPr>
        <p:pic>
          <p:nvPicPr>
            <p:cNvPr id="3463" name="Google Shape;3463;p382"/>
            <p:cNvPicPr preferRelativeResize="0"/>
            <p:nvPr/>
          </p:nvPicPr>
          <p:blipFill rotWithShape="1">
            <a:blip r:embed="rId2">
              <a:alphaModFix/>
            </a:blip>
            <a:srcRect/>
            <a:stretch/>
          </p:blipFill>
          <p:spPr>
            <a:xfrm>
              <a:off x="7702087" y="0"/>
              <a:ext cx="4489913" cy="6858000"/>
            </a:xfrm>
            <a:prstGeom prst="rect">
              <a:avLst/>
            </a:prstGeom>
            <a:noFill/>
            <a:ln>
              <a:noFill/>
            </a:ln>
          </p:spPr>
        </p:pic>
        <p:sp>
          <p:nvSpPr>
            <p:cNvPr id="3464" name="Google Shape;3464;p382"/>
            <p:cNvSpPr/>
            <p:nvPr/>
          </p:nvSpPr>
          <p:spPr>
            <a:xfrm>
              <a:off x="7702087" y="6955"/>
              <a:ext cx="4489913" cy="6858000"/>
            </a:xfrm>
            <a:prstGeom prst="rect">
              <a:avLst/>
            </a:prstGeom>
            <a:solidFill>
              <a:srgbClr val="020A78">
                <a:alpha val="79607"/>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sp>
        <p:nvSpPr>
          <p:cNvPr id="3465" name="Google Shape;3465;p382"/>
          <p:cNvSpPr txBox="1">
            <a:spLocks noGrp="1"/>
          </p:cNvSpPr>
          <p:nvPr>
            <p:ph type="sldNum" idx="12"/>
          </p:nvPr>
        </p:nvSpPr>
        <p:spPr>
          <a:xfrm>
            <a:off x="368793" y="6365726"/>
            <a:ext cx="481614"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000" b="0" i="0">
                <a:solidFill>
                  <a:schemeClr val="dk1"/>
                </a:solidFill>
                <a:latin typeface="Montserrat Medium"/>
                <a:ea typeface="Montserrat Medium"/>
                <a:cs typeface="Montserrat Medium"/>
                <a:sym typeface="Montserrat Medium"/>
              </a:defRPr>
            </a:lvl1pPr>
            <a:lvl2pPr marL="0" lvl="1" indent="0" algn="l">
              <a:spcBef>
                <a:spcPts val="0"/>
              </a:spcBef>
              <a:buNone/>
              <a:defRPr sz="1000" b="0" i="0">
                <a:solidFill>
                  <a:schemeClr val="dk1"/>
                </a:solidFill>
                <a:latin typeface="Montserrat Medium"/>
                <a:ea typeface="Montserrat Medium"/>
                <a:cs typeface="Montserrat Medium"/>
                <a:sym typeface="Montserrat Medium"/>
              </a:defRPr>
            </a:lvl2pPr>
            <a:lvl3pPr marL="0" lvl="2" indent="0" algn="l">
              <a:spcBef>
                <a:spcPts val="0"/>
              </a:spcBef>
              <a:buNone/>
              <a:defRPr sz="1000" b="0" i="0">
                <a:solidFill>
                  <a:schemeClr val="dk1"/>
                </a:solidFill>
                <a:latin typeface="Montserrat Medium"/>
                <a:ea typeface="Montserrat Medium"/>
                <a:cs typeface="Montserrat Medium"/>
                <a:sym typeface="Montserrat Medium"/>
              </a:defRPr>
            </a:lvl3pPr>
            <a:lvl4pPr marL="0" lvl="3" indent="0" algn="l">
              <a:spcBef>
                <a:spcPts val="0"/>
              </a:spcBef>
              <a:buNone/>
              <a:defRPr sz="1000" b="0" i="0">
                <a:solidFill>
                  <a:schemeClr val="dk1"/>
                </a:solidFill>
                <a:latin typeface="Montserrat Medium"/>
                <a:ea typeface="Montserrat Medium"/>
                <a:cs typeface="Montserrat Medium"/>
                <a:sym typeface="Montserrat Medium"/>
              </a:defRPr>
            </a:lvl4pPr>
            <a:lvl5pPr marL="0" lvl="4" indent="0" algn="l">
              <a:spcBef>
                <a:spcPts val="0"/>
              </a:spcBef>
              <a:buNone/>
              <a:defRPr sz="1000" b="0" i="0">
                <a:solidFill>
                  <a:schemeClr val="dk1"/>
                </a:solidFill>
                <a:latin typeface="Montserrat Medium"/>
                <a:ea typeface="Montserrat Medium"/>
                <a:cs typeface="Montserrat Medium"/>
                <a:sym typeface="Montserrat Medium"/>
              </a:defRPr>
            </a:lvl5pPr>
            <a:lvl6pPr marL="0" lvl="5" indent="0" algn="l">
              <a:spcBef>
                <a:spcPts val="0"/>
              </a:spcBef>
              <a:buNone/>
              <a:defRPr sz="1000" b="0" i="0">
                <a:solidFill>
                  <a:schemeClr val="dk1"/>
                </a:solidFill>
                <a:latin typeface="Montserrat Medium"/>
                <a:ea typeface="Montserrat Medium"/>
                <a:cs typeface="Montserrat Medium"/>
                <a:sym typeface="Montserrat Medium"/>
              </a:defRPr>
            </a:lvl6pPr>
            <a:lvl7pPr marL="0" lvl="6" indent="0" algn="l">
              <a:spcBef>
                <a:spcPts val="0"/>
              </a:spcBef>
              <a:buNone/>
              <a:defRPr sz="1000" b="0" i="0">
                <a:solidFill>
                  <a:schemeClr val="dk1"/>
                </a:solidFill>
                <a:latin typeface="Montserrat Medium"/>
                <a:ea typeface="Montserrat Medium"/>
                <a:cs typeface="Montserrat Medium"/>
                <a:sym typeface="Montserrat Medium"/>
              </a:defRPr>
            </a:lvl7pPr>
            <a:lvl8pPr marL="0" lvl="7" indent="0" algn="l">
              <a:spcBef>
                <a:spcPts val="0"/>
              </a:spcBef>
              <a:buNone/>
              <a:defRPr sz="1000" b="0" i="0">
                <a:solidFill>
                  <a:schemeClr val="dk1"/>
                </a:solidFill>
                <a:latin typeface="Montserrat Medium"/>
                <a:ea typeface="Montserrat Medium"/>
                <a:cs typeface="Montserrat Medium"/>
                <a:sym typeface="Montserrat Medium"/>
              </a:defRPr>
            </a:lvl8pPr>
            <a:lvl9pPr marL="0" lvl="8" indent="0" algn="l">
              <a:spcBef>
                <a:spcPts val="0"/>
              </a:spcBef>
              <a:buNone/>
              <a:defRPr sz="1000" b="0" i="0">
                <a:solidFill>
                  <a:schemeClr val="dk1"/>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a:p>
        </p:txBody>
      </p:sp>
      <p:pic>
        <p:nvPicPr>
          <p:cNvPr id="3466" name="Google Shape;3466;p382"/>
          <p:cNvPicPr preferRelativeResize="0"/>
          <p:nvPr/>
        </p:nvPicPr>
        <p:blipFill rotWithShape="1">
          <a:blip r:embed="rId3">
            <a:alphaModFix/>
          </a:blip>
          <a:srcRect/>
          <a:stretch/>
        </p:blipFill>
        <p:spPr>
          <a:xfrm>
            <a:off x="9711132" y="3669246"/>
            <a:ext cx="2268052" cy="2972186"/>
          </a:xfrm>
          <a:prstGeom prst="rect">
            <a:avLst/>
          </a:prstGeom>
          <a:noFill/>
          <a:ln>
            <a:noFill/>
          </a:ln>
        </p:spPr>
      </p:pic>
    </p:spTree>
    <p:extLst>
      <p:ext uri="{BB962C8B-B14F-4D97-AF65-F5344CB8AC3E}">
        <p14:creationId xmlns:p14="http://schemas.microsoft.com/office/powerpoint/2010/main" val="34346719"/>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matchingName="29_Title Slide">
  <p:cSld name="29_Title Slide">
    <p:spTree>
      <p:nvGrpSpPr>
        <p:cNvPr id="1" name="Shape 3467"/>
        <p:cNvGrpSpPr/>
        <p:nvPr/>
      </p:nvGrpSpPr>
      <p:grpSpPr>
        <a:xfrm>
          <a:off x="0" y="0"/>
          <a:ext cx="0" cy="0"/>
          <a:chOff x="0" y="0"/>
          <a:chExt cx="0" cy="0"/>
        </a:xfrm>
      </p:grpSpPr>
      <p:sp>
        <p:nvSpPr>
          <p:cNvPr id="3468" name="Google Shape;3468;p383"/>
          <p:cNvSpPr txBox="1">
            <a:spLocks noGrp="1"/>
          </p:cNvSpPr>
          <p:nvPr>
            <p:ph type="body" idx="1"/>
          </p:nvPr>
        </p:nvSpPr>
        <p:spPr>
          <a:xfrm>
            <a:off x="5174150" y="2011680"/>
            <a:ext cx="6752961" cy="392715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69" name="Google Shape;3469;p383"/>
          <p:cNvSpPr txBox="1">
            <a:spLocks noGrp="1"/>
          </p:cNvSpPr>
          <p:nvPr>
            <p:ph type="body" idx="2"/>
          </p:nvPr>
        </p:nvSpPr>
        <p:spPr>
          <a:xfrm>
            <a:off x="5174150" y="1092416"/>
            <a:ext cx="6752961" cy="462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0A78"/>
              </a:buClr>
              <a:buSzPts val="2400"/>
              <a:buNone/>
              <a:defRPr sz="2400" b="1" i="0">
                <a:solidFill>
                  <a:srgbClr val="020A78"/>
                </a:solidFill>
                <a:latin typeface="Montserrat SemiBold"/>
                <a:ea typeface="Montserrat SemiBold"/>
                <a:cs typeface="Montserrat SemiBold"/>
                <a:sym typeface="Montserrat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470" name="Google Shape;3470;p383"/>
          <p:cNvGrpSpPr/>
          <p:nvPr/>
        </p:nvGrpSpPr>
        <p:grpSpPr>
          <a:xfrm flipH="1">
            <a:off x="0" y="0"/>
            <a:ext cx="4489913" cy="6864955"/>
            <a:chOff x="7702087" y="0"/>
            <a:chExt cx="4489913" cy="6864955"/>
          </a:xfrm>
        </p:grpSpPr>
        <p:pic>
          <p:nvPicPr>
            <p:cNvPr id="3471" name="Google Shape;3471;p383"/>
            <p:cNvPicPr preferRelativeResize="0"/>
            <p:nvPr/>
          </p:nvPicPr>
          <p:blipFill rotWithShape="1">
            <a:blip r:embed="rId2">
              <a:alphaModFix/>
            </a:blip>
            <a:srcRect/>
            <a:stretch/>
          </p:blipFill>
          <p:spPr>
            <a:xfrm>
              <a:off x="7702087" y="0"/>
              <a:ext cx="4489913" cy="6858000"/>
            </a:xfrm>
            <a:prstGeom prst="rect">
              <a:avLst/>
            </a:prstGeom>
            <a:noFill/>
            <a:ln>
              <a:noFill/>
            </a:ln>
          </p:spPr>
        </p:pic>
        <p:sp>
          <p:nvSpPr>
            <p:cNvPr id="3472" name="Google Shape;3472;p383"/>
            <p:cNvSpPr/>
            <p:nvPr/>
          </p:nvSpPr>
          <p:spPr>
            <a:xfrm>
              <a:off x="7702087" y="6955"/>
              <a:ext cx="4489913" cy="6858000"/>
            </a:xfrm>
            <a:prstGeom prst="rect">
              <a:avLst/>
            </a:prstGeom>
            <a:solidFill>
              <a:srgbClr val="020A78">
                <a:alpha val="79607"/>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sp>
        <p:nvSpPr>
          <p:cNvPr id="3473" name="Google Shape;3473;p383"/>
          <p:cNvSpPr txBox="1">
            <a:spLocks noGrp="1"/>
          </p:cNvSpPr>
          <p:nvPr>
            <p:ph type="sldNum" idx="12"/>
          </p:nvPr>
        </p:nvSpPr>
        <p:spPr>
          <a:xfrm>
            <a:off x="9183912" y="636572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chemeClr val="dk1"/>
                </a:solidFill>
                <a:latin typeface="Montserrat"/>
                <a:ea typeface="Montserrat"/>
                <a:cs typeface="Montserrat"/>
                <a:sym typeface="Montserrat"/>
              </a:defRPr>
            </a:lvl1pPr>
            <a:lvl2pPr marL="0" lvl="1" indent="0" algn="r">
              <a:spcBef>
                <a:spcPts val="0"/>
              </a:spcBef>
              <a:buNone/>
              <a:defRPr sz="1000">
                <a:solidFill>
                  <a:schemeClr val="dk1"/>
                </a:solidFill>
                <a:latin typeface="Montserrat"/>
                <a:ea typeface="Montserrat"/>
                <a:cs typeface="Montserrat"/>
                <a:sym typeface="Montserrat"/>
              </a:defRPr>
            </a:lvl2pPr>
            <a:lvl3pPr marL="0" lvl="2" indent="0" algn="r">
              <a:spcBef>
                <a:spcPts val="0"/>
              </a:spcBef>
              <a:buNone/>
              <a:defRPr sz="1000">
                <a:solidFill>
                  <a:schemeClr val="dk1"/>
                </a:solidFill>
                <a:latin typeface="Montserrat"/>
                <a:ea typeface="Montserrat"/>
                <a:cs typeface="Montserrat"/>
                <a:sym typeface="Montserrat"/>
              </a:defRPr>
            </a:lvl3pPr>
            <a:lvl4pPr marL="0" lvl="3" indent="0" algn="r">
              <a:spcBef>
                <a:spcPts val="0"/>
              </a:spcBef>
              <a:buNone/>
              <a:defRPr sz="1000">
                <a:solidFill>
                  <a:schemeClr val="dk1"/>
                </a:solidFill>
                <a:latin typeface="Montserrat"/>
                <a:ea typeface="Montserrat"/>
                <a:cs typeface="Montserrat"/>
                <a:sym typeface="Montserrat"/>
              </a:defRPr>
            </a:lvl4pPr>
            <a:lvl5pPr marL="0" lvl="4" indent="0" algn="r">
              <a:spcBef>
                <a:spcPts val="0"/>
              </a:spcBef>
              <a:buNone/>
              <a:defRPr sz="1000">
                <a:solidFill>
                  <a:schemeClr val="dk1"/>
                </a:solidFill>
                <a:latin typeface="Montserrat"/>
                <a:ea typeface="Montserrat"/>
                <a:cs typeface="Montserrat"/>
                <a:sym typeface="Montserrat"/>
              </a:defRPr>
            </a:lvl5pPr>
            <a:lvl6pPr marL="0" lvl="5" indent="0" algn="r">
              <a:spcBef>
                <a:spcPts val="0"/>
              </a:spcBef>
              <a:buNone/>
              <a:defRPr sz="1000">
                <a:solidFill>
                  <a:schemeClr val="dk1"/>
                </a:solidFill>
                <a:latin typeface="Montserrat"/>
                <a:ea typeface="Montserrat"/>
                <a:cs typeface="Montserrat"/>
                <a:sym typeface="Montserrat"/>
              </a:defRPr>
            </a:lvl6pPr>
            <a:lvl7pPr marL="0" lvl="6" indent="0" algn="r">
              <a:spcBef>
                <a:spcPts val="0"/>
              </a:spcBef>
              <a:buNone/>
              <a:defRPr sz="1000">
                <a:solidFill>
                  <a:schemeClr val="dk1"/>
                </a:solidFill>
                <a:latin typeface="Montserrat"/>
                <a:ea typeface="Montserrat"/>
                <a:cs typeface="Montserrat"/>
                <a:sym typeface="Montserrat"/>
              </a:defRPr>
            </a:lvl7pPr>
            <a:lvl8pPr marL="0" lvl="7" indent="0" algn="r">
              <a:spcBef>
                <a:spcPts val="0"/>
              </a:spcBef>
              <a:buNone/>
              <a:defRPr sz="1000">
                <a:solidFill>
                  <a:schemeClr val="dk1"/>
                </a:solidFill>
                <a:latin typeface="Montserrat"/>
                <a:ea typeface="Montserrat"/>
                <a:cs typeface="Montserrat"/>
                <a:sym typeface="Montserrat"/>
              </a:defRPr>
            </a:lvl8pPr>
            <a:lvl9pPr marL="0" lvl="8" indent="0" algn="r">
              <a:spcBef>
                <a:spcPts val="0"/>
              </a:spcBef>
              <a:buNone/>
              <a:defRPr sz="1000">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3474" name="Google Shape;3474;p383"/>
          <p:cNvSpPr txBox="1">
            <a:spLocks noGrp="1"/>
          </p:cNvSpPr>
          <p:nvPr>
            <p:ph type="title"/>
          </p:nvPr>
        </p:nvSpPr>
        <p:spPr>
          <a:xfrm>
            <a:off x="264890" y="150075"/>
            <a:ext cx="4225024" cy="3447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400"/>
              <a:buFont typeface="Montserrat"/>
              <a:buNone/>
              <a:defRPr sz="1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475" name="Google Shape;3475;p383"/>
          <p:cNvPicPr preferRelativeResize="0"/>
          <p:nvPr/>
        </p:nvPicPr>
        <p:blipFill rotWithShape="1">
          <a:blip r:embed="rId3">
            <a:alphaModFix/>
          </a:blip>
          <a:srcRect/>
          <a:stretch/>
        </p:blipFill>
        <p:spPr>
          <a:xfrm>
            <a:off x="336125" y="3669246"/>
            <a:ext cx="2268052" cy="2972186"/>
          </a:xfrm>
          <a:prstGeom prst="rect">
            <a:avLst/>
          </a:prstGeom>
          <a:noFill/>
          <a:ln>
            <a:noFill/>
          </a:ln>
        </p:spPr>
      </p:pic>
    </p:spTree>
    <p:extLst>
      <p:ext uri="{BB962C8B-B14F-4D97-AF65-F5344CB8AC3E}">
        <p14:creationId xmlns:p14="http://schemas.microsoft.com/office/powerpoint/2010/main" val="1539887740"/>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matchingName="14_Title Slide">
  <p:cSld name="14_Title Slide">
    <p:spTree>
      <p:nvGrpSpPr>
        <p:cNvPr id="1" name="Shape 3476"/>
        <p:cNvGrpSpPr/>
        <p:nvPr/>
      </p:nvGrpSpPr>
      <p:grpSpPr>
        <a:xfrm>
          <a:off x="0" y="0"/>
          <a:ext cx="0" cy="0"/>
          <a:chOff x="0" y="0"/>
          <a:chExt cx="0" cy="0"/>
        </a:xfrm>
      </p:grpSpPr>
      <p:sp>
        <p:nvSpPr>
          <p:cNvPr id="3477" name="Google Shape;3477;p384"/>
          <p:cNvSpPr txBox="1">
            <a:spLocks noGrp="1"/>
          </p:cNvSpPr>
          <p:nvPr>
            <p:ph type="sldNum" idx="12"/>
          </p:nvPr>
        </p:nvSpPr>
        <p:spPr>
          <a:xfrm>
            <a:off x="9183912" y="636572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rgbClr val="888888"/>
                </a:solidFill>
                <a:latin typeface="Montserrat"/>
                <a:ea typeface="Montserrat"/>
                <a:cs typeface="Montserrat"/>
                <a:sym typeface="Montserrat"/>
              </a:defRPr>
            </a:lvl1pPr>
            <a:lvl2pPr marL="0" lvl="1" indent="0" algn="r">
              <a:spcBef>
                <a:spcPts val="0"/>
              </a:spcBef>
              <a:buNone/>
              <a:defRPr sz="1000">
                <a:solidFill>
                  <a:srgbClr val="888888"/>
                </a:solidFill>
                <a:latin typeface="Montserrat"/>
                <a:ea typeface="Montserrat"/>
                <a:cs typeface="Montserrat"/>
                <a:sym typeface="Montserrat"/>
              </a:defRPr>
            </a:lvl2pPr>
            <a:lvl3pPr marL="0" lvl="2" indent="0" algn="r">
              <a:spcBef>
                <a:spcPts val="0"/>
              </a:spcBef>
              <a:buNone/>
              <a:defRPr sz="1000">
                <a:solidFill>
                  <a:srgbClr val="888888"/>
                </a:solidFill>
                <a:latin typeface="Montserrat"/>
                <a:ea typeface="Montserrat"/>
                <a:cs typeface="Montserrat"/>
                <a:sym typeface="Montserrat"/>
              </a:defRPr>
            </a:lvl3pPr>
            <a:lvl4pPr marL="0" lvl="3" indent="0" algn="r">
              <a:spcBef>
                <a:spcPts val="0"/>
              </a:spcBef>
              <a:buNone/>
              <a:defRPr sz="1000">
                <a:solidFill>
                  <a:srgbClr val="888888"/>
                </a:solidFill>
                <a:latin typeface="Montserrat"/>
                <a:ea typeface="Montserrat"/>
                <a:cs typeface="Montserrat"/>
                <a:sym typeface="Montserrat"/>
              </a:defRPr>
            </a:lvl4pPr>
            <a:lvl5pPr marL="0" lvl="4" indent="0" algn="r">
              <a:spcBef>
                <a:spcPts val="0"/>
              </a:spcBef>
              <a:buNone/>
              <a:defRPr sz="1000">
                <a:solidFill>
                  <a:srgbClr val="888888"/>
                </a:solidFill>
                <a:latin typeface="Montserrat"/>
                <a:ea typeface="Montserrat"/>
                <a:cs typeface="Montserrat"/>
                <a:sym typeface="Montserrat"/>
              </a:defRPr>
            </a:lvl5pPr>
            <a:lvl6pPr marL="0" lvl="5" indent="0" algn="r">
              <a:spcBef>
                <a:spcPts val="0"/>
              </a:spcBef>
              <a:buNone/>
              <a:defRPr sz="1000">
                <a:solidFill>
                  <a:srgbClr val="888888"/>
                </a:solidFill>
                <a:latin typeface="Montserrat"/>
                <a:ea typeface="Montserrat"/>
                <a:cs typeface="Montserrat"/>
                <a:sym typeface="Montserrat"/>
              </a:defRPr>
            </a:lvl6pPr>
            <a:lvl7pPr marL="0" lvl="6" indent="0" algn="r">
              <a:spcBef>
                <a:spcPts val="0"/>
              </a:spcBef>
              <a:buNone/>
              <a:defRPr sz="1000">
                <a:solidFill>
                  <a:srgbClr val="888888"/>
                </a:solidFill>
                <a:latin typeface="Montserrat"/>
                <a:ea typeface="Montserrat"/>
                <a:cs typeface="Montserrat"/>
                <a:sym typeface="Montserrat"/>
              </a:defRPr>
            </a:lvl7pPr>
            <a:lvl8pPr marL="0" lvl="7" indent="0" algn="r">
              <a:spcBef>
                <a:spcPts val="0"/>
              </a:spcBef>
              <a:buNone/>
              <a:defRPr sz="1000">
                <a:solidFill>
                  <a:srgbClr val="888888"/>
                </a:solidFill>
                <a:latin typeface="Montserrat"/>
                <a:ea typeface="Montserrat"/>
                <a:cs typeface="Montserrat"/>
                <a:sym typeface="Montserrat"/>
              </a:defRPr>
            </a:lvl8pPr>
            <a:lvl9pPr marL="0" lvl="8" indent="0" algn="r">
              <a:spcBef>
                <a:spcPts val="0"/>
              </a:spcBef>
              <a:buNone/>
              <a:defRPr sz="1000">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3478" name="Google Shape;3478;p384"/>
          <p:cNvSpPr/>
          <p:nvPr/>
        </p:nvSpPr>
        <p:spPr>
          <a:xfrm>
            <a:off x="74" y="-1"/>
            <a:ext cx="12191925" cy="644893"/>
          </a:xfrm>
          <a:prstGeom prst="rect">
            <a:avLst/>
          </a:prstGeom>
          <a:solidFill>
            <a:srgbClr val="020A78"/>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479" name="Google Shape;3479;p384"/>
          <p:cNvSpPr txBox="1">
            <a:spLocks noGrp="1"/>
          </p:cNvSpPr>
          <p:nvPr>
            <p:ph type="title"/>
          </p:nvPr>
        </p:nvSpPr>
        <p:spPr>
          <a:xfrm>
            <a:off x="264888" y="150075"/>
            <a:ext cx="6900512" cy="3447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000"/>
              <a:buFont typeface="Montserrat"/>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480" name="Google Shape;3480;p384"/>
          <p:cNvPicPr preferRelativeResize="0"/>
          <p:nvPr/>
        </p:nvPicPr>
        <p:blipFill rotWithShape="1">
          <a:blip r:embed="rId2">
            <a:alphaModFix/>
          </a:blip>
          <a:srcRect/>
          <a:stretch/>
        </p:blipFill>
        <p:spPr>
          <a:xfrm>
            <a:off x="264888" y="5788014"/>
            <a:ext cx="2378850" cy="942837"/>
          </a:xfrm>
          <a:prstGeom prst="rect">
            <a:avLst/>
          </a:prstGeom>
          <a:noFill/>
          <a:ln>
            <a:noFill/>
          </a:ln>
        </p:spPr>
      </p:pic>
    </p:spTree>
    <p:extLst>
      <p:ext uri="{BB962C8B-B14F-4D97-AF65-F5344CB8AC3E}">
        <p14:creationId xmlns:p14="http://schemas.microsoft.com/office/powerpoint/2010/main" val="944072478"/>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matchingName="9_Title Slide">
  <p:cSld name="9_Title Slide">
    <p:spTree>
      <p:nvGrpSpPr>
        <p:cNvPr id="1" name="Shape 3481"/>
        <p:cNvGrpSpPr/>
        <p:nvPr/>
      </p:nvGrpSpPr>
      <p:grpSpPr>
        <a:xfrm>
          <a:off x="0" y="0"/>
          <a:ext cx="0" cy="0"/>
          <a:chOff x="0" y="0"/>
          <a:chExt cx="0" cy="0"/>
        </a:xfrm>
      </p:grpSpPr>
      <p:sp>
        <p:nvSpPr>
          <p:cNvPr id="3482" name="Google Shape;3482;p385"/>
          <p:cNvSpPr txBox="1">
            <a:spLocks noGrp="1"/>
          </p:cNvSpPr>
          <p:nvPr>
            <p:ph type="sldNum" idx="12"/>
          </p:nvPr>
        </p:nvSpPr>
        <p:spPr>
          <a:xfrm>
            <a:off x="9183912" y="636572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rgbClr val="888888"/>
                </a:solidFill>
                <a:latin typeface="Montserrat"/>
                <a:ea typeface="Montserrat"/>
                <a:cs typeface="Montserrat"/>
                <a:sym typeface="Montserrat"/>
              </a:defRPr>
            </a:lvl1pPr>
            <a:lvl2pPr marL="0" lvl="1" indent="0" algn="r">
              <a:spcBef>
                <a:spcPts val="0"/>
              </a:spcBef>
              <a:buNone/>
              <a:defRPr sz="1000">
                <a:solidFill>
                  <a:srgbClr val="888888"/>
                </a:solidFill>
                <a:latin typeface="Montserrat"/>
                <a:ea typeface="Montserrat"/>
                <a:cs typeface="Montserrat"/>
                <a:sym typeface="Montserrat"/>
              </a:defRPr>
            </a:lvl2pPr>
            <a:lvl3pPr marL="0" lvl="2" indent="0" algn="r">
              <a:spcBef>
                <a:spcPts val="0"/>
              </a:spcBef>
              <a:buNone/>
              <a:defRPr sz="1000">
                <a:solidFill>
                  <a:srgbClr val="888888"/>
                </a:solidFill>
                <a:latin typeface="Montserrat"/>
                <a:ea typeface="Montserrat"/>
                <a:cs typeface="Montserrat"/>
                <a:sym typeface="Montserrat"/>
              </a:defRPr>
            </a:lvl3pPr>
            <a:lvl4pPr marL="0" lvl="3" indent="0" algn="r">
              <a:spcBef>
                <a:spcPts val="0"/>
              </a:spcBef>
              <a:buNone/>
              <a:defRPr sz="1000">
                <a:solidFill>
                  <a:srgbClr val="888888"/>
                </a:solidFill>
                <a:latin typeface="Montserrat"/>
                <a:ea typeface="Montserrat"/>
                <a:cs typeface="Montserrat"/>
                <a:sym typeface="Montserrat"/>
              </a:defRPr>
            </a:lvl4pPr>
            <a:lvl5pPr marL="0" lvl="4" indent="0" algn="r">
              <a:spcBef>
                <a:spcPts val="0"/>
              </a:spcBef>
              <a:buNone/>
              <a:defRPr sz="1000">
                <a:solidFill>
                  <a:srgbClr val="888888"/>
                </a:solidFill>
                <a:latin typeface="Montserrat"/>
                <a:ea typeface="Montserrat"/>
                <a:cs typeface="Montserrat"/>
                <a:sym typeface="Montserrat"/>
              </a:defRPr>
            </a:lvl5pPr>
            <a:lvl6pPr marL="0" lvl="5" indent="0" algn="r">
              <a:spcBef>
                <a:spcPts val="0"/>
              </a:spcBef>
              <a:buNone/>
              <a:defRPr sz="1000">
                <a:solidFill>
                  <a:srgbClr val="888888"/>
                </a:solidFill>
                <a:latin typeface="Montserrat"/>
                <a:ea typeface="Montserrat"/>
                <a:cs typeface="Montserrat"/>
                <a:sym typeface="Montserrat"/>
              </a:defRPr>
            </a:lvl6pPr>
            <a:lvl7pPr marL="0" lvl="6" indent="0" algn="r">
              <a:spcBef>
                <a:spcPts val="0"/>
              </a:spcBef>
              <a:buNone/>
              <a:defRPr sz="1000">
                <a:solidFill>
                  <a:srgbClr val="888888"/>
                </a:solidFill>
                <a:latin typeface="Montserrat"/>
                <a:ea typeface="Montserrat"/>
                <a:cs typeface="Montserrat"/>
                <a:sym typeface="Montserrat"/>
              </a:defRPr>
            </a:lvl7pPr>
            <a:lvl8pPr marL="0" lvl="7" indent="0" algn="r">
              <a:spcBef>
                <a:spcPts val="0"/>
              </a:spcBef>
              <a:buNone/>
              <a:defRPr sz="1000">
                <a:solidFill>
                  <a:srgbClr val="888888"/>
                </a:solidFill>
                <a:latin typeface="Montserrat"/>
                <a:ea typeface="Montserrat"/>
                <a:cs typeface="Montserrat"/>
                <a:sym typeface="Montserrat"/>
              </a:defRPr>
            </a:lvl8pPr>
            <a:lvl9pPr marL="0" lvl="8" indent="0" algn="r">
              <a:spcBef>
                <a:spcPts val="0"/>
              </a:spcBef>
              <a:buNone/>
              <a:defRPr sz="1000">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3483" name="Google Shape;3483;p385"/>
          <p:cNvSpPr/>
          <p:nvPr/>
        </p:nvSpPr>
        <p:spPr>
          <a:xfrm>
            <a:off x="75" y="-9728"/>
            <a:ext cx="12191925" cy="644893"/>
          </a:xfrm>
          <a:prstGeom prst="rect">
            <a:avLst/>
          </a:prstGeom>
          <a:solidFill>
            <a:srgbClr val="020A78"/>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484" name="Google Shape;3484;p385"/>
          <p:cNvSpPr txBox="1">
            <a:spLocks noGrp="1"/>
          </p:cNvSpPr>
          <p:nvPr>
            <p:ph type="title"/>
          </p:nvPr>
        </p:nvSpPr>
        <p:spPr>
          <a:xfrm>
            <a:off x="264888" y="150075"/>
            <a:ext cx="6900512" cy="3447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000"/>
              <a:buFont typeface="Montserrat"/>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85" name="Google Shape;3485;p385"/>
          <p:cNvSpPr txBox="1">
            <a:spLocks noGrp="1"/>
          </p:cNvSpPr>
          <p:nvPr>
            <p:ph type="body" idx="1"/>
          </p:nvPr>
        </p:nvSpPr>
        <p:spPr>
          <a:xfrm>
            <a:off x="836613" y="2011680"/>
            <a:ext cx="10501312" cy="392715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86" name="Google Shape;3486;p385"/>
          <p:cNvSpPr txBox="1">
            <a:spLocks noGrp="1"/>
          </p:cNvSpPr>
          <p:nvPr>
            <p:ph type="body" idx="2"/>
          </p:nvPr>
        </p:nvSpPr>
        <p:spPr>
          <a:xfrm>
            <a:off x="836613" y="1092416"/>
            <a:ext cx="10501312" cy="462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0A78"/>
              </a:buClr>
              <a:buSzPts val="2400"/>
              <a:buNone/>
              <a:defRPr sz="2400" b="1" i="0">
                <a:solidFill>
                  <a:srgbClr val="020A78"/>
                </a:solidFill>
                <a:latin typeface="Montserrat SemiBold"/>
                <a:ea typeface="Montserrat SemiBold"/>
                <a:cs typeface="Montserrat SemiBold"/>
                <a:sym typeface="Montserrat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487" name="Google Shape;3487;p385"/>
          <p:cNvPicPr preferRelativeResize="0"/>
          <p:nvPr/>
        </p:nvPicPr>
        <p:blipFill rotWithShape="1">
          <a:blip r:embed="rId2">
            <a:alphaModFix/>
          </a:blip>
          <a:srcRect/>
          <a:stretch/>
        </p:blipFill>
        <p:spPr>
          <a:xfrm>
            <a:off x="264888" y="5788014"/>
            <a:ext cx="2378850" cy="942837"/>
          </a:xfrm>
          <a:prstGeom prst="rect">
            <a:avLst/>
          </a:prstGeom>
          <a:noFill/>
          <a:ln>
            <a:noFill/>
          </a:ln>
        </p:spPr>
      </p:pic>
    </p:spTree>
    <p:extLst>
      <p:ext uri="{BB962C8B-B14F-4D97-AF65-F5344CB8AC3E}">
        <p14:creationId xmlns:p14="http://schemas.microsoft.com/office/powerpoint/2010/main" val="2438892748"/>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matchingName="10_Title Slide">
  <p:cSld name="10_Title Slide">
    <p:spTree>
      <p:nvGrpSpPr>
        <p:cNvPr id="1" name="Shape 3488"/>
        <p:cNvGrpSpPr/>
        <p:nvPr/>
      </p:nvGrpSpPr>
      <p:grpSpPr>
        <a:xfrm>
          <a:off x="0" y="0"/>
          <a:ext cx="0" cy="0"/>
          <a:chOff x="0" y="0"/>
          <a:chExt cx="0" cy="0"/>
        </a:xfrm>
      </p:grpSpPr>
      <p:sp>
        <p:nvSpPr>
          <p:cNvPr id="3489" name="Google Shape;3489;p386"/>
          <p:cNvSpPr txBox="1">
            <a:spLocks noGrp="1"/>
          </p:cNvSpPr>
          <p:nvPr>
            <p:ph type="sldNum" idx="12"/>
          </p:nvPr>
        </p:nvSpPr>
        <p:spPr>
          <a:xfrm>
            <a:off x="9183912" y="636572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rgbClr val="888888"/>
                </a:solidFill>
                <a:latin typeface="Montserrat"/>
                <a:ea typeface="Montserrat"/>
                <a:cs typeface="Montserrat"/>
                <a:sym typeface="Montserrat"/>
              </a:defRPr>
            </a:lvl1pPr>
            <a:lvl2pPr marL="0" lvl="1" indent="0" algn="r">
              <a:spcBef>
                <a:spcPts val="0"/>
              </a:spcBef>
              <a:buNone/>
              <a:defRPr sz="1000">
                <a:solidFill>
                  <a:srgbClr val="888888"/>
                </a:solidFill>
                <a:latin typeface="Montserrat"/>
                <a:ea typeface="Montserrat"/>
                <a:cs typeface="Montserrat"/>
                <a:sym typeface="Montserrat"/>
              </a:defRPr>
            </a:lvl2pPr>
            <a:lvl3pPr marL="0" lvl="2" indent="0" algn="r">
              <a:spcBef>
                <a:spcPts val="0"/>
              </a:spcBef>
              <a:buNone/>
              <a:defRPr sz="1000">
                <a:solidFill>
                  <a:srgbClr val="888888"/>
                </a:solidFill>
                <a:latin typeface="Montserrat"/>
                <a:ea typeface="Montserrat"/>
                <a:cs typeface="Montserrat"/>
                <a:sym typeface="Montserrat"/>
              </a:defRPr>
            </a:lvl3pPr>
            <a:lvl4pPr marL="0" lvl="3" indent="0" algn="r">
              <a:spcBef>
                <a:spcPts val="0"/>
              </a:spcBef>
              <a:buNone/>
              <a:defRPr sz="1000">
                <a:solidFill>
                  <a:srgbClr val="888888"/>
                </a:solidFill>
                <a:latin typeface="Montserrat"/>
                <a:ea typeface="Montserrat"/>
                <a:cs typeface="Montserrat"/>
                <a:sym typeface="Montserrat"/>
              </a:defRPr>
            </a:lvl4pPr>
            <a:lvl5pPr marL="0" lvl="4" indent="0" algn="r">
              <a:spcBef>
                <a:spcPts val="0"/>
              </a:spcBef>
              <a:buNone/>
              <a:defRPr sz="1000">
                <a:solidFill>
                  <a:srgbClr val="888888"/>
                </a:solidFill>
                <a:latin typeface="Montserrat"/>
                <a:ea typeface="Montserrat"/>
                <a:cs typeface="Montserrat"/>
                <a:sym typeface="Montserrat"/>
              </a:defRPr>
            </a:lvl5pPr>
            <a:lvl6pPr marL="0" lvl="5" indent="0" algn="r">
              <a:spcBef>
                <a:spcPts val="0"/>
              </a:spcBef>
              <a:buNone/>
              <a:defRPr sz="1000">
                <a:solidFill>
                  <a:srgbClr val="888888"/>
                </a:solidFill>
                <a:latin typeface="Montserrat"/>
                <a:ea typeface="Montserrat"/>
                <a:cs typeface="Montserrat"/>
                <a:sym typeface="Montserrat"/>
              </a:defRPr>
            </a:lvl6pPr>
            <a:lvl7pPr marL="0" lvl="6" indent="0" algn="r">
              <a:spcBef>
                <a:spcPts val="0"/>
              </a:spcBef>
              <a:buNone/>
              <a:defRPr sz="1000">
                <a:solidFill>
                  <a:srgbClr val="888888"/>
                </a:solidFill>
                <a:latin typeface="Montserrat"/>
                <a:ea typeface="Montserrat"/>
                <a:cs typeface="Montserrat"/>
                <a:sym typeface="Montserrat"/>
              </a:defRPr>
            </a:lvl7pPr>
            <a:lvl8pPr marL="0" lvl="7" indent="0" algn="r">
              <a:spcBef>
                <a:spcPts val="0"/>
              </a:spcBef>
              <a:buNone/>
              <a:defRPr sz="1000">
                <a:solidFill>
                  <a:srgbClr val="888888"/>
                </a:solidFill>
                <a:latin typeface="Montserrat"/>
                <a:ea typeface="Montserrat"/>
                <a:cs typeface="Montserrat"/>
                <a:sym typeface="Montserrat"/>
              </a:defRPr>
            </a:lvl8pPr>
            <a:lvl9pPr marL="0" lvl="8" indent="0" algn="r">
              <a:spcBef>
                <a:spcPts val="0"/>
              </a:spcBef>
              <a:buNone/>
              <a:defRPr sz="1000">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3490" name="Google Shape;3490;p386"/>
          <p:cNvSpPr/>
          <p:nvPr/>
        </p:nvSpPr>
        <p:spPr>
          <a:xfrm>
            <a:off x="74" y="-1"/>
            <a:ext cx="12191925" cy="644893"/>
          </a:xfrm>
          <a:prstGeom prst="rect">
            <a:avLst/>
          </a:prstGeom>
          <a:solidFill>
            <a:srgbClr val="020A78"/>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491" name="Google Shape;3491;p386"/>
          <p:cNvSpPr txBox="1">
            <a:spLocks noGrp="1"/>
          </p:cNvSpPr>
          <p:nvPr>
            <p:ph type="title"/>
          </p:nvPr>
        </p:nvSpPr>
        <p:spPr>
          <a:xfrm>
            <a:off x="264888" y="150075"/>
            <a:ext cx="6900512" cy="3447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000"/>
              <a:buFont typeface="Montserrat"/>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92" name="Google Shape;3492;p386"/>
          <p:cNvSpPr txBox="1">
            <a:spLocks noGrp="1"/>
          </p:cNvSpPr>
          <p:nvPr>
            <p:ph type="body" idx="1"/>
          </p:nvPr>
        </p:nvSpPr>
        <p:spPr>
          <a:xfrm>
            <a:off x="6458552" y="2011680"/>
            <a:ext cx="5468560" cy="392715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93" name="Google Shape;3493;p386"/>
          <p:cNvSpPr txBox="1">
            <a:spLocks noGrp="1"/>
          </p:cNvSpPr>
          <p:nvPr>
            <p:ph type="body" idx="2"/>
          </p:nvPr>
        </p:nvSpPr>
        <p:spPr>
          <a:xfrm>
            <a:off x="6458552" y="1092416"/>
            <a:ext cx="5468560" cy="462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0A78"/>
              </a:buClr>
              <a:buSzPts val="2400"/>
              <a:buNone/>
              <a:defRPr sz="2400" b="1" i="0">
                <a:solidFill>
                  <a:srgbClr val="020A78"/>
                </a:solidFill>
                <a:latin typeface="Montserrat SemiBold"/>
                <a:ea typeface="Montserrat SemiBold"/>
                <a:cs typeface="Montserrat SemiBold"/>
                <a:sym typeface="Montserrat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494" name="Google Shape;3494;p386"/>
          <p:cNvPicPr preferRelativeResize="0"/>
          <p:nvPr/>
        </p:nvPicPr>
        <p:blipFill rotWithShape="1">
          <a:blip r:embed="rId2">
            <a:alphaModFix/>
          </a:blip>
          <a:srcRect/>
          <a:stretch/>
        </p:blipFill>
        <p:spPr>
          <a:xfrm>
            <a:off x="264888" y="5788014"/>
            <a:ext cx="2378850" cy="942837"/>
          </a:xfrm>
          <a:prstGeom prst="rect">
            <a:avLst/>
          </a:prstGeom>
          <a:noFill/>
          <a:ln>
            <a:noFill/>
          </a:ln>
        </p:spPr>
      </p:pic>
    </p:spTree>
    <p:extLst>
      <p:ext uri="{BB962C8B-B14F-4D97-AF65-F5344CB8AC3E}">
        <p14:creationId xmlns:p14="http://schemas.microsoft.com/office/powerpoint/2010/main" val="1880029120"/>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matchingName="11_Title Slide">
  <p:cSld name="11_Title Slide">
    <p:spTree>
      <p:nvGrpSpPr>
        <p:cNvPr id="1" name="Shape 3495"/>
        <p:cNvGrpSpPr/>
        <p:nvPr/>
      </p:nvGrpSpPr>
      <p:grpSpPr>
        <a:xfrm>
          <a:off x="0" y="0"/>
          <a:ext cx="0" cy="0"/>
          <a:chOff x="0" y="0"/>
          <a:chExt cx="0" cy="0"/>
        </a:xfrm>
      </p:grpSpPr>
      <p:sp>
        <p:nvSpPr>
          <p:cNvPr id="3496" name="Google Shape;3496;p387"/>
          <p:cNvSpPr txBox="1">
            <a:spLocks noGrp="1"/>
          </p:cNvSpPr>
          <p:nvPr>
            <p:ph type="sldNum" idx="12"/>
          </p:nvPr>
        </p:nvSpPr>
        <p:spPr>
          <a:xfrm>
            <a:off x="9183912" y="636572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rgbClr val="888888"/>
                </a:solidFill>
                <a:latin typeface="Montserrat"/>
                <a:ea typeface="Montserrat"/>
                <a:cs typeface="Montserrat"/>
                <a:sym typeface="Montserrat"/>
              </a:defRPr>
            </a:lvl1pPr>
            <a:lvl2pPr marL="0" lvl="1" indent="0" algn="r">
              <a:spcBef>
                <a:spcPts val="0"/>
              </a:spcBef>
              <a:buNone/>
              <a:defRPr sz="1000">
                <a:solidFill>
                  <a:srgbClr val="888888"/>
                </a:solidFill>
                <a:latin typeface="Montserrat"/>
                <a:ea typeface="Montserrat"/>
                <a:cs typeface="Montserrat"/>
                <a:sym typeface="Montserrat"/>
              </a:defRPr>
            </a:lvl2pPr>
            <a:lvl3pPr marL="0" lvl="2" indent="0" algn="r">
              <a:spcBef>
                <a:spcPts val="0"/>
              </a:spcBef>
              <a:buNone/>
              <a:defRPr sz="1000">
                <a:solidFill>
                  <a:srgbClr val="888888"/>
                </a:solidFill>
                <a:latin typeface="Montserrat"/>
                <a:ea typeface="Montserrat"/>
                <a:cs typeface="Montserrat"/>
                <a:sym typeface="Montserrat"/>
              </a:defRPr>
            </a:lvl3pPr>
            <a:lvl4pPr marL="0" lvl="3" indent="0" algn="r">
              <a:spcBef>
                <a:spcPts val="0"/>
              </a:spcBef>
              <a:buNone/>
              <a:defRPr sz="1000">
                <a:solidFill>
                  <a:srgbClr val="888888"/>
                </a:solidFill>
                <a:latin typeface="Montserrat"/>
                <a:ea typeface="Montserrat"/>
                <a:cs typeface="Montserrat"/>
                <a:sym typeface="Montserrat"/>
              </a:defRPr>
            </a:lvl4pPr>
            <a:lvl5pPr marL="0" lvl="4" indent="0" algn="r">
              <a:spcBef>
                <a:spcPts val="0"/>
              </a:spcBef>
              <a:buNone/>
              <a:defRPr sz="1000">
                <a:solidFill>
                  <a:srgbClr val="888888"/>
                </a:solidFill>
                <a:latin typeface="Montserrat"/>
                <a:ea typeface="Montserrat"/>
                <a:cs typeface="Montserrat"/>
                <a:sym typeface="Montserrat"/>
              </a:defRPr>
            </a:lvl5pPr>
            <a:lvl6pPr marL="0" lvl="5" indent="0" algn="r">
              <a:spcBef>
                <a:spcPts val="0"/>
              </a:spcBef>
              <a:buNone/>
              <a:defRPr sz="1000">
                <a:solidFill>
                  <a:srgbClr val="888888"/>
                </a:solidFill>
                <a:latin typeface="Montserrat"/>
                <a:ea typeface="Montserrat"/>
                <a:cs typeface="Montserrat"/>
                <a:sym typeface="Montserrat"/>
              </a:defRPr>
            </a:lvl6pPr>
            <a:lvl7pPr marL="0" lvl="6" indent="0" algn="r">
              <a:spcBef>
                <a:spcPts val="0"/>
              </a:spcBef>
              <a:buNone/>
              <a:defRPr sz="1000">
                <a:solidFill>
                  <a:srgbClr val="888888"/>
                </a:solidFill>
                <a:latin typeface="Montserrat"/>
                <a:ea typeface="Montserrat"/>
                <a:cs typeface="Montserrat"/>
                <a:sym typeface="Montserrat"/>
              </a:defRPr>
            </a:lvl7pPr>
            <a:lvl8pPr marL="0" lvl="7" indent="0" algn="r">
              <a:spcBef>
                <a:spcPts val="0"/>
              </a:spcBef>
              <a:buNone/>
              <a:defRPr sz="1000">
                <a:solidFill>
                  <a:srgbClr val="888888"/>
                </a:solidFill>
                <a:latin typeface="Montserrat"/>
                <a:ea typeface="Montserrat"/>
                <a:cs typeface="Montserrat"/>
                <a:sym typeface="Montserrat"/>
              </a:defRPr>
            </a:lvl8pPr>
            <a:lvl9pPr marL="0" lvl="8" indent="0" algn="r">
              <a:spcBef>
                <a:spcPts val="0"/>
              </a:spcBef>
              <a:buNone/>
              <a:defRPr sz="1000">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3497" name="Google Shape;3497;p387"/>
          <p:cNvSpPr/>
          <p:nvPr/>
        </p:nvSpPr>
        <p:spPr>
          <a:xfrm>
            <a:off x="74" y="-1"/>
            <a:ext cx="12191925" cy="644893"/>
          </a:xfrm>
          <a:prstGeom prst="rect">
            <a:avLst/>
          </a:prstGeom>
          <a:solidFill>
            <a:srgbClr val="020A78"/>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498" name="Google Shape;3498;p387"/>
          <p:cNvSpPr txBox="1">
            <a:spLocks noGrp="1"/>
          </p:cNvSpPr>
          <p:nvPr>
            <p:ph type="title"/>
          </p:nvPr>
        </p:nvSpPr>
        <p:spPr>
          <a:xfrm>
            <a:off x="264888" y="150075"/>
            <a:ext cx="6900512" cy="3447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000"/>
              <a:buFont typeface="Montserrat"/>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99" name="Google Shape;3499;p387"/>
          <p:cNvSpPr txBox="1">
            <a:spLocks noGrp="1"/>
          </p:cNvSpPr>
          <p:nvPr>
            <p:ph type="body" idx="1"/>
          </p:nvPr>
        </p:nvSpPr>
        <p:spPr>
          <a:xfrm>
            <a:off x="375386" y="2011680"/>
            <a:ext cx="5468560" cy="392715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00" name="Google Shape;3500;p387"/>
          <p:cNvSpPr txBox="1">
            <a:spLocks noGrp="1"/>
          </p:cNvSpPr>
          <p:nvPr>
            <p:ph type="body" idx="2"/>
          </p:nvPr>
        </p:nvSpPr>
        <p:spPr>
          <a:xfrm>
            <a:off x="375386" y="1092416"/>
            <a:ext cx="5468560" cy="462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0A78"/>
              </a:buClr>
              <a:buSzPts val="2400"/>
              <a:buNone/>
              <a:defRPr sz="2400" b="1" i="0">
                <a:solidFill>
                  <a:srgbClr val="020A78"/>
                </a:solidFill>
                <a:latin typeface="Montserrat SemiBold"/>
                <a:ea typeface="Montserrat SemiBold"/>
                <a:cs typeface="Montserrat SemiBold"/>
                <a:sym typeface="Montserrat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501" name="Google Shape;3501;p387"/>
          <p:cNvPicPr preferRelativeResize="0"/>
          <p:nvPr/>
        </p:nvPicPr>
        <p:blipFill rotWithShape="1">
          <a:blip r:embed="rId2">
            <a:alphaModFix/>
          </a:blip>
          <a:srcRect/>
          <a:stretch/>
        </p:blipFill>
        <p:spPr>
          <a:xfrm>
            <a:off x="264888" y="5788014"/>
            <a:ext cx="2378850" cy="942837"/>
          </a:xfrm>
          <a:prstGeom prst="rect">
            <a:avLst/>
          </a:prstGeom>
          <a:noFill/>
          <a:ln>
            <a:noFill/>
          </a:ln>
        </p:spPr>
      </p:pic>
    </p:spTree>
    <p:extLst>
      <p:ext uri="{BB962C8B-B14F-4D97-AF65-F5344CB8AC3E}">
        <p14:creationId xmlns:p14="http://schemas.microsoft.com/office/powerpoint/2010/main" val="25978825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matchingName="12_Title Slide">
  <p:cSld name="12_Title Slide">
    <p:spTree>
      <p:nvGrpSpPr>
        <p:cNvPr id="1" name="Shape 3502"/>
        <p:cNvGrpSpPr/>
        <p:nvPr/>
      </p:nvGrpSpPr>
      <p:grpSpPr>
        <a:xfrm>
          <a:off x="0" y="0"/>
          <a:ext cx="0" cy="0"/>
          <a:chOff x="0" y="0"/>
          <a:chExt cx="0" cy="0"/>
        </a:xfrm>
      </p:grpSpPr>
      <p:sp>
        <p:nvSpPr>
          <p:cNvPr id="3503" name="Google Shape;3503;p388"/>
          <p:cNvSpPr txBox="1">
            <a:spLocks noGrp="1"/>
          </p:cNvSpPr>
          <p:nvPr>
            <p:ph type="sldNum" idx="12"/>
          </p:nvPr>
        </p:nvSpPr>
        <p:spPr>
          <a:xfrm>
            <a:off x="9183912" y="636572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rgbClr val="888888"/>
                </a:solidFill>
                <a:latin typeface="Montserrat"/>
                <a:ea typeface="Montserrat"/>
                <a:cs typeface="Montserrat"/>
                <a:sym typeface="Montserrat"/>
              </a:defRPr>
            </a:lvl1pPr>
            <a:lvl2pPr marL="0" lvl="1" indent="0" algn="r">
              <a:spcBef>
                <a:spcPts val="0"/>
              </a:spcBef>
              <a:buNone/>
              <a:defRPr sz="1000">
                <a:solidFill>
                  <a:srgbClr val="888888"/>
                </a:solidFill>
                <a:latin typeface="Montserrat"/>
                <a:ea typeface="Montserrat"/>
                <a:cs typeface="Montserrat"/>
                <a:sym typeface="Montserrat"/>
              </a:defRPr>
            </a:lvl2pPr>
            <a:lvl3pPr marL="0" lvl="2" indent="0" algn="r">
              <a:spcBef>
                <a:spcPts val="0"/>
              </a:spcBef>
              <a:buNone/>
              <a:defRPr sz="1000">
                <a:solidFill>
                  <a:srgbClr val="888888"/>
                </a:solidFill>
                <a:latin typeface="Montserrat"/>
                <a:ea typeface="Montserrat"/>
                <a:cs typeface="Montserrat"/>
                <a:sym typeface="Montserrat"/>
              </a:defRPr>
            </a:lvl3pPr>
            <a:lvl4pPr marL="0" lvl="3" indent="0" algn="r">
              <a:spcBef>
                <a:spcPts val="0"/>
              </a:spcBef>
              <a:buNone/>
              <a:defRPr sz="1000">
                <a:solidFill>
                  <a:srgbClr val="888888"/>
                </a:solidFill>
                <a:latin typeface="Montserrat"/>
                <a:ea typeface="Montserrat"/>
                <a:cs typeface="Montserrat"/>
                <a:sym typeface="Montserrat"/>
              </a:defRPr>
            </a:lvl4pPr>
            <a:lvl5pPr marL="0" lvl="4" indent="0" algn="r">
              <a:spcBef>
                <a:spcPts val="0"/>
              </a:spcBef>
              <a:buNone/>
              <a:defRPr sz="1000">
                <a:solidFill>
                  <a:srgbClr val="888888"/>
                </a:solidFill>
                <a:latin typeface="Montserrat"/>
                <a:ea typeface="Montserrat"/>
                <a:cs typeface="Montserrat"/>
                <a:sym typeface="Montserrat"/>
              </a:defRPr>
            </a:lvl5pPr>
            <a:lvl6pPr marL="0" lvl="5" indent="0" algn="r">
              <a:spcBef>
                <a:spcPts val="0"/>
              </a:spcBef>
              <a:buNone/>
              <a:defRPr sz="1000">
                <a:solidFill>
                  <a:srgbClr val="888888"/>
                </a:solidFill>
                <a:latin typeface="Montserrat"/>
                <a:ea typeface="Montserrat"/>
                <a:cs typeface="Montserrat"/>
                <a:sym typeface="Montserrat"/>
              </a:defRPr>
            </a:lvl6pPr>
            <a:lvl7pPr marL="0" lvl="6" indent="0" algn="r">
              <a:spcBef>
                <a:spcPts val="0"/>
              </a:spcBef>
              <a:buNone/>
              <a:defRPr sz="1000">
                <a:solidFill>
                  <a:srgbClr val="888888"/>
                </a:solidFill>
                <a:latin typeface="Montserrat"/>
                <a:ea typeface="Montserrat"/>
                <a:cs typeface="Montserrat"/>
                <a:sym typeface="Montserrat"/>
              </a:defRPr>
            </a:lvl7pPr>
            <a:lvl8pPr marL="0" lvl="7" indent="0" algn="r">
              <a:spcBef>
                <a:spcPts val="0"/>
              </a:spcBef>
              <a:buNone/>
              <a:defRPr sz="1000">
                <a:solidFill>
                  <a:srgbClr val="888888"/>
                </a:solidFill>
                <a:latin typeface="Montserrat"/>
                <a:ea typeface="Montserrat"/>
                <a:cs typeface="Montserrat"/>
                <a:sym typeface="Montserrat"/>
              </a:defRPr>
            </a:lvl8pPr>
            <a:lvl9pPr marL="0" lvl="8" indent="0" algn="r">
              <a:spcBef>
                <a:spcPts val="0"/>
              </a:spcBef>
              <a:buNone/>
              <a:defRPr sz="1000">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3504" name="Google Shape;3504;p388"/>
          <p:cNvSpPr/>
          <p:nvPr/>
        </p:nvSpPr>
        <p:spPr>
          <a:xfrm>
            <a:off x="76" y="-9728"/>
            <a:ext cx="6095924" cy="6867728"/>
          </a:xfrm>
          <a:prstGeom prst="rect">
            <a:avLst/>
          </a:prstGeom>
          <a:solidFill>
            <a:srgbClr val="020A78"/>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505" name="Google Shape;3505;p388"/>
          <p:cNvSpPr txBox="1">
            <a:spLocks noGrp="1"/>
          </p:cNvSpPr>
          <p:nvPr>
            <p:ph type="body" idx="1"/>
          </p:nvPr>
        </p:nvSpPr>
        <p:spPr>
          <a:xfrm>
            <a:off x="375386" y="2011680"/>
            <a:ext cx="5468560" cy="392715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lt1"/>
              </a:buClr>
              <a:buSzPts val="2000"/>
              <a:buChar char="•"/>
              <a:defRPr sz="2000">
                <a:solidFill>
                  <a:schemeClr val="lt1"/>
                </a:solidFill>
              </a:defRPr>
            </a:lvl1pPr>
            <a:lvl2pPr marL="914400" lvl="1" indent="-342900" algn="l">
              <a:lnSpc>
                <a:spcPct val="90000"/>
              </a:lnSpc>
              <a:spcBef>
                <a:spcPts val="500"/>
              </a:spcBef>
              <a:spcAft>
                <a:spcPts val="0"/>
              </a:spcAft>
              <a:buClr>
                <a:schemeClr val="lt1"/>
              </a:buClr>
              <a:buSzPts val="1800"/>
              <a:buChar char="•"/>
              <a:defRPr sz="1800">
                <a:solidFill>
                  <a:schemeClr val="lt1"/>
                </a:solidFill>
              </a:defRPr>
            </a:lvl2pPr>
            <a:lvl3pPr marL="1371600" lvl="2" indent="-330200" algn="l">
              <a:lnSpc>
                <a:spcPct val="90000"/>
              </a:lnSpc>
              <a:spcBef>
                <a:spcPts val="500"/>
              </a:spcBef>
              <a:spcAft>
                <a:spcPts val="0"/>
              </a:spcAft>
              <a:buClr>
                <a:schemeClr val="lt1"/>
              </a:buClr>
              <a:buSzPts val="1600"/>
              <a:buChar char="•"/>
              <a:defRPr sz="1600">
                <a:solidFill>
                  <a:schemeClr val="lt1"/>
                </a:solidFill>
              </a:defRPr>
            </a:lvl3pPr>
            <a:lvl4pPr marL="1828800" lvl="3" indent="-317500" algn="l">
              <a:lnSpc>
                <a:spcPct val="90000"/>
              </a:lnSpc>
              <a:spcBef>
                <a:spcPts val="500"/>
              </a:spcBef>
              <a:spcAft>
                <a:spcPts val="0"/>
              </a:spcAft>
              <a:buClr>
                <a:schemeClr val="lt1"/>
              </a:buClr>
              <a:buSzPts val="1400"/>
              <a:buChar char="•"/>
              <a:defRPr sz="1400">
                <a:solidFill>
                  <a:schemeClr val="lt1"/>
                </a:solidFill>
              </a:defRPr>
            </a:lvl4pPr>
            <a:lvl5pPr marL="2286000" lvl="4" indent="-317500" algn="l">
              <a:lnSpc>
                <a:spcPct val="90000"/>
              </a:lnSpc>
              <a:spcBef>
                <a:spcPts val="500"/>
              </a:spcBef>
              <a:spcAft>
                <a:spcPts val="0"/>
              </a:spcAft>
              <a:buClr>
                <a:schemeClr val="lt1"/>
              </a:buClr>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06" name="Google Shape;3506;p388"/>
          <p:cNvSpPr txBox="1">
            <a:spLocks noGrp="1"/>
          </p:cNvSpPr>
          <p:nvPr>
            <p:ph type="body" idx="2"/>
          </p:nvPr>
        </p:nvSpPr>
        <p:spPr>
          <a:xfrm>
            <a:off x="375386" y="1092416"/>
            <a:ext cx="5468560" cy="462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1" i="0">
                <a:solidFill>
                  <a:schemeClr val="lt1"/>
                </a:solidFill>
                <a:latin typeface="Montserrat SemiBold"/>
                <a:ea typeface="Montserrat SemiBold"/>
                <a:cs typeface="Montserrat SemiBold"/>
                <a:sym typeface="Montserrat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07" name="Google Shape;3507;p388"/>
          <p:cNvSpPr txBox="1">
            <a:spLocks noGrp="1"/>
          </p:cNvSpPr>
          <p:nvPr>
            <p:ph type="body" idx="3"/>
          </p:nvPr>
        </p:nvSpPr>
        <p:spPr>
          <a:xfrm>
            <a:off x="6448927" y="2011680"/>
            <a:ext cx="5468560" cy="392715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08" name="Google Shape;3508;p388"/>
          <p:cNvSpPr txBox="1">
            <a:spLocks noGrp="1"/>
          </p:cNvSpPr>
          <p:nvPr>
            <p:ph type="body" idx="4"/>
          </p:nvPr>
        </p:nvSpPr>
        <p:spPr>
          <a:xfrm>
            <a:off x="6448927" y="1092416"/>
            <a:ext cx="5468560" cy="462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0A78"/>
              </a:buClr>
              <a:buSzPts val="2400"/>
              <a:buNone/>
              <a:defRPr sz="2400" b="1" i="0">
                <a:solidFill>
                  <a:srgbClr val="020A78"/>
                </a:solidFill>
                <a:latin typeface="Montserrat SemiBold"/>
                <a:ea typeface="Montserrat SemiBold"/>
                <a:cs typeface="Montserrat SemiBold"/>
                <a:sym typeface="Montserrat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09" name="Google Shape;3509;p388"/>
          <p:cNvSpPr txBox="1">
            <a:spLocks noGrp="1"/>
          </p:cNvSpPr>
          <p:nvPr>
            <p:ph type="title"/>
          </p:nvPr>
        </p:nvSpPr>
        <p:spPr>
          <a:xfrm>
            <a:off x="264888" y="150075"/>
            <a:ext cx="5673899" cy="3447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000"/>
              <a:buFont typeface="Montserrat"/>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510" name="Google Shape;3510;p388"/>
          <p:cNvPicPr preferRelativeResize="0"/>
          <p:nvPr/>
        </p:nvPicPr>
        <p:blipFill rotWithShape="1">
          <a:blip r:embed="rId2">
            <a:alphaModFix/>
          </a:blip>
          <a:srcRect/>
          <a:stretch/>
        </p:blipFill>
        <p:spPr>
          <a:xfrm>
            <a:off x="9548261" y="68406"/>
            <a:ext cx="2378850" cy="942837"/>
          </a:xfrm>
          <a:prstGeom prst="rect">
            <a:avLst/>
          </a:prstGeom>
          <a:noFill/>
          <a:ln>
            <a:noFill/>
          </a:ln>
        </p:spPr>
      </p:pic>
    </p:spTree>
    <p:extLst>
      <p:ext uri="{BB962C8B-B14F-4D97-AF65-F5344CB8AC3E}">
        <p14:creationId xmlns:p14="http://schemas.microsoft.com/office/powerpoint/2010/main" val="3097266986"/>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matchingName="13_Title Slide">
  <p:cSld name="13_Title Slide">
    <p:spTree>
      <p:nvGrpSpPr>
        <p:cNvPr id="1" name="Shape 3511"/>
        <p:cNvGrpSpPr/>
        <p:nvPr/>
      </p:nvGrpSpPr>
      <p:grpSpPr>
        <a:xfrm>
          <a:off x="0" y="0"/>
          <a:ext cx="0" cy="0"/>
          <a:chOff x="0" y="0"/>
          <a:chExt cx="0" cy="0"/>
        </a:xfrm>
      </p:grpSpPr>
      <p:sp>
        <p:nvSpPr>
          <p:cNvPr id="3512" name="Google Shape;3512;p389"/>
          <p:cNvSpPr txBox="1">
            <a:spLocks noGrp="1"/>
          </p:cNvSpPr>
          <p:nvPr>
            <p:ph type="sldNum" idx="12"/>
          </p:nvPr>
        </p:nvSpPr>
        <p:spPr>
          <a:xfrm>
            <a:off x="9183912" y="636572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rgbClr val="888888"/>
                </a:solidFill>
                <a:latin typeface="Montserrat"/>
                <a:ea typeface="Montserrat"/>
                <a:cs typeface="Montserrat"/>
                <a:sym typeface="Montserrat"/>
              </a:defRPr>
            </a:lvl1pPr>
            <a:lvl2pPr marL="0" lvl="1" indent="0" algn="r">
              <a:spcBef>
                <a:spcPts val="0"/>
              </a:spcBef>
              <a:buNone/>
              <a:defRPr sz="1000">
                <a:solidFill>
                  <a:srgbClr val="888888"/>
                </a:solidFill>
                <a:latin typeface="Montserrat"/>
                <a:ea typeface="Montserrat"/>
                <a:cs typeface="Montserrat"/>
                <a:sym typeface="Montserrat"/>
              </a:defRPr>
            </a:lvl2pPr>
            <a:lvl3pPr marL="0" lvl="2" indent="0" algn="r">
              <a:spcBef>
                <a:spcPts val="0"/>
              </a:spcBef>
              <a:buNone/>
              <a:defRPr sz="1000">
                <a:solidFill>
                  <a:srgbClr val="888888"/>
                </a:solidFill>
                <a:latin typeface="Montserrat"/>
                <a:ea typeface="Montserrat"/>
                <a:cs typeface="Montserrat"/>
                <a:sym typeface="Montserrat"/>
              </a:defRPr>
            </a:lvl3pPr>
            <a:lvl4pPr marL="0" lvl="3" indent="0" algn="r">
              <a:spcBef>
                <a:spcPts val="0"/>
              </a:spcBef>
              <a:buNone/>
              <a:defRPr sz="1000">
                <a:solidFill>
                  <a:srgbClr val="888888"/>
                </a:solidFill>
                <a:latin typeface="Montserrat"/>
                <a:ea typeface="Montserrat"/>
                <a:cs typeface="Montserrat"/>
                <a:sym typeface="Montserrat"/>
              </a:defRPr>
            </a:lvl4pPr>
            <a:lvl5pPr marL="0" lvl="4" indent="0" algn="r">
              <a:spcBef>
                <a:spcPts val="0"/>
              </a:spcBef>
              <a:buNone/>
              <a:defRPr sz="1000">
                <a:solidFill>
                  <a:srgbClr val="888888"/>
                </a:solidFill>
                <a:latin typeface="Montserrat"/>
                <a:ea typeface="Montserrat"/>
                <a:cs typeface="Montserrat"/>
                <a:sym typeface="Montserrat"/>
              </a:defRPr>
            </a:lvl5pPr>
            <a:lvl6pPr marL="0" lvl="5" indent="0" algn="r">
              <a:spcBef>
                <a:spcPts val="0"/>
              </a:spcBef>
              <a:buNone/>
              <a:defRPr sz="1000">
                <a:solidFill>
                  <a:srgbClr val="888888"/>
                </a:solidFill>
                <a:latin typeface="Montserrat"/>
                <a:ea typeface="Montserrat"/>
                <a:cs typeface="Montserrat"/>
                <a:sym typeface="Montserrat"/>
              </a:defRPr>
            </a:lvl6pPr>
            <a:lvl7pPr marL="0" lvl="6" indent="0" algn="r">
              <a:spcBef>
                <a:spcPts val="0"/>
              </a:spcBef>
              <a:buNone/>
              <a:defRPr sz="1000">
                <a:solidFill>
                  <a:srgbClr val="888888"/>
                </a:solidFill>
                <a:latin typeface="Montserrat"/>
                <a:ea typeface="Montserrat"/>
                <a:cs typeface="Montserrat"/>
                <a:sym typeface="Montserrat"/>
              </a:defRPr>
            </a:lvl7pPr>
            <a:lvl8pPr marL="0" lvl="7" indent="0" algn="r">
              <a:spcBef>
                <a:spcPts val="0"/>
              </a:spcBef>
              <a:buNone/>
              <a:defRPr sz="1000">
                <a:solidFill>
                  <a:srgbClr val="888888"/>
                </a:solidFill>
                <a:latin typeface="Montserrat"/>
                <a:ea typeface="Montserrat"/>
                <a:cs typeface="Montserrat"/>
                <a:sym typeface="Montserrat"/>
              </a:defRPr>
            </a:lvl8pPr>
            <a:lvl9pPr marL="0" lvl="8" indent="0" algn="r">
              <a:spcBef>
                <a:spcPts val="0"/>
              </a:spcBef>
              <a:buNone/>
              <a:defRPr sz="1000">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3513" name="Google Shape;3513;p389"/>
          <p:cNvSpPr/>
          <p:nvPr/>
        </p:nvSpPr>
        <p:spPr>
          <a:xfrm flipH="1">
            <a:off x="6096000" y="-9728"/>
            <a:ext cx="6096000" cy="6867728"/>
          </a:xfrm>
          <a:prstGeom prst="rect">
            <a:avLst/>
          </a:prstGeom>
          <a:solidFill>
            <a:srgbClr val="020A78"/>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514" name="Google Shape;3514;p389"/>
          <p:cNvSpPr txBox="1">
            <a:spLocks noGrp="1"/>
          </p:cNvSpPr>
          <p:nvPr>
            <p:ph type="body" idx="1"/>
          </p:nvPr>
        </p:nvSpPr>
        <p:spPr>
          <a:xfrm>
            <a:off x="375386" y="2011680"/>
            <a:ext cx="5468560" cy="392715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solidFill>
                  <a:schemeClr val="dk1"/>
                </a:solidFill>
              </a:defRPr>
            </a:lvl1pPr>
            <a:lvl2pPr marL="914400" lvl="1" indent="-342900" algn="l">
              <a:lnSpc>
                <a:spcPct val="90000"/>
              </a:lnSpc>
              <a:spcBef>
                <a:spcPts val="500"/>
              </a:spcBef>
              <a:spcAft>
                <a:spcPts val="0"/>
              </a:spcAft>
              <a:buClr>
                <a:schemeClr val="dk1"/>
              </a:buClr>
              <a:buSzPts val="1800"/>
              <a:buChar char="•"/>
              <a:defRPr sz="1800">
                <a:solidFill>
                  <a:schemeClr val="dk1"/>
                </a:solidFill>
              </a:defRPr>
            </a:lvl2pPr>
            <a:lvl3pPr marL="1371600" lvl="2" indent="-330200" algn="l">
              <a:lnSpc>
                <a:spcPct val="90000"/>
              </a:lnSpc>
              <a:spcBef>
                <a:spcPts val="500"/>
              </a:spcBef>
              <a:spcAft>
                <a:spcPts val="0"/>
              </a:spcAft>
              <a:buClr>
                <a:schemeClr val="dk1"/>
              </a:buClr>
              <a:buSzPts val="1600"/>
              <a:buChar char="•"/>
              <a:defRPr sz="1600">
                <a:solidFill>
                  <a:schemeClr val="dk1"/>
                </a:solidFill>
              </a:defRPr>
            </a:lvl3pPr>
            <a:lvl4pPr marL="1828800" lvl="3" indent="-317500" algn="l">
              <a:lnSpc>
                <a:spcPct val="90000"/>
              </a:lnSpc>
              <a:spcBef>
                <a:spcPts val="500"/>
              </a:spcBef>
              <a:spcAft>
                <a:spcPts val="0"/>
              </a:spcAft>
              <a:buClr>
                <a:schemeClr val="dk1"/>
              </a:buClr>
              <a:buSzPts val="1400"/>
              <a:buChar char="•"/>
              <a:defRPr sz="1400">
                <a:solidFill>
                  <a:schemeClr val="dk1"/>
                </a:solidFill>
              </a:defRPr>
            </a:lvl4pPr>
            <a:lvl5pPr marL="2286000" lvl="4" indent="-317500" algn="l">
              <a:lnSpc>
                <a:spcPct val="90000"/>
              </a:lnSpc>
              <a:spcBef>
                <a:spcPts val="500"/>
              </a:spcBef>
              <a:spcAft>
                <a:spcPts val="0"/>
              </a:spcAft>
              <a:buClr>
                <a:schemeClr val="dk1"/>
              </a:buClr>
              <a:buSzPts val="1400"/>
              <a:buChar char="•"/>
              <a:defRPr sz="1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15" name="Google Shape;3515;p389"/>
          <p:cNvSpPr txBox="1">
            <a:spLocks noGrp="1"/>
          </p:cNvSpPr>
          <p:nvPr>
            <p:ph type="body" idx="2"/>
          </p:nvPr>
        </p:nvSpPr>
        <p:spPr>
          <a:xfrm>
            <a:off x="375386" y="1092416"/>
            <a:ext cx="5468560" cy="462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0A78"/>
              </a:buClr>
              <a:buSzPts val="2400"/>
              <a:buNone/>
              <a:defRPr sz="2400" b="1" i="0">
                <a:solidFill>
                  <a:srgbClr val="020A78"/>
                </a:solidFill>
                <a:latin typeface="Montserrat SemiBold"/>
                <a:ea typeface="Montserrat SemiBold"/>
                <a:cs typeface="Montserrat SemiBold"/>
                <a:sym typeface="Montserrat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16" name="Google Shape;3516;p389"/>
          <p:cNvSpPr txBox="1">
            <a:spLocks noGrp="1"/>
          </p:cNvSpPr>
          <p:nvPr>
            <p:ph type="body" idx="3"/>
          </p:nvPr>
        </p:nvSpPr>
        <p:spPr>
          <a:xfrm>
            <a:off x="6448927" y="2011680"/>
            <a:ext cx="5468560" cy="392715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lt1"/>
              </a:buClr>
              <a:buSzPts val="2000"/>
              <a:buChar char="•"/>
              <a:defRPr sz="2000">
                <a:solidFill>
                  <a:schemeClr val="lt1"/>
                </a:solidFill>
              </a:defRPr>
            </a:lvl1pPr>
            <a:lvl2pPr marL="914400" lvl="1" indent="-342900" algn="l">
              <a:lnSpc>
                <a:spcPct val="90000"/>
              </a:lnSpc>
              <a:spcBef>
                <a:spcPts val="500"/>
              </a:spcBef>
              <a:spcAft>
                <a:spcPts val="0"/>
              </a:spcAft>
              <a:buClr>
                <a:schemeClr val="lt1"/>
              </a:buClr>
              <a:buSzPts val="1800"/>
              <a:buChar char="•"/>
              <a:defRPr sz="1800">
                <a:solidFill>
                  <a:schemeClr val="lt1"/>
                </a:solidFill>
              </a:defRPr>
            </a:lvl2pPr>
            <a:lvl3pPr marL="1371600" lvl="2" indent="-330200" algn="l">
              <a:lnSpc>
                <a:spcPct val="90000"/>
              </a:lnSpc>
              <a:spcBef>
                <a:spcPts val="500"/>
              </a:spcBef>
              <a:spcAft>
                <a:spcPts val="0"/>
              </a:spcAft>
              <a:buClr>
                <a:schemeClr val="lt1"/>
              </a:buClr>
              <a:buSzPts val="1600"/>
              <a:buChar char="•"/>
              <a:defRPr sz="1600">
                <a:solidFill>
                  <a:schemeClr val="lt1"/>
                </a:solidFill>
              </a:defRPr>
            </a:lvl3pPr>
            <a:lvl4pPr marL="1828800" lvl="3" indent="-317500" algn="l">
              <a:lnSpc>
                <a:spcPct val="90000"/>
              </a:lnSpc>
              <a:spcBef>
                <a:spcPts val="500"/>
              </a:spcBef>
              <a:spcAft>
                <a:spcPts val="0"/>
              </a:spcAft>
              <a:buClr>
                <a:schemeClr val="lt1"/>
              </a:buClr>
              <a:buSzPts val="1400"/>
              <a:buChar char="•"/>
              <a:defRPr sz="1400">
                <a:solidFill>
                  <a:schemeClr val="lt1"/>
                </a:solidFill>
              </a:defRPr>
            </a:lvl4pPr>
            <a:lvl5pPr marL="2286000" lvl="4" indent="-317500" algn="l">
              <a:lnSpc>
                <a:spcPct val="90000"/>
              </a:lnSpc>
              <a:spcBef>
                <a:spcPts val="500"/>
              </a:spcBef>
              <a:spcAft>
                <a:spcPts val="0"/>
              </a:spcAft>
              <a:buClr>
                <a:schemeClr val="lt1"/>
              </a:buClr>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17" name="Google Shape;3517;p389"/>
          <p:cNvSpPr txBox="1">
            <a:spLocks noGrp="1"/>
          </p:cNvSpPr>
          <p:nvPr>
            <p:ph type="body" idx="4"/>
          </p:nvPr>
        </p:nvSpPr>
        <p:spPr>
          <a:xfrm>
            <a:off x="6448927" y="1092416"/>
            <a:ext cx="5468560" cy="462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1" i="0">
                <a:solidFill>
                  <a:schemeClr val="lt1"/>
                </a:solidFill>
                <a:latin typeface="Montserrat SemiBold"/>
                <a:ea typeface="Montserrat SemiBold"/>
                <a:cs typeface="Montserrat SemiBold"/>
                <a:sym typeface="Montserrat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18" name="Google Shape;3518;p389"/>
          <p:cNvSpPr txBox="1">
            <a:spLocks noGrp="1"/>
          </p:cNvSpPr>
          <p:nvPr>
            <p:ph type="title"/>
          </p:nvPr>
        </p:nvSpPr>
        <p:spPr>
          <a:xfrm>
            <a:off x="264888" y="150075"/>
            <a:ext cx="5673899" cy="3447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20A78"/>
              </a:buClr>
              <a:buSzPts val="2000"/>
              <a:buFont typeface="Montserrat"/>
              <a:buNone/>
              <a:defRPr sz="2000">
                <a:solidFill>
                  <a:srgbClr val="020A7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19" name="Google Shape;3519;p389"/>
          <p:cNvSpPr txBox="1"/>
          <p:nvPr/>
        </p:nvSpPr>
        <p:spPr>
          <a:xfrm>
            <a:off x="9183912" y="6373887"/>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000">
                <a:solidFill>
                  <a:schemeClr val="lt1"/>
                </a:solidFill>
                <a:latin typeface="Montserrat"/>
                <a:ea typeface="Montserrat"/>
                <a:cs typeface="Montserrat"/>
                <a:sym typeface="Montserrat"/>
              </a:rPr>
              <a:t>‹#›</a:t>
            </a:fld>
            <a:endParaRPr sz="1000">
              <a:solidFill>
                <a:schemeClr val="lt1"/>
              </a:solidFill>
              <a:latin typeface="Montserrat"/>
              <a:ea typeface="Montserrat"/>
              <a:cs typeface="Montserrat"/>
              <a:sym typeface="Montserrat"/>
            </a:endParaRPr>
          </a:p>
        </p:txBody>
      </p:sp>
      <p:pic>
        <p:nvPicPr>
          <p:cNvPr id="3520" name="Google Shape;3520;p389"/>
          <p:cNvPicPr preferRelativeResize="0"/>
          <p:nvPr/>
        </p:nvPicPr>
        <p:blipFill rotWithShape="1">
          <a:blip r:embed="rId2">
            <a:alphaModFix/>
          </a:blip>
          <a:srcRect/>
          <a:stretch/>
        </p:blipFill>
        <p:spPr>
          <a:xfrm>
            <a:off x="264888" y="5788014"/>
            <a:ext cx="2378850" cy="942837"/>
          </a:xfrm>
          <a:prstGeom prst="rect">
            <a:avLst/>
          </a:prstGeom>
          <a:noFill/>
          <a:ln>
            <a:noFill/>
          </a:ln>
        </p:spPr>
      </p:pic>
    </p:spTree>
    <p:extLst>
      <p:ext uri="{BB962C8B-B14F-4D97-AF65-F5344CB8AC3E}">
        <p14:creationId xmlns:p14="http://schemas.microsoft.com/office/powerpoint/2010/main" val="4083487137"/>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matchingName="16_Title Slide">
  <p:cSld name="16_Title Slide">
    <p:bg>
      <p:bgPr>
        <a:solidFill>
          <a:srgbClr val="FBB83A"/>
        </a:solidFill>
        <a:effectLst/>
      </p:bgPr>
    </p:bg>
    <p:spTree>
      <p:nvGrpSpPr>
        <p:cNvPr id="1" name="Shape 3521"/>
        <p:cNvGrpSpPr/>
        <p:nvPr/>
      </p:nvGrpSpPr>
      <p:grpSpPr>
        <a:xfrm>
          <a:off x="0" y="0"/>
          <a:ext cx="0" cy="0"/>
          <a:chOff x="0" y="0"/>
          <a:chExt cx="0" cy="0"/>
        </a:xfrm>
      </p:grpSpPr>
      <p:sp>
        <p:nvSpPr>
          <p:cNvPr id="3522" name="Google Shape;3522;p390"/>
          <p:cNvSpPr txBox="1">
            <a:spLocks noGrp="1"/>
          </p:cNvSpPr>
          <p:nvPr>
            <p:ph type="sldNum" idx="12"/>
          </p:nvPr>
        </p:nvSpPr>
        <p:spPr>
          <a:xfrm>
            <a:off x="9183912" y="636572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rgbClr val="020A78"/>
                </a:solidFill>
                <a:latin typeface="Montserrat"/>
                <a:ea typeface="Montserrat"/>
                <a:cs typeface="Montserrat"/>
                <a:sym typeface="Montserrat"/>
              </a:defRPr>
            </a:lvl1pPr>
            <a:lvl2pPr marL="0" lvl="1" indent="0" algn="r">
              <a:spcBef>
                <a:spcPts val="0"/>
              </a:spcBef>
              <a:buNone/>
              <a:defRPr sz="1000">
                <a:solidFill>
                  <a:srgbClr val="020A78"/>
                </a:solidFill>
                <a:latin typeface="Montserrat"/>
                <a:ea typeface="Montserrat"/>
                <a:cs typeface="Montserrat"/>
                <a:sym typeface="Montserrat"/>
              </a:defRPr>
            </a:lvl2pPr>
            <a:lvl3pPr marL="0" lvl="2" indent="0" algn="r">
              <a:spcBef>
                <a:spcPts val="0"/>
              </a:spcBef>
              <a:buNone/>
              <a:defRPr sz="1000">
                <a:solidFill>
                  <a:srgbClr val="020A78"/>
                </a:solidFill>
                <a:latin typeface="Montserrat"/>
                <a:ea typeface="Montserrat"/>
                <a:cs typeface="Montserrat"/>
                <a:sym typeface="Montserrat"/>
              </a:defRPr>
            </a:lvl3pPr>
            <a:lvl4pPr marL="0" lvl="3" indent="0" algn="r">
              <a:spcBef>
                <a:spcPts val="0"/>
              </a:spcBef>
              <a:buNone/>
              <a:defRPr sz="1000">
                <a:solidFill>
                  <a:srgbClr val="020A78"/>
                </a:solidFill>
                <a:latin typeface="Montserrat"/>
                <a:ea typeface="Montserrat"/>
                <a:cs typeface="Montserrat"/>
                <a:sym typeface="Montserrat"/>
              </a:defRPr>
            </a:lvl4pPr>
            <a:lvl5pPr marL="0" lvl="4" indent="0" algn="r">
              <a:spcBef>
                <a:spcPts val="0"/>
              </a:spcBef>
              <a:buNone/>
              <a:defRPr sz="1000">
                <a:solidFill>
                  <a:srgbClr val="020A78"/>
                </a:solidFill>
                <a:latin typeface="Montserrat"/>
                <a:ea typeface="Montserrat"/>
                <a:cs typeface="Montserrat"/>
                <a:sym typeface="Montserrat"/>
              </a:defRPr>
            </a:lvl5pPr>
            <a:lvl6pPr marL="0" lvl="5" indent="0" algn="r">
              <a:spcBef>
                <a:spcPts val="0"/>
              </a:spcBef>
              <a:buNone/>
              <a:defRPr sz="1000">
                <a:solidFill>
                  <a:srgbClr val="020A78"/>
                </a:solidFill>
                <a:latin typeface="Montserrat"/>
                <a:ea typeface="Montserrat"/>
                <a:cs typeface="Montserrat"/>
                <a:sym typeface="Montserrat"/>
              </a:defRPr>
            </a:lvl6pPr>
            <a:lvl7pPr marL="0" lvl="6" indent="0" algn="r">
              <a:spcBef>
                <a:spcPts val="0"/>
              </a:spcBef>
              <a:buNone/>
              <a:defRPr sz="1000">
                <a:solidFill>
                  <a:srgbClr val="020A78"/>
                </a:solidFill>
                <a:latin typeface="Montserrat"/>
                <a:ea typeface="Montserrat"/>
                <a:cs typeface="Montserrat"/>
                <a:sym typeface="Montserrat"/>
              </a:defRPr>
            </a:lvl7pPr>
            <a:lvl8pPr marL="0" lvl="7" indent="0" algn="r">
              <a:spcBef>
                <a:spcPts val="0"/>
              </a:spcBef>
              <a:buNone/>
              <a:defRPr sz="1000">
                <a:solidFill>
                  <a:srgbClr val="020A78"/>
                </a:solidFill>
                <a:latin typeface="Montserrat"/>
                <a:ea typeface="Montserrat"/>
                <a:cs typeface="Montserrat"/>
                <a:sym typeface="Montserrat"/>
              </a:defRPr>
            </a:lvl8pPr>
            <a:lvl9pPr marL="0" lvl="8" indent="0" algn="r">
              <a:spcBef>
                <a:spcPts val="0"/>
              </a:spcBef>
              <a:buNone/>
              <a:defRPr sz="1000">
                <a:solidFill>
                  <a:srgbClr val="020A7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3523" name="Google Shape;3523;p390"/>
          <p:cNvSpPr txBox="1">
            <a:spLocks noGrp="1"/>
          </p:cNvSpPr>
          <p:nvPr>
            <p:ph type="title"/>
          </p:nvPr>
        </p:nvSpPr>
        <p:spPr>
          <a:xfrm>
            <a:off x="803188" y="1236572"/>
            <a:ext cx="8254315" cy="351988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20A78"/>
              </a:buClr>
              <a:buSzPts val="5400"/>
              <a:buFont typeface="Montserrat"/>
              <a:buNone/>
              <a:defRPr sz="5400">
                <a:solidFill>
                  <a:srgbClr val="020A7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24" name="Google Shape;3524;p390"/>
          <p:cNvSpPr txBox="1">
            <a:spLocks noGrp="1"/>
          </p:cNvSpPr>
          <p:nvPr>
            <p:ph type="body" idx="1"/>
          </p:nvPr>
        </p:nvSpPr>
        <p:spPr>
          <a:xfrm>
            <a:off x="803275" y="5029200"/>
            <a:ext cx="7723188" cy="11128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0A78"/>
              </a:buClr>
              <a:buSzPts val="2800"/>
              <a:buNone/>
              <a:defRPr>
                <a:solidFill>
                  <a:srgbClr val="020A78"/>
                </a:solidFill>
              </a:defRPr>
            </a:lvl1pPr>
            <a:lvl2pPr marL="914400" lvl="1" indent="-228600" algn="l">
              <a:lnSpc>
                <a:spcPct val="90000"/>
              </a:lnSpc>
              <a:spcBef>
                <a:spcPts val="500"/>
              </a:spcBef>
              <a:spcAft>
                <a:spcPts val="0"/>
              </a:spcAft>
              <a:buClr>
                <a:schemeClr val="lt1"/>
              </a:buClr>
              <a:buSzPts val="2400"/>
              <a:buNone/>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525" name="Google Shape;3525;p390"/>
          <p:cNvPicPr preferRelativeResize="0"/>
          <p:nvPr/>
        </p:nvPicPr>
        <p:blipFill rotWithShape="1">
          <a:blip r:embed="rId2">
            <a:alphaModFix/>
          </a:blip>
          <a:srcRect/>
          <a:stretch/>
        </p:blipFill>
        <p:spPr>
          <a:xfrm>
            <a:off x="803187" y="671528"/>
            <a:ext cx="4878753" cy="1933649"/>
          </a:xfrm>
          <a:prstGeom prst="rect">
            <a:avLst/>
          </a:prstGeom>
          <a:noFill/>
          <a:ln>
            <a:noFill/>
          </a:ln>
        </p:spPr>
      </p:pic>
    </p:spTree>
    <p:extLst>
      <p:ext uri="{BB962C8B-B14F-4D97-AF65-F5344CB8AC3E}">
        <p14:creationId xmlns:p14="http://schemas.microsoft.com/office/powerpoint/2010/main" val="3130219054"/>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matchingName="26_Title Slide">
  <p:cSld name="26_Title Slide">
    <p:spTree>
      <p:nvGrpSpPr>
        <p:cNvPr id="1" name="Shape 3526"/>
        <p:cNvGrpSpPr/>
        <p:nvPr/>
      </p:nvGrpSpPr>
      <p:grpSpPr>
        <a:xfrm>
          <a:off x="0" y="0"/>
          <a:ext cx="0" cy="0"/>
          <a:chOff x="0" y="0"/>
          <a:chExt cx="0" cy="0"/>
        </a:xfrm>
      </p:grpSpPr>
      <p:sp>
        <p:nvSpPr>
          <p:cNvPr id="3527" name="Google Shape;3527;p391"/>
          <p:cNvSpPr txBox="1">
            <a:spLocks noGrp="1"/>
          </p:cNvSpPr>
          <p:nvPr>
            <p:ph type="title"/>
          </p:nvPr>
        </p:nvSpPr>
        <p:spPr>
          <a:xfrm>
            <a:off x="264888" y="150075"/>
            <a:ext cx="6900512" cy="3447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C70C8"/>
              </a:buClr>
              <a:buSzPts val="2000"/>
              <a:buFont typeface="Montserrat"/>
              <a:buNone/>
              <a:defRPr sz="2000">
                <a:solidFill>
                  <a:srgbClr val="0C70C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28" name="Google Shape;3528;p391"/>
          <p:cNvSpPr txBox="1">
            <a:spLocks noGrp="1"/>
          </p:cNvSpPr>
          <p:nvPr>
            <p:ph type="body" idx="1"/>
          </p:nvPr>
        </p:nvSpPr>
        <p:spPr>
          <a:xfrm>
            <a:off x="609600" y="2011680"/>
            <a:ext cx="6670431" cy="392715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29" name="Google Shape;3529;p391"/>
          <p:cNvSpPr txBox="1">
            <a:spLocks noGrp="1"/>
          </p:cNvSpPr>
          <p:nvPr>
            <p:ph type="body" idx="2"/>
          </p:nvPr>
        </p:nvSpPr>
        <p:spPr>
          <a:xfrm>
            <a:off x="609600" y="1092416"/>
            <a:ext cx="6670431" cy="462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0A78"/>
              </a:buClr>
              <a:buSzPts val="2400"/>
              <a:buNone/>
              <a:defRPr sz="2400" b="1" i="0">
                <a:solidFill>
                  <a:srgbClr val="020A78"/>
                </a:solidFill>
                <a:latin typeface="Montserrat SemiBold"/>
                <a:ea typeface="Montserrat SemiBold"/>
                <a:cs typeface="Montserrat SemiBold"/>
                <a:sym typeface="Montserrat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530" name="Google Shape;3530;p391"/>
          <p:cNvGrpSpPr/>
          <p:nvPr/>
        </p:nvGrpSpPr>
        <p:grpSpPr>
          <a:xfrm>
            <a:off x="7702087" y="0"/>
            <a:ext cx="4489913" cy="6864955"/>
            <a:chOff x="7702087" y="0"/>
            <a:chExt cx="4489913" cy="6864955"/>
          </a:xfrm>
        </p:grpSpPr>
        <p:pic>
          <p:nvPicPr>
            <p:cNvPr id="3531" name="Google Shape;3531;p391"/>
            <p:cNvPicPr preferRelativeResize="0"/>
            <p:nvPr/>
          </p:nvPicPr>
          <p:blipFill rotWithShape="1">
            <a:blip r:embed="rId2">
              <a:alphaModFix/>
            </a:blip>
            <a:srcRect/>
            <a:stretch/>
          </p:blipFill>
          <p:spPr>
            <a:xfrm>
              <a:off x="7702087" y="0"/>
              <a:ext cx="4489913" cy="6858000"/>
            </a:xfrm>
            <a:prstGeom prst="rect">
              <a:avLst/>
            </a:prstGeom>
            <a:noFill/>
            <a:ln>
              <a:noFill/>
            </a:ln>
          </p:spPr>
        </p:pic>
        <p:sp>
          <p:nvSpPr>
            <p:cNvPr id="3532" name="Google Shape;3532;p391"/>
            <p:cNvSpPr/>
            <p:nvPr/>
          </p:nvSpPr>
          <p:spPr>
            <a:xfrm>
              <a:off x="7702087" y="6955"/>
              <a:ext cx="4489913" cy="6858000"/>
            </a:xfrm>
            <a:prstGeom prst="rect">
              <a:avLst/>
            </a:prstGeom>
            <a:solidFill>
              <a:srgbClr val="FBB83A">
                <a:alpha val="80392"/>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sp>
        <p:nvSpPr>
          <p:cNvPr id="3533" name="Google Shape;3533;p391"/>
          <p:cNvSpPr txBox="1">
            <a:spLocks noGrp="1"/>
          </p:cNvSpPr>
          <p:nvPr>
            <p:ph type="sldNum" idx="12"/>
          </p:nvPr>
        </p:nvSpPr>
        <p:spPr>
          <a:xfrm>
            <a:off x="368793" y="6365726"/>
            <a:ext cx="481614"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000" b="0" i="0">
                <a:solidFill>
                  <a:schemeClr val="dk1"/>
                </a:solidFill>
                <a:latin typeface="Montserrat Medium"/>
                <a:ea typeface="Montserrat Medium"/>
                <a:cs typeface="Montserrat Medium"/>
                <a:sym typeface="Montserrat Medium"/>
              </a:defRPr>
            </a:lvl1pPr>
            <a:lvl2pPr marL="0" lvl="1" indent="0" algn="l">
              <a:spcBef>
                <a:spcPts val="0"/>
              </a:spcBef>
              <a:buNone/>
              <a:defRPr sz="1000" b="0" i="0">
                <a:solidFill>
                  <a:schemeClr val="dk1"/>
                </a:solidFill>
                <a:latin typeface="Montserrat Medium"/>
                <a:ea typeface="Montserrat Medium"/>
                <a:cs typeface="Montserrat Medium"/>
                <a:sym typeface="Montserrat Medium"/>
              </a:defRPr>
            </a:lvl2pPr>
            <a:lvl3pPr marL="0" lvl="2" indent="0" algn="l">
              <a:spcBef>
                <a:spcPts val="0"/>
              </a:spcBef>
              <a:buNone/>
              <a:defRPr sz="1000" b="0" i="0">
                <a:solidFill>
                  <a:schemeClr val="dk1"/>
                </a:solidFill>
                <a:latin typeface="Montserrat Medium"/>
                <a:ea typeface="Montserrat Medium"/>
                <a:cs typeface="Montserrat Medium"/>
                <a:sym typeface="Montserrat Medium"/>
              </a:defRPr>
            </a:lvl3pPr>
            <a:lvl4pPr marL="0" lvl="3" indent="0" algn="l">
              <a:spcBef>
                <a:spcPts val="0"/>
              </a:spcBef>
              <a:buNone/>
              <a:defRPr sz="1000" b="0" i="0">
                <a:solidFill>
                  <a:schemeClr val="dk1"/>
                </a:solidFill>
                <a:latin typeface="Montserrat Medium"/>
                <a:ea typeface="Montserrat Medium"/>
                <a:cs typeface="Montserrat Medium"/>
                <a:sym typeface="Montserrat Medium"/>
              </a:defRPr>
            </a:lvl4pPr>
            <a:lvl5pPr marL="0" lvl="4" indent="0" algn="l">
              <a:spcBef>
                <a:spcPts val="0"/>
              </a:spcBef>
              <a:buNone/>
              <a:defRPr sz="1000" b="0" i="0">
                <a:solidFill>
                  <a:schemeClr val="dk1"/>
                </a:solidFill>
                <a:latin typeface="Montserrat Medium"/>
                <a:ea typeface="Montserrat Medium"/>
                <a:cs typeface="Montserrat Medium"/>
                <a:sym typeface="Montserrat Medium"/>
              </a:defRPr>
            </a:lvl5pPr>
            <a:lvl6pPr marL="0" lvl="5" indent="0" algn="l">
              <a:spcBef>
                <a:spcPts val="0"/>
              </a:spcBef>
              <a:buNone/>
              <a:defRPr sz="1000" b="0" i="0">
                <a:solidFill>
                  <a:schemeClr val="dk1"/>
                </a:solidFill>
                <a:latin typeface="Montserrat Medium"/>
                <a:ea typeface="Montserrat Medium"/>
                <a:cs typeface="Montserrat Medium"/>
                <a:sym typeface="Montserrat Medium"/>
              </a:defRPr>
            </a:lvl6pPr>
            <a:lvl7pPr marL="0" lvl="6" indent="0" algn="l">
              <a:spcBef>
                <a:spcPts val="0"/>
              </a:spcBef>
              <a:buNone/>
              <a:defRPr sz="1000" b="0" i="0">
                <a:solidFill>
                  <a:schemeClr val="dk1"/>
                </a:solidFill>
                <a:latin typeface="Montserrat Medium"/>
                <a:ea typeface="Montserrat Medium"/>
                <a:cs typeface="Montserrat Medium"/>
                <a:sym typeface="Montserrat Medium"/>
              </a:defRPr>
            </a:lvl7pPr>
            <a:lvl8pPr marL="0" lvl="7" indent="0" algn="l">
              <a:spcBef>
                <a:spcPts val="0"/>
              </a:spcBef>
              <a:buNone/>
              <a:defRPr sz="1000" b="0" i="0">
                <a:solidFill>
                  <a:schemeClr val="dk1"/>
                </a:solidFill>
                <a:latin typeface="Montserrat Medium"/>
                <a:ea typeface="Montserrat Medium"/>
                <a:cs typeface="Montserrat Medium"/>
                <a:sym typeface="Montserrat Medium"/>
              </a:defRPr>
            </a:lvl8pPr>
            <a:lvl9pPr marL="0" lvl="8" indent="0" algn="l">
              <a:spcBef>
                <a:spcPts val="0"/>
              </a:spcBef>
              <a:buNone/>
              <a:defRPr sz="1000" b="0" i="0">
                <a:solidFill>
                  <a:schemeClr val="dk1"/>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a:p>
        </p:txBody>
      </p:sp>
      <p:pic>
        <p:nvPicPr>
          <p:cNvPr id="3534" name="Google Shape;3534;p391"/>
          <p:cNvPicPr preferRelativeResize="0"/>
          <p:nvPr/>
        </p:nvPicPr>
        <p:blipFill rotWithShape="1">
          <a:blip r:embed="rId3">
            <a:alphaModFix/>
          </a:blip>
          <a:srcRect/>
          <a:stretch/>
        </p:blipFill>
        <p:spPr>
          <a:xfrm>
            <a:off x="9711132" y="3669246"/>
            <a:ext cx="2268052" cy="2972185"/>
          </a:xfrm>
          <a:prstGeom prst="rect">
            <a:avLst/>
          </a:prstGeom>
          <a:noFill/>
          <a:ln>
            <a:noFill/>
          </a:ln>
        </p:spPr>
      </p:pic>
    </p:spTree>
    <p:extLst>
      <p:ext uri="{BB962C8B-B14F-4D97-AF65-F5344CB8AC3E}">
        <p14:creationId xmlns:p14="http://schemas.microsoft.com/office/powerpoint/2010/main" val="4137798421"/>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matchingName="27_Title Slide">
  <p:cSld name="27_Title Slide">
    <p:spTree>
      <p:nvGrpSpPr>
        <p:cNvPr id="1" name="Shape 3535"/>
        <p:cNvGrpSpPr/>
        <p:nvPr/>
      </p:nvGrpSpPr>
      <p:grpSpPr>
        <a:xfrm>
          <a:off x="0" y="0"/>
          <a:ext cx="0" cy="0"/>
          <a:chOff x="0" y="0"/>
          <a:chExt cx="0" cy="0"/>
        </a:xfrm>
      </p:grpSpPr>
      <p:sp>
        <p:nvSpPr>
          <p:cNvPr id="3536" name="Google Shape;3536;p392"/>
          <p:cNvSpPr txBox="1">
            <a:spLocks noGrp="1"/>
          </p:cNvSpPr>
          <p:nvPr>
            <p:ph type="body" idx="1"/>
          </p:nvPr>
        </p:nvSpPr>
        <p:spPr>
          <a:xfrm>
            <a:off x="5174150" y="2011680"/>
            <a:ext cx="6752961" cy="392715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37" name="Google Shape;3537;p392"/>
          <p:cNvSpPr txBox="1">
            <a:spLocks noGrp="1"/>
          </p:cNvSpPr>
          <p:nvPr>
            <p:ph type="body" idx="2"/>
          </p:nvPr>
        </p:nvSpPr>
        <p:spPr>
          <a:xfrm>
            <a:off x="5174150" y="1092416"/>
            <a:ext cx="6752961" cy="462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0A78"/>
              </a:buClr>
              <a:buSzPts val="2400"/>
              <a:buNone/>
              <a:defRPr sz="2400" b="1" i="0">
                <a:solidFill>
                  <a:srgbClr val="020A78"/>
                </a:solidFill>
                <a:latin typeface="Montserrat SemiBold"/>
                <a:ea typeface="Montserrat SemiBold"/>
                <a:cs typeface="Montserrat SemiBold"/>
                <a:sym typeface="Montserrat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538" name="Google Shape;3538;p392"/>
          <p:cNvGrpSpPr/>
          <p:nvPr/>
        </p:nvGrpSpPr>
        <p:grpSpPr>
          <a:xfrm flipH="1">
            <a:off x="0" y="0"/>
            <a:ext cx="4489913" cy="6864955"/>
            <a:chOff x="7702087" y="0"/>
            <a:chExt cx="4489913" cy="6864955"/>
          </a:xfrm>
        </p:grpSpPr>
        <p:pic>
          <p:nvPicPr>
            <p:cNvPr id="3539" name="Google Shape;3539;p392"/>
            <p:cNvPicPr preferRelativeResize="0"/>
            <p:nvPr/>
          </p:nvPicPr>
          <p:blipFill rotWithShape="1">
            <a:blip r:embed="rId2">
              <a:alphaModFix/>
            </a:blip>
            <a:srcRect/>
            <a:stretch/>
          </p:blipFill>
          <p:spPr>
            <a:xfrm>
              <a:off x="7702087" y="0"/>
              <a:ext cx="4489913" cy="6858000"/>
            </a:xfrm>
            <a:prstGeom prst="rect">
              <a:avLst/>
            </a:prstGeom>
            <a:noFill/>
            <a:ln>
              <a:noFill/>
            </a:ln>
          </p:spPr>
        </p:pic>
        <p:sp>
          <p:nvSpPr>
            <p:cNvPr id="3540" name="Google Shape;3540;p392"/>
            <p:cNvSpPr/>
            <p:nvPr/>
          </p:nvSpPr>
          <p:spPr>
            <a:xfrm>
              <a:off x="7702087" y="6955"/>
              <a:ext cx="4489913" cy="6858000"/>
            </a:xfrm>
            <a:prstGeom prst="rect">
              <a:avLst/>
            </a:prstGeom>
            <a:solidFill>
              <a:srgbClr val="FBB83A">
                <a:alpha val="80392"/>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sp>
        <p:nvSpPr>
          <p:cNvPr id="3541" name="Google Shape;3541;p392"/>
          <p:cNvSpPr txBox="1">
            <a:spLocks noGrp="1"/>
          </p:cNvSpPr>
          <p:nvPr>
            <p:ph type="sldNum" idx="12"/>
          </p:nvPr>
        </p:nvSpPr>
        <p:spPr>
          <a:xfrm>
            <a:off x="9183912" y="636572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chemeClr val="dk1"/>
                </a:solidFill>
                <a:latin typeface="Montserrat"/>
                <a:ea typeface="Montserrat"/>
                <a:cs typeface="Montserrat"/>
                <a:sym typeface="Montserrat"/>
              </a:defRPr>
            </a:lvl1pPr>
            <a:lvl2pPr marL="0" lvl="1" indent="0" algn="r">
              <a:spcBef>
                <a:spcPts val="0"/>
              </a:spcBef>
              <a:buNone/>
              <a:defRPr sz="1000">
                <a:solidFill>
                  <a:schemeClr val="dk1"/>
                </a:solidFill>
                <a:latin typeface="Montserrat"/>
                <a:ea typeface="Montserrat"/>
                <a:cs typeface="Montserrat"/>
                <a:sym typeface="Montserrat"/>
              </a:defRPr>
            </a:lvl2pPr>
            <a:lvl3pPr marL="0" lvl="2" indent="0" algn="r">
              <a:spcBef>
                <a:spcPts val="0"/>
              </a:spcBef>
              <a:buNone/>
              <a:defRPr sz="1000">
                <a:solidFill>
                  <a:schemeClr val="dk1"/>
                </a:solidFill>
                <a:latin typeface="Montserrat"/>
                <a:ea typeface="Montserrat"/>
                <a:cs typeface="Montserrat"/>
                <a:sym typeface="Montserrat"/>
              </a:defRPr>
            </a:lvl3pPr>
            <a:lvl4pPr marL="0" lvl="3" indent="0" algn="r">
              <a:spcBef>
                <a:spcPts val="0"/>
              </a:spcBef>
              <a:buNone/>
              <a:defRPr sz="1000">
                <a:solidFill>
                  <a:schemeClr val="dk1"/>
                </a:solidFill>
                <a:latin typeface="Montserrat"/>
                <a:ea typeface="Montserrat"/>
                <a:cs typeface="Montserrat"/>
                <a:sym typeface="Montserrat"/>
              </a:defRPr>
            </a:lvl4pPr>
            <a:lvl5pPr marL="0" lvl="4" indent="0" algn="r">
              <a:spcBef>
                <a:spcPts val="0"/>
              </a:spcBef>
              <a:buNone/>
              <a:defRPr sz="1000">
                <a:solidFill>
                  <a:schemeClr val="dk1"/>
                </a:solidFill>
                <a:latin typeface="Montserrat"/>
                <a:ea typeface="Montserrat"/>
                <a:cs typeface="Montserrat"/>
                <a:sym typeface="Montserrat"/>
              </a:defRPr>
            </a:lvl5pPr>
            <a:lvl6pPr marL="0" lvl="5" indent="0" algn="r">
              <a:spcBef>
                <a:spcPts val="0"/>
              </a:spcBef>
              <a:buNone/>
              <a:defRPr sz="1000">
                <a:solidFill>
                  <a:schemeClr val="dk1"/>
                </a:solidFill>
                <a:latin typeface="Montserrat"/>
                <a:ea typeface="Montserrat"/>
                <a:cs typeface="Montserrat"/>
                <a:sym typeface="Montserrat"/>
              </a:defRPr>
            </a:lvl6pPr>
            <a:lvl7pPr marL="0" lvl="6" indent="0" algn="r">
              <a:spcBef>
                <a:spcPts val="0"/>
              </a:spcBef>
              <a:buNone/>
              <a:defRPr sz="1000">
                <a:solidFill>
                  <a:schemeClr val="dk1"/>
                </a:solidFill>
                <a:latin typeface="Montserrat"/>
                <a:ea typeface="Montserrat"/>
                <a:cs typeface="Montserrat"/>
                <a:sym typeface="Montserrat"/>
              </a:defRPr>
            </a:lvl7pPr>
            <a:lvl8pPr marL="0" lvl="7" indent="0" algn="r">
              <a:spcBef>
                <a:spcPts val="0"/>
              </a:spcBef>
              <a:buNone/>
              <a:defRPr sz="1000">
                <a:solidFill>
                  <a:schemeClr val="dk1"/>
                </a:solidFill>
                <a:latin typeface="Montserrat"/>
                <a:ea typeface="Montserrat"/>
                <a:cs typeface="Montserrat"/>
                <a:sym typeface="Montserrat"/>
              </a:defRPr>
            </a:lvl8pPr>
            <a:lvl9pPr marL="0" lvl="8" indent="0" algn="r">
              <a:spcBef>
                <a:spcPts val="0"/>
              </a:spcBef>
              <a:buNone/>
              <a:defRPr sz="1000">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3542" name="Google Shape;3542;p392"/>
          <p:cNvSpPr txBox="1">
            <a:spLocks noGrp="1"/>
          </p:cNvSpPr>
          <p:nvPr>
            <p:ph type="title"/>
          </p:nvPr>
        </p:nvSpPr>
        <p:spPr>
          <a:xfrm>
            <a:off x="264890" y="150075"/>
            <a:ext cx="4225024" cy="3447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20A78"/>
              </a:buClr>
              <a:buSzPts val="1400"/>
              <a:buFont typeface="Montserrat"/>
              <a:buNone/>
              <a:defRPr sz="1400">
                <a:solidFill>
                  <a:srgbClr val="020A7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543" name="Google Shape;3543;p392"/>
          <p:cNvPicPr preferRelativeResize="0"/>
          <p:nvPr/>
        </p:nvPicPr>
        <p:blipFill rotWithShape="1">
          <a:blip r:embed="rId3">
            <a:alphaModFix/>
          </a:blip>
          <a:srcRect/>
          <a:stretch/>
        </p:blipFill>
        <p:spPr>
          <a:xfrm>
            <a:off x="336125" y="3669246"/>
            <a:ext cx="2268052" cy="2972185"/>
          </a:xfrm>
          <a:prstGeom prst="rect">
            <a:avLst/>
          </a:prstGeom>
          <a:noFill/>
          <a:ln>
            <a:noFill/>
          </a:ln>
        </p:spPr>
      </p:pic>
    </p:spTree>
    <p:extLst>
      <p:ext uri="{BB962C8B-B14F-4D97-AF65-F5344CB8AC3E}">
        <p14:creationId xmlns:p14="http://schemas.microsoft.com/office/powerpoint/2010/main" val="503418899"/>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matchingName="17_Title Slide">
  <p:cSld name="17_Title Slide">
    <p:spTree>
      <p:nvGrpSpPr>
        <p:cNvPr id="1" name="Shape 3544"/>
        <p:cNvGrpSpPr/>
        <p:nvPr/>
      </p:nvGrpSpPr>
      <p:grpSpPr>
        <a:xfrm>
          <a:off x="0" y="0"/>
          <a:ext cx="0" cy="0"/>
          <a:chOff x="0" y="0"/>
          <a:chExt cx="0" cy="0"/>
        </a:xfrm>
      </p:grpSpPr>
      <p:sp>
        <p:nvSpPr>
          <p:cNvPr id="3545" name="Google Shape;3545;p393"/>
          <p:cNvSpPr txBox="1">
            <a:spLocks noGrp="1"/>
          </p:cNvSpPr>
          <p:nvPr>
            <p:ph type="sldNum" idx="12"/>
          </p:nvPr>
        </p:nvSpPr>
        <p:spPr>
          <a:xfrm>
            <a:off x="9183912" y="636572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rgbClr val="020A78"/>
                </a:solidFill>
                <a:latin typeface="Montserrat"/>
                <a:ea typeface="Montserrat"/>
                <a:cs typeface="Montserrat"/>
                <a:sym typeface="Montserrat"/>
              </a:defRPr>
            </a:lvl1pPr>
            <a:lvl2pPr marL="0" lvl="1" indent="0" algn="r">
              <a:spcBef>
                <a:spcPts val="0"/>
              </a:spcBef>
              <a:buNone/>
              <a:defRPr sz="1000">
                <a:solidFill>
                  <a:srgbClr val="020A78"/>
                </a:solidFill>
                <a:latin typeface="Montserrat"/>
                <a:ea typeface="Montserrat"/>
                <a:cs typeface="Montserrat"/>
                <a:sym typeface="Montserrat"/>
              </a:defRPr>
            </a:lvl2pPr>
            <a:lvl3pPr marL="0" lvl="2" indent="0" algn="r">
              <a:spcBef>
                <a:spcPts val="0"/>
              </a:spcBef>
              <a:buNone/>
              <a:defRPr sz="1000">
                <a:solidFill>
                  <a:srgbClr val="020A78"/>
                </a:solidFill>
                <a:latin typeface="Montserrat"/>
                <a:ea typeface="Montserrat"/>
                <a:cs typeface="Montserrat"/>
                <a:sym typeface="Montserrat"/>
              </a:defRPr>
            </a:lvl3pPr>
            <a:lvl4pPr marL="0" lvl="3" indent="0" algn="r">
              <a:spcBef>
                <a:spcPts val="0"/>
              </a:spcBef>
              <a:buNone/>
              <a:defRPr sz="1000">
                <a:solidFill>
                  <a:srgbClr val="020A78"/>
                </a:solidFill>
                <a:latin typeface="Montserrat"/>
                <a:ea typeface="Montserrat"/>
                <a:cs typeface="Montserrat"/>
                <a:sym typeface="Montserrat"/>
              </a:defRPr>
            </a:lvl4pPr>
            <a:lvl5pPr marL="0" lvl="4" indent="0" algn="r">
              <a:spcBef>
                <a:spcPts val="0"/>
              </a:spcBef>
              <a:buNone/>
              <a:defRPr sz="1000">
                <a:solidFill>
                  <a:srgbClr val="020A78"/>
                </a:solidFill>
                <a:latin typeface="Montserrat"/>
                <a:ea typeface="Montserrat"/>
                <a:cs typeface="Montserrat"/>
                <a:sym typeface="Montserrat"/>
              </a:defRPr>
            </a:lvl5pPr>
            <a:lvl6pPr marL="0" lvl="5" indent="0" algn="r">
              <a:spcBef>
                <a:spcPts val="0"/>
              </a:spcBef>
              <a:buNone/>
              <a:defRPr sz="1000">
                <a:solidFill>
                  <a:srgbClr val="020A78"/>
                </a:solidFill>
                <a:latin typeface="Montserrat"/>
                <a:ea typeface="Montserrat"/>
                <a:cs typeface="Montserrat"/>
                <a:sym typeface="Montserrat"/>
              </a:defRPr>
            </a:lvl6pPr>
            <a:lvl7pPr marL="0" lvl="6" indent="0" algn="r">
              <a:spcBef>
                <a:spcPts val="0"/>
              </a:spcBef>
              <a:buNone/>
              <a:defRPr sz="1000">
                <a:solidFill>
                  <a:srgbClr val="020A78"/>
                </a:solidFill>
                <a:latin typeface="Montserrat"/>
                <a:ea typeface="Montserrat"/>
                <a:cs typeface="Montserrat"/>
                <a:sym typeface="Montserrat"/>
              </a:defRPr>
            </a:lvl7pPr>
            <a:lvl8pPr marL="0" lvl="7" indent="0" algn="r">
              <a:spcBef>
                <a:spcPts val="0"/>
              </a:spcBef>
              <a:buNone/>
              <a:defRPr sz="1000">
                <a:solidFill>
                  <a:srgbClr val="020A78"/>
                </a:solidFill>
                <a:latin typeface="Montserrat"/>
                <a:ea typeface="Montserrat"/>
                <a:cs typeface="Montserrat"/>
                <a:sym typeface="Montserrat"/>
              </a:defRPr>
            </a:lvl8pPr>
            <a:lvl9pPr marL="0" lvl="8" indent="0" algn="r">
              <a:spcBef>
                <a:spcPts val="0"/>
              </a:spcBef>
              <a:buNone/>
              <a:defRPr sz="1000">
                <a:solidFill>
                  <a:srgbClr val="020A7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3546" name="Google Shape;3546;p393"/>
          <p:cNvSpPr/>
          <p:nvPr/>
        </p:nvSpPr>
        <p:spPr>
          <a:xfrm>
            <a:off x="74" y="-1"/>
            <a:ext cx="12191925" cy="644893"/>
          </a:xfrm>
          <a:prstGeom prst="rect">
            <a:avLst/>
          </a:prstGeom>
          <a:solidFill>
            <a:srgbClr val="FBB83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547" name="Google Shape;3547;p393"/>
          <p:cNvSpPr txBox="1">
            <a:spLocks noGrp="1"/>
          </p:cNvSpPr>
          <p:nvPr>
            <p:ph type="title"/>
          </p:nvPr>
        </p:nvSpPr>
        <p:spPr>
          <a:xfrm>
            <a:off x="264888" y="150075"/>
            <a:ext cx="6900512" cy="3447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20A78"/>
              </a:buClr>
              <a:buSzPts val="2000"/>
              <a:buFont typeface="Montserrat"/>
              <a:buNone/>
              <a:defRPr sz="2000">
                <a:solidFill>
                  <a:srgbClr val="020A7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548" name="Google Shape;3548;p393"/>
          <p:cNvPicPr preferRelativeResize="0"/>
          <p:nvPr/>
        </p:nvPicPr>
        <p:blipFill rotWithShape="1">
          <a:blip r:embed="rId2">
            <a:alphaModFix/>
          </a:blip>
          <a:srcRect/>
          <a:stretch/>
        </p:blipFill>
        <p:spPr>
          <a:xfrm>
            <a:off x="264888" y="5788014"/>
            <a:ext cx="2378850" cy="942837"/>
          </a:xfrm>
          <a:prstGeom prst="rect">
            <a:avLst/>
          </a:prstGeom>
          <a:noFill/>
          <a:ln>
            <a:noFill/>
          </a:ln>
        </p:spPr>
      </p:pic>
    </p:spTree>
    <p:extLst>
      <p:ext uri="{BB962C8B-B14F-4D97-AF65-F5344CB8AC3E}">
        <p14:creationId xmlns:p14="http://schemas.microsoft.com/office/powerpoint/2010/main" val="867990566"/>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matchingName="18_Title Slide">
  <p:cSld name="18_Title Slide">
    <p:spTree>
      <p:nvGrpSpPr>
        <p:cNvPr id="1" name="Shape 3549"/>
        <p:cNvGrpSpPr/>
        <p:nvPr/>
      </p:nvGrpSpPr>
      <p:grpSpPr>
        <a:xfrm>
          <a:off x="0" y="0"/>
          <a:ext cx="0" cy="0"/>
          <a:chOff x="0" y="0"/>
          <a:chExt cx="0" cy="0"/>
        </a:xfrm>
      </p:grpSpPr>
      <p:sp>
        <p:nvSpPr>
          <p:cNvPr id="3550" name="Google Shape;3550;p394"/>
          <p:cNvSpPr txBox="1">
            <a:spLocks noGrp="1"/>
          </p:cNvSpPr>
          <p:nvPr>
            <p:ph type="sldNum" idx="12"/>
          </p:nvPr>
        </p:nvSpPr>
        <p:spPr>
          <a:xfrm>
            <a:off x="9183912" y="636572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rgbClr val="020A78"/>
                </a:solidFill>
                <a:latin typeface="Montserrat"/>
                <a:ea typeface="Montserrat"/>
                <a:cs typeface="Montserrat"/>
                <a:sym typeface="Montserrat"/>
              </a:defRPr>
            </a:lvl1pPr>
            <a:lvl2pPr marL="0" lvl="1" indent="0" algn="r">
              <a:spcBef>
                <a:spcPts val="0"/>
              </a:spcBef>
              <a:buNone/>
              <a:defRPr sz="1000">
                <a:solidFill>
                  <a:srgbClr val="020A78"/>
                </a:solidFill>
                <a:latin typeface="Montserrat"/>
                <a:ea typeface="Montserrat"/>
                <a:cs typeface="Montserrat"/>
                <a:sym typeface="Montserrat"/>
              </a:defRPr>
            </a:lvl2pPr>
            <a:lvl3pPr marL="0" lvl="2" indent="0" algn="r">
              <a:spcBef>
                <a:spcPts val="0"/>
              </a:spcBef>
              <a:buNone/>
              <a:defRPr sz="1000">
                <a:solidFill>
                  <a:srgbClr val="020A78"/>
                </a:solidFill>
                <a:latin typeface="Montserrat"/>
                <a:ea typeface="Montserrat"/>
                <a:cs typeface="Montserrat"/>
                <a:sym typeface="Montserrat"/>
              </a:defRPr>
            </a:lvl3pPr>
            <a:lvl4pPr marL="0" lvl="3" indent="0" algn="r">
              <a:spcBef>
                <a:spcPts val="0"/>
              </a:spcBef>
              <a:buNone/>
              <a:defRPr sz="1000">
                <a:solidFill>
                  <a:srgbClr val="020A78"/>
                </a:solidFill>
                <a:latin typeface="Montserrat"/>
                <a:ea typeface="Montserrat"/>
                <a:cs typeface="Montserrat"/>
                <a:sym typeface="Montserrat"/>
              </a:defRPr>
            </a:lvl4pPr>
            <a:lvl5pPr marL="0" lvl="4" indent="0" algn="r">
              <a:spcBef>
                <a:spcPts val="0"/>
              </a:spcBef>
              <a:buNone/>
              <a:defRPr sz="1000">
                <a:solidFill>
                  <a:srgbClr val="020A78"/>
                </a:solidFill>
                <a:latin typeface="Montserrat"/>
                <a:ea typeface="Montserrat"/>
                <a:cs typeface="Montserrat"/>
                <a:sym typeface="Montserrat"/>
              </a:defRPr>
            </a:lvl5pPr>
            <a:lvl6pPr marL="0" lvl="5" indent="0" algn="r">
              <a:spcBef>
                <a:spcPts val="0"/>
              </a:spcBef>
              <a:buNone/>
              <a:defRPr sz="1000">
                <a:solidFill>
                  <a:srgbClr val="020A78"/>
                </a:solidFill>
                <a:latin typeface="Montserrat"/>
                <a:ea typeface="Montserrat"/>
                <a:cs typeface="Montserrat"/>
                <a:sym typeface="Montserrat"/>
              </a:defRPr>
            </a:lvl6pPr>
            <a:lvl7pPr marL="0" lvl="6" indent="0" algn="r">
              <a:spcBef>
                <a:spcPts val="0"/>
              </a:spcBef>
              <a:buNone/>
              <a:defRPr sz="1000">
                <a:solidFill>
                  <a:srgbClr val="020A78"/>
                </a:solidFill>
                <a:latin typeface="Montserrat"/>
                <a:ea typeface="Montserrat"/>
                <a:cs typeface="Montserrat"/>
                <a:sym typeface="Montserrat"/>
              </a:defRPr>
            </a:lvl7pPr>
            <a:lvl8pPr marL="0" lvl="7" indent="0" algn="r">
              <a:spcBef>
                <a:spcPts val="0"/>
              </a:spcBef>
              <a:buNone/>
              <a:defRPr sz="1000">
                <a:solidFill>
                  <a:srgbClr val="020A78"/>
                </a:solidFill>
                <a:latin typeface="Montserrat"/>
                <a:ea typeface="Montserrat"/>
                <a:cs typeface="Montserrat"/>
                <a:sym typeface="Montserrat"/>
              </a:defRPr>
            </a:lvl8pPr>
            <a:lvl9pPr marL="0" lvl="8" indent="0" algn="r">
              <a:spcBef>
                <a:spcPts val="0"/>
              </a:spcBef>
              <a:buNone/>
              <a:defRPr sz="1000">
                <a:solidFill>
                  <a:srgbClr val="020A7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3551" name="Google Shape;3551;p394"/>
          <p:cNvSpPr/>
          <p:nvPr/>
        </p:nvSpPr>
        <p:spPr>
          <a:xfrm>
            <a:off x="75" y="0"/>
            <a:ext cx="12191925" cy="644893"/>
          </a:xfrm>
          <a:prstGeom prst="rect">
            <a:avLst/>
          </a:prstGeom>
          <a:solidFill>
            <a:srgbClr val="FBB83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552" name="Google Shape;3552;p394"/>
          <p:cNvSpPr txBox="1">
            <a:spLocks noGrp="1"/>
          </p:cNvSpPr>
          <p:nvPr>
            <p:ph type="title"/>
          </p:nvPr>
        </p:nvSpPr>
        <p:spPr>
          <a:xfrm>
            <a:off x="264888" y="150075"/>
            <a:ext cx="6900512" cy="3447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20A78"/>
              </a:buClr>
              <a:buSzPts val="2000"/>
              <a:buFont typeface="Montserrat"/>
              <a:buNone/>
              <a:defRPr sz="2000">
                <a:solidFill>
                  <a:srgbClr val="020A7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53" name="Google Shape;3553;p394"/>
          <p:cNvSpPr txBox="1">
            <a:spLocks noGrp="1"/>
          </p:cNvSpPr>
          <p:nvPr>
            <p:ph type="body" idx="1"/>
          </p:nvPr>
        </p:nvSpPr>
        <p:spPr>
          <a:xfrm>
            <a:off x="836613" y="2011680"/>
            <a:ext cx="10501312" cy="392715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54" name="Google Shape;3554;p394"/>
          <p:cNvSpPr txBox="1">
            <a:spLocks noGrp="1"/>
          </p:cNvSpPr>
          <p:nvPr>
            <p:ph type="body" idx="2"/>
          </p:nvPr>
        </p:nvSpPr>
        <p:spPr>
          <a:xfrm>
            <a:off x="836613" y="1092416"/>
            <a:ext cx="10501312" cy="462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0A78"/>
              </a:buClr>
              <a:buSzPts val="2400"/>
              <a:buNone/>
              <a:defRPr sz="2400" b="1" i="0">
                <a:solidFill>
                  <a:srgbClr val="020A78"/>
                </a:solidFill>
                <a:latin typeface="Montserrat SemiBold"/>
                <a:ea typeface="Montserrat SemiBold"/>
                <a:cs typeface="Montserrat SemiBold"/>
                <a:sym typeface="Montserrat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555" name="Google Shape;3555;p394"/>
          <p:cNvPicPr preferRelativeResize="0"/>
          <p:nvPr/>
        </p:nvPicPr>
        <p:blipFill rotWithShape="1">
          <a:blip r:embed="rId2">
            <a:alphaModFix/>
          </a:blip>
          <a:srcRect/>
          <a:stretch/>
        </p:blipFill>
        <p:spPr>
          <a:xfrm>
            <a:off x="264888" y="5788014"/>
            <a:ext cx="2378850" cy="942837"/>
          </a:xfrm>
          <a:prstGeom prst="rect">
            <a:avLst/>
          </a:prstGeom>
          <a:noFill/>
          <a:ln>
            <a:noFill/>
          </a:ln>
        </p:spPr>
      </p:pic>
    </p:spTree>
    <p:extLst>
      <p:ext uri="{BB962C8B-B14F-4D97-AF65-F5344CB8AC3E}">
        <p14:creationId xmlns:p14="http://schemas.microsoft.com/office/powerpoint/2010/main" val="3252883254"/>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matchingName="19_Title Slide">
  <p:cSld name="19_Title Slide">
    <p:spTree>
      <p:nvGrpSpPr>
        <p:cNvPr id="1" name="Shape 3556"/>
        <p:cNvGrpSpPr/>
        <p:nvPr/>
      </p:nvGrpSpPr>
      <p:grpSpPr>
        <a:xfrm>
          <a:off x="0" y="0"/>
          <a:ext cx="0" cy="0"/>
          <a:chOff x="0" y="0"/>
          <a:chExt cx="0" cy="0"/>
        </a:xfrm>
      </p:grpSpPr>
      <p:sp>
        <p:nvSpPr>
          <p:cNvPr id="3557" name="Google Shape;3557;p395"/>
          <p:cNvSpPr txBox="1">
            <a:spLocks noGrp="1"/>
          </p:cNvSpPr>
          <p:nvPr>
            <p:ph type="sldNum" idx="12"/>
          </p:nvPr>
        </p:nvSpPr>
        <p:spPr>
          <a:xfrm>
            <a:off x="9183912" y="636572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rgbClr val="020A78"/>
                </a:solidFill>
                <a:latin typeface="Montserrat"/>
                <a:ea typeface="Montserrat"/>
                <a:cs typeface="Montserrat"/>
                <a:sym typeface="Montserrat"/>
              </a:defRPr>
            </a:lvl1pPr>
            <a:lvl2pPr marL="0" lvl="1" indent="0" algn="r">
              <a:spcBef>
                <a:spcPts val="0"/>
              </a:spcBef>
              <a:buNone/>
              <a:defRPr sz="1000">
                <a:solidFill>
                  <a:srgbClr val="020A78"/>
                </a:solidFill>
                <a:latin typeface="Montserrat"/>
                <a:ea typeface="Montserrat"/>
                <a:cs typeface="Montserrat"/>
                <a:sym typeface="Montserrat"/>
              </a:defRPr>
            </a:lvl2pPr>
            <a:lvl3pPr marL="0" lvl="2" indent="0" algn="r">
              <a:spcBef>
                <a:spcPts val="0"/>
              </a:spcBef>
              <a:buNone/>
              <a:defRPr sz="1000">
                <a:solidFill>
                  <a:srgbClr val="020A78"/>
                </a:solidFill>
                <a:latin typeface="Montserrat"/>
                <a:ea typeface="Montserrat"/>
                <a:cs typeface="Montserrat"/>
                <a:sym typeface="Montserrat"/>
              </a:defRPr>
            </a:lvl3pPr>
            <a:lvl4pPr marL="0" lvl="3" indent="0" algn="r">
              <a:spcBef>
                <a:spcPts val="0"/>
              </a:spcBef>
              <a:buNone/>
              <a:defRPr sz="1000">
                <a:solidFill>
                  <a:srgbClr val="020A78"/>
                </a:solidFill>
                <a:latin typeface="Montserrat"/>
                <a:ea typeface="Montserrat"/>
                <a:cs typeface="Montserrat"/>
                <a:sym typeface="Montserrat"/>
              </a:defRPr>
            </a:lvl4pPr>
            <a:lvl5pPr marL="0" lvl="4" indent="0" algn="r">
              <a:spcBef>
                <a:spcPts val="0"/>
              </a:spcBef>
              <a:buNone/>
              <a:defRPr sz="1000">
                <a:solidFill>
                  <a:srgbClr val="020A78"/>
                </a:solidFill>
                <a:latin typeface="Montserrat"/>
                <a:ea typeface="Montserrat"/>
                <a:cs typeface="Montserrat"/>
                <a:sym typeface="Montserrat"/>
              </a:defRPr>
            </a:lvl5pPr>
            <a:lvl6pPr marL="0" lvl="5" indent="0" algn="r">
              <a:spcBef>
                <a:spcPts val="0"/>
              </a:spcBef>
              <a:buNone/>
              <a:defRPr sz="1000">
                <a:solidFill>
                  <a:srgbClr val="020A78"/>
                </a:solidFill>
                <a:latin typeface="Montserrat"/>
                <a:ea typeface="Montserrat"/>
                <a:cs typeface="Montserrat"/>
                <a:sym typeface="Montserrat"/>
              </a:defRPr>
            </a:lvl6pPr>
            <a:lvl7pPr marL="0" lvl="6" indent="0" algn="r">
              <a:spcBef>
                <a:spcPts val="0"/>
              </a:spcBef>
              <a:buNone/>
              <a:defRPr sz="1000">
                <a:solidFill>
                  <a:srgbClr val="020A78"/>
                </a:solidFill>
                <a:latin typeface="Montserrat"/>
                <a:ea typeface="Montserrat"/>
                <a:cs typeface="Montserrat"/>
                <a:sym typeface="Montserrat"/>
              </a:defRPr>
            </a:lvl7pPr>
            <a:lvl8pPr marL="0" lvl="7" indent="0" algn="r">
              <a:spcBef>
                <a:spcPts val="0"/>
              </a:spcBef>
              <a:buNone/>
              <a:defRPr sz="1000">
                <a:solidFill>
                  <a:srgbClr val="020A78"/>
                </a:solidFill>
                <a:latin typeface="Montserrat"/>
                <a:ea typeface="Montserrat"/>
                <a:cs typeface="Montserrat"/>
                <a:sym typeface="Montserrat"/>
              </a:defRPr>
            </a:lvl8pPr>
            <a:lvl9pPr marL="0" lvl="8" indent="0" algn="r">
              <a:spcBef>
                <a:spcPts val="0"/>
              </a:spcBef>
              <a:buNone/>
              <a:defRPr sz="1000">
                <a:solidFill>
                  <a:srgbClr val="020A7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3558" name="Google Shape;3558;p395"/>
          <p:cNvSpPr/>
          <p:nvPr/>
        </p:nvSpPr>
        <p:spPr>
          <a:xfrm>
            <a:off x="74" y="-1"/>
            <a:ext cx="12191925" cy="644893"/>
          </a:xfrm>
          <a:prstGeom prst="rect">
            <a:avLst/>
          </a:prstGeom>
          <a:solidFill>
            <a:srgbClr val="FBB83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559" name="Google Shape;3559;p395"/>
          <p:cNvSpPr txBox="1">
            <a:spLocks noGrp="1"/>
          </p:cNvSpPr>
          <p:nvPr>
            <p:ph type="title"/>
          </p:nvPr>
        </p:nvSpPr>
        <p:spPr>
          <a:xfrm>
            <a:off x="264888" y="150075"/>
            <a:ext cx="6900512" cy="3447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20A78"/>
              </a:buClr>
              <a:buSzPts val="2000"/>
              <a:buFont typeface="Montserrat"/>
              <a:buNone/>
              <a:defRPr sz="2000">
                <a:solidFill>
                  <a:srgbClr val="020A7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60" name="Google Shape;3560;p395"/>
          <p:cNvSpPr txBox="1">
            <a:spLocks noGrp="1"/>
          </p:cNvSpPr>
          <p:nvPr>
            <p:ph type="body" idx="1"/>
          </p:nvPr>
        </p:nvSpPr>
        <p:spPr>
          <a:xfrm>
            <a:off x="6458552" y="2011680"/>
            <a:ext cx="5468560" cy="392715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61" name="Google Shape;3561;p395"/>
          <p:cNvSpPr txBox="1">
            <a:spLocks noGrp="1"/>
          </p:cNvSpPr>
          <p:nvPr>
            <p:ph type="body" idx="2"/>
          </p:nvPr>
        </p:nvSpPr>
        <p:spPr>
          <a:xfrm>
            <a:off x="6458552" y="1092416"/>
            <a:ext cx="5468560" cy="462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0A78"/>
              </a:buClr>
              <a:buSzPts val="2400"/>
              <a:buNone/>
              <a:defRPr sz="2400" b="1" i="0">
                <a:solidFill>
                  <a:srgbClr val="020A78"/>
                </a:solidFill>
                <a:latin typeface="Montserrat SemiBold"/>
                <a:ea typeface="Montserrat SemiBold"/>
                <a:cs typeface="Montserrat SemiBold"/>
                <a:sym typeface="Montserrat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562" name="Google Shape;3562;p395"/>
          <p:cNvPicPr preferRelativeResize="0"/>
          <p:nvPr/>
        </p:nvPicPr>
        <p:blipFill rotWithShape="1">
          <a:blip r:embed="rId2">
            <a:alphaModFix/>
          </a:blip>
          <a:srcRect/>
          <a:stretch/>
        </p:blipFill>
        <p:spPr>
          <a:xfrm>
            <a:off x="264888" y="5788014"/>
            <a:ext cx="2378850" cy="942837"/>
          </a:xfrm>
          <a:prstGeom prst="rect">
            <a:avLst/>
          </a:prstGeom>
          <a:noFill/>
          <a:ln>
            <a:noFill/>
          </a:ln>
        </p:spPr>
      </p:pic>
    </p:spTree>
    <p:extLst>
      <p:ext uri="{BB962C8B-B14F-4D97-AF65-F5344CB8AC3E}">
        <p14:creationId xmlns:p14="http://schemas.microsoft.com/office/powerpoint/2010/main" val="4234282534"/>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matchingName="20_Title Slide">
  <p:cSld name="20_Title Slide">
    <p:spTree>
      <p:nvGrpSpPr>
        <p:cNvPr id="1" name="Shape 3563"/>
        <p:cNvGrpSpPr/>
        <p:nvPr/>
      </p:nvGrpSpPr>
      <p:grpSpPr>
        <a:xfrm>
          <a:off x="0" y="0"/>
          <a:ext cx="0" cy="0"/>
          <a:chOff x="0" y="0"/>
          <a:chExt cx="0" cy="0"/>
        </a:xfrm>
      </p:grpSpPr>
      <p:sp>
        <p:nvSpPr>
          <p:cNvPr id="3564" name="Google Shape;3564;p396"/>
          <p:cNvSpPr txBox="1">
            <a:spLocks noGrp="1"/>
          </p:cNvSpPr>
          <p:nvPr>
            <p:ph type="sldNum" idx="12"/>
          </p:nvPr>
        </p:nvSpPr>
        <p:spPr>
          <a:xfrm>
            <a:off x="9183912" y="636572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rgbClr val="020A78"/>
                </a:solidFill>
                <a:latin typeface="Montserrat"/>
                <a:ea typeface="Montserrat"/>
                <a:cs typeface="Montserrat"/>
                <a:sym typeface="Montserrat"/>
              </a:defRPr>
            </a:lvl1pPr>
            <a:lvl2pPr marL="0" lvl="1" indent="0" algn="r">
              <a:spcBef>
                <a:spcPts val="0"/>
              </a:spcBef>
              <a:buNone/>
              <a:defRPr sz="1000">
                <a:solidFill>
                  <a:srgbClr val="020A78"/>
                </a:solidFill>
                <a:latin typeface="Montserrat"/>
                <a:ea typeface="Montserrat"/>
                <a:cs typeface="Montserrat"/>
                <a:sym typeface="Montserrat"/>
              </a:defRPr>
            </a:lvl2pPr>
            <a:lvl3pPr marL="0" lvl="2" indent="0" algn="r">
              <a:spcBef>
                <a:spcPts val="0"/>
              </a:spcBef>
              <a:buNone/>
              <a:defRPr sz="1000">
                <a:solidFill>
                  <a:srgbClr val="020A78"/>
                </a:solidFill>
                <a:latin typeface="Montserrat"/>
                <a:ea typeface="Montserrat"/>
                <a:cs typeface="Montserrat"/>
                <a:sym typeface="Montserrat"/>
              </a:defRPr>
            </a:lvl3pPr>
            <a:lvl4pPr marL="0" lvl="3" indent="0" algn="r">
              <a:spcBef>
                <a:spcPts val="0"/>
              </a:spcBef>
              <a:buNone/>
              <a:defRPr sz="1000">
                <a:solidFill>
                  <a:srgbClr val="020A78"/>
                </a:solidFill>
                <a:latin typeface="Montserrat"/>
                <a:ea typeface="Montserrat"/>
                <a:cs typeface="Montserrat"/>
                <a:sym typeface="Montserrat"/>
              </a:defRPr>
            </a:lvl4pPr>
            <a:lvl5pPr marL="0" lvl="4" indent="0" algn="r">
              <a:spcBef>
                <a:spcPts val="0"/>
              </a:spcBef>
              <a:buNone/>
              <a:defRPr sz="1000">
                <a:solidFill>
                  <a:srgbClr val="020A78"/>
                </a:solidFill>
                <a:latin typeface="Montserrat"/>
                <a:ea typeface="Montserrat"/>
                <a:cs typeface="Montserrat"/>
                <a:sym typeface="Montserrat"/>
              </a:defRPr>
            </a:lvl5pPr>
            <a:lvl6pPr marL="0" lvl="5" indent="0" algn="r">
              <a:spcBef>
                <a:spcPts val="0"/>
              </a:spcBef>
              <a:buNone/>
              <a:defRPr sz="1000">
                <a:solidFill>
                  <a:srgbClr val="020A78"/>
                </a:solidFill>
                <a:latin typeface="Montserrat"/>
                <a:ea typeface="Montserrat"/>
                <a:cs typeface="Montserrat"/>
                <a:sym typeface="Montserrat"/>
              </a:defRPr>
            </a:lvl6pPr>
            <a:lvl7pPr marL="0" lvl="6" indent="0" algn="r">
              <a:spcBef>
                <a:spcPts val="0"/>
              </a:spcBef>
              <a:buNone/>
              <a:defRPr sz="1000">
                <a:solidFill>
                  <a:srgbClr val="020A78"/>
                </a:solidFill>
                <a:latin typeface="Montserrat"/>
                <a:ea typeface="Montserrat"/>
                <a:cs typeface="Montserrat"/>
                <a:sym typeface="Montserrat"/>
              </a:defRPr>
            </a:lvl7pPr>
            <a:lvl8pPr marL="0" lvl="7" indent="0" algn="r">
              <a:spcBef>
                <a:spcPts val="0"/>
              </a:spcBef>
              <a:buNone/>
              <a:defRPr sz="1000">
                <a:solidFill>
                  <a:srgbClr val="020A78"/>
                </a:solidFill>
                <a:latin typeface="Montserrat"/>
                <a:ea typeface="Montserrat"/>
                <a:cs typeface="Montserrat"/>
                <a:sym typeface="Montserrat"/>
              </a:defRPr>
            </a:lvl8pPr>
            <a:lvl9pPr marL="0" lvl="8" indent="0" algn="r">
              <a:spcBef>
                <a:spcPts val="0"/>
              </a:spcBef>
              <a:buNone/>
              <a:defRPr sz="1000">
                <a:solidFill>
                  <a:srgbClr val="020A7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3565" name="Google Shape;3565;p396"/>
          <p:cNvSpPr/>
          <p:nvPr/>
        </p:nvSpPr>
        <p:spPr>
          <a:xfrm>
            <a:off x="74" y="-1"/>
            <a:ext cx="12191925" cy="644893"/>
          </a:xfrm>
          <a:prstGeom prst="rect">
            <a:avLst/>
          </a:prstGeom>
          <a:solidFill>
            <a:srgbClr val="FBB83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566" name="Google Shape;3566;p396"/>
          <p:cNvSpPr txBox="1">
            <a:spLocks noGrp="1"/>
          </p:cNvSpPr>
          <p:nvPr>
            <p:ph type="title"/>
          </p:nvPr>
        </p:nvSpPr>
        <p:spPr>
          <a:xfrm>
            <a:off x="264888" y="150075"/>
            <a:ext cx="6900512" cy="3447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20A78"/>
              </a:buClr>
              <a:buSzPts val="2000"/>
              <a:buFont typeface="Montserrat"/>
              <a:buNone/>
              <a:defRPr sz="2000">
                <a:solidFill>
                  <a:srgbClr val="020A7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67" name="Google Shape;3567;p396"/>
          <p:cNvSpPr txBox="1">
            <a:spLocks noGrp="1"/>
          </p:cNvSpPr>
          <p:nvPr>
            <p:ph type="body" idx="1"/>
          </p:nvPr>
        </p:nvSpPr>
        <p:spPr>
          <a:xfrm>
            <a:off x="375386" y="2011680"/>
            <a:ext cx="5468560" cy="392715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68" name="Google Shape;3568;p396"/>
          <p:cNvSpPr txBox="1">
            <a:spLocks noGrp="1"/>
          </p:cNvSpPr>
          <p:nvPr>
            <p:ph type="body" idx="2"/>
          </p:nvPr>
        </p:nvSpPr>
        <p:spPr>
          <a:xfrm>
            <a:off x="375386" y="1092416"/>
            <a:ext cx="5468560" cy="462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0A78"/>
              </a:buClr>
              <a:buSzPts val="2400"/>
              <a:buNone/>
              <a:defRPr sz="2400" b="1" i="0">
                <a:solidFill>
                  <a:srgbClr val="020A78"/>
                </a:solidFill>
                <a:latin typeface="Montserrat SemiBold"/>
                <a:ea typeface="Montserrat SemiBold"/>
                <a:cs typeface="Montserrat SemiBold"/>
                <a:sym typeface="Montserrat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569" name="Google Shape;3569;p396"/>
          <p:cNvPicPr preferRelativeResize="0"/>
          <p:nvPr/>
        </p:nvPicPr>
        <p:blipFill rotWithShape="1">
          <a:blip r:embed="rId2">
            <a:alphaModFix/>
          </a:blip>
          <a:srcRect/>
          <a:stretch/>
        </p:blipFill>
        <p:spPr>
          <a:xfrm>
            <a:off x="264888" y="5788014"/>
            <a:ext cx="2378850" cy="942837"/>
          </a:xfrm>
          <a:prstGeom prst="rect">
            <a:avLst/>
          </a:prstGeom>
          <a:noFill/>
          <a:ln>
            <a:noFill/>
          </a:ln>
        </p:spPr>
      </p:pic>
    </p:spTree>
    <p:extLst>
      <p:ext uri="{BB962C8B-B14F-4D97-AF65-F5344CB8AC3E}">
        <p14:creationId xmlns:p14="http://schemas.microsoft.com/office/powerpoint/2010/main" val="182178066"/>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matchingName="21_Title Slide">
  <p:cSld name="21_Title Slide">
    <p:spTree>
      <p:nvGrpSpPr>
        <p:cNvPr id="1" name="Shape 3570"/>
        <p:cNvGrpSpPr/>
        <p:nvPr/>
      </p:nvGrpSpPr>
      <p:grpSpPr>
        <a:xfrm>
          <a:off x="0" y="0"/>
          <a:ext cx="0" cy="0"/>
          <a:chOff x="0" y="0"/>
          <a:chExt cx="0" cy="0"/>
        </a:xfrm>
      </p:grpSpPr>
      <p:sp>
        <p:nvSpPr>
          <p:cNvPr id="3571" name="Google Shape;3571;p397"/>
          <p:cNvSpPr txBox="1">
            <a:spLocks noGrp="1"/>
          </p:cNvSpPr>
          <p:nvPr>
            <p:ph type="sldNum" idx="12"/>
          </p:nvPr>
        </p:nvSpPr>
        <p:spPr>
          <a:xfrm>
            <a:off x="9183912" y="636572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rgbClr val="020A78"/>
                </a:solidFill>
                <a:latin typeface="Montserrat"/>
                <a:ea typeface="Montserrat"/>
                <a:cs typeface="Montserrat"/>
                <a:sym typeface="Montserrat"/>
              </a:defRPr>
            </a:lvl1pPr>
            <a:lvl2pPr marL="0" lvl="1" indent="0" algn="r">
              <a:spcBef>
                <a:spcPts val="0"/>
              </a:spcBef>
              <a:buNone/>
              <a:defRPr sz="1000">
                <a:solidFill>
                  <a:srgbClr val="020A78"/>
                </a:solidFill>
                <a:latin typeface="Montserrat"/>
                <a:ea typeface="Montserrat"/>
                <a:cs typeface="Montserrat"/>
                <a:sym typeface="Montserrat"/>
              </a:defRPr>
            </a:lvl2pPr>
            <a:lvl3pPr marL="0" lvl="2" indent="0" algn="r">
              <a:spcBef>
                <a:spcPts val="0"/>
              </a:spcBef>
              <a:buNone/>
              <a:defRPr sz="1000">
                <a:solidFill>
                  <a:srgbClr val="020A78"/>
                </a:solidFill>
                <a:latin typeface="Montserrat"/>
                <a:ea typeface="Montserrat"/>
                <a:cs typeface="Montserrat"/>
                <a:sym typeface="Montserrat"/>
              </a:defRPr>
            </a:lvl3pPr>
            <a:lvl4pPr marL="0" lvl="3" indent="0" algn="r">
              <a:spcBef>
                <a:spcPts val="0"/>
              </a:spcBef>
              <a:buNone/>
              <a:defRPr sz="1000">
                <a:solidFill>
                  <a:srgbClr val="020A78"/>
                </a:solidFill>
                <a:latin typeface="Montserrat"/>
                <a:ea typeface="Montserrat"/>
                <a:cs typeface="Montserrat"/>
                <a:sym typeface="Montserrat"/>
              </a:defRPr>
            </a:lvl4pPr>
            <a:lvl5pPr marL="0" lvl="4" indent="0" algn="r">
              <a:spcBef>
                <a:spcPts val="0"/>
              </a:spcBef>
              <a:buNone/>
              <a:defRPr sz="1000">
                <a:solidFill>
                  <a:srgbClr val="020A78"/>
                </a:solidFill>
                <a:latin typeface="Montserrat"/>
                <a:ea typeface="Montserrat"/>
                <a:cs typeface="Montserrat"/>
                <a:sym typeface="Montserrat"/>
              </a:defRPr>
            </a:lvl5pPr>
            <a:lvl6pPr marL="0" lvl="5" indent="0" algn="r">
              <a:spcBef>
                <a:spcPts val="0"/>
              </a:spcBef>
              <a:buNone/>
              <a:defRPr sz="1000">
                <a:solidFill>
                  <a:srgbClr val="020A78"/>
                </a:solidFill>
                <a:latin typeface="Montserrat"/>
                <a:ea typeface="Montserrat"/>
                <a:cs typeface="Montserrat"/>
                <a:sym typeface="Montserrat"/>
              </a:defRPr>
            </a:lvl6pPr>
            <a:lvl7pPr marL="0" lvl="6" indent="0" algn="r">
              <a:spcBef>
                <a:spcPts val="0"/>
              </a:spcBef>
              <a:buNone/>
              <a:defRPr sz="1000">
                <a:solidFill>
                  <a:srgbClr val="020A78"/>
                </a:solidFill>
                <a:latin typeface="Montserrat"/>
                <a:ea typeface="Montserrat"/>
                <a:cs typeface="Montserrat"/>
                <a:sym typeface="Montserrat"/>
              </a:defRPr>
            </a:lvl7pPr>
            <a:lvl8pPr marL="0" lvl="7" indent="0" algn="r">
              <a:spcBef>
                <a:spcPts val="0"/>
              </a:spcBef>
              <a:buNone/>
              <a:defRPr sz="1000">
                <a:solidFill>
                  <a:srgbClr val="020A78"/>
                </a:solidFill>
                <a:latin typeface="Montserrat"/>
                <a:ea typeface="Montserrat"/>
                <a:cs typeface="Montserrat"/>
                <a:sym typeface="Montserrat"/>
              </a:defRPr>
            </a:lvl8pPr>
            <a:lvl9pPr marL="0" lvl="8" indent="0" algn="r">
              <a:spcBef>
                <a:spcPts val="0"/>
              </a:spcBef>
              <a:buNone/>
              <a:defRPr sz="1000">
                <a:solidFill>
                  <a:srgbClr val="020A7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3572" name="Google Shape;3572;p397"/>
          <p:cNvSpPr/>
          <p:nvPr/>
        </p:nvSpPr>
        <p:spPr>
          <a:xfrm>
            <a:off x="76" y="-9728"/>
            <a:ext cx="6095924" cy="6867728"/>
          </a:xfrm>
          <a:prstGeom prst="rect">
            <a:avLst/>
          </a:prstGeom>
          <a:solidFill>
            <a:srgbClr val="FBB83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573" name="Google Shape;3573;p397"/>
          <p:cNvSpPr txBox="1">
            <a:spLocks noGrp="1"/>
          </p:cNvSpPr>
          <p:nvPr>
            <p:ph type="body" idx="1"/>
          </p:nvPr>
        </p:nvSpPr>
        <p:spPr>
          <a:xfrm>
            <a:off x="375386" y="2011680"/>
            <a:ext cx="5468560" cy="392715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rgbClr val="020A78"/>
              </a:buClr>
              <a:buSzPts val="2000"/>
              <a:buChar char="•"/>
              <a:defRPr sz="2000">
                <a:solidFill>
                  <a:srgbClr val="020A78"/>
                </a:solidFill>
              </a:defRPr>
            </a:lvl1pPr>
            <a:lvl2pPr marL="914400" lvl="1" indent="-342900" algn="l">
              <a:lnSpc>
                <a:spcPct val="90000"/>
              </a:lnSpc>
              <a:spcBef>
                <a:spcPts val="500"/>
              </a:spcBef>
              <a:spcAft>
                <a:spcPts val="0"/>
              </a:spcAft>
              <a:buClr>
                <a:srgbClr val="020A78"/>
              </a:buClr>
              <a:buSzPts val="1800"/>
              <a:buChar char="•"/>
              <a:defRPr sz="1800">
                <a:solidFill>
                  <a:srgbClr val="020A78"/>
                </a:solidFill>
              </a:defRPr>
            </a:lvl2pPr>
            <a:lvl3pPr marL="1371600" lvl="2" indent="-330200" algn="l">
              <a:lnSpc>
                <a:spcPct val="90000"/>
              </a:lnSpc>
              <a:spcBef>
                <a:spcPts val="500"/>
              </a:spcBef>
              <a:spcAft>
                <a:spcPts val="0"/>
              </a:spcAft>
              <a:buClr>
                <a:srgbClr val="020A78"/>
              </a:buClr>
              <a:buSzPts val="1600"/>
              <a:buChar char="•"/>
              <a:defRPr sz="1600">
                <a:solidFill>
                  <a:srgbClr val="020A78"/>
                </a:solidFill>
              </a:defRPr>
            </a:lvl3pPr>
            <a:lvl4pPr marL="1828800" lvl="3" indent="-317500" algn="l">
              <a:lnSpc>
                <a:spcPct val="90000"/>
              </a:lnSpc>
              <a:spcBef>
                <a:spcPts val="500"/>
              </a:spcBef>
              <a:spcAft>
                <a:spcPts val="0"/>
              </a:spcAft>
              <a:buClr>
                <a:srgbClr val="020A78"/>
              </a:buClr>
              <a:buSzPts val="1400"/>
              <a:buChar char="•"/>
              <a:defRPr sz="1400">
                <a:solidFill>
                  <a:srgbClr val="020A78"/>
                </a:solidFill>
              </a:defRPr>
            </a:lvl4pPr>
            <a:lvl5pPr marL="2286000" lvl="4" indent="-317500" algn="l">
              <a:lnSpc>
                <a:spcPct val="90000"/>
              </a:lnSpc>
              <a:spcBef>
                <a:spcPts val="500"/>
              </a:spcBef>
              <a:spcAft>
                <a:spcPts val="0"/>
              </a:spcAft>
              <a:buClr>
                <a:srgbClr val="020A78"/>
              </a:buClr>
              <a:buSzPts val="1400"/>
              <a:buChar char="•"/>
              <a:defRPr sz="1400">
                <a:solidFill>
                  <a:srgbClr val="020A78"/>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74" name="Google Shape;3574;p397"/>
          <p:cNvSpPr txBox="1">
            <a:spLocks noGrp="1"/>
          </p:cNvSpPr>
          <p:nvPr>
            <p:ph type="body" idx="2"/>
          </p:nvPr>
        </p:nvSpPr>
        <p:spPr>
          <a:xfrm>
            <a:off x="375386" y="1092416"/>
            <a:ext cx="5468560" cy="462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0A78"/>
              </a:buClr>
              <a:buSzPts val="2400"/>
              <a:buNone/>
              <a:defRPr sz="2400" b="1" i="0">
                <a:solidFill>
                  <a:srgbClr val="020A78"/>
                </a:solidFill>
                <a:latin typeface="Montserrat SemiBold"/>
                <a:ea typeface="Montserrat SemiBold"/>
                <a:cs typeface="Montserrat SemiBold"/>
                <a:sym typeface="Montserrat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75" name="Google Shape;3575;p397"/>
          <p:cNvSpPr txBox="1">
            <a:spLocks noGrp="1"/>
          </p:cNvSpPr>
          <p:nvPr>
            <p:ph type="body" idx="3"/>
          </p:nvPr>
        </p:nvSpPr>
        <p:spPr>
          <a:xfrm>
            <a:off x="6448927" y="2011680"/>
            <a:ext cx="5468560" cy="392715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76" name="Google Shape;3576;p397"/>
          <p:cNvSpPr txBox="1">
            <a:spLocks noGrp="1"/>
          </p:cNvSpPr>
          <p:nvPr>
            <p:ph type="body" idx="4"/>
          </p:nvPr>
        </p:nvSpPr>
        <p:spPr>
          <a:xfrm>
            <a:off x="6448927" y="1092416"/>
            <a:ext cx="5468560" cy="462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0A78"/>
              </a:buClr>
              <a:buSzPts val="2400"/>
              <a:buNone/>
              <a:defRPr sz="2400" b="1" i="0">
                <a:solidFill>
                  <a:srgbClr val="020A78"/>
                </a:solidFill>
                <a:latin typeface="Montserrat SemiBold"/>
                <a:ea typeface="Montserrat SemiBold"/>
                <a:cs typeface="Montserrat SemiBold"/>
                <a:sym typeface="Montserrat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77" name="Google Shape;3577;p397"/>
          <p:cNvSpPr txBox="1">
            <a:spLocks noGrp="1"/>
          </p:cNvSpPr>
          <p:nvPr>
            <p:ph type="title"/>
          </p:nvPr>
        </p:nvSpPr>
        <p:spPr>
          <a:xfrm>
            <a:off x="264888" y="150075"/>
            <a:ext cx="5673899" cy="3447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20A78"/>
              </a:buClr>
              <a:buSzPts val="2000"/>
              <a:buFont typeface="Montserrat"/>
              <a:buNone/>
              <a:defRPr sz="2000">
                <a:solidFill>
                  <a:srgbClr val="020A7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578" name="Google Shape;3578;p397"/>
          <p:cNvPicPr preferRelativeResize="0"/>
          <p:nvPr/>
        </p:nvPicPr>
        <p:blipFill rotWithShape="1">
          <a:blip r:embed="rId2">
            <a:alphaModFix/>
          </a:blip>
          <a:srcRect/>
          <a:stretch/>
        </p:blipFill>
        <p:spPr>
          <a:xfrm>
            <a:off x="9548261" y="68406"/>
            <a:ext cx="2378850" cy="942837"/>
          </a:xfrm>
          <a:prstGeom prst="rect">
            <a:avLst/>
          </a:prstGeom>
          <a:noFill/>
          <a:ln>
            <a:noFill/>
          </a:ln>
        </p:spPr>
      </p:pic>
    </p:spTree>
    <p:extLst>
      <p:ext uri="{BB962C8B-B14F-4D97-AF65-F5344CB8AC3E}">
        <p14:creationId xmlns:p14="http://schemas.microsoft.com/office/powerpoint/2010/main" val="1200230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854FD4E-2BB6-AE40-B89B-76CA55068800}"/>
              </a:ext>
            </a:extLst>
          </p:cNvPr>
          <p:cNvCxnSpPr/>
          <p:nvPr userDrawn="1"/>
        </p:nvCxnSpPr>
        <p:spPr>
          <a:xfrm>
            <a:off x="704314"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8654234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matchingName="22_Title Slide">
  <p:cSld name="22_Title Slide">
    <p:spTree>
      <p:nvGrpSpPr>
        <p:cNvPr id="1" name="Shape 3579"/>
        <p:cNvGrpSpPr/>
        <p:nvPr/>
      </p:nvGrpSpPr>
      <p:grpSpPr>
        <a:xfrm>
          <a:off x="0" y="0"/>
          <a:ext cx="0" cy="0"/>
          <a:chOff x="0" y="0"/>
          <a:chExt cx="0" cy="0"/>
        </a:xfrm>
      </p:grpSpPr>
      <p:sp>
        <p:nvSpPr>
          <p:cNvPr id="3580" name="Google Shape;3580;p398"/>
          <p:cNvSpPr txBox="1">
            <a:spLocks noGrp="1"/>
          </p:cNvSpPr>
          <p:nvPr>
            <p:ph type="sldNum" idx="12"/>
          </p:nvPr>
        </p:nvSpPr>
        <p:spPr>
          <a:xfrm>
            <a:off x="9183912" y="636572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rgbClr val="888888"/>
                </a:solidFill>
                <a:latin typeface="Montserrat"/>
                <a:ea typeface="Montserrat"/>
                <a:cs typeface="Montserrat"/>
                <a:sym typeface="Montserrat"/>
              </a:defRPr>
            </a:lvl1pPr>
            <a:lvl2pPr marL="0" lvl="1" indent="0" algn="r">
              <a:spcBef>
                <a:spcPts val="0"/>
              </a:spcBef>
              <a:buNone/>
              <a:defRPr sz="1000">
                <a:solidFill>
                  <a:srgbClr val="888888"/>
                </a:solidFill>
                <a:latin typeface="Montserrat"/>
                <a:ea typeface="Montserrat"/>
                <a:cs typeface="Montserrat"/>
                <a:sym typeface="Montserrat"/>
              </a:defRPr>
            </a:lvl2pPr>
            <a:lvl3pPr marL="0" lvl="2" indent="0" algn="r">
              <a:spcBef>
                <a:spcPts val="0"/>
              </a:spcBef>
              <a:buNone/>
              <a:defRPr sz="1000">
                <a:solidFill>
                  <a:srgbClr val="888888"/>
                </a:solidFill>
                <a:latin typeface="Montserrat"/>
                <a:ea typeface="Montserrat"/>
                <a:cs typeface="Montserrat"/>
                <a:sym typeface="Montserrat"/>
              </a:defRPr>
            </a:lvl3pPr>
            <a:lvl4pPr marL="0" lvl="3" indent="0" algn="r">
              <a:spcBef>
                <a:spcPts val="0"/>
              </a:spcBef>
              <a:buNone/>
              <a:defRPr sz="1000">
                <a:solidFill>
                  <a:srgbClr val="888888"/>
                </a:solidFill>
                <a:latin typeface="Montserrat"/>
                <a:ea typeface="Montserrat"/>
                <a:cs typeface="Montserrat"/>
                <a:sym typeface="Montserrat"/>
              </a:defRPr>
            </a:lvl4pPr>
            <a:lvl5pPr marL="0" lvl="4" indent="0" algn="r">
              <a:spcBef>
                <a:spcPts val="0"/>
              </a:spcBef>
              <a:buNone/>
              <a:defRPr sz="1000">
                <a:solidFill>
                  <a:srgbClr val="888888"/>
                </a:solidFill>
                <a:latin typeface="Montserrat"/>
                <a:ea typeface="Montserrat"/>
                <a:cs typeface="Montserrat"/>
                <a:sym typeface="Montserrat"/>
              </a:defRPr>
            </a:lvl5pPr>
            <a:lvl6pPr marL="0" lvl="5" indent="0" algn="r">
              <a:spcBef>
                <a:spcPts val="0"/>
              </a:spcBef>
              <a:buNone/>
              <a:defRPr sz="1000">
                <a:solidFill>
                  <a:srgbClr val="888888"/>
                </a:solidFill>
                <a:latin typeface="Montserrat"/>
                <a:ea typeface="Montserrat"/>
                <a:cs typeface="Montserrat"/>
                <a:sym typeface="Montserrat"/>
              </a:defRPr>
            </a:lvl6pPr>
            <a:lvl7pPr marL="0" lvl="6" indent="0" algn="r">
              <a:spcBef>
                <a:spcPts val="0"/>
              </a:spcBef>
              <a:buNone/>
              <a:defRPr sz="1000">
                <a:solidFill>
                  <a:srgbClr val="888888"/>
                </a:solidFill>
                <a:latin typeface="Montserrat"/>
                <a:ea typeface="Montserrat"/>
                <a:cs typeface="Montserrat"/>
                <a:sym typeface="Montserrat"/>
              </a:defRPr>
            </a:lvl7pPr>
            <a:lvl8pPr marL="0" lvl="7" indent="0" algn="r">
              <a:spcBef>
                <a:spcPts val="0"/>
              </a:spcBef>
              <a:buNone/>
              <a:defRPr sz="1000">
                <a:solidFill>
                  <a:srgbClr val="888888"/>
                </a:solidFill>
                <a:latin typeface="Montserrat"/>
                <a:ea typeface="Montserrat"/>
                <a:cs typeface="Montserrat"/>
                <a:sym typeface="Montserrat"/>
              </a:defRPr>
            </a:lvl8pPr>
            <a:lvl9pPr marL="0" lvl="8" indent="0" algn="r">
              <a:spcBef>
                <a:spcPts val="0"/>
              </a:spcBef>
              <a:buNone/>
              <a:defRPr sz="1000">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3581" name="Google Shape;3581;p398"/>
          <p:cNvSpPr/>
          <p:nvPr/>
        </p:nvSpPr>
        <p:spPr>
          <a:xfrm flipH="1">
            <a:off x="6096000" y="-9728"/>
            <a:ext cx="6096000" cy="6867728"/>
          </a:xfrm>
          <a:prstGeom prst="rect">
            <a:avLst/>
          </a:prstGeom>
          <a:solidFill>
            <a:srgbClr val="FBB83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582" name="Google Shape;3582;p398"/>
          <p:cNvSpPr txBox="1">
            <a:spLocks noGrp="1"/>
          </p:cNvSpPr>
          <p:nvPr>
            <p:ph type="body" idx="1"/>
          </p:nvPr>
        </p:nvSpPr>
        <p:spPr>
          <a:xfrm>
            <a:off x="375386" y="2011680"/>
            <a:ext cx="5468560" cy="392715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solidFill>
                  <a:schemeClr val="dk1"/>
                </a:solidFill>
              </a:defRPr>
            </a:lvl1pPr>
            <a:lvl2pPr marL="914400" lvl="1" indent="-342900" algn="l">
              <a:lnSpc>
                <a:spcPct val="90000"/>
              </a:lnSpc>
              <a:spcBef>
                <a:spcPts val="500"/>
              </a:spcBef>
              <a:spcAft>
                <a:spcPts val="0"/>
              </a:spcAft>
              <a:buClr>
                <a:schemeClr val="dk1"/>
              </a:buClr>
              <a:buSzPts val="1800"/>
              <a:buChar char="•"/>
              <a:defRPr sz="1800">
                <a:solidFill>
                  <a:schemeClr val="dk1"/>
                </a:solidFill>
              </a:defRPr>
            </a:lvl2pPr>
            <a:lvl3pPr marL="1371600" lvl="2" indent="-330200" algn="l">
              <a:lnSpc>
                <a:spcPct val="90000"/>
              </a:lnSpc>
              <a:spcBef>
                <a:spcPts val="500"/>
              </a:spcBef>
              <a:spcAft>
                <a:spcPts val="0"/>
              </a:spcAft>
              <a:buClr>
                <a:schemeClr val="dk1"/>
              </a:buClr>
              <a:buSzPts val="1600"/>
              <a:buChar char="•"/>
              <a:defRPr sz="1600">
                <a:solidFill>
                  <a:schemeClr val="dk1"/>
                </a:solidFill>
              </a:defRPr>
            </a:lvl3pPr>
            <a:lvl4pPr marL="1828800" lvl="3" indent="-317500" algn="l">
              <a:lnSpc>
                <a:spcPct val="90000"/>
              </a:lnSpc>
              <a:spcBef>
                <a:spcPts val="500"/>
              </a:spcBef>
              <a:spcAft>
                <a:spcPts val="0"/>
              </a:spcAft>
              <a:buClr>
                <a:schemeClr val="dk1"/>
              </a:buClr>
              <a:buSzPts val="1400"/>
              <a:buChar char="•"/>
              <a:defRPr sz="1400">
                <a:solidFill>
                  <a:schemeClr val="dk1"/>
                </a:solidFill>
              </a:defRPr>
            </a:lvl4pPr>
            <a:lvl5pPr marL="2286000" lvl="4" indent="-317500" algn="l">
              <a:lnSpc>
                <a:spcPct val="90000"/>
              </a:lnSpc>
              <a:spcBef>
                <a:spcPts val="500"/>
              </a:spcBef>
              <a:spcAft>
                <a:spcPts val="0"/>
              </a:spcAft>
              <a:buClr>
                <a:schemeClr val="dk1"/>
              </a:buClr>
              <a:buSzPts val="1400"/>
              <a:buChar char="•"/>
              <a:defRPr sz="1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83" name="Google Shape;3583;p398"/>
          <p:cNvSpPr txBox="1">
            <a:spLocks noGrp="1"/>
          </p:cNvSpPr>
          <p:nvPr>
            <p:ph type="body" idx="2"/>
          </p:nvPr>
        </p:nvSpPr>
        <p:spPr>
          <a:xfrm>
            <a:off x="375386" y="1092416"/>
            <a:ext cx="5468560" cy="462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0A78"/>
              </a:buClr>
              <a:buSzPts val="2400"/>
              <a:buNone/>
              <a:defRPr sz="2400" b="1" i="0">
                <a:solidFill>
                  <a:srgbClr val="020A78"/>
                </a:solidFill>
                <a:latin typeface="Montserrat SemiBold"/>
                <a:ea typeface="Montserrat SemiBold"/>
                <a:cs typeface="Montserrat SemiBold"/>
                <a:sym typeface="Montserrat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84" name="Google Shape;3584;p398"/>
          <p:cNvSpPr txBox="1">
            <a:spLocks noGrp="1"/>
          </p:cNvSpPr>
          <p:nvPr>
            <p:ph type="body" idx="3"/>
          </p:nvPr>
        </p:nvSpPr>
        <p:spPr>
          <a:xfrm>
            <a:off x="6448927" y="2011680"/>
            <a:ext cx="5468560" cy="392715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rgbClr val="020A78"/>
              </a:buClr>
              <a:buSzPts val="2000"/>
              <a:buChar char="•"/>
              <a:defRPr sz="2000">
                <a:solidFill>
                  <a:srgbClr val="020A78"/>
                </a:solidFill>
              </a:defRPr>
            </a:lvl1pPr>
            <a:lvl2pPr marL="914400" lvl="1" indent="-342900" algn="l">
              <a:lnSpc>
                <a:spcPct val="90000"/>
              </a:lnSpc>
              <a:spcBef>
                <a:spcPts val="500"/>
              </a:spcBef>
              <a:spcAft>
                <a:spcPts val="0"/>
              </a:spcAft>
              <a:buClr>
                <a:srgbClr val="020A78"/>
              </a:buClr>
              <a:buSzPts val="1800"/>
              <a:buChar char="•"/>
              <a:defRPr sz="1800">
                <a:solidFill>
                  <a:srgbClr val="020A78"/>
                </a:solidFill>
              </a:defRPr>
            </a:lvl2pPr>
            <a:lvl3pPr marL="1371600" lvl="2" indent="-330200" algn="l">
              <a:lnSpc>
                <a:spcPct val="90000"/>
              </a:lnSpc>
              <a:spcBef>
                <a:spcPts val="500"/>
              </a:spcBef>
              <a:spcAft>
                <a:spcPts val="0"/>
              </a:spcAft>
              <a:buClr>
                <a:srgbClr val="020A78"/>
              </a:buClr>
              <a:buSzPts val="1600"/>
              <a:buChar char="•"/>
              <a:defRPr sz="1600">
                <a:solidFill>
                  <a:srgbClr val="020A78"/>
                </a:solidFill>
              </a:defRPr>
            </a:lvl3pPr>
            <a:lvl4pPr marL="1828800" lvl="3" indent="-317500" algn="l">
              <a:lnSpc>
                <a:spcPct val="90000"/>
              </a:lnSpc>
              <a:spcBef>
                <a:spcPts val="500"/>
              </a:spcBef>
              <a:spcAft>
                <a:spcPts val="0"/>
              </a:spcAft>
              <a:buClr>
                <a:srgbClr val="020A78"/>
              </a:buClr>
              <a:buSzPts val="1400"/>
              <a:buChar char="•"/>
              <a:defRPr sz="1400">
                <a:solidFill>
                  <a:srgbClr val="020A78"/>
                </a:solidFill>
              </a:defRPr>
            </a:lvl4pPr>
            <a:lvl5pPr marL="2286000" lvl="4" indent="-317500" algn="l">
              <a:lnSpc>
                <a:spcPct val="90000"/>
              </a:lnSpc>
              <a:spcBef>
                <a:spcPts val="500"/>
              </a:spcBef>
              <a:spcAft>
                <a:spcPts val="0"/>
              </a:spcAft>
              <a:buClr>
                <a:srgbClr val="020A78"/>
              </a:buClr>
              <a:buSzPts val="1400"/>
              <a:buChar char="•"/>
              <a:defRPr sz="1400">
                <a:solidFill>
                  <a:srgbClr val="020A78"/>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85" name="Google Shape;3585;p398"/>
          <p:cNvSpPr txBox="1">
            <a:spLocks noGrp="1"/>
          </p:cNvSpPr>
          <p:nvPr>
            <p:ph type="body" idx="4"/>
          </p:nvPr>
        </p:nvSpPr>
        <p:spPr>
          <a:xfrm>
            <a:off x="6448927" y="1092416"/>
            <a:ext cx="5468560" cy="4620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0A78"/>
              </a:buClr>
              <a:buSzPts val="2400"/>
              <a:buNone/>
              <a:defRPr sz="2400" b="1" i="0">
                <a:solidFill>
                  <a:srgbClr val="020A78"/>
                </a:solidFill>
                <a:latin typeface="Montserrat SemiBold"/>
                <a:ea typeface="Montserrat SemiBold"/>
                <a:cs typeface="Montserrat SemiBold"/>
                <a:sym typeface="Montserrat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86" name="Google Shape;3586;p398"/>
          <p:cNvSpPr txBox="1">
            <a:spLocks noGrp="1"/>
          </p:cNvSpPr>
          <p:nvPr>
            <p:ph type="title"/>
          </p:nvPr>
        </p:nvSpPr>
        <p:spPr>
          <a:xfrm>
            <a:off x="264888" y="150075"/>
            <a:ext cx="5673899" cy="3447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20A78"/>
              </a:buClr>
              <a:buSzPts val="2000"/>
              <a:buFont typeface="Montserrat"/>
              <a:buNone/>
              <a:defRPr sz="2000">
                <a:solidFill>
                  <a:srgbClr val="020A7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87" name="Google Shape;3587;p398"/>
          <p:cNvSpPr txBox="1"/>
          <p:nvPr/>
        </p:nvSpPr>
        <p:spPr>
          <a:xfrm>
            <a:off x="11445498" y="6365726"/>
            <a:ext cx="481614" cy="365125"/>
          </a:xfrm>
          <a:prstGeom prst="rect">
            <a:avLst/>
          </a:prstGeom>
          <a:solidFill>
            <a:srgbClr val="FBB83A"/>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000">
                <a:solidFill>
                  <a:srgbClr val="020A78"/>
                </a:solidFill>
                <a:latin typeface="Montserrat"/>
                <a:ea typeface="Montserrat"/>
                <a:cs typeface="Montserrat"/>
                <a:sym typeface="Montserrat"/>
              </a:rPr>
              <a:t>‹#›</a:t>
            </a:fld>
            <a:endParaRPr sz="1000">
              <a:solidFill>
                <a:srgbClr val="020A78"/>
              </a:solidFill>
              <a:latin typeface="Montserrat"/>
              <a:ea typeface="Montserrat"/>
              <a:cs typeface="Montserrat"/>
              <a:sym typeface="Montserrat"/>
            </a:endParaRPr>
          </a:p>
        </p:txBody>
      </p:sp>
      <p:pic>
        <p:nvPicPr>
          <p:cNvPr id="3588" name="Google Shape;3588;p398"/>
          <p:cNvPicPr preferRelativeResize="0"/>
          <p:nvPr/>
        </p:nvPicPr>
        <p:blipFill rotWithShape="1">
          <a:blip r:embed="rId2">
            <a:alphaModFix/>
          </a:blip>
          <a:srcRect/>
          <a:stretch/>
        </p:blipFill>
        <p:spPr>
          <a:xfrm>
            <a:off x="9548257" y="68406"/>
            <a:ext cx="2378854" cy="942837"/>
          </a:xfrm>
          <a:prstGeom prst="rect">
            <a:avLst/>
          </a:prstGeom>
          <a:noFill/>
          <a:ln>
            <a:noFill/>
          </a:ln>
        </p:spPr>
      </p:pic>
    </p:spTree>
    <p:extLst>
      <p:ext uri="{BB962C8B-B14F-4D97-AF65-F5344CB8AC3E}">
        <p14:creationId xmlns:p14="http://schemas.microsoft.com/office/powerpoint/2010/main" val="3812488109"/>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4"/>
        <p:cNvGrpSpPr/>
        <p:nvPr/>
      </p:nvGrpSpPr>
      <p:grpSpPr>
        <a:xfrm>
          <a:off x="0" y="0"/>
          <a:ext cx="0" cy="0"/>
          <a:chOff x="0" y="0"/>
          <a:chExt cx="0" cy="0"/>
        </a:xfrm>
      </p:grpSpPr>
      <p:grpSp>
        <p:nvGrpSpPr>
          <p:cNvPr id="15" name="Google Shape;15;p2"/>
          <p:cNvGrpSpPr/>
          <p:nvPr/>
        </p:nvGrpSpPr>
        <p:grpSpPr>
          <a:xfrm>
            <a:off x="7191542" y="1"/>
            <a:ext cx="5000459" cy="1425992"/>
            <a:chOff x="7191542" y="1"/>
            <a:chExt cx="5000459" cy="1425992"/>
          </a:xfrm>
        </p:grpSpPr>
        <p:pic>
          <p:nvPicPr>
            <p:cNvPr id="16" name="Google Shape;16;p2"/>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7" name="Google Shape;17;p2"/>
            <p:cNvGrpSpPr/>
            <p:nvPr/>
          </p:nvGrpSpPr>
          <p:grpSpPr>
            <a:xfrm>
              <a:off x="7191542" y="1"/>
              <a:ext cx="5000459" cy="1425992"/>
              <a:chOff x="7186272" y="0"/>
              <a:chExt cx="5005729" cy="1427495"/>
            </a:xfrm>
          </p:grpSpPr>
          <p:sp>
            <p:nvSpPr>
              <p:cNvPr id="18" name="Google Shape;18;p2"/>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 name="Google Shape;19;p2"/>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20" name="Google Shape;20;p2"/>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2"/>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AEB3B7"/>
                </a:solidFill>
                <a:latin typeface="Calibri"/>
                <a:ea typeface="Calibri"/>
                <a:cs typeface="Calibri"/>
                <a:sym typeface="Calibri"/>
              </a:defRPr>
            </a:lvl1pPr>
            <a:lvl2pPr marL="0" lvl="1" indent="0" algn="r">
              <a:spcBef>
                <a:spcPts val="0"/>
              </a:spcBef>
              <a:buNone/>
              <a:defRPr sz="1200" b="0" i="0" u="none" strike="noStrike" cap="none">
                <a:solidFill>
                  <a:srgbClr val="AEB3B7"/>
                </a:solidFill>
                <a:latin typeface="Calibri"/>
                <a:ea typeface="Calibri"/>
                <a:cs typeface="Calibri"/>
                <a:sym typeface="Calibri"/>
              </a:defRPr>
            </a:lvl2pPr>
            <a:lvl3pPr marL="0" lvl="2" indent="0" algn="r">
              <a:spcBef>
                <a:spcPts val="0"/>
              </a:spcBef>
              <a:buNone/>
              <a:defRPr sz="1200" b="0" i="0" u="none" strike="noStrike" cap="none">
                <a:solidFill>
                  <a:srgbClr val="AEB3B7"/>
                </a:solidFill>
                <a:latin typeface="Calibri"/>
                <a:ea typeface="Calibri"/>
                <a:cs typeface="Calibri"/>
                <a:sym typeface="Calibri"/>
              </a:defRPr>
            </a:lvl3pPr>
            <a:lvl4pPr marL="0" lvl="3" indent="0" algn="r">
              <a:spcBef>
                <a:spcPts val="0"/>
              </a:spcBef>
              <a:buNone/>
              <a:defRPr sz="1200" b="0" i="0" u="none" strike="noStrike" cap="none">
                <a:solidFill>
                  <a:srgbClr val="AEB3B7"/>
                </a:solidFill>
                <a:latin typeface="Calibri"/>
                <a:ea typeface="Calibri"/>
                <a:cs typeface="Calibri"/>
                <a:sym typeface="Calibri"/>
              </a:defRPr>
            </a:lvl4pPr>
            <a:lvl5pPr marL="0" lvl="4" indent="0" algn="r">
              <a:spcBef>
                <a:spcPts val="0"/>
              </a:spcBef>
              <a:buNone/>
              <a:defRPr sz="1200" b="0" i="0" u="none" strike="noStrike" cap="none">
                <a:solidFill>
                  <a:srgbClr val="AEB3B7"/>
                </a:solidFill>
                <a:latin typeface="Calibri"/>
                <a:ea typeface="Calibri"/>
                <a:cs typeface="Calibri"/>
                <a:sym typeface="Calibri"/>
              </a:defRPr>
            </a:lvl5pPr>
            <a:lvl6pPr marL="0" lvl="5" indent="0" algn="r">
              <a:spcBef>
                <a:spcPts val="0"/>
              </a:spcBef>
              <a:buNone/>
              <a:defRPr sz="1200" b="0" i="0" u="none" strike="noStrike" cap="none">
                <a:solidFill>
                  <a:srgbClr val="AEB3B7"/>
                </a:solidFill>
                <a:latin typeface="Calibri"/>
                <a:ea typeface="Calibri"/>
                <a:cs typeface="Calibri"/>
                <a:sym typeface="Calibri"/>
              </a:defRPr>
            </a:lvl6pPr>
            <a:lvl7pPr marL="0" lvl="6" indent="0" algn="r">
              <a:spcBef>
                <a:spcPts val="0"/>
              </a:spcBef>
              <a:buNone/>
              <a:defRPr sz="1200" b="0" i="0" u="none" strike="noStrike" cap="none">
                <a:solidFill>
                  <a:srgbClr val="AEB3B7"/>
                </a:solidFill>
                <a:latin typeface="Calibri"/>
                <a:ea typeface="Calibri"/>
                <a:cs typeface="Calibri"/>
                <a:sym typeface="Calibri"/>
              </a:defRPr>
            </a:lvl7pPr>
            <a:lvl8pPr marL="0" lvl="7" indent="0" algn="r">
              <a:spcBef>
                <a:spcPts val="0"/>
              </a:spcBef>
              <a:buNone/>
              <a:defRPr sz="1200" b="0" i="0" u="none" strike="noStrike" cap="none">
                <a:solidFill>
                  <a:srgbClr val="AEB3B7"/>
                </a:solidFill>
                <a:latin typeface="Calibri"/>
                <a:ea typeface="Calibri"/>
                <a:cs typeface="Calibri"/>
                <a:sym typeface="Calibri"/>
              </a:defRPr>
            </a:lvl8pPr>
            <a:lvl9pPr marL="0" lvl="8" indent="0" algn="r">
              <a:spcBef>
                <a:spcPts val="0"/>
              </a:spcBef>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3" name="Google Shape;23;p2"/>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4" name="Google Shape;24;p2"/>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534267322"/>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matchingName="Cover">
  <p:cSld name="Cover">
    <p:spTree>
      <p:nvGrpSpPr>
        <p:cNvPr id="1" name="Shape 25"/>
        <p:cNvGrpSpPr/>
        <p:nvPr/>
      </p:nvGrpSpPr>
      <p:grpSpPr>
        <a:xfrm>
          <a:off x="0" y="0"/>
          <a:ext cx="0" cy="0"/>
          <a:chOff x="0" y="0"/>
          <a:chExt cx="0" cy="0"/>
        </a:xfrm>
      </p:grpSpPr>
      <p:sp>
        <p:nvSpPr>
          <p:cNvPr id="26" name="Google Shape;26;p3"/>
          <p:cNvSpPr/>
          <p:nvPr/>
        </p:nvSpPr>
        <p:spPr>
          <a:xfrm>
            <a:off x="902368" y="1294413"/>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 name="Google Shape;27;p3"/>
          <p:cNvSpPr txBox="1">
            <a:spLocks noGrp="1"/>
          </p:cNvSpPr>
          <p:nvPr>
            <p:ph type="ctrTitle"/>
          </p:nvPr>
        </p:nvSpPr>
        <p:spPr>
          <a:xfrm>
            <a:off x="1413310" y="1561331"/>
            <a:ext cx="5194433" cy="18263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3"/>
          <p:cNvSpPr txBox="1">
            <a:spLocks noGrp="1"/>
          </p:cNvSpPr>
          <p:nvPr>
            <p:ph type="subTitle" idx="1"/>
          </p:nvPr>
        </p:nvSpPr>
        <p:spPr>
          <a:xfrm>
            <a:off x="1413310" y="3766862"/>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3"/>
          <p:cNvSpPr>
            <a:spLocks noGrp="1"/>
          </p:cNvSpPr>
          <p:nvPr>
            <p:ph type="pic" idx="2"/>
          </p:nvPr>
        </p:nvSpPr>
        <p:spPr>
          <a:xfrm>
            <a:off x="7118684" y="233915"/>
            <a:ext cx="5073316" cy="5943600"/>
          </a:xfrm>
          <a:prstGeom prst="rect">
            <a:avLst/>
          </a:prstGeom>
          <a:noFill/>
          <a:ln>
            <a:noFill/>
          </a:ln>
        </p:spPr>
      </p:sp>
      <p:grpSp>
        <p:nvGrpSpPr>
          <p:cNvPr id="30" name="Google Shape;30;p3"/>
          <p:cNvGrpSpPr/>
          <p:nvPr/>
        </p:nvGrpSpPr>
        <p:grpSpPr>
          <a:xfrm>
            <a:off x="0" y="5020348"/>
            <a:ext cx="12192000" cy="1837653"/>
            <a:chOff x="0" y="5020348"/>
            <a:chExt cx="12192000" cy="1837653"/>
          </a:xfrm>
        </p:grpSpPr>
        <p:sp>
          <p:nvSpPr>
            <p:cNvPr id="31" name="Google Shape;31;p3"/>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 name="Google Shape;32;p3"/>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3" name="Google Shape;33;p3"/>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extLst>
      <p:ext uri="{BB962C8B-B14F-4D97-AF65-F5344CB8AC3E}">
        <p14:creationId xmlns:p14="http://schemas.microsoft.com/office/powerpoint/2010/main" val="3502826642"/>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34"/>
        <p:cNvGrpSpPr/>
        <p:nvPr/>
      </p:nvGrpSpPr>
      <p:grpSpPr>
        <a:xfrm>
          <a:off x="0" y="0"/>
          <a:ext cx="0" cy="0"/>
          <a:chOff x="0" y="0"/>
          <a:chExt cx="0" cy="0"/>
        </a:xfrm>
      </p:grpSpPr>
      <p:grpSp>
        <p:nvGrpSpPr>
          <p:cNvPr id="35" name="Google Shape;35;p4"/>
          <p:cNvGrpSpPr/>
          <p:nvPr/>
        </p:nvGrpSpPr>
        <p:grpSpPr>
          <a:xfrm>
            <a:off x="7191542" y="1"/>
            <a:ext cx="5000459" cy="1425992"/>
            <a:chOff x="7191542" y="1"/>
            <a:chExt cx="5000459" cy="1425992"/>
          </a:xfrm>
        </p:grpSpPr>
        <p:pic>
          <p:nvPicPr>
            <p:cNvPr id="36" name="Google Shape;36;p4"/>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7" name="Google Shape;37;p4"/>
            <p:cNvGrpSpPr/>
            <p:nvPr/>
          </p:nvGrpSpPr>
          <p:grpSpPr>
            <a:xfrm>
              <a:off x="7191542" y="1"/>
              <a:ext cx="5000459" cy="1425992"/>
              <a:chOff x="7186272" y="0"/>
              <a:chExt cx="5005729" cy="1427495"/>
            </a:xfrm>
          </p:grpSpPr>
          <p:sp>
            <p:nvSpPr>
              <p:cNvPr id="38" name="Google Shape;38;p4"/>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 name="Google Shape;39;p4"/>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40" name="Google Shape;40;p4"/>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4"/>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4"/>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3" name="Google Shape;43;p4"/>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44" name="Google Shape;44;p4"/>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832712228"/>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5"/>
        <p:cNvGrpSpPr/>
        <p:nvPr/>
      </p:nvGrpSpPr>
      <p:grpSpPr>
        <a:xfrm>
          <a:off x="0" y="0"/>
          <a:ext cx="0" cy="0"/>
          <a:chOff x="0" y="0"/>
          <a:chExt cx="0" cy="0"/>
        </a:xfrm>
      </p:grpSpPr>
      <p:sp>
        <p:nvSpPr>
          <p:cNvPr id="46" name="Google Shape;46;p5"/>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5"/>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8" name="Google Shape;48;p5"/>
          <p:cNvGrpSpPr/>
          <p:nvPr/>
        </p:nvGrpSpPr>
        <p:grpSpPr>
          <a:xfrm>
            <a:off x="7191542" y="1"/>
            <a:ext cx="5000459" cy="1425992"/>
            <a:chOff x="7191542" y="1"/>
            <a:chExt cx="5000459" cy="1425992"/>
          </a:xfrm>
        </p:grpSpPr>
        <p:pic>
          <p:nvPicPr>
            <p:cNvPr id="49" name="Google Shape;49;p5"/>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50" name="Google Shape;50;p5"/>
            <p:cNvGrpSpPr/>
            <p:nvPr/>
          </p:nvGrpSpPr>
          <p:grpSpPr>
            <a:xfrm>
              <a:off x="7191542" y="1"/>
              <a:ext cx="5000459" cy="1425992"/>
              <a:chOff x="7186272" y="0"/>
              <a:chExt cx="5005729" cy="1427495"/>
            </a:xfrm>
          </p:grpSpPr>
          <p:sp>
            <p:nvSpPr>
              <p:cNvPr id="51" name="Google Shape;51;p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 name="Google Shape;52;p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53" name="Google Shape;53;p5"/>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5"/>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55" name="Google Shape;55;p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56" name="Google Shape;56;p5"/>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963576710"/>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57"/>
        <p:cNvGrpSpPr/>
        <p:nvPr/>
      </p:nvGrpSpPr>
      <p:grpSpPr>
        <a:xfrm>
          <a:off x="0" y="0"/>
          <a:ext cx="0" cy="0"/>
          <a:chOff x="0" y="0"/>
          <a:chExt cx="0" cy="0"/>
        </a:xfrm>
      </p:grpSpPr>
      <p:grpSp>
        <p:nvGrpSpPr>
          <p:cNvPr id="58" name="Google Shape;58;p6"/>
          <p:cNvGrpSpPr/>
          <p:nvPr/>
        </p:nvGrpSpPr>
        <p:grpSpPr>
          <a:xfrm>
            <a:off x="7191542" y="1"/>
            <a:ext cx="5000459" cy="1425992"/>
            <a:chOff x="7191542" y="1"/>
            <a:chExt cx="5000459" cy="1425992"/>
          </a:xfrm>
        </p:grpSpPr>
        <p:pic>
          <p:nvPicPr>
            <p:cNvPr id="59" name="Google Shape;59;p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60" name="Google Shape;60;p6"/>
            <p:cNvGrpSpPr/>
            <p:nvPr/>
          </p:nvGrpSpPr>
          <p:grpSpPr>
            <a:xfrm>
              <a:off x="7191542" y="1"/>
              <a:ext cx="5000459" cy="1425992"/>
              <a:chOff x="7186272" y="0"/>
              <a:chExt cx="5005729" cy="1427495"/>
            </a:xfrm>
          </p:grpSpPr>
          <p:sp>
            <p:nvSpPr>
              <p:cNvPr id="61" name="Google Shape;61;p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 name="Google Shape;62;p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63" name="Google Shape;63;p6"/>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6"/>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6"/>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66" name="Google Shape;66;p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67" name="Google Shape;67;p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428384944"/>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68"/>
        <p:cNvGrpSpPr/>
        <p:nvPr/>
      </p:nvGrpSpPr>
      <p:grpSpPr>
        <a:xfrm>
          <a:off x="0" y="0"/>
          <a:ext cx="0" cy="0"/>
          <a:chOff x="0" y="0"/>
          <a:chExt cx="0" cy="0"/>
        </a:xfrm>
      </p:grpSpPr>
      <p:sp>
        <p:nvSpPr>
          <p:cNvPr id="69" name="Google Shape;69;p7"/>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7"/>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71" name="Google Shape;71;p7"/>
          <p:cNvGrpSpPr/>
          <p:nvPr/>
        </p:nvGrpSpPr>
        <p:grpSpPr>
          <a:xfrm>
            <a:off x="7191542" y="1"/>
            <a:ext cx="5000459" cy="1425992"/>
            <a:chOff x="7191542" y="1"/>
            <a:chExt cx="5000459" cy="1425992"/>
          </a:xfrm>
        </p:grpSpPr>
        <p:pic>
          <p:nvPicPr>
            <p:cNvPr id="72" name="Google Shape;72;p7"/>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73" name="Google Shape;73;p7"/>
            <p:cNvGrpSpPr/>
            <p:nvPr/>
          </p:nvGrpSpPr>
          <p:grpSpPr>
            <a:xfrm>
              <a:off x="7191542" y="1"/>
              <a:ext cx="5000459" cy="1425992"/>
              <a:chOff x="7186272" y="0"/>
              <a:chExt cx="5005729" cy="1427495"/>
            </a:xfrm>
          </p:grpSpPr>
          <p:sp>
            <p:nvSpPr>
              <p:cNvPr id="74" name="Google Shape;74;p7"/>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5" name="Google Shape;75;p7"/>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76" name="Google Shape;76;p7"/>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7"/>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78" name="Google Shape;78;p7"/>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79" name="Google Shape;79;p7"/>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033195296"/>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80"/>
        <p:cNvGrpSpPr/>
        <p:nvPr/>
      </p:nvGrpSpPr>
      <p:grpSpPr>
        <a:xfrm>
          <a:off x="0" y="0"/>
          <a:ext cx="0" cy="0"/>
          <a:chOff x="0" y="0"/>
          <a:chExt cx="0" cy="0"/>
        </a:xfrm>
      </p:grpSpPr>
      <p:grpSp>
        <p:nvGrpSpPr>
          <p:cNvPr id="81" name="Google Shape;81;p8"/>
          <p:cNvGrpSpPr/>
          <p:nvPr/>
        </p:nvGrpSpPr>
        <p:grpSpPr>
          <a:xfrm>
            <a:off x="7191542" y="1"/>
            <a:ext cx="5000459" cy="1425992"/>
            <a:chOff x="7191542" y="1"/>
            <a:chExt cx="5000459" cy="1425992"/>
          </a:xfrm>
        </p:grpSpPr>
        <p:pic>
          <p:nvPicPr>
            <p:cNvPr id="82" name="Google Shape;82;p8"/>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83" name="Google Shape;83;p8"/>
            <p:cNvGrpSpPr/>
            <p:nvPr/>
          </p:nvGrpSpPr>
          <p:grpSpPr>
            <a:xfrm>
              <a:off x="7191542" y="1"/>
              <a:ext cx="5000459" cy="1425992"/>
              <a:chOff x="7186272" y="0"/>
              <a:chExt cx="5005729" cy="1427495"/>
            </a:xfrm>
          </p:grpSpPr>
          <p:sp>
            <p:nvSpPr>
              <p:cNvPr id="84" name="Google Shape;84;p8"/>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5" name="Google Shape;85;p8"/>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86" name="Google Shape;86;p8"/>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8"/>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 name="Google Shape;88;p8"/>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89" name="Google Shape;89;p8"/>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90" name="Google Shape;90;p8"/>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118749368"/>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1"/>
        <p:cNvGrpSpPr/>
        <p:nvPr/>
      </p:nvGrpSpPr>
      <p:grpSpPr>
        <a:xfrm>
          <a:off x="0" y="0"/>
          <a:ext cx="0" cy="0"/>
          <a:chOff x="0" y="0"/>
          <a:chExt cx="0" cy="0"/>
        </a:xfrm>
      </p:grpSpPr>
      <p:sp>
        <p:nvSpPr>
          <p:cNvPr id="92" name="Google Shape;92;p9"/>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93" name="Google Shape;93;p9"/>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94" name="Google Shape;94;p9"/>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95" name="Google Shape;95;p9"/>
          <p:cNvGrpSpPr/>
          <p:nvPr/>
        </p:nvGrpSpPr>
        <p:grpSpPr>
          <a:xfrm>
            <a:off x="7191542" y="1"/>
            <a:ext cx="5000459" cy="1425992"/>
            <a:chOff x="7191542" y="1"/>
            <a:chExt cx="5000459" cy="1425992"/>
          </a:xfrm>
        </p:grpSpPr>
        <p:pic>
          <p:nvPicPr>
            <p:cNvPr id="96" name="Google Shape;96;p9"/>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97" name="Google Shape;97;p9"/>
            <p:cNvGrpSpPr/>
            <p:nvPr/>
          </p:nvGrpSpPr>
          <p:grpSpPr>
            <a:xfrm>
              <a:off x="7191542" y="1"/>
              <a:ext cx="5000459" cy="1425992"/>
              <a:chOff x="7186272" y="0"/>
              <a:chExt cx="5005729" cy="1427495"/>
            </a:xfrm>
          </p:grpSpPr>
          <p:sp>
            <p:nvSpPr>
              <p:cNvPr id="98" name="Google Shape;98;p9"/>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9" name="Google Shape;99;p9"/>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extLst>
      <p:ext uri="{BB962C8B-B14F-4D97-AF65-F5344CB8AC3E}">
        <p14:creationId xmlns:p14="http://schemas.microsoft.com/office/powerpoint/2010/main" val="3839003463"/>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matchingName="Divider">
  <p:cSld name="Divider">
    <p:bg>
      <p:bgPr>
        <a:solidFill>
          <a:schemeClr val="lt2"/>
        </a:solidFill>
        <a:effectLst/>
      </p:bgPr>
    </p:bg>
    <p:spTree>
      <p:nvGrpSpPr>
        <p:cNvPr id="1" name="Shape 100"/>
        <p:cNvGrpSpPr/>
        <p:nvPr/>
      </p:nvGrpSpPr>
      <p:grpSpPr>
        <a:xfrm>
          <a:off x="0" y="0"/>
          <a:ext cx="0" cy="0"/>
          <a:chOff x="0" y="0"/>
          <a:chExt cx="0" cy="0"/>
        </a:xfrm>
      </p:grpSpPr>
      <p:grpSp>
        <p:nvGrpSpPr>
          <p:cNvPr id="101" name="Google Shape;101;p10"/>
          <p:cNvGrpSpPr/>
          <p:nvPr/>
        </p:nvGrpSpPr>
        <p:grpSpPr>
          <a:xfrm>
            <a:off x="0" y="5020347"/>
            <a:ext cx="12192000" cy="1837653"/>
            <a:chOff x="0" y="5020347"/>
            <a:chExt cx="12192000" cy="1837653"/>
          </a:xfrm>
        </p:grpSpPr>
        <p:sp>
          <p:nvSpPr>
            <p:cNvPr id="102" name="Google Shape;102;p10"/>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3" name="Google Shape;103;p10"/>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4" name="Google Shape;104;p10"/>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5" name="Google Shape;105;p10"/>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106" name="Google Shape;106;p10"/>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 name="Google Shape;107;p10"/>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33983507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matchingName="Photo Slide">
  <p:cSld name="Photo Slide">
    <p:spTree>
      <p:nvGrpSpPr>
        <p:cNvPr id="1" name="Shape 108"/>
        <p:cNvGrpSpPr/>
        <p:nvPr/>
      </p:nvGrpSpPr>
      <p:grpSpPr>
        <a:xfrm>
          <a:off x="0" y="0"/>
          <a:ext cx="0" cy="0"/>
          <a:chOff x="0" y="0"/>
          <a:chExt cx="0" cy="0"/>
        </a:xfrm>
      </p:grpSpPr>
      <p:sp>
        <p:nvSpPr>
          <p:cNvPr id="109" name="Google Shape;109;p11"/>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10" name="Google Shape;110;p11"/>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111" name="Google Shape;111;p11"/>
          <p:cNvGrpSpPr/>
          <p:nvPr/>
        </p:nvGrpSpPr>
        <p:grpSpPr>
          <a:xfrm>
            <a:off x="0" y="5379426"/>
            <a:ext cx="2807368" cy="753891"/>
            <a:chOff x="0" y="5379426"/>
            <a:chExt cx="2807368" cy="753891"/>
          </a:xfrm>
        </p:grpSpPr>
        <p:sp>
          <p:nvSpPr>
            <p:cNvPr id="112" name="Google Shape;112;p11"/>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3" name="Google Shape;113;p11"/>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14" name="Google Shape;114;p11"/>
          <p:cNvSpPr>
            <a:spLocks noGrp="1"/>
          </p:cNvSpPr>
          <p:nvPr>
            <p:ph type="pic" idx="2"/>
          </p:nvPr>
        </p:nvSpPr>
        <p:spPr>
          <a:xfrm>
            <a:off x="2807368" y="457202"/>
            <a:ext cx="8915400" cy="5943598"/>
          </a:xfrm>
          <a:prstGeom prst="rect">
            <a:avLst/>
          </a:prstGeom>
          <a:noFill/>
          <a:ln>
            <a:noFill/>
          </a:ln>
        </p:spPr>
      </p:sp>
      <p:pic>
        <p:nvPicPr>
          <p:cNvPr id="115" name="Google Shape;115;p11"/>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extLst>
      <p:ext uri="{BB962C8B-B14F-4D97-AF65-F5344CB8AC3E}">
        <p14:creationId xmlns:p14="http://schemas.microsoft.com/office/powerpoint/2010/main" val="215795312"/>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16"/>
        <p:cNvGrpSpPr/>
        <p:nvPr/>
      </p:nvGrpSpPr>
      <p:grpSpPr>
        <a:xfrm>
          <a:off x="0" y="0"/>
          <a:ext cx="0" cy="0"/>
          <a:chOff x="0" y="0"/>
          <a:chExt cx="0" cy="0"/>
        </a:xfrm>
      </p:grpSpPr>
      <p:grpSp>
        <p:nvGrpSpPr>
          <p:cNvPr id="117" name="Google Shape;117;p12"/>
          <p:cNvGrpSpPr/>
          <p:nvPr/>
        </p:nvGrpSpPr>
        <p:grpSpPr>
          <a:xfrm>
            <a:off x="7191542" y="1"/>
            <a:ext cx="5000459" cy="1425992"/>
            <a:chOff x="7191542" y="1"/>
            <a:chExt cx="5000459" cy="1425992"/>
          </a:xfrm>
        </p:grpSpPr>
        <p:pic>
          <p:nvPicPr>
            <p:cNvPr id="118" name="Google Shape;118;p12"/>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19" name="Google Shape;119;p12"/>
            <p:cNvGrpSpPr/>
            <p:nvPr/>
          </p:nvGrpSpPr>
          <p:grpSpPr>
            <a:xfrm>
              <a:off x="7191542" y="1"/>
              <a:ext cx="5000459" cy="1425992"/>
              <a:chOff x="7186272" y="0"/>
              <a:chExt cx="5005729" cy="1427495"/>
            </a:xfrm>
          </p:grpSpPr>
          <p:sp>
            <p:nvSpPr>
              <p:cNvPr id="120" name="Google Shape;120;p12"/>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1" name="Google Shape;121;p12"/>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22" name="Google Shape;122;p12"/>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12"/>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 name="Google Shape;124;p12"/>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25" name="Google Shape;125;p12"/>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26" name="Google Shape;126;p12"/>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417284990"/>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27"/>
        <p:cNvGrpSpPr/>
        <p:nvPr/>
      </p:nvGrpSpPr>
      <p:grpSpPr>
        <a:xfrm>
          <a:off x="0" y="0"/>
          <a:ext cx="0" cy="0"/>
          <a:chOff x="0" y="0"/>
          <a:chExt cx="0" cy="0"/>
        </a:xfrm>
      </p:grpSpPr>
      <p:grpSp>
        <p:nvGrpSpPr>
          <p:cNvPr id="128" name="Google Shape;128;p13"/>
          <p:cNvGrpSpPr/>
          <p:nvPr/>
        </p:nvGrpSpPr>
        <p:grpSpPr>
          <a:xfrm>
            <a:off x="7191542" y="1"/>
            <a:ext cx="5000459" cy="1425992"/>
            <a:chOff x="7191542" y="1"/>
            <a:chExt cx="5000459" cy="1425992"/>
          </a:xfrm>
        </p:grpSpPr>
        <p:pic>
          <p:nvPicPr>
            <p:cNvPr id="129" name="Google Shape;129;p1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30" name="Google Shape;130;p13"/>
            <p:cNvGrpSpPr/>
            <p:nvPr/>
          </p:nvGrpSpPr>
          <p:grpSpPr>
            <a:xfrm>
              <a:off x="7191542" y="1"/>
              <a:ext cx="5000459" cy="1425992"/>
              <a:chOff x="7186272" y="0"/>
              <a:chExt cx="5005729" cy="1427495"/>
            </a:xfrm>
          </p:grpSpPr>
          <p:sp>
            <p:nvSpPr>
              <p:cNvPr id="131" name="Google Shape;131;p1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2" name="Google Shape;132;p1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33" name="Google Shape;133;p13"/>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 name="Google Shape;134;p13"/>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 name="Google Shape;135;p13"/>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36" name="Google Shape;136;p1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37" name="Google Shape;137;p13"/>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83554465"/>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matchingName="Divider">
  <p:cSld name="1_Divider">
    <p:bg>
      <p:bgPr>
        <a:solidFill>
          <a:schemeClr val="lt2"/>
        </a:solidFill>
        <a:effectLst/>
      </p:bgPr>
    </p:bg>
    <p:spTree>
      <p:nvGrpSpPr>
        <p:cNvPr id="1" name="Shape 138"/>
        <p:cNvGrpSpPr/>
        <p:nvPr/>
      </p:nvGrpSpPr>
      <p:grpSpPr>
        <a:xfrm>
          <a:off x="0" y="0"/>
          <a:ext cx="0" cy="0"/>
          <a:chOff x="0" y="0"/>
          <a:chExt cx="0" cy="0"/>
        </a:xfrm>
      </p:grpSpPr>
      <p:grpSp>
        <p:nvGrpSpPr>
          <p:cNvPr id="139" name="Google Shape;139;p14"/>
          <p:cNvGrpSpPr/>
          <p:nvPr/>
        </p:nvGrpSpPr>
        <p:grpSpPr>
          <a:xfrm>
            <a:off x="0" y="5020347"/>
            <a:ext cx="12192000" cy="1837653"/>
            <a:chOff x="0" y="5020347"/>
            <a:chExt cx="12192000" cy="1837653"/>
          </a:xfrm>
        </p:grpSpPr>
        <p:sp>
          <p:nvSpPr>
            <p:cNvPr id="140" name="Google Shape;140;p14"/>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1" name="Google Shape;141;p14"/>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2" name="Google Shape;142;p14"/>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43" name="Google Shape;143;p14"/>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144" name="Google Shape;144;p14"/>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 name="Google Shape;145;p14"/>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3273407387"/>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46"/>
        <p:cNvGrpSpPr/>
        <p:nvPr/>
      </p:nvGrpSpPr>
      <p:grpSpPr>
        <a:xfrm>
          <a:off x="0" y="0"/>
          <a:ext cx="0" cy="0"/>
          <a:chOff x="0" y="0"/>
          <a:chExt cx="0" cy="0"/>
        </a:xfrm>
      </p:grpSpPr>
      <p:grpSp>
        <p:nvGrpSpPr>
          <p:cNvPr id="147" name="Google Shape;147;p15"/>
          <p:cNvGrpSpPr/>
          <p:nvPr/>
        </p:nvGrpSpPr>
        <p:grpSpPr>
          <a:xfrm>
            <a:off x="7191542" y="1"/>
            <a:ext cx="5000459" cy="1425992"/>
            <a:chOff x="7191542" y="1"/>
            <a:chExt cx="5000459" cy="1425992"/>
          </a:xfrm>
        </p:grpSpPr>
        <p:pic>
          <p:nvPicPr>
            <p:cNvPr id="148" name="Google Shape;148;p15"/>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49" name="Google Shape;149;p15"/>
            <p:cNvGrpSpPr/>
            <p:nvPr/>
          </p:nvGrpSpPr>
          <p:grpSpPr>
            <a:xfrm>
              <a:off x="7191542" y="1"/>
              <a:ext cx="5000459" cy="1425992"/>
              <a:chOff x="7186272" y="0"/>
              <a:chExt cx="5005729" cy="1427495"/>
            </a:xfrm>
          </p:grpSpPr>
          <p:sp>
            <p:nvSpPr>
              <p:cNvPr id="150" name="Google Shape;150;p1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1" name="Google Shape;151;p1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52" name="Google Shape;152;p15"/>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3" name="Google Shape;153;p15"/>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4" name="Google Shape;154;p15"/>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55" name="Google Shape;155;p1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56" name="Google Shape;156;p15"/>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669451539"/>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57"/>
        <p:cNvGrpSpPr/>
        <p:nvPr/>
      </p:nvGrpSpPr>
      <p:grpSpPr>
        <a:xfrm>
          <a:off x="0" y="0"/>
          <a:ext cx="0" cy="0"/>
          <a:chOff x="0" y="0"/>
          <a:chExt cx="0" cy="0"/>
        </a:xfrm>
      </p:grpSpPr>
      <p:grpSp>
        <p:nvGrpSpPr>
          <p:cNvPr id="158" name="Google Shape;158;p16"/>
          <p:cNvGrpSpPr/>
          <p:nvPr/>
        </p:nvGrpSpPr>
        <p:grpSpPr>
          <a:xfrm>
            <a:off x="7191542" y="1"/>
            <a:ext cx="5000459" cy="1425992"/>
            <a:chOff x="7191542" y="1"/>
            <a:chExt cx="5000459" cy="1425992"/>
          </a:xfrm>
        </p:grpSpPr>
        <p:pic>
          <p:nvPicPr>
            <p:cNvPr id="159" name="Google Shape;159;p1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60" name="Google Shape;160;p16"/>
            <p:cNvGrpSpPr/>
            <p:nvPr/>
          </p:nvGrpSpPr>
          <p:grpSpPr>
            <a:xfrm>
              <a:off x="7191542" y="1"/>
              <a:ext cx="5000459" cy="1425992"/>
              <a:chOff x="7186272" y="0"/>
              <a:chExt cx="5005729" cy="1427495"/>
            </a:xfrm>
          </p:grpSpPr>
          <p:sp>
            <p:nvSpPr>
              <p:cNvPr id="161" name="Google Shape;161;p1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2" name="Google Shape;162;p1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63" name="Google Shape;163;p16"/>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4" name="Google Shape;164;p16"/>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 name="Google Shape;165;p16"/>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66" name="Google Shape;166;p1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67" name="Google Shape;167;p1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627903321"/>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matchingName="Cover">
  <p:cSld name="1_Cover">
    <p:spTree>
      <p:nvGrpSpPr>
        <p:cNvPr id="1" name="Shape 168"/>
        <p:cNvGrpSpPr/>
        <p:nvPr/>
      </p:nvGrpSpPr>
      <p:grpSpPr>
        <a:xfrm>
          <a:off x="0" y="0"/>
          <a:ext cx="0" cy="0"/>
          <a:chOff x="0" y="0"/>
          <a:chExt cx="0" cy="0"/>
        </a:xfrm>
      </p:grpSpPr>
      <p:sp>
        <p:nvSpPr>
          <p:cNvPr id="169" name="Google Shape;169;p17"/>
          <p:cNvSpPr/>
          <p:nvPr/>
        </p:nvSpPr>
        <p:spPr>
          <a:xfrm>
            <a:off x="902368" y="1294413"/>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0" name="Google Shape;170;p17"/>
          <p:cNvSpPr txBox="1">
            <a:spLocks noGrp="1"/>
          </p:cNvSpPr>
          <p:nvPr>
            <p:ph type="ctrTitle"/>
          </p:nvPr>
        </p:nvSpPr>
        <p:spPr>
          <a:xfrm>
            <a:off x="1413310" y="1561331"/>
            <a:ext cx="5194433" cy="18263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1" name="Google Shape;171;p17"/>
          <p:cNvSpPr txBox="1">
            <a:spLocks noGrp="1"/>
          </p:cNvSpPr>
          <p:nvPr>
            <p:ph type="subTitle" idx="1"/>
          </p:nvPr>
        </p:nvSpPr>
        <p:spPr>
          <a:xfrm>
            <a:off x="1413310" y="3766862"/>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72" name="Google Shape;172;p17"/>
          <p:cNvSpPr>
            <a:spLocks noGrp="1"/>
          </p:cNvSpPr>
          <p:nvPr>
            <p:ph type="pic" idx="2"/>
          </p:nvPr>
        </p:nvSpPr>
        <p:spPr>
          <a:xfrm>
            <a:off x="7118684" y="233915"/>
            <a:ext cx="5073316" cy="5943600"/>
          </a:xfrm>
          <a:prstGeom prst="rect">
            <a:avLst/>
          </a:prstGeom>
          <a:noFill/>
          <a:ln>
            <a:noFill/>
          </a:ln>
        </p:spPr>
      </p:sp>
      <p:grpSp>
        <p:nvGrpSpPr>
          <p:cNvPr id="173" name="Google Shape;173;p17"/>
          <p:cNvGrpSpPr/>
          <p:nvPr/>
        </p:nvGrpSpPr>
        <p:grpSpPr>
          <a:xfrm>
            <a:off x="0" y="5020348"/>
            <a:ext cx="12192000" cy="1837653"/>
            <a:chOff x="0" y="5020348"/>
            <a:chExt cx="12192000" cy="1837653"/>
          </a:xfrm>
        </p:grpSpPr>
        <p:sp>
          <p:nvSpPr>
            <p:cNvPr id="174" name="Google Shape;174;p17"/>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5" name="Google Shape;175;p17"/>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76" name="Google Shape;176;p17"/>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extLst>
      <p:ext uri="{BB962C8B-B14F-4D97-AF65-F5344CB8AC3E}">
        <p14:creationId xmlns:p14="http://schemas.microsoft.com/office/powerpoint/2010/main" val="337545326"/>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matchingName="Divider">
  <p:cSld name="1_Divider">
    <p:bg>
      <p:bgPr>
        <a:solidFill>
          <a:schemeClr val="lt2"/>
        </a:solidFill>
        <a:effectLst/>
      </p:bgPr>
    </p:bg>
    <p:spTree>
      <p:nvGrpSpPr>
        <p:cNvPr id="1" name="Shape 177"/>
        <p:cNvGrpSpPr/>
        <p:nvPr/>
      </p:nvGrpSpPr>
      <p:grpSpPr>
        <a:xfrm>
          <a:off x="0" y="0"/>
          <a:ext cx="0" cy="0"/>
          <a:chOff x="0" y="0"/>
          <a:chExt cx="0" cy="0"/>
        </a:xfrm>
      </p:grpSpPr>
      <p:grpSp>
        <p:nvGrpSpPr>
          <p:cNvPr id="178" name="Google Shape;178;p18"/>
          <p:cNvGrpSpPr/>
          <p:nvPr/>
        </p:nvGrpSpPr>
        <p:grpSpPr>
          <a:xfrm>
            <a:off x="0" y="5020347"/>
            <a:ext cx="12192000" cy="1837653"/>
            <a:chOff x="0" y="5020347"/>
            <a:chExt cx="12192000" cy="1837653"/>
          </a:xfrm>
        </p:grpSpPr>
        <p:sp>
          <p:nvSpPr>
            <p:cNvPr id="179" name="Google Shape;179;p18"/>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0" name="Google Shape;180;p18"/>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1" name="Google Shape;181;p18"/>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82" name="Google Shape;182;p18"/>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183" name="Google Shape;183;p18"/>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4" name="Google Shape;184;p18"/>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575930860"/>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matchingName="Photo Slide">
  <p:cSld name="1_Photo Slide">
    <p:spTree>
      <p:nvGrpSpPr>
        <p:cNvPr id="1" name="Shape 185"/>
        <p:cNvGrpSpPr/>
        <p:nvPr/>
      </p:nvGrpSpPr>
      <p:grpSpPr>
        <a:xfrm>
          <a:off x="0" y="0"/>
          <a:ext cx="0" cy="0"/>
          <a:chOff x="0" y="0"/>
          <a:chExt cx="0" cy="0"/>
        </a:xfrm>
      </p:grpSpPr>
      <p:sp>
        <p:nvSpPr>
          <p:cNvPr id="186" name="Google Shape;186;p19"/>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87" name="Google Shape;187;p19"/>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188" name="Google Shape;188;p19"/>
          <p:cNvGrpSpPr/>
          <p:nvPr/>
        </p:nvGrpSpPr>
        <p:grpSpPr>
          <a:xfrm>
            <a:off x="0" y="5379426"/>
            <a:ext cx="2807368" cy="753891"/>
            <a:chOff x="0" y="5379426"/>
            <a:chExt cx="2807368" cy="753891"/>
          </a:xfrm>
        </p:grpSpPr>
        <p:sp>
          <p:nvSpPr>
            <p:cNvPr id="189" name="Google Shape;189;p19"/>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0" name="Google Shape;190;p19"/>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91" name="Google Shape;191;p19"/>
          <p:cNvSpPr>
            <a:spLocks noGrp="1"/>
          </p:cNvSpPr>
          <p:nvPr>
            <p:ph type="pic" idx="2"/>
          </p:nvPr>
        </p:nvSpPr>
        <p:spPr>
          <a:xfrm>
            <a:off x="2807368" y="457202"/>
            <a:ext cx="8915400" cy="5943598"/>
          </a:xfrm>
          <a:prstGeom prst="rect">
            <a:avLst/>
          </a:prstGeom>
          <a:noFill/>
          <a:ln>
            <a:noFill/>
          </a:ln>
        </p:spPr>
      </p:sp>
      <p:pic>
        <p:nvPicPr>
          <p:cNvPr id="192" name="Google Shape;192;p19"/>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extLst>
      <p:ext uri="{BB962C8B-B14F-4D97-AF65-F5344CB8AC3E}">
        <p14:creationId xmlns:p14="http://schemas.microsoft.com/office/powerpoint/2010/main" val="3700886601"/>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matchingName="Quotation">
  <p:cSld name="Quotation">
    <p:spTree>
      <p:nvGrpSpPr>
        <p:cNvPr id="1" name="Shape 193"/>
        <p:cNvGrpSpPr/>
        <p:nvPr/>
      </p:nvGrpSpPr>
      <p:grpSpPr>
        <a:xfrm>
          <a:off x="0" y="0"/>
          <a:ext cx="0" cy="0"/>
          <a:chOff x="0" y="0"/>
          <a:chExt cx="0" cy="0"/>
        </a:xfrm>
      </p:grpSpPr>
      <p:sp>
        <p:nvSpPr>
          <p:cNvPr id="194" name="Google Shape;194;p20"/>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5" name="Google Shape;195;p20"/>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6" name="Google Shape;196;p20"/>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7" name="Google Shape;197;p20"/>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98" name="Google Shape;198;p20"/>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99" name="Google Shape;199;p20"/>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200" name="Google Shape;200;p20"/>
          <p:cNvGrpSpPr/>
          <p:nvPr/>
        </p:nvGrpSpPr>
        <p:grpSpPr>
          <a:xfrm>
            <a:off x="7191542" y="1"/>
            <a:ext cx="5000459" cy="1425992"/>
            <a:chOff x="7191542" y="1"/>
            <a:chExt cx="5000459" cy="1425992"/>
          </a:xfrm>
        </p:grpSpPr>
        <p:pic>
          <p:nvPicPr>
            <p:cNvPr id="201" name="Google Shape;201;p20"/>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02" name="Google Shape;202;p20"/>
            <p:cNvGrpSpPr/>
            <p:nvPr/>
          </p:nvGrpSpPr>
          <p:grpSpPr>
            <a:xfrm>
              <a:off x="7191542" y="1"/>
              <a:ext cx="5000459" cy="1425992"/>
              <a:chOff x="7186272" y="0"/>
              <a:chExt cx="5005729" cy="1427495"/>
            </a:xfrm>
          </p:grpSpPr>
          <p:sp>
            <p:nvSpPr>
              <p:cNvPr id="203" name="Google Shape;203;p20"/>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4" name="Google Shape;204;p20"/>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205" name="Google Shape;205;p20"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35998079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206"/>
        <p:cNvGrpSpPr/>
        <p:nvPr/>
      </p:nvGrpSpPr>
      <p:grpSpPr>
        <a:xfrm>
          <a:off x="0" y="0"/>
          <a:ext cx="0" cy="0"/>
          <a:chOff x="0" y="0"/>
          <a:chExt cx="0" cy="0"/>
        </a:xfrm>
      </p:grpSpPr>
      <p:grpSp>
        <p:nvGrpSpPr>
          <p:cNvPr id="207" name="Google Shape;207;p21"/>
          <p:cNvGrpSpPr/>
          <p:nvPr/>
        </p:nvGrpSpPr>
        <p:grpSpPr>
          <a:xfrm>
            <a:off x="7191542" y="1"/>
            <a:ext cx="5000459" cy="1425992"/>
            <a:chOff x="7191542" y="1"/>
            <a:chExt cx="5000459" cy="1425992"/>
          </a:xfrm>
        </p:grpSpPr>
        <p:pic>
          <p:nvPicPr>
            <p:cNvPr id="208" name="Google Shape;208;p21"/>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09" name="Google Shape;209;p21"/>
            <p:cNvGrpSpPr/>
            <p:nvPr/>
          </p:nvGrpSpPr>
          <p:grpSpPr>
            <a:xfrm>
              <a:off x="7191542" y="1"/>
              <a:ext cx="5000459" cy="1425992"/>
              <a:chOff x="7186272" y="0"/>
              <a:chExt cx="5005729" cy="1427495"/>
            </a:xfrm>
          </p:grpSpPr>
          <p:sp>
            <p:nvSpPr>
              <p:cNvPr id="210" name="Google Shape;210;p21"/>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1" name="Google Shape;211;p21"/>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212" name="Google Shape;212;p21"/>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3" name="Google Shape;213;p21"/>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4" name="Google Shape;214;p21"/>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15" name="Google Shape;215;p21"/>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16" name="Google Shape;216;p21"/>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444075500"/>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217"/>
        <p:cNvGrpSpPr/>
        <p:nvPr/>
      </p:nvGrpSpPr>
      <p:grpSpPr>
        <a:xfrm>
          <a:off x="0" y="0"/>
          <a:ext cx="0" cy="0"/>
          <a:chOff x="0" y="0"/>
          <a:chExt cx="0" cy="0"/>
        </a:xfrm>
      </p:grpSpPr>
      <p:sp>
        <p:nvSpPr>
          <p:cNvPr id="218" name="Google Shape;218;p22"/>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9" name="Google Shape;219;p22"/>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20" name="Google Shape;220;p22"/>
          <p:cNvGrpSpPr/>
          <p:nvPr/>
        </p:nvGrpSpPr>
        <p:grpSpPr>
          <a:xfrm>
            <a:off x="7191542" y="1"/>
            <a:ext cx="5000459" cy="1425992"/>
            <a:chOff x="7191542" y="1"/>
            <a:chExt cx="5000459" cy="1425992"/>
          </a:xfrm>
        </p:grpSpPr>
        <p:pic>
          <p:nvPicPr>
            <p:cNvPr id="221" name="Google Shape;221;p22"/>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22" name="Google Shape;222;p22"/>
            <p:cNvGrpSpPr/>
            <p:nvPr/>
          </p:nvGrpSpPr>
          <p:grpSpPr>
            <a:xfrm>
              <a:off x="7191542" y="1"/>
              <a:ext cx="5000459" cy="1425992"/>
              <a:chOff x="7186272" y="0"/>
              <a:chExt cx="5005729" cy="1427495"/>
            </a:xfrm>
          </p:grpSpPr>
          <p:sp>
            <p:nvSpPr>
              <p:cNvPr id="223" name="Google Shape;223;p22"/>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4" name="Google Shape;224;p22"/>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225" name="Google Shape;225;p22"/>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6" name="Google Shape;226;p22"/>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227" name="Google Shape;227;p22"/>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28" name="Google Shape;228;p22"/>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360708734"/>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29"/>
        <p:cNvGrpSpPr/>
        <p:nvPr/>
      </p:nvGrpSpPr>
      <p:grpSpPr>
        <a:xfrm>
          <a:off x="0" y="0"/>
          <a:ext cx="0" cy="0"/>
          <a:chOff x="0" y="0"/>
          <a:chExt cx="0" cy="0"/>
        </a:xfrm>
      </p:grpSpPr>
      <p:grpSp>
        <p:nvGrpSpPr>
          <p:cNvPr id="230" name="Google Shape;230;p23"/>
          <p:cNvGrpSpPr/>
          <p:nvPr/>
        </p:nvGrpSpPr>
        <p:grpSpPr>
          <a:xfrm>
            <a:off x="7191542" y="1"/>
            <a:ext cx="5000459" cy="1425992"/>
            <a:chOff x="7191542" y="1"/>
            <a:chExt cx="5000459" cy="1425992"/>
          </a:xfrm>
        </p:grpSpPr>
        <p:pic>
          <p:nvPicPr>
            <p:cNvPr id="231" name="Google Shape;231;p2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32" name="Google Shape;232;p23"/>
            <p:cNvGrpSpPr/>
            <p:nvPr/>
          </p:nvGrpSpPr>
          <p:grpSpPr>
            <a:xfrm>
              <a:off x="7191542" y="1"/>
              <a:ext cx="5000459" cy="1425992"/>
              <a:chOff x="7186272" y="0"/>
              <a:chExt cx="5005729" cy="1427495"/>
            </a:xfrm>
          </p:grpSpPr>
          <p:sp>
            <p:nvSpPr>
              <p:cNvPr id="233" name="Google Shape;233;p2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4" name="Google Shape;234;p2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235" name="Google Shape;235;p23"/>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6" name="Google Shape;236;p23"/>
          <p:cNvSpPr txBox="1">
            <a:spLocks noGrp="1"/>
          </p:cNvSpPr>
          <p:nvPr>
            <p:ph type="body" idx="1"/>
          </p:nvPr>
        </p:nvSpPr>
        <p:spPr>
          <a:xfrm>
            <a:off x="609600" y="1681163"/>
            <a:ext cx="5387975"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37" name="Google Shape;237;p23"/>
          <p:cNvSpPr txBox="1">
            <a:spLocks noGrp="1"/>
          </p:cNvSpPr>
          <p:nvPr>
            <p:ph type="body" idx="2"/>
          </p:nvPr>
        </p:nvSpPr>
        <p:spPr>
          <a:xfrm>
            <a:off x="609600" y="2505075"/>
            <a:ext cx="5387975"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8" name="Google Shape;238;p23"/>
          <p:cNvSpPr txBox="1">
            <a:spLocks noGrp="1"/>
          </p:cNvSpPr>
          <p:nvPr>
            <p:ph type="body" idx="3"/>
          </p:nvPr>
        </p:nvSpPr>
        <p:spPr>
          <a:xfrm>
            <a:off x="6172200" y="1681163"/>
            <a:ext cx="5410200"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39" name="Google Shape;239;p23"/>
          <p:cNvSpPr txBox="1">
            <a:spLocks noGrp="1"/>
          </p:cNvSpPr>
          <p:nvPr>
            <p:ph type="body" idx="4"/>
          </p:nvPr>
        </p:nvSpPr>
        <p:spPr>
          <a:xfrm>
            <a:off x="6172200" y="2505075"/>
            <a:ext cx="5410200" cy="3684588"/>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0" name="Google Shape;240;p23"/>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241" name="Google Shape;241;p2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42" name="Google Shape;242;p23"/>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701138758"/>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3"/>
        <p:cNvGrpSpPr/>
        <p:nvPr/>
      </p:nvGrpSpPr>
      <p:grpSpPr>
        <a:xfrm>
          <a:off x="0" y="0"/>
          <a:ext cx="0" cy="0"/>
          <a:chOff x="0" y="0"/>
          <a:chExt cx="0" cy="0"/>
        </a:xfrm>
      </p:grpSpPr>
      <p:grpSp>
        <p:nvGrpSpPr>
          <p:cNvPr id="244" name="Google Shape;244;p24"/>
          <p:cNvGrpSpPr/>
          <p:nvPr/>
        </p:nvGrpSpPr>
        <p:grpSpPr>
          <a:xfrm>
            <a:off x="7191542" y="1"/>
            <a:ext cx="5000459" cy="1425992"/>
            <a:chOff x="7191542" y="1"/>
            <a:chExt cx="5000459" cy="1425992"/>
          </a:xfrm>
        </p:grpSpPr>
        <p:pic>
          <p:nvPicPr>
            <p:cNvPr id="245" name="Google Shape;245;p24"/>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46" name="Google Shape;246;p24"/>
            <p:cNvGrpSpPr/>
            <p:nvPr/>
          </p:nvGrpSpPr>
          <p:grpSpPr>
            <a:xfrm>
              <a:off x="7191542" y="1"/>
              <a:ext cx="5000459" cy="1425992"/>
              <a:chOff x="7186272" y="0"/>
              <a:chExt cx="5005729" cy="1427495"/>
            </a:xfrm>
          </p:grpSpPr>
          <p:sp>
            <p:nvSpPr>
              <p:cNvPr id="247" name="Google Shape;247;p24"/>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 name="Google Shape;248;p24"/>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249" name="Google Shape;249;p24"/>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0" name="Google Shape;250;p24"/>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251" name="Google Shape;251;p24"/>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52" name="Google Shape;252;p24"/>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787717083"/>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matchingName="End">
  <p:cSld name="End">
    <p:spTree>
      <p:nvGrpSpPr>
        <p:cNvPr id="1" name="Shape 253"/>
        <p:cNvGrpSpPr/>
        <p:nvPr/>
      </p:nvGrpSpPr>
      <p:grpSpPr>
        <a:xfrm>
          <a:off x="0" y="0"/>
          <a:ext cx="0" cy="0"/>
          <a:chOff x="0" y="0"/>
          <a:chExt cx="0" cy="0"/>
        </a:xfrm>
      </p:grpSpPr>
      <p:grpSp>
        <p:nvGrpSpPr>
          <p:cNvPr id="254" name="Google Shape;254;p25"/>
          <p:cNvGrpSpPr/>
          <p:nvPr/>
        </p:nvGrpSpPr>
        <p:grpSpPr>
          <a:xfrm>
            <a:off x="0" y="0"/>
            <a:ext cx="12192000" cy="2148830"/>
            <a:chOff x="0" y="0"/>
            <a:chExt cx="12192000" cy="2148830"/>
          </a:xfrm>
        </p:grpSpPr>
        <p:sp>
          <p:nvSpPr>
            <p:cNvPr id="255" name="Google Shape;255;p25"/>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 name="Google Shape;256;p25"/>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57" name="Google Shape;257;p25"/>
          <p:cNvSpPr/>
          <p:nvPr/>
        </p:nvSpPr>
        <p:spPr>
          <a:xfrm>
            <a:off x="902368" y="1517697"/>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8" name="Google Shape;258;p25"/>
          <p:cNvSpPr txBox="1">
            <a:spLocks noGrp="1"/>
          </p:cNvSpPr>
          <p:nvPr>
            <p:ph type="body" idx="1"/>
          </p:nvPr>
        </p:nvSpPr>
        <p:spPr>
          <a:xfrm>
            <a:off x="1219201" y="3429000"/>
            <a:ext cx="5582652" cy="14135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9" name="Google Shape;259;p25"/>
          <p:cNvSpPr txBox="1">
            <a:spLocks noGrp="1"/>
          </p:cNvSpPr>
          <p:nvPr>
            <p:ph type="ctrTitle"/>
          </p:nvPr>
        </p:nvSpPr>
        <p:spPr>
          <a:xfrm>
            <a:off x="1219200" y="1887490"/>
            <a:ext cx="5582652" cy="10782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60" name="Google Shape;260;p25"/>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261" name="Google Shape;261;p25"/>
          <p:cNvSpPr>
            <a:spLocks noGrp="1"/>
          </p:cNvSpPr>
          <p:nvPr>
            <p:ph type="pic" idx="2"/>
          </p:nvPr>
        </p:nvSpPr>
        <p:spPr>
          <a:xfrm>
            <a:off x="7118684" y="233915"/>
            <a:ext cx="5073316" cy="5943600"/>
          </a:xfrm>
          <a:prstGeom prst="rect">
            <a:avLst/>
          </a:prstGeom>
          <a:noFill/>
          <a:ln>
            <a:noFill/>
          </a:ln>
        </p:spPr>
      </p:sp>
    </p:spTree>
    <p:extLst>
      <p:ext uri="{BB962C8B-B14F-4D97-AF65-F5344CB8AC3E}">
        <p14:creationId xmlns:p14="http://schemas.microsoft.com/office/powerpoint/2010/main" val="4229665096"/>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262"/>
        <p:cNvGrpSpPr/>
        <p:nvPr/>
      </p:nvGrpSpPr>
      <p:grpSpPr>
        <a:xfrm>
          <a:off x="0" y="0"/>
          <a:ext cx="0" cy="0"/>
          <a:chOff x="0" y="0"/>
          <a:chExt cx="0" cy="0"/>
        </a:xfrm>
      </p:grpSpPr>
      <p:sp>
        <p:nvSpPr>
          <p:cNvPr id="263" name="Google Shape;263;p26"/>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264" name="Google Shape;264;p2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65" name="Google Shape;265;p2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266" name="Google Shape;266;p26"/>
          <p:cNvGrpSpPr/>
          <p:nvPr/>
        </p:nvGrpSpPr>
        <p:grpSpPr>
          <a:xfrm>
            <a:off x="7191542" y="1"/>
            <a:ext cx="5000459" cy="1425992"/>
            <a:chOff x="7191542" y="1"/>
            <a:chExt cx="5000459" cy="1425992"/>
          </a:xfrm>
        </p:grpSpPr>
        <p:pic>
          <p:nvPicPr>
            <p:cNvPr id="267" name="Google Shape;267;p2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68" name="Google Shape;268;p26"/>
            <p:cNvGrpSpPr/>
            <p:nvPr/>
          </p:nvGrpSpPr>
          <p:grpSpPr>
            <a:xfrm>
              <a:off x="7191542" y="1"/>
              <a:ext cx="5000459" cy="1425992"/>
              <a:chOff x="7186272" y="0"/>
              <a:chExt cx="5005729" cy="1427495"/>
            </a:xfrm>
          </p:grpSpPr>
          <p:sp>
            <p:nvSpPr>
              <p:cNvPr id="269" name="Google Shape;269;p2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0" name="Google Shape;270;p2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extLst>
      <p:ext uri="{BB962C8B-B14F-4D97-AF65-F5344CB8AC3E}">
        <p14:creationId xmlns:p14="http://schemas.microsoft.com/office/powerpoint/2010/main" val="1886025664"/>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matchingName="Quotation">
  <p:cSld name="1_Quotation">
    <p:spTree>
      <p:nvGrpSpPr>
        <p:cNvPr id="1" name="Shape 271"/>
        <p:cNvGrpSpPr/>
        <p:nvPr/>
      </p:nvGrpSpPr>
      <p:grpSpPr>
        <a:xfrm>
          <a:off x="0" y="0"/>
          <a:ext cx="0" cy="0"/>
          <a:chOff x="0" y="0"/>
          <a:chExt cx="0" cy="0"/>
        </a:xfrm>
      </p:grpSpPr>
      <p:sp>
        <p:nvSpPr>
          <p:cNvPr id="272" name="Google Shape;272;p27"/>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3" name="Google Shape;273;p27"/>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4" name="Google Shape;274;p27"/>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5" name="Google Shape;275;p27"/>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76" name="Google Shape;276;p27"/>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77" name="Google Shape;277;p27"/>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278" name="Google Shape;278;p27"/>
          <p:cNvGrpSpPr/>
          <p:nvPr/>
        </p:nvGrpSpPr>
        <p:grpSpPr>
          <a:xfrm>
            <a:off x="7191542" y="1"/>
            <a:ext cx="5000459" cy="1425992"/>
            <a:chOff x="7191542" y="1"/>
            <a:chExt cx="5000459" cy="1425992"/>
          </a:xfrm>
        </p:grpSpPr>
        <p:pic>
          <p:nvPicPr>
            <p:cNvPr id="279" name="Google Shape;279;p27"/>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80" name="Google Shape;280;p27"/>
            <p:cNvGrpSpPr/>
            <p:nvPr/>
          </p:nvGrpSpPr>
          <p:grpSpPr>
            <a:xfrm>
              <a:off x="7191542" y="1"/>
              <a:ext cx="5000459" cy="1425992"/>
              <a:chOff x="7186272" y="0"/>
              <a:chExt cx="5005729" cy="1427495"/>
            </a:xfrm>
          </p:grpSpPr>
          <p:sp>
            <p:nvSpPr>
              <p:cNvPr id="281" name="Google Shape;281;p27"/>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2" name="Google Shape;282;p27"/>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283" name="Google Shape;283;p27"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1181426505"/>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matchingName="Cover">
  <p:cSld name="1_Cover">
    <p:spTree>
      <p:nvGrpSpPr>
        <p:cNvPr id="1" name="Shape 284"/>
        <p:cNvGrpSpPr/>
        <p:nvPr/>
      </p:nvGrpSpPr>
      <p:grpSpPr>
        <a:xfrm>
          <a:off x="0" y="0"/>
          <a:ext cx="0" cy="0"/>
          <a:chOff x="0" y="0"/>
          <a:chExt cx="0" cy="0"/>
        </a:xfrm>
      </p:grpSpPr>
      <p:sp>
        <p:nvSpPr>
          <p:cNvPr id="285" name="Google Shape;285;p28"/>
          <p:cNvSpPr/>
          <p:nvPr/>
        </p:nvSpPr>
        <p:spPr>
          <a:xfrm>
            <a:off x="902368" y="1294413"/>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6" name="Google Shape;286;p28"/>
          <p:cNvSpPr txBox="1">
            <a:spLocks noGrp="1"/>
          </p:cNvSpPr>
          <p:nvPr>
            <p:ph type="ctrTitle"/>
          </p:nvPr>
        </p:nvSpPr>
        <p:spPr>
          <a:xfrm>
            <a:off x="1413310" y="1561331"/>
            <a:ext cx="5194433" cy="18263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7" name="Google Shape;287;p28"/>
          <p:cNvSpPr txBox="1">
            <a:spLocks noGrp="1"/>
          </p:cNvSpPr>
          <p:nvPr>
            <p:ph type="subTitle" idx="1"/>
          </p:nvPr>
        </p:nvSpPr>
        <p:spPr>
          <a:xfrm>
            <a:off x="1413310" y="3766862"/>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88" name="Google Shape;288;p28"/>
          <p:cNvSpPr>
            <a:spLocks noGrp="1"/>
          </p:cNvSpPr>
          <p:nvPr>
            <p:ph type="pic" idx="2"/>
          </p:nvPr>
        </p:nvSpPr>
        <p:spPr>
          <a:xfrm>
            <a:off x="7118684" y="233915"/>
            <a:ext cx="5073316" cy="5943600"/>
          </a:xfrm>
          <a:prstGeom prst="rect">
            <a:avLst/>
          </a:prstGeom>
          <a:noFill/>
          <a:ln>
            <a:noFill/>
          </a:ln>
        </p:spPr>
      </p:sp>
      <p:grpSp>
        <p:nvGrpSpPr>
          <p:cNvPr id="289" name="Google Shape;289;p28"/>
          <p:cNvGrpSpPr/>
          <p:nvPr/>
        </p:nvGrpSpPr>
        <p:grpSpPr>
          <a:xfrm>
            <a:off x="0" y="5020348"/>
            <a:ext cx="12192000" cy="1837653"/>
            <a:chOff x="0" y="5020348"/>
            <a:chExt cx="12192000" cy="1837653"/>
          </a:xfrm>
        </p:grpSpPr>
        <p:sp>
          <p:nvSpPr>
            <p:cNvPr id="290" name="Google Shape;290;p28"/>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1" name="Google Shape;291;p28"/>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92" name="Google Shape;292;p28"/>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extLst>
      <p:ext uri="{BB962C8B-B14F-4D97-AF65-F5344CB8AC3E}">
        <p14:creationId xmlns:p14="http://schemas.microsoft.com/office/powerpoint/2010/main" val="827393243"/>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matchingName="Divider">
  <p:cSld name="1_Divider">
    <p:bg>
      <p:bgPr>
        <a:solidFill>
          <a:schemeClr val="lt2"/>
        </a:solidFill>
        <a:effectLst/>
      </p:bgPr>
    </p:bg>
    <p:spTree>
      <p:nvGrpSpPr>
        <p:cNvPr id="1" name="Shape 293"/>
        <p:cNvGrpSpPr/>
        <p:nvPr/>
      </p:nvGrpSpPr>
      <p:grpSpPr>
        <a:xfrm>
          <a:off x="0" y="0"/>
          <a:ext cx="0" cy="0"/>
          <a:chOff x="0" y="0"/>
          <a:chExt cx="0" cy="0"/>
        </a:xfrm>
      </p:grpSpPr>
      <p:grpSp>
        <p:nvGrpSpPr>
          <p:cNvPr id="294" name="Google Shape;294;p29"/>
          <p:cNvGrpSpPr/>
          <p:nvPr/>
        </p:nvGrpSpPr>
        <p:grpSpPr>
          <a:xfrm>
            <a:off x="0" y="5020347"/>
            <a:ext cx="12192000" cy="1837653"/>
            <a:chOff x="0" y="5020347"/>
            <a:chExt cx="12192000" cy="1837653"/>
          </a:xfrm>
        </p:grpSpPr>
        <p:sp>
          <p:nvSpPr>
            <p:cNvPr id="295" name="Google Shape;295;p29"/>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6" name="Google Shape;296;p29"/>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7" name="Google Shape;297;p29"/>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98" name="Google Shape;298;p29"/>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299" name="Google Shape;299;p29"/>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0" name="Google Shape;300;p29"/>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4263048677"/>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matchingName="Photo Slide">
  <p:cSld name="1_Photo Slide">
    <p:spTree>
      <p:nvGrpSpPr>
        <p:cNvPr id="1" name="Shape 301"/>
        <p:cNvGrpSpPr/>
        <p:nvPr/>
      </p:nvGrpSpPr>
      <p:grpSpPr>
        <a:xfrm>
          <a:off x="0" y="0"/>
          <a:ext cx="0" cy="0"/>
          <a:chOff x="0" y="0"/>
          <a:chExt cx="0" cy="0"/>
        </a:xfrm>
      </p:grpSpPr>
      <p:sp>
        <p:nvSpPr>
          <p:cNvPr id="302" name="Google Shape;302;p30"/>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03" name="Google Shape;303;p30"/>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304" name="Google Shape;304;p30"/>
          <p:cNvGrpSpPr/>
          <p:nvPr/>
        </p:nvGrpSpPr>
        <p:grpSpPr>
          <a:xfrm>
            <a:off x="0" y="5379426"/>
            <a:ext cx="2807368" cy="753891"/>
            <a:chOff x="0" y="5379426"/>
            <a:chExt cx="2807368" cy="753891"/>
          </a:xfrm>
        </p:grpSpPr>
        <p:sp>
          <p:nvSpPr>
            <p:cNvPr id="305" name="Google Shape;305;p30"/>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6" name="Google Shape;306;p30"/>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307" name="Google Shape;307;p30"/>
          <p:cNvSpPr>
            <a:spLocks noGrp="1"/>
          </p:cNvSpPr>
          <p:nvPr>
            <p:ph type="pic" idx="2"/>
          </p:nvPr>
        </p:nvSpPr>
        <p:spPr>
          <a:xfrm>
            <a:off x="2807368" y="457202"/>
            <a:ext cx="8915400" cy="5943598"/>
          </a:xfrm>
          <a:prstGeom prst="rect">
            <a:avLst/>
          </a:prstGeom>
          <a:noFill/>
          <a:ln>
            <a:noFill/>
          </a:ln>
        </p:spPr>
      </p:sp>
      <p:pic>
        <p:nvPicPr>
          <p:cNvPr id="308" name="Google Shape;308;p30"/>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extLst>
      <p:ext uri="{BB962C8B-B14F-4D97-AF65-F5344CB8AC3E}">
        <p14:creationId xmlns:p14="http://schemas.microsoft.com/office/powerpoint/2010/main" val="19712910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matchingName="Quotation">
  <p:cSld name="1_Quotation">
    <p:spTree>
      <p:nvGrpSpPr>
        <p:cNvPr id="1" name="Shape 309"/>
        <p:cNvGrpSpPr/>
        <p:nvPr/>
      </p:nvGrpSpPr>
      <p:grpSpPr>
        <a:xfrm>
          <a:off x="0" y="0"/>
          <a:ext cx="0" cy="0"/>
          <a:chOff x="0" y="0"/>
          <a:chExt cx="0" cy="0"/>
        </a:xfrm>
      </p:grpSpPr>
      <p:sp>
        <p:nvSpPr>
          <p:cNvPr id="310" name="Google Shape;310;p31"/>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1" name="Google Shape;311;p31"/>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2" name="Google Shape;312;p31"/>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3" name="Google Shape;313;p31"/>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14" name="Google Shape;314;p31"/>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15" name="Google Shape;315;p31"/>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316" name="Google Shape;316;p31"/>
          <p:cNvGrpSpPr/>
          <p:nvPr/>
        </p:nvGrpSpPr>
        <p:grpSpPr>
          <a:xfrm>
            <a:off x="7191542" y="1"/>
            <a:ext cx="5000459" cy="1425992"/>
            <a:chOff x="7191542" y="1"/>
            <a:chExt cx="5000459" cy="1425992"/>
          </a:xfrm>
        </p:grpSpPr>
        <p:pic>
          <p:nvPicPr>
            <p:cNvPr id="317" name="Google Shape;317;p31"/>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18" name="Google Shape;318;p31"/>
            <p:cNvGrpSpPr/>
            <p:nvPr/>
          </p:nvGrpSpPr>
          <p:grpSpPr>
            <a:xfrm>
              <a:off x="7191542" y="1"/>
              <a:ext cx="5000459" cy="1425992"/>
              <a:chOff x="7186272" y="0"/>
              <a:chExt cx="5005729" cy="1427495"/>
            </a:xfrm>
          </p:grpSpPr>
          <p:sp>
            <p:nvSpPr>
              <p:cNvPr id="319" name="Google Shape;319;p31"/>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0" name="Google Shape;320;p31"/>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321" name="Google Shape;321;p31"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3796278748"/>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322"/>
        <p:cNvGrpSpPr/>
        <p:nvPr/>
      </p:nvGrpSpPr>
      <p:grpSpPr>
        <a:xfrm>
          <a:off x="0" y="0"/>
          <a:ext cx="0" cy="0"/>
          <a:chOff x="0" y="0"/>
          <a:chExt cx="0" cy="0"/>
        </a:xfrm>
      </p:grpSpPr>
      <p:sp>
        <p:nvSpPr>
          <p:cNvPr id="323" name="Google Shape;323;p32"/>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4" name="Google Shape;324;p32"/>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25" name="Google Shape;325;p32"/>
          <p:cNvGrpSpPr/>
          <p:nvPr/>
        </p:nvGrpSpPr>
        <p:grpSpPr>
          <a:xfrm>
            <a:off x="7191542" y="1"/>
            <a:ext cx="5000459" cy="1425992"/>
            <a:chOff x="7191542" y="1"/>
            <a:chExt cx="5000459" cy="1425992"/>
          </a:xfrm>
        </p:grpSpPr>
        <p:pic>
          <p:nvPicPr>
            <p:cNvPr id="326" name="Google Shape;326;p32"/>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27" name="Google Shape;327;p32"/>
            <p:cNvGrpSpPr/>
            <p:nvPr/>
          </p:nvGrpSpPr>
          <p:grpSpPr>
            <a:xfrm>
              <a:off x="7191542" y="1"/>
              <a:ext cx="5000459" cy="1425992"/>
              <a:chOff x="7186272" y="0"/>
              <a:chExt cx="5005729" cy="1427495"/>
            </a:xfrm>
          </p:grpSpPr>
          <p:sp>
            <p:nvSpPr>
              <p:cNvPr id="328" name="Google Shape;328;p32"/>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9" name="Google Shape;329;p32"/>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330" name="Google Shape;330;p32"/>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1" name="Google Shape;331;p32"/>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332" name="Google Shape;332;p32"/>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33" name="Google Shape;333;p32"/>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5224658"/>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matchingName="Comparison">
  <p:cSld name="1_Comparison">
    <p:spTree>
      <p:nvGrpSpPr>
        <p:cNvPr id="1" name="Shape 334"/>
        <p:cNvGrpSpPr/>
        <p:nvPr/>
      </p:nvGrpSpPr>
      <p:grpSpPr>
        <a:xfrm>
          <a:off x="0" y="0"/>
          <a:ext cx="0" cy="0"/>
          <a:chOff x="0" y="0"/>
          <a:chExt cx="0" cy="0"/>
        </a:xfrm>
      </p:grpSpPr>
      <p:grpSp>
        <p:nvGrpSpPr>
          <p:cNvPr id="335" name="Google Shape;335;p33"/>
          <p:cNvGrpSpPr/>
          <p:nvPr/>
        </p:nvGrpSpPr>
        <p:grpSpPr>
          <a:xfrm>
            <a:off x="7191542" y="1"/>
            <a:ext cx="5000459" cy="1425992"/>
            <a:chOff x="7191542" y="1"/>
            <a:chExt cx="5000459" cy="1425992"/>
          </a:xfrm>
        </p:grpSpPr>
        <p:pic>
          <p:nvPicPr>
            <p:cNvPr id="336" name="Google Shape;336;p3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37" name="Google Shape;337;p33"/>
            <p:cNvGrpSpPr/>
            <p:nvPr/>
          </p:nvGrpSpPr>
          <p:grpSpPr>
            <a:xfrm>
              <a:off x="7191542" y="1"/>
              <a:ext cx="5000459" cy="1425992"/>
              <a:chOff x="7186272" y="0"/>
              <a:chExt cx="5005729" cy="1427495"/>
            </a:xfrm>
          </p:grpSpPr>
          <p:sp>
            <p:nvSpPr>
              <p:cNvPr id="338" name="Google Shape;338;p3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9" name="Google Shape;339;p3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340" name="Google Shape;340;p33"/>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1" name="Google Shape;341;p33"/>
          <p:cNvSpPr txBox="1">
            <a:spLocks noGrp="1"/>
          </p:cNvSpPr>
          <p:nvPr>
            <p:ph type="body" idx="1"/>
          </p:nvPr>
        </p:nvSpPr>
        <p:spPr>
          <a:xfrm>
            <a:off x="609600" y="1681163"/>
            <a:ext cx="5387975"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2" name="Google Shape;342;p33"/>
          <p:cNvSpPr txBox="1">
            <a:spLocks noGrp="1"/>
          </p:cNvSpPr>
          <p:nvPr>
            <p:ph type="body" idx="2"/>
          </p:nvPr>
        </p:nvSpPr>
        <p:spPr>
          <a:xfrm>
            <a:off x="609600" y="2505075"/>
            <a:ext cx="5387975"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3" name="Google Shape;343;p33"/>
          <p:cNvSpPr txBox="1">
            <a:spLocks noGrp="1"/>
          </p:cNvSpPr>
          <p:nvPr>
            <p:ph type="body" idx="3"/>
          </p:nvPr>
        </p:nvSpPr>
        <p:spPr>
          <a:xfrm>
            <a:off x="6172200" y="1681163"/>
            <a:ext cx="5410200"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4" name="Google Shape;344;p33"/>
          <p:cNvSpPr txBox="1">
            <a:spLocks noGrp="1"/>
          </p:cNvSpPr>
          <p:nvPr>
            <p:ph type="body" idx="4"/>
          </p:nvPr>
        </p:nvSpPr>
        <p:spPr>
          <a:xfrm>
            <a:off x="6172200" y="2505075"/>
            <a:ext cx="5410200" cy="3684588"/>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5" name="Google Shape;345;p33"/>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346" name="Google Shape;346;p3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47" name="Google Shape;347;p33"/>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875345324"/>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348"/>
        <p:cNvGrpSpPr/>
        <p:nvPr/>
      </p:nvGrpSpPr>
      <p:grpSpPr>
        <a:xfrm>
          <a:off x="0" y="0"/>
          <a:ext cx="0" cy="0"/>
          <a:chOff x="0" y="0"/>
          <a:chExt cx="0" cy="0"/>
        </a:xfrm>
      </p:grpSpPr>
      <p:grpSp>
        <p:nvGrpSpPr>
          <p:cNvPr id="349" name="Google Shape;349;p34"/>
          <p:cNvGrpSpPr/>
          <p:nvPr/>
        </p:nvGrpSpPr>
        <p:grpSpPr>
          <a:xfrm>
            <a:off x="7191542" y="1"/>
            <a:ext cx="5000459" cy="1425992"/>
            <a:chOff x="7191542" y="1"/>
            <a:chExt cx="5000459" cy="1425992"/>
          </a:xfrm>
        </p:grpSpPr>
        <p:pic>
          <p:nvPicPr>
            <p:cNvPr id="350" name="Google Shape;350;p34"/>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51" name="Google Shape;351;p34"/>
            <p:cNvGrpSpPr/>
            <p:nvPr/>
          </p:nvGrpSpPr>
          <p:grpSpPr>
            <a:xfrm>
              <a:off x="7191542" y="1"/>
              <a:ext cx="5000459" cy="1425992"/>
              <a:chOff x="7186272" y="0"/>
              <a:chExt cx="5005729" cy="1427495"/>
            </a:xfrm>
          </p:grpSpPr>
          <p:sp>
            <p:nvSpPr>
              <p:cNvPr id="352" name="Google Shape;352;p34"/>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3" name="Google Shape;353;p34"/>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354" name="Google Shape;354;p34"/>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5" name="Google Shape;355;p34"/>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356" name="Google Shape;356;p34"/>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57" name="Google Shape;357;p34"/>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135591408"/>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matchingName="End">
  <p:cSld name="1_End">
    <p:spTree>
      <p:nvGrpSpPr>
        <p:cNvPr id="1" name="Shape 358"/>
        <p:cNvGrpSpPr/>
        <p:nvPr/>
      </p:nvGrpSpPr>
      <p:grpSpPr>
        <a:xfrm>
          <a:off x="0" y="0"/>
          <a:ext cx="0" cy="0"/>
          <a:chOff x="0" y="0"/>
          <a:chExt cx="0" cy="0"/>
        </a:xfrm>
      </p:grpSpPr>
      <p:grpSp>
        <p:nvGrpSpPr>
          <p:cNvPr id="359" name="Google Shape;359;p35"/>
          <p:cNvGrpSpPr/>
          <p:nvPr/>
        </p:nvGrpSpPr>
        <p:grpSpPr>
          <a:xfrm>
            <a:off x="0" y="0"/>
            <a:ext cx="12192000" cy="2148830"/>
            <a:chOff x="0" y="0"/>
            <a:chExt cx="12192000" cy="2148830"/>
          </a:xfrm>
        </p:grpSpPr>
        <p:sp>
          <p:nvSpPr>
            <p:cNvPr id="360" name="Google Shape;360;p35"/>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1" name="Google Shape;361;p35"/>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362" name="Google Shape;362;p35"/>
          <p:cNvSpPr/>
          <p:nvPr/>
        </p:nvSpPr>
        <p:spPr>
          <a:xfrm>
            <a:off x="902368" y="1517697"/>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3" name="Google Shape;363;p35"/>
          <p:cNvSpPr txBox="1">
            <a:spLocks noGrp="1"/>
          </p:cNvSpPr>
          <p:nvPr>
            <p:ph type="body" idx="1"/>
          </p:nvPr>
        </p:nvSpPr>
        <p:spPr>
          <a:xfrm>
            <a:off x="1219201" y="3429000"/>
            <a:ext cx="5582652" cy="14135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4" name="Google Shape;364;p35"/>
          <p:cNvSpPr txBox="1">
            <a:spLocks noGrp="1"/>
          </p:cNvSpPr>
          <p:nvPr>
            <p:ph type="ctrTitle"/>
          </p:nvPr>
        </p:nvSpPr>
        <p:spPr>
          <a:xfrm>
            <a:off x="1219200" y="1887490"/>
            <a:ext cx="5582652" cy="10782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65" name="Google Shape;365;p35"/>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366" name="Google Shape;366;p35"/>
          <p:cNvSpPr>
            <a:spLocks noGrp="1"/>
          </p:cNvSpPr>
          <p:nvPr>
            <p:ph type="pic" idx="2"/>
          </p:nvPr>
        </p:nvSpPr>
        <p:spPr>
          <a:xfrm>
            <a:off x="7118684" y="233915"/>
            <a:ext cx="5073316" cy="5943600"/>
          </a:xfrm>
          <a:prstGeom prst="rect">
            <a:avLst/>
          </a:prstGeom>
          <a:noFill/>
          <a:ln>
            <a:noFill/>
          </a:ln>
        </p:spPr>
      </p:sp>
    </p:spTree>
    <p:extLst>
      <p:ext uri="{BB962C8B-B14F-4D97-AF65-F5344CB8AC3E}">
        <p14:creationId xmlns:p14="http://schemas.microsoft.com/office/powerpoint/2010/main" val="1729699809"/>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matchingName="2_Quotation">
  <p:cSld name="2_Quotation">
    <p:spTree>
      <p:nvGrpSpPr>
        <p:cNvPr id="1" name="Shape 367"/>
        <p:cNvGrpSpPr/>
        <p:nvPr/>
      </p:nvGrpSpPr>
      <p:grpSpPr>
        <a:xfrm>
          <a:off x="0" y="0"/>
          <a:ext cx="0" cy="0"/>
          <a:chOff x="0" y="0"/>
          <a:chExt cx="0" cy="0"/>
        </a:xfrm>
      </p:grpSpPr>
      <p:sp>
        <p:nvSpPr>
          <p:cNvPr id="368" name="Google Shape;368;p36"/>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9" name="Google Shape;369;p36"/>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0" name="Google Shape;370;p36"/>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1" name="Google Shape;371;p36"/>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72" name="Google Shape;372;p3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73" name="Google Shape;373;p3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374" name="Google Shape;374;p36"/>
          <p:cNvGrpSpPr/>
          <p:nvPr/>
        </p:nvGrpSpPr>
        <p:grpSpPr>
          <a:xfrm>
            <a:off x="7191542" y="1"/>
            <a:ext cx="5000459" cy="1425992"/>
            <a:chOff x="7191542" y="1"/>
            <a:chExt cx="5000459" cy="1425992"/>
          </a:xfrm>
        </p:grpSpPr>
        <p:pic>
          <p:nvPicPr>
            <p:cNvPr id="375" name="Google Shape;375;p3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76" name="Google Shape;376;p36"/>
            <p:cNvGrpSpPr/>
            <p:nvPr/>
          </p:nvGrpSpPr>
          <p:grpSpPr>
            <a:xfrm>
              <a:off x="7191542" y="1"/>
              <a:ext cx="5000459" cy="1425992"/>
              <a:chOff x="7186272" y="0"/>
              <a:chExt cx="5005729" cy="1427495"/>
            </a:xfrm>
          </p:grpSpPr>
          <p:sp>
            <p:nvSpPr>
              <p:cNvPr id="377" name="Google Shape;377;p3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8" name="Google Shape;378;p3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379" name="Google Shape;379;p36"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3618048026"/>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matchingName="3_Quotation">
  <p:cSld name="3_Quotation">
    <p:spTree>
      <p:nvGrpSpPr>
        <p:cNvPr id="1" name="Shape 380"/>
        <p:cNvGrpSpPr/>
        <p:nvPr/>
      </p:nvGrpSpPr>
      <p:grpSpPr>
        <a:xfrm>
          <a:off x="0" y="0"/>
          <a:ext cx="0" cy="0"/>
          <a:chOff x="0" y="0"/>
          <a:chExt cx="0" cy="0"/>
        </a:xfrm>
      </p:grpSpPr>
      <p:sp>
        <p:nvSpPr>
          <p:cNvPr id="381" name="Google Shape;381;p37"/>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2" name="Google Shape;382;p37"/>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3" name="Google Shape;383;p37"/>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4" name="Google Shape;384;p37"/>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85" name="Google Shape;385;p37"/>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86" name="Google Shape;386;p37"/>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387" name="Google Shape;387;p37"/>
          <p:cNvGrpSpPr/>
          <p:nvPr/>
        </p:nvGrpSpPr>
        <p:grpSpPr>
          <a:xfrm>
            <a:off x="7191542" y="1"/>
            <a:ext cx="5000459" cy="1425992"/>
            <a:chOff x="7191542" y="1"/>
            <a:chExt cx="5000459" cy="1425992"/>
          </a:xfrm>
        </p:grpSpPr>
        <p:pic>
          <p:nvPicPr>
            <p:cNvPr id="388" name="Google Shape;388;p37"/>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89" name="Google Shape;389;p37"/>
            <p:cNvGrpSpPr/>
            <p:nvPr/>
          </p:nvGrpSpPr>
          <p:grpSpPr>
            <a:xfrm>
              <a:off x="7191542" y="1"/>
              <a:ext cx="5000459" cy="1425992"/>
              <a:chOff x="7186272" y="0"/>
              <a:chExt cx="5005729" cy="1427495"/>
            </a:xfrm>
          </p:grpSpPr>
          <p:sp>
            <p:nvSpPr>
              <p:cNvPr id="390" name="Google Shape;390;p37"/>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1" name="Google Shape;391;p37"/>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392" name="Google Shape;392;p37"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2505032022"/>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matchingName="Cover">
  <p:cSld name="1_Cover">
    <p:spTree>
      <p:nvGrpSpPr>
        <p:cNvPr id="1" name="Shape 393"/>
        <p:cNvGrpSpPr/>
        <p:nvPr/>
      </p:nvGrpSpPr>
      <p:grpSpPr>
        <a:xfrm>
          <a:off x="0" y="0"/>
          <a:ext cx="0" cy="0"/>
          <a:chOff x="0" y="0"/>
          <a:chExt cx="0" cy="0"/>
        </a:xfrm>
      </p:grpSpPr>
      <p:sp>
        <p:nvSpPr>
          <p:cNvPr id="394" name="Google Shape;394;p38"/>
          <p:cNvSpPr/>
          <p:nvPr/>
        </p:nvSpPr>
        <p:spPr>
          <a:xfrm>
            <a:off x="902368" y="1294413"/>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5" name="Google Shape;395;p38"/>
          <p:cNvSpPr txBox="1">
            <a:spLocks noGrp="1"/>
          </p:cNvSpPr>
          <p:nvPr>
            <p:ph type="ctrTitle"/>
          </p:nvPr>
        </p:nvSpPr>
        <p:spPr>
          <a:xfrm>
            <a:off x="1413310" y="1561331"/>
            <a:ext cx="5194433" cy="18263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6" name="Google Shape;396;p38"/>
          <p:cNvSpPr txBox="1">
            <a:spLocks noGrp="1"/>
          </p:cNvSpPr>
          <p:nvPr>
            <p:ph type="subTitle" idx="1"/>
          </p:nvPr>
        </p:nvSpPr>
        <p:spPr>
          <a:xfrm>
            <a:off x="1413310" y="3766862"/>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97" name="Google Shape;397;p38"/>
          <p:cNvSpPr>
            <a:spLocks noGrp="1"/>
          </p:cNvSpPr>
          <p:nvPr>
            <p:ph type="pic" idx="2"/>
          </p:nvPr>
        </p:nvSpPr>
        <p:spPr>
          <a:xfrm>
            <a:off x="7118684" y="233915"/>
            <a:ext cx="5073316" cy="5943600"/>
          </a:xfrm>
          <a:prstGeom prst="rect">
            <a:avLst/>
          </a:prstGeom>
          <a:noFill/>
          <a:ln>
            <a:noFill/>
          </a:ln>
        </p:spPr>
      </p:sp>
      <p:grpSp>
        <p:nvGrpSpPr>
          <p:cNvPr id="398" name="Google Shape;398;p38"/>
          <p:cNvGrpSpPr/>
          <p:nvPr/>
        </p:nvGrpSpPr>
        <p:grpSpPr>
          <a:xfrm>
            <a:off x="0" y="5020348"/>
            <a:ext cx="12192000" cy="1837653"/>
            <a:chOff x="0" y="5020348"/>
            <a:chExt cx="12192000" cy="1837653"/>
          </a:xfrm>
        </p:grpSpPr>
        <p:sp>
          <p:nvSpPr>
            <p:cNvPr id="399" name="Google Shape;399;p38"/>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0" name="Google Shape;400;p38"/>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01" name="Google Shape;401;p38"/>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extLst>
      <p:ext uri="{BB962C8B-B14F-4D97-AF65-F5344CB8AC3E}">
        <p14:creationId xmlns:p14="http://schemas.microsoft.com/office/powerpoint/2010/main" val="3680275583"/>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matchingName="Divider">
  <p:cSld name="1_Divider">
    <p:bg>
      <p:bgPr>
        <a:solidFill>
          <a:schemeClr val="lt2"/>
        </a:solidFill>
        <a:effectLst/>
      </p:bgPr>
    </p:bg>
    <p:spTree>
      <p:nvGrpSpPr>
        <p:cNvPr id="1" name="Shape 402"/>
        <p:cNvGrpSpPr/>
        <p:nvPr/>
      </p:nvGrpSpPr>
      <p:grpSpPr>
        <a:xfrm>
          <a:off x="0" y="0"/>
          <a:ext cx="0" cy="0"/>
          <a:chOff x="0" y="0"/>
          <a:chExt cx="0" cy="0"/>
        </a:xfrm>
      </p:grpSpPr>
      <p:grpSp>
        <p:nvGrpSpPr>
          <p:cNvPr id="403" name="Google Shape;403;p39"/>
          <p:cNvGrpSpPr/>
          <p:nvPr/>
        </p:nvGrpSpPr>
        <p:grpSpPr>
          <a:xfrm>
            <a:off x="0" y="5020347"/>
            <a:ext cx="12192000" cy="1837653"/>
            <a:chOff x="0" y="5020347"/>
            <a:chExt cx="12192000" cy="1837653"/>
          </a:xfrm>
        </p:grpSpPr>
        <p:sp>
          <p:nvSpPr>
            <p:cNvPr id="404" name="Google Shape;404;p39"/>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5" name="Google Shape;405;p39"/>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6" name="Google Shape;406;p39"/>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07" name="Google Shape;407;p39"/>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408" name="Google Shape;408;p39"/>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9" name="Google Shape;409;p39"/>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3492586437"/>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matchingName="Photo Slide">
  <p:cSld name="1_Photo Slide">
    <p:spTree>
      <p:nvGrpSpPr>
        <p:cNvPr id="1" name="Shape 410"/>
        <p:cNvGrpSpPr/>
        <p:nvPr/>
      </p:nvGrpSpPr>
      <p:grpSpPr>
        <a:xfrm>
          <a:off x="0" y="0"/>
          <a:ext cx="0" cy="0"/>
          <a:chOff x="0" y="0"/>
          <a:chExt cx="0" cy="0"/>
        </a:xfrm>
      </p:grpSpPr>
      <p:sp>
        <p:nvSpPr>
          <p:cNvPr id="411" name="Google Shape;411;p40"/>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12" name="Google Shape;412;p40"/>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413" name="Google Shape;413;p40"/>
          <p:cNvGrpSpPr/>
          <p:nvPr/>
        </p:nvGrpSpPr>
        <p:grpSpPr>
          <a:xfrm>
            <a:off x="0" y="5379426"/>
            <a:ext cx="2807368" cy="753891"/>
            <a:chOff x="0" y="5379426"/>
            <a:chExt cx="2807368" cy="753891"/>
          </a:xfrm>
        </p:grpSpPr>
        <p:sp>
          <p:nvSpPr>
            <p:cNvPr id="414" name="Google Shape;414;p40"/>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5" name="Google Shape;415;p40"/>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416" name="Google Shape;416;p40"/>
          <p:cNvSpPr>
            <a:spLocks noGrp="1"/>
          </p:cNvSpPr>
          <p:nvPr>
            <p:ph type="pic" idx="2"/>
          </p:nvPr>
        </p:nvSpPr>
        <p:spPr>
          <a:xfrm>
            <a:off x="2807368" y="457202"/>
            <a:ext cx="8915400" cy="5943598"/>
          </a:xfrm>
          <a:prstGeom prst="rect">
            <a:avLst/>
          </a:prstGeom>
          <a:noFill/>
          <a:ln>
            <a:noFill/>
          </a:ln>
        </p:spPr>
      </p:sp>
      <p:pic>
        <p:nvPicPr>
          <p:cNvPr id="417" name="Google Shape;417;p40"/>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extLst>
      <p:ext uri="{BB962C8B-B14F-4D97-AF65-F5344CB8AC3E}">
        <p14:creationId xmlns:p14="http://schemas.microsoft.com/office/powerpoint/2010/main" val="11585164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Autofit/>
          </a:bodyPr>
          <a:lstStyle>
            <a:lvl1pPr algn="l">
              <a:defRPr sz="4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3348" y="136525"/>
            <a:ext cx="1945206" cy="879974"/>
          </a:xfrm>
          <a:prstGeom prst="rect">
            <a:avLst/>
          </a:prstGeom>
        </p:spPr>
      </p:pic>
    </p:spTree>
    <p:extLst>
      <p:ext uri="{BB962C8B-B14F-4D97-AF65-F5344CB8AC3E}">
        <p14:creationId xmlns:p14="http://schemas.microsoft.com/office/powerpoint/2010/main" val="1855494103"/>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matchingName="Quotation">
  <p:cSld name="1_Quotation">
    <p:spTree>
      <p:nvGrpSpPr>
        <p:cNvPr id="1" name="Shape 418"/>
        <p:cNvGrpSpPr/>
        <p:nvPr/>
      </p:nvGrpSpPr>
      <p:grpSpPr>
        <a:xfrm>
          <a:off x="0" y="0"/>
          <a:ext cx="0" cy="0"/>
          <a:chOff x="0" y="0"/>
          <a:chExt cx="0" cy="0"/>
        </a:xfrm>
      </p:grpSpPr>
      <p:sp>
        <p:nvSpPr>
          <p:cNvPr id="419" name="Google Shape;419;p41"/>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0" name="Google Shape;420;p41"/>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1" name="Google Shape;421;p41"/>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2" name="Google Shape;422;p41"/>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23" name="Google Shape;423;p41"/>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424" name="Google Shape;424;p41"/>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425" name="Google Shape;425;p41"/>
          <p:cNvGrpSpPr/>
          <p:nvPr/>
        </p:nvGrpSpPr>
        <p:grpSpPr>
          <a:xfrm>
            <a:off x="7191542" y="1"/>
            <a:ext cx="5000459" cy="1425992"/>
            <a:chOff x="7191542" y="1"/>
            <a:chExt cx="5000459" cy="1425992"/>
          </a:xfrm>
        </p:grpSpPr>
        <p:pic>
          <p:nvPicPr>
            <p:cNvPr id="426" name="Google Shape;426;p41"/>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427" name="Google Shape;427;p41"/>
            <p:cNvGrpSpPr/>
            <p:nvPr/>
          </p:nvGrpSpPr>
          <p:grpSpPr>
            <a:xfrm>
              <a:off x="7191542" y="1"/>
              <a:ext cx="5000459" cy="1425992"/>
              <a:chOff x="7186272" y="0"/>
              <a:chExt cx="5005729" cy="1427495"/>
            </a:xfrm>
          </p:grpSpPr>
          <p:sp>
            <p:nvSpPr>
              <p:cNvPr id="428" name="Google Shape;428;p41"/>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9" name="Google Shape;429;p41"/>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430" name="Google Shape;430;p41"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2966930948"/>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matchingName="Comparison">
  <p:cSld name="1_Comparison">
    <p:spTree>
      <p:nvGrpSpPr>
        <p:cNvPr id="1" name="Shape 431"/>
        <p:cNvGrpSpPr/>
        <p:nvPr/>
      </p:nvGrpSpPr>
      <p:grpSpPr>
        <a:xfrm>
          <a:off x="0" y="0"/>
          <a:ext cx="0" cy="0"/>
          <a:chOff x="0" y="0"/>
          <a:chExt cx="0" cy="0"/>
        </a:xfrm>
      </p:grpSpPr>
      <p:grpSp>
        <p:nvGrpSpPr>
          <p:cNvPr id="432" name="Google Shape;432;p42"/>
          <p:cNvGrpSpPr/>
          <p:nvPr/>
        </p:nvGrpSpPr>
        <p:grpSpPr>
          <a:xfrm>
            <a:off x="7191542" y="1"/>
            <a:ext cx="5000459" cy="1425992"/>
            <a:chOff x="7191542" y="1"/>
            <a:chExt cx="5000459" cy="1425992"/>
          </a:xfrm>
        </p:grpSpPr>
        <p:pic>
          <p:nvPicPr>
            <p:cNvPr id="433" name="Google Shape;433;p42"/>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434" name="Google Shape;434;p42"/>
            <p:cNvGrpSpPr/>
            <p:nvPr/>
          </p:nvGrpSpPr>
          <p:grpSpPr>
            <a:xfrm>
              <a:off x="7191542" y="1"/>
              <a:ext cx="5000459" cy="1425992"/>
              <a:chOff x="7186272" y="0"/>
              <a:chExt cx="5005729" cy="1427495"/>
            </a:xfrm>
          </p:grpSpPr>
          <p:sp>
            <p:nvSpPr>
              <p:cNvPr id="435" name="Google Shape;435;p42"/>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6" name="Google Shape;436;p42"/>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437" name="Google Shape;437;p42"/>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8" name="Google Shape;438;p42"/>
          <p:cNvSpPr txBox="1">
            <a:spLocks noGrp="1"/>
          </p:cNvSpPr>
          <p:nvPr>
            <p:ph type="body" idx="1"/>
          </p:nvPr>
        </p:nvSpPr>
        <p:spPr>
          <a:xfrm>
            <a:off x="609600" y="1681163"/>
            <a:ext cx="5387975"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9" name="Google Shape;439;p42"/>
          <p:cNvSpPr txBox="1">
            <a:spLocks noGrp="1"/>
          </p:cNvSpPr>
          <p:nvPr>
            <p:ph type="body" idx="2"/>
          </p:nvPr>
        </p:nvSpPr>
        <p:spPr>
          <a:xfrm>
            <a:off x="609600" y="2505075"/>
            <a:ext cx="5387975"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0" name="Google Shape;440;p42"/>
          <p:cNvSpPr txBox="1">
            <a:spLocks noGrp="1"/>
          </p:cNvSpPr>
          <p:nvPr>
            <p:ph type="body" idx="3"/>
          </p:nvPr>
        </p:nvSpPr>
        <p:spPr>
          <a:xfrm>
            <a:off x="6172200" y="1681163"/>
            <a:ext cx="5410200"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41" name="Google Shape;441;p42"/>
          <p:cNvSpPr txBox="1">
            <a:spLocks noGrp="1"/>
          </p:cNvSpPr>
          <p:nvPr>
            <p:ph type="body" idx="4"/>
          </p:nvPr>
        </p:nvSpPr>
        <p:spPr>
          <a:xfrm>
            <a:off x="6172200" y="2505075"/>
            <a:ext cx="5410200" cy="3684588"/>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2" name="Google Shape;442;p42"/>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443" name="Google Shape;443;p42"/>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444" name="Google Shape;444;p42"/>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984471597"/>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445"/>
        <p:cNvGrpSpPr/>
        <p:nvPr/>
      </p:nvGrpSpPr>
      <p:grpSpPr>
        <a:xfrm>
          <a:off x="0" y="0"/>
          <a:ext cx="0" cy="0"/>
          <a:chOff x="0" y="0"/>
          <a:chExt cx="0" cy="0"/>
        </a:xfrm>
      </p:grpSpPr>
      <p:grpSp>
        <p:nvGrpSpPr>
          <p:cNvPr id="446" name="Google Shape;446;p43"/>
          <p:cNvGrpSpPr/>
          <p:nvPr/>
        </p:nvGrpSpPr>
        <p:grpSpPr>
          <a:xfrm>
            <a:off x="7191542" y="1"/>
            <a:ext cx="5000459" cy="1425992"/>
            <a:chOff x="7191542" y="1"/>
            <a:chExt cx="5000459" cy="1425992"/>
          </a:xfrm>
        </p:grpSpPr>
        <p:pic>
          <p:nvPicPr>
            <p:cNvPr id="447" name="Google Shape;447;p4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448" name="Google Shape;448;p43"/>
            <p:cNvGrpSpPr/>
            <p:nvPr/>
          </p:nvGrpSpPr>
          <p:grpSpPr>
            <a:xfrm>
              <a:off x="7191542" y="1"/>
              <a:ext cx="5000459" cy="1425992"/>
              <a:chOff x="7186272" y="0"/>
              <a:chExt cx="5005729" cy="1427495"/>
            </a:xfrm>
          </p:grpSpPr>
          <p:sp>
            <p:nvSpPr>
              <p:cNvPr id="449" name="Google Shape;449;p4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0" name="Google Shape;450;p4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451" name="Google Shape;451;p43"/>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2" name="Google Shape;452;p43"/>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453" name="Google Shape;453;p4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454" name="Google Shape;454;p43"/>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444774398"/>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matchingName="Cover">
  <p:cSld name="1_Cover">
    <p:spTree>
      <p:nvGrpSpPr>
        <p:cNvPr id="1" name="Shape 455"/>
        <p:cNvGrpSpPr/>
        <p:nvPr/>
      </p:nvGrpSpPr>
      <p:grpSpPr>
        <a:xfrm>
          <a:off x="0" y="0"/>
          <a:ext cx="0" cy="0"/>
          <a:chOff x="0" y="0"/>
          <a:chExt cx="0" cy="0"/>
        </a:xfrm>
      </p:grpSpPr>
      <p:sp>
        <p:nvSpPr>
          <p:cNvPr id="456" name="Google Shape;456;p44"/>
          <p:cNvSpPr/>
          <p:nvPr/>
        </p:nvSpPr>
        <p:spPr>
          <a:xfrm>
            <a:off x="902368" y="1294413"/>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7" name="Google Shape;457;p44"/>
          <p:cNvSpPr txBox="1">
            <a:spLocks noGrp="1"/>
          </p:cNvSpPr>
          <p:nvPr>
            <p:ph type="ctrTitle"/>
          </p:nvPr>
        </p:nvSpPr>
        <p:spPr>
          <a:xfrm>
            <a:off x="1413310" y="1561331"/>
            <a:ext cx="5194433" cy="18263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8" name="Google Shape;458;p44"/>
          <p:cNvSpPr txBox="1">
            <a:spLocks noGrp="1"/>
          </p:cNvSpPr>
          <p:nvPr>
            <p:ph type="subTitle" idx="1"/>
          </p:nvPr>
        </p:nvSpPr>
        <p:spPr>
          <a:xfrm>
            <a:off x="1413310" y="3766862"/>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59" name="Google Shape;459;p44"/>
          <p:cNvSpPr>
            <a:spLocks noGrp="1"/>
          </p:cNvSpPr>
          <p:nvPr>
            <p:ph type="pic" idx="2"/>
          </p:nvPr>
        </p:nvSpPr>
        <p:spPr>
          <a:xfrm>
            <a:off x="7118684" y="233915"/>
            <a:ext cx="5073316" cy="5943600"/>
          </a:xfrm>
          <a:prstGeom prst="rect">
            <a:avLst/>
          </a:prstGeom>
          <a:noFill/>
          <a:ln>
            <a:noFill/>
          </a:ln>
        </p:spPr>
      </p:sp>
      <p:grpSp>
        <p:nvGrpSpPr>
          <p:cNvPr id="460" name="Google Shape;460;p44"/>
          <p:cNvGrpSpPr/>
          <p:nvPr/>
        </p:nvGrpSpPr>
        <p:grpSpPr>
          <a:xfrm>
            <a:off x="0" y="5020348"/>
            <a:ext cx="12192000" cy="1837653"/>
            <a:chOff x="0" y="5020348"/>
            <a:chExt cx="12192000" cy="1837653"/>
          </a:xfrm>
        </p:grpSpPr>
        <p:sp>
          <p:nvSpPr>
            <p:cNvPr id="461" name="Google Shape;461;p44"/>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2" name="Google Shape;462;p44"/>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63" name="Google Shape;463;p44"/>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extLst>
      <p:ext uri="{BB962C8B-B14F-4D97-AF65-F5344CB8AC3E}">
        <p14:creationId xmlns:p14="http://schemas.microsoft.com/office/powerpoint/2010/main" val="4151664153"/>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matchingName="Divider">
  <p:cSld name="1_Divider">
    <p:bg>
      <p:bgPr>
        <a:solidFill>
          <a:schemeClr val="lt2"/>
        </a:solidFill>
        <a:effectLst/>
      </p:bgPr>
    </p:bg>
    <p:spTree>
      <p:nvGrpSpPr>
        <p:cNvPr id="1" name="Shape 464"/>
        <p:cNvGrpSpPr/>
        <p:nvPr/>
      </p:nvGrpSpPr>
      <p:grpSpPr>
        <a:xfrm>
          <a:off x="0" y="0"/>
          <a:ext cx="0" cy="0"/>
          <a:chOff x="0" y="0"/>
          <a:chExt cx="0" cy="0"/>
        </a:xfrm>
      </p:grpSpPr>
      <p:grpSp>
        <p:nvGrpSpPr>
          <p:cNvPr id="465" name="Google Shape;465;p45"/>
          <p:cNvGrpSpPr/>
          <p:nvPr/>
        </p:nvGrpSpPr>
        <p:grpSpPr>
          <a:xfrm>
            <a:off x="0" y="5020347"/>
            <a:ext cx="12192000" cy="1837653"/>
            <a:chOff x="0" y="5020347"/>
            <a:chExt cx="12192000" cy="1837653"/>
          </a:xfrm>
        </p:grpSpPr>
        <p:sp>
          <p:nvSpPr>
            <p:cNvPr id="466" name="Google Shape;466;p45"/>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7" name="Google Shape;467;p45"/>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8" name="Google Shape;468;p45"/>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69" name="Google Shape;469;p45"/>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470" name="Google Shape;470;p45"/>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1" name="Google Shape;471;p45"/>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610041790"/>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matchingName="Photo Slide">
  <p:cSld name="1_Photo Slide">
    <p:spTree>
      <p:nvGrpSpPr>
        <p:cNvPr id="1" name="Shape 472"/>
        <p:cNvGrpSpPr/>
        <p:nvPr/>
      </p:nvGrpSpPr>
      <p:grpSpPr>
        <a:xfrm>
          <a:off x="0" y="0"/>
          <a:ext cx="0" cy="0"/>
          <a:chOff x="0" y="0"/>
          <a:chExt cx="0" cy="0"/>
        </a:xfrm>
      </p:grpSpPr>
      <p:sp>
        <p:nvSpPr>
          <p:cNvPr id="473" name="Google Shape;473;p46"/>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74" name="Google Shape;474;p46"/>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475" name="Google Shape;475;p46"/>
          <p:cNvGrpSpPr/>
          <p:nvPr/>
        </p:nvGrpSpPr>
        <p:grpSpPr>
          <a:xfrm>
            <a:off x="0" y="5379426"/>
            <a:ext cx="2807368" cy="753891"/>
            <a:chOff x="0" y="5379426"/>
            <a:chExt cx="2807368" cy="753891"/>
          </a:xfrm>
        </p:grpSpPr>
        <p:sp>
          <p:nvSpPr>
            <p:cNvPr id="476" name="Google Shape;476;p46"/>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7" name="Google Shape;477;p46"/>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478" name="Google Shape;478;p46"/>
          <p:cNvSpPr>
            <a:spLocks noGrp="1"/>
          </p:cNvSpPr>
          <p:nvPr>
            <p:ph type="pic" idx="2"/>
          </p:nvPr>
        </p:nvSpPr>
        <p:spPr>
          <a:xfrm>
            <a:off x="2807368" y="457202"/>
            <a:ext cx="8915400" cy="5943598"/>
          </a:xfrm>
          <a:prstGeom prst="rect">
            <a:avLst/>
          </a:prstGeom>
          <a:noFill/>
          <a:ln>
            <a:noFill/>
          </a:ln>
        </p:spPr>
      </p:sp>
      <p:pic>
        <p:nvPicPr>
          <p:cNvPr id="479" name="Google Shape;479;p46"/>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extLst>
      <p:ext uri="{BB962C8B-B14F-4D97-AF65-F5344CB8AC3E}">
        <p14:creationId xmlns:p14="http://schemas.microsoft.com/office/powerpoint/2010/main" val="2870478443"/>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matchingName="Quotation">
  <p:cSld name="1_Quotation">
    <p:spTree>
      <p:nvGrpSpPr>
        <p:cNvPr id="1" name="Shape 480"/>
        <p:cNvGrpSpPr/>
        <p:nvPr/>
      </p:nvGrpSpPr>
      <p:grpSpPr>
        <a:xfrm>
          <a:off x="0" y="0"/>
          <a:ext cx="0" cy="0"/>
          <a:chOff x="0" y="0"/>
          <a:chExt cx="0" cy="0"/>
        </a:xfrm>
      </p:grpSpPr>
      <p:sp>
        <p:nvSpPr>
          <p:cNvPr id="481" name="Google Shape;481;p47"/>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2" name="Google Shape;482;p47"/>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3" name="Google Shape;483;p47"/>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4" name="Google Shape;484;p47"/>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85" name="Google Shape;485;p47"/>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486" name="Google Shape;486;p47"/>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487" name="Google Shape;487;p47"/>
          <p:cNvGrpSpPr/>
          <p:nvPr/>
        </p:nvGrpSpPr>
        <p:grpSpPr>
          <a:xfrm>
            <a:off x="7191542" y="1"/>
            <a:ext cx="5000459" cy="1425992"/>
            <a:chOff x="7191542" y="1"/>
            <a:chExt cx="5000459" cy="1425992"/>
          </a:xfrm>
        </p:grpSpPr>
        <p:pic>
          <p:nvPicPr>
            <p:cNvPr id="488" name="Google Shape;488;p47"/>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489" name="Google Shape;489;p47"/>
            <p:cNvGrpSpPr/>
            <p:nvPr/>
          </p:nvGrpSpPr>
          <p:grpSpPr>
            <a:xfrm>
              <a:off x="7191542" y="1"/>
              <a:ext cx="5000459" cy="1425992"/>
              <a:chOff x="7186272" y="0"/>
              <a:chExt cx="5005729" cy="1427495"/>
            </a:xfrm>
          </p:grpSpPr>
          <p:sp>
            <p:nvSpPr>
              <p:cNvPr id="490" name="Google Shape;490;p47"/>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1" name="Google Shape;491;p47"/>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492" name="Google Shape;492;p47"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485190862"/>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matchingName="Quotation">
  <p:cSld name="1_Quotation">
    <p:spTree>
      <p:nvGrpSpPr>
        <p:cNvPr id="1" name="Shape 493"/>
        <p:cNvGrpSpPr/>
        <p:nvPr/>
      </p:nvGrpSpPr>
      <p:grpSpPr>
        <a:xfrm>
          <a:off x="0" y="0"/>
          <a:ext cx="0" cy="0"/>
          <a:chOff x="0" y="0"/>
          <a:chExt cx="0" cy="0"/>
        </a:xfrm>
      </p:grpSpPr>
      <p:sp>
        <p:nvSpPr>
          <p:cNvPr id="494" name="Google Shape;494;p48"/>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5" name="Google Shape;495;p48"/>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6" name="Google Shape;496;p48"/>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7" name="Google Shape;497;p48"/>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98" name="Google Shape;498;p48"/>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499" name="Google Shape;499;p48"/>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500" name="Google Shape;500;p48"/>
          <p:cNvGrpSpPr/>
          <p:nvPr/>
        </p:nvGrpSpPr>
        <p:grpSpPr>
          <a:xfrm>
            <a:off x="7191542" y="1"/>
            <a:ext cx="5000459" cy="1425992"/>
            <a:chOff x="7191542" y="1"/>
            <a:chExt cx="5000459" cy="1425992"/>
          </a:xfrm>
        </p:grpSpPr>
        <p:pic>
          <p:nvPicPr>
            <p:cNvPr id="501" name="Google Shape;501;p48"/>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502" name="Google Shape;502;p48"/>
            <p:cNvGrpSpPr/>
            <p:nvPr/>
          </p:nvGrpSpPr>
          <p:grpSpPr>
            <a:xfrm>
              <a:off x="7191542" y="1"/>
              <a:ext cx="5000459" cy="1425992"/>
              <a:chOff x="7186272" y="0"/>
              <a:chExt cx="5005729" cy="1427495"/>
            </a:xfrm>
          </p:grpSpPr>
          <p:sp>
            <p:nvSpPr>
              <p:cNvPr id="503" name="Google Shape;503;p48"/>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4" name="Google Shape;504;p48"/>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505" name="Google Shape;505;p48"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1871223123"/>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506"/>
        <p:cNvGrpSpPr/>
        <p:nvPr/>
      </p:nvGrpSpPr>
      <p:grpSpPr>
        <a:xfrm>
          <a:off x="0" y="0"/>
          <a:ext cx="0" cy="0"/>
          <a:chOff x="0" y="0"/>
          <a:chExt cx="0" cy="0"/>
        </a:xfrm>
      </p:grpSpPr>
      <p:sp>
        <p:nvSpPr>
          <p:cNvPr id="507" name="Google Shape;507;p49"/>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8" name="Google Shape;508;p49"/>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509" name="Google Shape;509;p49"/>
          <p:cNvGrpSpPr/>
          <p:nvPr/>
        </p:nvGrpSpPr>
        <p:grpSpPr>
          <a:xfrm>
            <a:off x="7191542" y="1"/>
            <a:ext cx="5000459" cy="1425992"/>
            <a:chOff x="7191542" y="1"/>
            <a:chExt cx="5000459" cy="1425992"/>
          </a:xfrm>
        </p:grpSpPr>
        <p:pic>
          <p:nvPicPr>
            <p:cNvPr id="510" name="Google Shape;510;p49"/>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511" name="Google Shape;511;p49"/>
            <p:cNvGrpSpPr/>
            <p:nvPr/>
          </p:nvGrpSpPr>
          <p:grpSpPr>
            <a:xfrm>
              <a:off x="7191542" y="1"/>
              <a:ext cx="5000459" cy="1425992"/>
              <a:chOff x="7186272" y="0"/>
              <a:chExt cx="5005729" cy="1427495"/>
            </a:xfrm>
          </p:grpSpPr>
          <p:sp>
            <p:nvSpPr>
              <p:cNvPr id="512" name="Google Shape;512;p49"/>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3" name="Google Shape;513;p49"/>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514" name="Google Shape;514;p49"/>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5" name="Google Shape;515;p49"/>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516" name="Google Shape;516;p49"/>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517" name="Google Shape;517;p49"/>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29858770"/>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matchingName="Comparison">
  <p:cSld name="1_Comparison">
    <p:spTree>
      <p:nvGrpSpPr>
        <p:cNvPr id="1" name="Shape 518"/>
        <p:cNvGrpSpPr/>
        <p:nvPr/>
      </p:nvGrpSpPr>
      <p:grpSpPr>
        <a:xfrm>
          <a:off x="0" y="0"/>
          <a:ext cx="0" cy="0"/>
          <a:chOff x="0" y="0"/>
          <a:chExt cx="0" cy="0"/>
        </a:xfrm>
      </p:grpSpPr>
      <p:grpSp>
        <p:nvGrpSpPr>
          <p:cNvPr id="519" name="Google Shape;519;p50"/>
          <p:cNvGrpSpPr/>
          <p:nvPr/>
        </p:nvGrpSpPr>
        <p:grpSpPr>
          <a:xfrm>
            <a:off x="7191542" y="1"/>
            <a:ext cx="5000459" cy="1425992"/>
            <a:chOff x="7191542" y="1"/>
            <a:chExt cx="5000459" cy="1425992"/>
          </a:xfrm>
        </p:grpSpPr>
        <p:pic>
          <p:nvPicPr>
            <p:cNvPr id="520" name="Google Shape;520;p50"/>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521" name="Google Shape;521;p50"/>
            <p:cNvGrpSpPr/>
            <p:nvPr/>
          </p:nvGrpSpPr>
          <p:grpSpPr>
            <a:xfrm>
              <a:off x="7191542" y="1"/>
              <a:ext cx="5000459" cy="1425992"/>
              <a:chOff x="7186272" y="0"/>
              <a:chExt cx="5005729" cy="1427495"/>
            </a:xfrm>
          </p:grpSpPr>
          <p:sp>
            <p:nvSpPr>
              <p:cNvPr id="522" name="Google Shape;522;p50"/>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3" name="Google Shape;523;p50"/>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524" name="Google Shape;524;p50"/>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5" name="Google Shape;525;p50"/>
          <p:cNvSpPr txBox="1">
            <a:spLocks noGrp="1"/>
          </p:cNvSpPr>
          <p:nvPr>
            <p:ph type="body" idx="1"/>
          </p:nvPr>
        </p:nvSpPr>
        <p:spPr>
          <a:xfrm>
            <a:off x="609600" y="1681163"/>
            <a:ext cx="5387975"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6" name="Google Shape;526;p50"/>
          <p:cNvSpPr txBox="1">
            <a:spLocks noGrp="1"/>
          </p:cNvSpPr>
          <p:nvPr>
            <p:ph type="body" idx="2"/>
          </p:nvPr>
        </p:nvSpPr>
        <p:spPr>
          <a:xfrm>
            <a:off x="609600" y="2505075"/>
            <a:ext cx="5387975"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7" name="Google Shape;527;p50"/>
          <p:cNvSpPr txBox="1">
            <a:spLocks noGrp="1"/>
          </p:cNvSpPr>
          <p:nvPr>
            <p:ph type="body" idx="3"/>
          </p:nvPr>
        </p:nvSpPr>
        <p:spPr>
          <a:xfrm>
            <a:off x="6172200" y="1681163"/>
            <a:ext cx="5410200"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8" name="Google Shape;528;p50"/>
          <p:cNvSpPr txBox="1">
            <a:spLocks noGrp="1"/>
          </p:cNvSpPr>
          <p:nvPr>
            <p:ph type="body" idx="4"/>
          </p:nvPr>
        </p:nvSpPr>
        <p:spPr>
          <a:xfrm>
            <a:off x="6172200" y="2505075"/>
            <a:ext cx="5410200" cy="3684588"/>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9" name="Google Shape;529;p50"/>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530" name="Google Shape;530;p50"/>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531" name="Google Shape;531;p50"/>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40037107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705532739"/>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532"/>
        <p:cNvGrpSpPr/>
        <p:nvPr/>
      </p:nvGrpSpPr>
      <p:grpSpPr>
        <a:xfrm>
          <a:off x="0" y="0"/>
          <a:ext cx="0" cy="0"/>
          <a:chOff x="0" y="0"/>
          <a:chExt cx="0" cy="0"/>
        </a:xfrm>
      </p:grpSpPr>
      <p:grpSp>
        <p:nvGrpSpPr>
          <p:cNvPr id="533" name="Google Shape;533;p51"/>
          <p:cNvGrpSpPr/>
          <p:nvPr/>
        </p:nvGrpSpPr>
        <p:grpSpPr>
          <a:xfrm>
            <a:off x="7191542" y="1"/>
            <a:ext cx="5000459" cy="1425992"/>
            <a:chOff x="7191542" y="1"/>
            <a:chExt cx="5000459" cy="1425992"/>
          </a:xfrm>
        </p:grpSpPr>
        <p:pic>
          <p:nvPicPr>
            <p:cNvPr id="534" name="Google Shape;534;p51"/>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535" name="Google Shape;535;p51"/>
            <p:cNvGrpSpPr/>
            <p:nvPr/>
          </p:nvGrpSpPr>
          <p:grpSpPr>
            <a:xfrm>
              <a:off x="7191542" y="1"/>
              <a:ext cx="5000459" cy="1425992"/>
              <a:chOff x="7186272" y="0"/>
              <a:chExt cx="5005729" cy="1427495"/>
            </a:xfrm>
          </p:grpSpPr>
          <p:sp>
            <p:nvSpPr>
              <p:cNvPr id="536" name="Google Shape;536;p51"/>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7" name="Google Shape;537;p51"/>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538" name="Google Shape;538;p51"/>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9" name="Google Shape;539;p51"/>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540" name="Google Shape;540;p51"/>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541" name="Google Shape;541;p51"/>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338847445"/>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matchingName="End">
  <p:cSld name="1_End">
    <p:spTree>
      <p:nvGrpSpPr>
        <p:cNvPr id="1" name="Shape 542"/>
        <p:cNvGrpSpPr/>
        <p:nvPr/>
      </p:nvGrpSpPr>
      <p:grpSpPr>
        <a:xfrm>
          <a:off x="0" y="0"/>
          <a:ext cx="0" cy="0"/>
          <a:chOff x="0" y="0"/>
          <a:chExt cx="0" cy="0"/>
        </a:xfrm>
      </p:grpSpPr>
      <p:grpSp>
        <p:nvGrpSpPr>
          <p:cNvPr id="543" name="Google Shape;543;p52"/>
          <p:cNvGrpSpPr/>
          <p:nvPr/>
        </p:nvGrpSpPr>
        <p:grpSpPr>
          <a:xfrm>
            <a:off x="0" y="0"/>
            <a:ext cx="12192000" cy="2148830"/>
            <a:chOff x="0" y="0"/>
            <a:chExt cx="12192000" cy="2148830"/>
          </a:xfrm>
        </p:grpSpPr>
        <p:sp>
          <p:nvSpPr>
            <p:cNvPr id="544" name="Google Shape;544;p52"/>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5" name="Google Shape;545;p52"/>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546" name="Google Shape;546;p52"/>
          <p:cNvSpPr/>
          <p:nvPr/>
        </p:nvSpPr>
        <p:spPr>
          <a:xfrm>
            <a:off x="902368" y="1517697"/>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7" name="Google Shape;547;p52"/>
          <p:cNvSpPr txBox="1">
            <a:spLocks noGrp="1"/>
          </p:cNvSpPr>
          <p:nvPr>
            <p:ph type="body" idx="1"/>
          </p:nvPr>
        </p:nvSpPr>
        <p:spPr>
          <a:xfrm>
            <a:off x="1219201" y="3429000"/>
            <a:ext cx="5582652" cy="14135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8" name="Google Shape;548;p52"/>
          <p:cNvSpPr txBox="1">
            <a:spLocks noGrp="1"/>
          </p:cNvSpPr>
          <p:nvPr>
            <p:ph type="ctrTitle"/>
          </p:nvPr>
        </p:nvSpPr>
        <p:spPr>
          <a:xfrm>
            <a:off x="1219200" y="1887490"/>
            <a:ext cx="5582652" cy="10782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549" name="Google Shape;549;p52"/>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550" name="Google Shape;550;p52"/>
          <p:cNvSpPr>
            <a:spLocks noGrp="1"/>
          </p:cNvSpPr>
          <p:nvPr>
            <p:ph type="pic" idx="2"/>
          </p:nvPr>
        </p:nvSpPr>
        <p:spPr>
          <a:xfrm>
            <a:off x="7118684" y="233915"/>
            <a:ext cx="5073316" cy="5943600"/>
          </a:xfrm>
          <a:prstGeom prst="rect">
            <a:avLst/>
          </a:prstGeom>
          <a:noFill/>
          <a:ln>
            <a:noFill/>
          </a:ln>
        </p:spPr>
      </p:sp>
    </p:spTree>
    <p:extLst>
      <p:ext uri="{BB962C8B-B14F-4D97-AF65-F5344CB8AC3E}">
        <p14:creationId xmlns:p14="http://schemas.microsoft.com/office/powerpoint/2010/main" val="3205074832"/>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551"/>
        <p:cNvGrpSpPr/>
        <p:nvPr/>
      </p:nvGrpSpPr>
      <p:grpSpPr>
        <a:xfrm>
          <a:off x="0" y="0"/>
          <a:ext cx="0" cy="0"/>
          <a:chOff x="0" y="0"/>
          <a:chExt cx="0" cy="0"/>
        </a:xfrm>
      </p:grpSpPr>
      <p:sp>
        <p:nvSpPr>
          <p:cNvPr id="552" name="Google Shape;552;p53"/>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553" name="Google Shape;553;p5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554" name="Google Shape;554;p53"/>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555" name="Google Shape;555;p53"/>
          <p:cNvGrpSpPr/>
          <p:nvPr/>
        </p:nvGrpSpPr>
        <p:grpSpPr>
          <a:xfrm>
            <a:off x="7191542" y="1"/>
            <a:ext cx="5000459" cy="1425992"/>
            <a:chOff x="7191542" y="1"/>
            <a:chExt cx="5000459" cy="1425992"/>
          </a:xfrm>
        </p:grpSpPr>
        <p:pic>
          <p:nvPicPr>
            <p:cNvPr id="556" name="Google Shape;556;p5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557" name="Google Shape;557;p53"/>
            <p:cNvGrpSpPr/>
            <p:nvPr/>
          </p:nvGrpSpPr>
          <p:grpSpPr>
            <a:xfrm>
              <a:off x="7191542" y="1"/>
              <a:ext cx="5000459" cy="1425992"/>
              <a:chOff x="7186272" y="0"/>
              <a:chExt cx="5005729" cy="1427495"/>
            </a:xfrm>
          </p:grpSpPr>
          <p:sp>
            <p:nvSpPr>
              <p:cNvPr id="558" name="Google Shape;558;p5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9" name="Google Shape;559;p5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extLst>
      <p:ext uri="{BB962C8B-B14F-4D97-AF65-F5344CB8AC3E}">
        <p14:creationId xmlns:p14="http://schemas.microsoft.com/office/powerpoint/2010/main" val="28386709"/>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matchingName="Cover B">
  <p:cSld name="Cover B">
    <p:spTree>
      <p:nvGrpSpPr>
        <p:cNvPr id="1" name="Shape 560"/>
        <p:cNvGrpSpPr/>
        <p:nvPr/>
      </p:nvGrpSpPr>
      <p:grpSpPr>
        <a:xfrm>
          <a:off x="0" y="0"/>
          <a:ext cx="0" cy="0"/>
          <a:chOff x="0" y="0"/>
          <a:chExt cx="0" cy="0"/>
        </a:xfrm>
      </p:grpSpPr>
      <p:sp>
        <p:nvSpPr>
          <p:cNvPr id="561" name="Google Shape;561;p54"/>
          <p:cNvSpPr txBox="1">
            <a:spLocks noGrp="1"/>
          </p:cNvSpPr>
          <p:nvPr>
            <p:ph type="ctrTitle"/>
          </p:nvPr>
        </p:nvSpPr>
        <p:spPr>
          <a:xfrm>
            <a:off x="513348" y="2633534"/>
            <a:ext cx="5194433" cy="23876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2" name="Google Shape;562;p54"/>
          <p:cNvSpPr txBox="1">
            <a:spLocks noGrp="1"/>
          </p:cNvSpPr>
          <p:nvPr>
            <p:ph type="subTitle" idx="1"/>
          </p:nvPr>
        </p:nvSpPr>
        <p:spPr>
          <a:xfrm>
            <a:off x="513348" y="5400325"/>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563" name="Google Shape;563;p54"/>
          <p:cNvGrpSpPr/>
          <p:nvPr/>
        </p:nvGrpSpPr>
        <p:grpSpPr>
          <a:xfrm flipH="1">
            <a:off x="-1" y="1"/>
            <a:ext cx="6418725" cy="1509822"/>
            <a:chOff x="7522541" y="1"/>
            <a:chExt cx="4669459" cy="1098357"/>
          </a:xfrm>
        </p:grpSpPr>
        <p:sp>
          <p:nvSpPr>
            <p:cNvPr id="564" name="Google Shape;564;p54"/>
            <p:cNvSpPr/>
            <p:nvPr/>
          </p:nvSpPr>
          <p:spPr>
            <a:xfrm>
              <a:off x="7522541" y="1"/>
              <a:ext cx="4669459" cy="1098357"/>
            </a:xfrm>
            <a:custGeom>
              <a:avLst/>
              <a:gdLst/>
              <a:ahLst/>
              <a:cxnLst/>
              <a:rect l="l" t="t" r="r" b="b"/>
              <a:pathLst>
                <a:path w="4669459" h="1098357" extrusionOk="0">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a:gsLst>
                <a:gs pos="0">
                  <a:srgbClr val="EF4114"/>
                </a:gs>
                <a:gs pos="4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5" name="Google Shape;565;p54"/>
            <p:cNvSpPr/>
            <p:nvPr/>
          </p:nvSpPr>
          <p:spPr>
            <a:xfrm>
              <a:off x="7649481" y="1"/>
              <a:ext cx="4542519" cy="983565"/>
            </a:xfrm>
            <a:custGeom>
              <a:avLst/>
              <a:gdLst/>
              <a:ahLst/>
              <a:cxnLst/>
              <a:rect l="l" t="t" r="r" b="b"/>
              <a:pathLst>
                <a:path w="4542519" h="983565" extrusionOk="0">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pic>
        <p:nvPicPr>
          <p:cNvPr id="566" name="Google Shape;566;p54"/>
          <p:cNvPicPr preferRelativeResize="0"/>
          <p:nvPr/>
        </p:nvPicPr>
        <p:blipFill rotWithShape="1">
          <a:blip r:embed="rId2">
            <a:alphaModFix/>
          </a:blip>
          <a:srcRect/>
          <a:stretch/>
        </p:blipFill>
        <p:spPr>
          <a:xfrm>
            <a:off x="513348" y="136525"/>
            <a:ext cx="1945206" cy="879974"/>
          </a:xfrm>
          <a:prstGeom prst="rect">
            <a:avLst/>
          </a:prstGeom>
          <a:noFill/>
          <a:ln>
            <a:noFill/>
          </a:ln>
        </p:spPr>
      </p:pic>
    </p:spTree>
    <p:extLst>
      <p:ext uri="{BB962C8B-B14F-4D97-AF65-F5344CB8AC3E}">
        <p14:creationId xmlns:p14="http://schemas.microsoft.com/office/powerpoint/2010/main" val="1910819787"/>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matchingName="Divider">
  <p:cSld name="1_Divider">
    <p:bg>
      <p:bgPr>
        <a:solidFill>
          <a:schemeClr val="lt2"/>
        </a:solidFill>
        <a:effectLst/>
      </p:bgPr>
    </p:bg>
    <p:spTree>
      <p:nvGrpSpPr>
        <p:cNvPr id="1" name="Shape 567"/>
        <p:cNvGrpSpPr/>
        <p:nvPr/>
      </p:nvGrpSpPr>
      <p:grpSpPr>
        <a:xfrm>
          <a:off x="0" y="0"/>
          <a:ext cx="0" cy="0"/>
          <a:chOff x="0" y="0"/>
          <a:chExt cx="0" cy="0"/>
        </a:xfrm>
      </p:grpSpPr>
      <p:grpSp>
        <p:nvGrpSpPr>
          <p:cNvPr id="568" name="Google Shape;568;p55"/>
          <p:cNvGrpSpPr/>
          <p:nvPr/>
        </p:nvGrpSpPr>
        <p:grpSpPr>
          <a:xfrm>
            <a:off x="0" y="5020347"/>
            <a:ext cx="12192000" cy="1837653"/>
            <a:chOff x="0" y="5020347"/>
            <a:chExt cx="12192000" cy="1837653"/>
          </a:xfrm>
        </p:grpSpPr>
        <p:sp>
          <p:nvSpPr>
            <p:cNvPr id="569" name="Google Shape;569;p55"/>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0" name="Google Shape;570;p55"/>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1" name="Google Shape;571;p55"/>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72" name="Google Shape;572;p55"/>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573" name="Google Shape;573;p55"/>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4" name="Google Shape;574;p55"/>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2112810131"/>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matchingName="Photo Slide">
  <p:cSld name="1_Photo Slide">
    <p:spTree>
      <p:nvGrpSpPr>
        <p:cNvPr id="1" name="Shape 575"/>
        <p:cNvGrpSpPr/>
        <p:nvPr/>
      </p:nvGrpSpPr>
      <p:grpSpPr>
        <a:xfrm>
          <a:off x="0" y="0"/>
          <a:ext cx="0" cy="0"/>
          <a:chOff x="0" y="0"/>
          <a:chExt cx="0" cy="0"/>
        </a:xfrm>
      </p:grpSpPr>
      <p:sp>
        <p:nvSpPr>
          <p:cNvPr id="576" name="Google Shape;576;p56"/>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577" name="Google Shape;577;p56"/>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578" name="Google Shape;578;p56"/>
          <p:cNvGrpSpPr/>
          <p:nvPr/>
        </p:nvGrpSpPr>
        <p:grpSpPr>
          <a:xfrm>
            <a:off x="0" y="5379426"/>
            <a:ext cx="2807368" cy="753891"/>
            <a:chOff x="0" y="5379426"/>
            <a:chExt cx="2807368" cy="753891"/>
          </a:xfrm>
        </p:grpSpPr>
        <p:sp>
          <p:nvSpPr>
            <p:cNvPr id="579" name="Google Shape;579;p56"/>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0" name="Google Shape;580;p56"/>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581" name="Google Shape;581;p56"/>
          <p:cNvSpPr>
            <a:spLocks noGrp="1"/>
          </p:cNvSpPr>
          <p:nvPr>
            <p:ph type="pic" idx="2"/>
          </p:nvPr>
        </p:nvSpPr>
        <p:spPr>
          <a:xfrm>
            <a:off x="2807368" y="457202"/>
            <a:ext cx="8915400" cy="5943598"/>
          </a:xfrm>
          <a:prstGeom prst="rect">
            <a:avLst/>
          </a:prstGeom>
          <a:noFill/>
          <a:ln>
            <a:noFill/>
          </a:ln>
        </p:spPr>
      </p:sp>
      <p:pic>
        <p:nvPicPr>
          <p:cNvPr id="582" name="Google Shape;582;p56"/>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extLst>
      <p:ext uri="{BB962C8B-B14F-4D97-AF65-F5344CB8AC3E}">
        <p14:creationId xmlns:p14="http://schemas.microsoft.com/office/powerpoint/2010/main" val="2449588788"/>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matchingName="Cover">
  <p:cSld name="1_Cover">
    <p:spTree>
      <p:nvGrpSpPr>
        <p:cNvPr id="1" name="Shape 583"/>
        <p:cNvGrpSpPr/>
        <p:nvPr/>
      </p:nvGrpSpPr>
      <p:grpSpPr>
        <a:xfrm>
          <a:off x="0" y="0"/>
          <a:ext cx="0" cy="0"/>
          <a:chOff x="0" y="0"/>
          <a:chExt cx="0" cy="0"/>
        </a:xfrm>
      </p:grpSpPr>
      <p:sp>
        <p:nvSpPr>
          <p:cNvPr id="584" name="Google Shape;584;p57"/>
          <p:cNvSpPr/>
          <p:nvPr/>
        </p:nvSpPr>
        <p:spPr>
          <a:xfrm>
            <a:off x="902368" y="1294413"/>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5" name="Google Shape;585;p57"/>
          <p:cNvSpPr txBox="1">
            <a:spLocks noGrp="1"/>
          </p:cNvSpPr>
          <p:nvPr>
            <p:ph type="ctrTitle"/>
          </p:nvPr>
        </p:nvSpPr>
        <p:spPr>
          <a:xfrm>
            <a:off x="1413310" y="1561331"/>
            <a:ext cx="5194433" cy="18263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6" name="Google Shape;586;p57"/>
          <p:cNvSpPr txBox="1">
            <a:spLocks noGrp="1"/>
          </p:cNvSpPr>
          <p:nvPr>
            <p:ph type="subTitle" idx="1"/>
          </p:nvPr>
        </p:nvSpPr>
        <p:spPr>
          <a:xfrm>
            <a:off x="1413310" y="3766862"/>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87" name="Google Shape;587;p57"/>
          <p:cNvSpPr>
            <a:spLocks noGrp="1"/>
          </p:cNvSpPr>
          <p:nvPr>
            <p:ph type="pic" idx="2"/>
          </p:nvPr>
        </p:nvSpPr>
        <p:spPr>
          <a:xfrm>
            <a:off x="7118684" y="233915"/>
            <a:ext cx="5073316" cy="5943600"/>
          </a:xfrm>
          <a:prstGeom prst="rect">
            <a:avLst/>
          </a:prstGeom>
          <a:noFill/>
          <a:ln>
            <a:noFill/>
          </a:ln>
        </p:spPr>
      </p:sp>
      <p:grpSp>
        <p:nvGrpSpPr>
          <p:cNvPr id="588" name="Google Shape;588;p57"/>
          <p:cNvGrpSpPr/>
          <p:nvPr/>
        </p:nvGrpSpPr>
        <p:grpSpPr>
          <a:xfrm>
            <a:off x="0" y="5020348"/>
            <a:ext cx="12192000" cy="1837653"/>
            <a:chOff x="0" y="5020348"/>
            <a:chExt cx="12192000" cy="1837653"/>
          </a:xfrm>
        </p:grpSpPr>
        <p:sp>
          <p:nvSpPr>
            <p:cNvPr id="589" name="Google Shape;589;p57"/>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0" name="Google Shape;590;p57"/>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91" name="Google Shape;591;p57"/>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extLst>
      <p:ext uri="{BB962C8B-B14F-4D97-AF65-F5344CB8AC3E}">
        <p14:creationId xmlns:p14="http://schemas.microsoft.com/office/powerpoint/2010/main" val="1021997040"/>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592"/>
        <p:cNvGrpSpPr/>
        <p:nvPr/>
      </p:nvGrpSpPr>
      <p:grpSpPr>
        <a:xfrm>
          <a:off x="0" y="0"/>
          <a:ext cx="0" cy="0"/>
          <a:chOff x="0" y="0"/>
          <a:chExt cx="0" cy="0"/>
        </a:xfrm>
      </p:grpSpPr>
      <p:grpSp>
        <p:nvGrpSpPr>
          <p:cNvPr id="593" name="Google Shape;593;p58"/>
          <p:cNvGrpSpPr/>
          <p:nvPr/>
        </p:nvGrpSpPr>
        <p:grpSpPr>
          <a:xfrm>
            <a:off x="7191542" y="1"/>
            <a:ext cx="5000459" cy="1425992"/>
            <a:chOff x="7191542" y="1"/>
            <a:chExt cx="5000459" cy="1425992"/>
          </a:xfrm>
        </p:grpSpPr>
        <p:pic>
          <p:nvPicPr>
            <p:cNvPr id="594" name="Google Shape;594;p58"/>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595" name="Google Shape;595;p58"/>
            <p:cNvGrpSpPr/>
            <p:nvPr/>
          </p:nvGrpSpPr>
          <p:grpSpPr>
            <a:xfrm>
              <a:off x="7191542" y="1"/>
              <a:ext cx="5000459" cy="1425992"/>
              <a:chOff x="7186272" y="0"/>
              <a:chExt cx="5005729" cy="1427495"/>
            </a:xfrm>
          </p:grpSpPr>
          <p:sp>
            <p:nvSpPr>
              <p:cNvPr id="596" name="Google Shape;596;p58"/>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7" name="Google Shape;597;p58"/>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598" name="Google Shape;598;p58"/>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9" name="Google Shape;599;p58"/>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0" name="Google Shape;600;p58"/>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601" name="Google Shape;601;p58"/>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602" name="Google Shape;602;p58"/>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437156035"/>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603"/>
        <p:cNvGrpSpPr/>
        <p:nvPr/>
      </p:nvGrpSpPr>
      <p:grpSpPr>
        <a:xfrm>
          <a:off x="0" y="0"/>
          <a:ext cx="0" cy="0"/>
          <a:chOff x="0" y="0"/>
          <a:chExt cx="0" cy="0"/>
        </a:xfrm>
      </p:grpSpPr>
      <p:sp>
        <p:nvSpPr>
          <p:cNvPr id="604" name="Google Shape;604;p59"/>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5" name="Google Shape;605;p59"/>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606" name="Google Shape;606;p59"/>
          <p:cNvGrpSpPr/>
          <p:nvPr/>
        </p:nvGrpSpPr>
        <p:grpSpPr>
          <a:xfrm>
            <a:off x="7191542" y="1"/>
            <a:ext cx="5000459" cy="1425992"/>
            <a:chOff x="7191542" y="1"/>
            <a:chExt cx="5000459" cy="1425992"/>
          </a:xfrm>
        </p:grpSpPr>
        <p:pic>
          <p:nvPicPr>
            <p:cNvPr id="607" name="Google Shape;607;p59"/>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608" name="Google Shape;608;p59"/>
            <p:cNvGrpSpPr/>
            <p:nvPr/>
          </p:nvGrpSpPr>
          <p:grpSpPr>
            <a:xfrm>
              <a:off x="7191542" y="1"/>
              <a:ext cx="5000459" cy="1425992"/>
              <a:chOff x="7186272" y="0"/>
              <a:chExt cx="5005729" cy="1427495"/>
            </a:xfrm>
          </p:grpSpPr>
          <p:sp>
            <p:nvSpPr>
              <p:cNvPr id="609" name="Google Shape;609;p59"/>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0" name="Google Shape;610;p59"/>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611" name="Google Shape;611;p59"/>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2" name="Google Shape;612;p59"/>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613" name="Google Shape;613;p59"/>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614" name="Google Shape;614;p59"/>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446891544"/>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matchingName="Comparison">
  <p:cSld name="1_Comparison">
    <p:spTree>
      <p:nvGrpSpPr>
        <p:cNvPr id="1" name="Shape 615"/>
        <p:cNvGrpSpPr/>
        <p:nvPr/>
      </p:nvGrpSpPr>
      <p:grpSpPr>
        <a:xfrm>
          <a:off x="0" y="0"/>
          <a:ext cx="0" cy="0"/>
          <a:chOff x="0" y="0"/>
          <a:chExt cx="0" cy="0"/>
        </a:xfrm>
      </p:grpSpPr>
      <p:grpSp>
        <p:nvGrpSpPr>
          <p:cNvPr id="616" name="Google Shape;616;p60"/>
          <p:cNvGrpSpPr/>
          <p:nvPr/>
        </p:nvGrpSpPr>
        <p:grpSpPr>
          <a:xfrm>
            <a:off x="7191542" y="1"/>
            <a:ext cx="5000459" cy="1425992"/>
            <a:chOff x="7191542" y="1"/>
            <a:chExt cx="5000459" cy="1425992"/>
          </a:xfrm>
        </p:grpSpPr>
        <p:pic>
          <p:nvPicPr>
            <p:cNvPr id="617" name="Google Shape;617;p60"/>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618" name="Google Shape;618;p60"/>
            <p:cNvGrpSpPr/>
            <p:nvPr/>
          </p:nvGrpSpPr>
          <p:grpSpPr>
            <a:xfrm>
              <a:off x="7191542" y="1"/>
              <a:ext cx="5000459" cy="1425992"/>
              <a:chOff x="7186272" y="0"/>
              <a:chExt cx="5005729" cy="1427495"/>
            </a:xfrm>
          </p:grpSpPr>
          <p:sp>
            <p:nvSpPr>
              <p:cNvPr id="619" name="Google Shape;619;p60"/>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0" name="Google Shape;620;p60"/>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621" name="Google Shape;621;p60"/>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2" name="Google Shape;622;p60"/>
          <p:cNvSpPr txBox="1">
            <a:spLocks noGrp="1"/>
          </p:cNvSpPr>
          <p:nvPr>
            <p:ph type="body" idx="1"/>
          </p:nvPr>
        </p:nvSpPr>
        <p:spPr>
          <a:xfrm>
            <a:off x="609600" y="1681163"/>
            <a:ext cx="5387975"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23" name="Google Shape;623;p60"/>
          <p:cNvSpPr txBox="1">
            <a:spLocks noGrp="1"/>
          </p:cNvSpPr>
          <p:nvPr>
            <p:ph type="body" idx="2"/>
          </p:nvPr>
        </p:nvSpPr>
        <p:spPr>
          <a:xfrm>
            <a:off x="609600" y="2505075"/>
            <a:ext cx="5387975"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4" name="Google Shape;624;p60"/>
          <p:cNvSpPr txBox="1">
            <a:spLocks noGrp="1"/>
          </p:cNvSpPr>
          <p:nvPr>
            <p:ph type="body" idx="3"/>
          </p:nvPr>
        </p:nvSpPr>
        <p:spPr>
          <a:xfrm>
            <a:off x="6172200" y="1681163"/>
            <a:ext cx="5410200"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25" name="Google Shape;625;p60"/>
          <p:cNvSpPr txBox="1">
            <a:spLocks noGrp="1"/>
          </p:cNvSpPr>
          <p:nvPr>
            <p:ph type="body" idx="4"/>
          </p:nvPr>
        </p:nvSpPr>
        <p:spPr>
          <a:xfrm>
            <a:off x="6172200" y="2505075"/>
            <a:ext cx="5410200" cy="3684588"/>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6" name="Google Shape;626;p60"/>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627" name="Google Shape;627;p60"/>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628" name="Google Shape;628;p60"/>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5384872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819134897"/>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matchingName="Quotation">
  <p:cSld name="1_Quotation">
    <p:spTree>
      <p:nvGrpSpPr>
        <p:cNvPr id="1" name="Shape 629"/>
        <p:cNvGrpSpPr/>
        <p:nvPr/>
      </p:nvGrpSpPr>
      <p:grpSpPr>
        <a:xfrm>
          <a:off x="0" y="0"/>
          <a:ext cx="0" cy="0"/>
          <a:chOff x="0" y="0"/>
          <a:chExt cx="0" cy="0"/>
        </a:xfrm>
      </p:grpSpPr>
      <p:sp>
        <p:nvSpPr>
          <p:cNvPr id="630" name="Google Shape;630;p61"/>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1" name="Google Shape;631;p61"/>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2" name="Google Shape;632;p61"/>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3" name="Google Shape;633;p61"/>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634" name="Google Shape;634;p61"/>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635" name="Google Shape;635;p61"/>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636" name="Google Shape;636;p61"/>
          <p:cNvGrpSpPr/>
          <p:nvPr/>
        </p:nvGrpSpPr>
        <p:grpSpPr>
          <a:xfrm>
            <a:off x="7191542" y="1"/>
            <a:ext cx="5000459" cy="1425992"/>
            <a:chOff x="7191542" y="1"/>
            <a:chExt cx="5000459" cy="1425992"/>
          </a:xfrm>
        </p:grpSpPr>
        <p:pic>
          <p:nvPicPr>
            <p:cNvPr id="637" name="Google Shape;637;p61"/>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638" name="Google Shape;638;p61"/>
            <p:cNvGrpSpPr/>
            <p:nvPr/>
          </p:nvGrpSpPr>
          <p:grpSpPr>
            <a:xfrm>
              <a:off x="7191542" y="1"/>
              <a:ext cx="5000459" cy="1425992"/>
              <a:chOff x="7186272" y="0"/>
              <a:chExt cx="5005729" cy="1427495"/>
            </a:xfrm>
          </p:grpSpPr>
          <p:sp>
            <p:nvSpPr>
              <p:cNvPr id="639" name="Google Shape;639;p61"/>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0" name="Google Shape;640;p61"/>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641" name="Google Shape;641;p61"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3297465842"/>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matchingName="End">
  <p:cSld name="1_End">
    <p:spTree>
      <p:nvGrpSpPr>
        <p:cNvPr id="1" name="Shape 642"/>
        <p:cNvGrpSpPr/>
        <p:nvPr/>
      </p:nvGrpSpPr>
      <p:grpSpPr>
        <a:xfrm>
          <a:off x="0" y="0"/>
          <a:ext cx="0" cy="0"/>
          <a:chOff x="0" y="0"/>
          <a:chExt cx="0" cy="0"/>
        </a:xfrm>
      </p:grpSpPr>
      <p:grpSp>
        <p:nvGrpSpPr>
          <p:cNvPr id="643" name="Google Shape;643;p62"/>
          <p:cNvGrpSpPr/>
          <p:nvPr/>
        </p:nvGrpSpPr>
        <p:grpSpPr>
          <a:xfrm>
            <a:off x="0" y="0"/>
            <a:ext cx="12192000" cy="2148830"/>
            <a:chOff x="0" y="0"/>
            <a:chExt cx="12192000" cy="2148830"/>
          </a:xfrm>
        </p:grpSpPr>
        <p:sp>
          <p:nvSpPr>
            <p:cNvPr id="644" name="Google Shape;644;p62"/>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5" name="Google Shape;645;p62"/>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646" name="Google Shape;646;p62"/>
          <p:cNvSpPr/>
          <p:nvPr/>
        </p:nvSpPr>
        <p:spPr>
          <a:xfrm>
            <a:off x="902368" y="1517697"/>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7" name="Google Shape;647;p62"/>
          <p:cNvSpPr txBox="1">
            <a:spLocks noGrp="1"/>
          </p:cNvSpPr>
          <p:nvPr>
            <p:ph type="body" idx="1"/>
          </p:nvPr>
        </p:nvSpPr>
        <p:spPr>
          <a:xfrm>
            <a:off x="1219201" y="3429000"/>
            <a:ext cx="5582652" cy="14135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8" name="Google Shape;648;p62"/>
          <p:cNvSpPr txBox="1">
            <a:spLocks noGrp="1"/>
          </p:cNvSpPr>
          <p:nvPr>
            <p:ph type="ctrTitle"/>
          </p:nvPr>
        </p:nvSpPr>
        <p:spPr>
          <a:xfrm>
            <a:off x="1219200" y="1887490"/>
            <a:ext cx="5582652" cy="10782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649" name="Google Shape;649;p62"/>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650" name="Google Shape;650;p62"/>
          <p:cNvSpPr>
            <a:spLocks noGrp="1"/>
          </p:cNvSpPr>
          <p:nvPr>
            <p:ph type="pic" idx="2"/>
          </p:nvPr>
        </p:nvSpPr>
        <p:spPr>
          <a:xfrm>
            <a:off x="7118684" y="233915"/>
            <a:ext cx="5073316" cy="5943600"/>
          </a:xfrm>
          <a:prstGeom prst="rect">
            <a:avLst/>
          </a:prstGeom>
          <a:noFill/>
          <a:ln>
            <a:noFill/>
          </a:ln>
        </p:spPr>
      </p:sp>
    </p:spTree>
    <p:extLst>
      <p:ext uri="{BB962C8B-B14F-4D97-AF65-F5344CB8AC3E}">
        <p14:creationId xmlns:p14="http://schemas.microsoft.com/office/powerpoint/2010/main" val="3589357519"/>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651"/>
        <p:cNvGrpSpPr/>
        <p:nvPr/>
      </p:nvGrpSpPr>
      <p:grpSpPr>
        <a:xfrm>
          <a:off x="0" y="0"/>
          <a:ext cx="0" cy="0"/>
          <a:chOff x="0" y="0"/>
          <a:chExt cx="0" cy="0"/>
        </a:xfrm>
      </p:grpSpPr>
      <p:grpSp>
        <p:nvGrpSpPr>
          <p:cNvPr id="652" name="Google Shape;652;p63"/>
          <p:cNvGrpSpPr/>
          <p:nvPr/>
        </p:nvGrpSpPr>
        <p:grpSpPr>
          <a:xfrm>
            <a:off x="7191542" y="1"/>
            <a:ext cx="5000459" cy="1425992"/>
            <a:chOff x="7191542" y="1"/>
            <a:chExt cx="5000459" cy="1425992"/>
          </a:xfrm>
        </p:grpSpPr>
        <p:pic>
          <p:nvPicPr>
            <p:cNvPr id="653" name="Google Shape;653;p6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654" name="Google Shape;654;p63"/>
            <p:cNvGrpSpPr/>
            <p:nvPr/>
          </p:nvGrpSpPr>
          <p:grpSpPr>
            <a:xfrm>
              <a:off x="7191542" y="1"/>
              <a:ext cx="5000459" cy="1425992"/>
              <a:chOff x="7186272" y="0"/>
              <a:chExt cx="5005729" cy="1427495"/>
            </a:xfrm>
          </p:grpSpPr>
          <p:sp>
            <p:nvSpPr>
              <p:cNvPr id="655" name="Google Shape;655;p6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6" name="Google Shape;656;p6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657" name="Google Shape;657;p63"/>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8" name="Google Shape;658;p63"/>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659" name="Google Shape;659;p6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660" name="Google Shape;660;p63"/>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847880862"/>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matchingName="End">
  <p:cSld name="1_End">
    <p:spTree>
      <p:nvGrpSpPr>
        <p:cNvPr id="1" name="Shape 661"/>
        <p:cNvGrpSpPr/>
        <p:nvPr/>
      </p:nvGrpSpPr>
      <p:grpSpPr>
        <a:xfrm>
          <a:off x="0" y="0"/>
          <a:ext cx="0" cy="0"/>
          <a:chOff x="0" y="0"/>
          <a:chExt cx="0" cy="0"/>
        </a:xfrm>
      </p:grpSpPr>
      <p:grpSp>
        <p:nvGrpSpPr>
          <p:cNvPr id="662" name="Google Shape;662;p64"/>
          <p:cNvGrpSpPr/>
          <p:nvPr/>
        </p:nvGrpSpPr>
        <p:grpSpPr>
          <a:xfrm>
            <a:off x="0" y="0"/>
            <a:ext cx="12192000" cy="2148830"/>
            <a:chOff x="0" y="0"/>
            <a:chExt cx="12192000" cy="2148830"/>
          </a:xfrm>
        </p:grpSpPr>
        <p:sp>
          <p:nvSpPr>
            <p:cNvPr id="663" name="Google Shape;663;p64"/>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4" name="Google Shape;664;p64"/>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665" name="Google Shape;665;p64"/>
          <p:cNvSpPr/>
          <p:nvPr/>
        </p:nvSpPr>
        <p:spPr>
          <a:xfrm>
            <a:off x="902368" y="1517697"/>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66" name="Google Shape;666;p64"/>
          <p:cNvSpPr txBox="1">
            <a:spLocks noGrp="1"/>
          </p:cNvSpPr>
          <p:nvPr>
            <p:ph type="body" idx="1"/>
          </p:nvPr>
        </p:nvSpPr>
        <p:spPr>
          <a:xfrm>
            <a:off x="1219201" y="3429000"/>
            <a:ext cx="5582652" cy="14135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7" name="Google Shape;667;p64"/>
          <p:cNvSpPr txBox="1">
            <a:spLocks noGrp="1"/>
          </p:cNvSpPr>
          <p:nvPr>
            <p:ph type="ctrTitle"/>
          </p:nvPr>
        </p:nvSpPr>
        <p:spPr>
          <a:xfrm>
            <a:off x="1219200" y="1887490"/>
            <a:ext cx="5582652" cy="10782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668" name="Google Shape;668;p64"/>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669" name="Google Shape;669;p64"/>
          <p:cNvSpPr>
            <a:spLocks noGrp="1"/>
          </p:cNvSpPr>
          <p:nvPr>
            <p:ph type="pic" idx="2"/>
          </p:nvPr>
        </p:nvSpPr>
        <p:spPr>
          <a:xfrm>
            <a:off x="7118684" y="233915"/>
            <a:ext cx="5073316" cy="5943600"/>
          </a:xfrm>
          <a:prstGeom prst="rect">
            <a:avLst/>
          </a:prstGeom>
          <a:noFill/>
          <a:ln>
            <a:noFill/>
          </a:ln>
        </p:spPr>
      </p:sp>
    </p:spTree>
    <p:extLst>
      <p:ext uri="{BB962C8B-B14F-4D97-AF65-F5344CB8AC3E}">
        <p14:creationId xmlns:p14="http://schemas.microsoft.com/office/powerpoint/2010/main" val="3861054910"/>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670"/>
        <p:cNvGrpSpPr/>
        <p:nvPr/>
      </p:nvGrpSpPr>
      <p:grpSpPr>
        <a:xfrm>
          <a:off x="0" y="0"/>
          <a:ext cx="0" cy="0"/>
          <a:chOff x="0" y="0"/>
          <a:chExt cx="0" cy="0"/>
        </a:xfrm>
      </p:grpSpPr>
      <p:sp>
        <p:nvSpPr>
          <p:cNvPr id="671" name="Google Shape;671;p65"/>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672" name="Google Shape;672;p6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673" name="Google Shape;673;p65"/>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674" name="Google Shape;674;p65"/>
          <p:cNvGrpSpPr/>
          <p:nvPr/>
        </p:nvGrpSpPr>
        <p:grpSpPr>
          <a:xfrm>
            <a:off x="7191542" y="1"/>
            <a:ext cx="5000459" cy="1425992"/>
            <a:chOff x="7191542" y="1"/>
            <a:chExt cx="5000459" cy="1425992"/>
          </a:xfrm>
        </p:grpSpPr>
        <p:pic>
          <p:nvPicPr>
            <p:cNvPr id="675" name="Google Shape;675;p65"/>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676" name="Google Shape;676;p65"/>
            <p:cNvGrpSpPr/>
            <p:nvPr/>
          </p:nvGrpSpPr>
          <p:grpSpPr>
            <a:xfrm>
              <a:off x="7191542" y="1"/>
              <a:ext cx="5000459" cy="1425992"/>
              <a:chOff x="7186272" y="0"/>
              <a:chExt cx="5005729" cy="1427495"/>
            </a:xfrm>
          </p:grpSpPr>
          <p:sp>
            <p:nvSpPr>
              <p:cNvPr id="677" name="Google Shape;677;p6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8" name="Google Shape;678;p6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extLst>
      <p:ext uri="{BB962C8B-B14F-4D97-AF65-F5344CB8AC3E}">
        <p14:creationId xmlns:p14="http://schemas.microsoft.com/office/powerpoint/2010/main" val="3004298662"/>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matchingName="Quotation">
  <p:cSld name="1_Quotation">
    <p:spTree>
      <p:nvGrpSpPr>
        <p:cNvPr id="1" name="Shape 679"/>
        <p:cNvGrpSpPr/>
        <p:nvPr/>
      </p:nvGrpSpPr>
      <p:grpSpPr>
        <a:xfrm>
          <a:off x="0" y="0"/>
          <a:ext cx="0" cy="0"/>
          <a:chOff x="0" y="0"/>
          <a:chExt cx="0" cy="0"/>
        </a:xfrm>
      </p:grpSpPr>
      <p:sp>
        <p:nvSpPr>
          <p:cNvPr id="680" name="Google Shape;680;p66"/>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81" name="Google Shape;681;p66"/>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2" name="Google Shape;682;p66"/>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3" name="Google Shape;683;p66"/>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684" name="Google Shape;684;p6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685" name="Google Shape;685;p6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686" name="Google Shape;686;p66"/>
          <p:cNvGrpSpPr/>
          <p:nvPr/>
        </p:nvGrpSpPr>
        <p:grpSpPr>
          <a:xfrm>
            <a:off x="7191542" y="1"/>
            <a:ext cx="5000459" cy="1425992"/>
            <a:chOff x="7191542" y="1"/>
            <a:chExt cx="5000459" cy="1425992"/>
          </a:xfrm>
        </p:grpSpPr>
        <p:pic>
          <p:nvPicPr>
            <p:cNvPr id="687" name="Google Shape;687;p6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688" name="Google Shape;688;p66"/>
            <p:cNvGrpSpPr/>
            <p:nvPr/>
          </p:nvGrpSpPr>
          <p:grpSpPr>
            <a:xfrm>
              <a:off x="7191542" y="1"/>
              <a:ext cx="5000459" cy="1425992"/>
              <a:chOff x="7186272" y="0"/>
              <a:chExt cx="5005729" cy="1427495"/>
            </a:xfrm>
          </p:grpSpPr>
          <p:sp>
            <p:nvSpPr>
              <p:cNvPr id="689" name="Google Shape;689;p6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0" name="Google Shape;690;p6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691" name="Google Shape;691;p66"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3574606901"/>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matchingName="Cover">
  <p:cSld name="1_Cover">
    <p:spTree>
      <p:nvGrpSpPr>
        <p:cNvPr id="1" name="Shape 692"/>
        <p:cNvGrpSpPr/>
        <p:nvPr/>
      </p:nvGrpSpPr>
      <p:grpSpPr>
        <a:xfrm>
          <a:off x="0" y="0"/>
          <a:ext cx="0" cy="0"/>
          <a:chOff x="0" y="0"/>
          <a:chExt cx="0" cy="0"/>
        </a:xfrm>
      </p:grpSpPr>
      <p:sp>
        <p:nvSpPr>
          <p:cNvPr id="693" name="Google Shape;693;p67"/>
          <p:cNvSpPr/>
          <p:nvPr/>
        </p:nvSpPr>
        <p:spPr>
          <a:xfrm>
            <a:off x="902368" y="1294413"/>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94" name="Google Shape;694;p67"/>
          <p:cNvSpPr txBox="1">
            <a:spLocks noGrp="1"/>
          </p:cNvSpPr>
          <p:nvPr>
            <p:ph type="ctrTitle"/>
          </p:nvPr>
        </p:nvSpPr>
        <p:spPr>
          <a:xfrm>
            <a:off x="1413310" y="1561331"/>
            <a:ext cx="5194433" cy="18263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5" name="Google Shape;695;p67"/>
          <p:cNvSpPr txBox="1">
            <a:spLocks noGrp="1"/>
          </p:cNvSpPr>
          <p:nvPr>
            <p:ph type="subTitle" idx="1"/>
          </p:nvPr>
        </p:nvSpPr>
        <p:spPr>
          <a:xfrm>
            <a:off x="1413310" y="3766862"/>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96" name="Google Shape;696;p67"/>
          <p:cNvSpPr>
            <a:spLocks noGrp="1"/>
          </p:cNvSpPr>
          <p:nvPr>
            <p:ph type="pic" idx="2"/>
          </p:nvPr>
        </p:nvSpPr>
        <p:spPr>
          <a:xfrm>
            <a:off x="7118684" y="233915"/>
            <a:ext cx="5073316" cy="5943600"/>
          </a:xfrm>
          <a:prstGeom prst="rect">
            <a:avLst/>
          </a:prstGeom>
          <a:noFill/>
          <a:ln>
            <a:noFill/>
          </a:ln>
        </p:spPr>
      </p:sp>
      <p:grpSp>
        <p:nvGrpSpPr>
          <p:cNvPr id="697" name="Google Shape;697;p67"/>
          <p:cNvGrpSpPr/>
          <p:nvPr/>
        </p:nvGrpSpPr>
        <p:grpSpPr>
          <a:xfrm>
            <a:off x="0" y="5020348"/>
            <a:ext cx="12192000" cy="1837653"/>
            <a:chOff x="0" y="5020348"/>
            <a:chExt cx="12192000" cy="1837653"/>
          </a:xfrm>
        </p:grpSpPr>
        <p:sp>
          <p:nvSpPr>
            <p:cNvPr id="698" name="Google Shape;698;p67"/>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99" name="Google Shape;699;p67"/>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00" name="Google Shape;700;p67"/>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extLst>
      <p:ext uri="{BB962C8B-B14F-4D97-AF65-F5344CB8AC3E}">
        <p14:creationId xmlns:p14="http://schemas.microsoft.com/office/powerpoint/2010/main" val="3669965905"/>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matchingName="Divider">
  <p:cSld name="1_Divider">
    <p:bg>
      <p:bgPr>
        <a:solidFill>
          <a:schemeClr val="lt2"/>
        </a:solidFill>
        <a:effectLst/>
      </p:bgPr>
    </p:bg>
    <p:spTree>
      <p:nvGrpSpPr>
        <p:cNvPr id="1" name="Shape 701"/>
        <p:cNvGrpSpPr/>
        <p:nvPr/>
      </p:nvGrpSpPr>
      <p:grpSpPr>
        <a:xfrm>
          <a:off x="0" y="0"/>
          <a:ext cx="0" cy="0"/>
          <a:chOff x="0" y="0"/>
          <a:chExt cx="0" cy="0"/>
        </a:xfrm>
      </p:grpSpPr>
      <p:grpSp>
        <p:nvGrpSpPr>
          <p:cNvPr id="702" name="Google Shape;702;p68"/>
          <p:cNvGrpSpPr/>
          <p:nvPr/>
        </p:nvGrpSpPr>
        <p:grpSpPr>
          <a:xfrm>
            <a:off x="0" y="5020347"/>
            <a:ext cx="12192000" cy="1837653"/>
            <a:chOff x="0" y="5020347"/>
            <a:chExt cx="12192000" cy="1837653"/>
          </a:xfrm>
        </p:grpSpPr>
        <p:sp>
          <p:nvSpPr>
            <p:cNvPr id="703" name="Google Shape;703;p68"/>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04" name="Google Shape;704;p68"/>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05" name="Google Shape;705;p68"/>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06" name="Google Shape;706;p68"/>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707" name="Google Shape;707;p68"/>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8" name="Google Shape;708;p68"/>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3397824687"/>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matchingName="Photo Slide">
  <p:cSld name="1_Photo Slide">
    <p:spTree>
      <p:nvGrpSpPr>
        <p:cNvPr id="1" name="Shape 709"/>
        <p:cNvGrpSpPr/>
        <p:nvPr/>
      </p:nvGrpSpPr>
      <p:grpSpPr>
        <a:xfrm>
          <a:off x="0" y="0"/>
          <a:ext cx="0" cy="0"/>
          <a:chOff x="0" y="0"/>
          <a:chExt cx="0" cy="0"/>
        </a:xfrm>
      </p:grpSpPr>
      <p:sp>
        <p:nvSpPr>
          <p:cNvPr id="710" name="Google Shape;710;p69"/>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711" name="Google Shape;711;p69"/>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712" name="Google Shape;712;p69"/>
          <p:cNvGrpSpPr/>
          <p:nvPr/>
        </p:nvGrpSpPr>
        <p:grpSpPr>
          <a:xfrm>
            <a:off x="0" y="5379426"/>
            <a:ext cx="2807368" cy="753891"/>
            <a:chOff x="0" y="5379426"/>
            <a:chExt cx="2807368" cy="753891"/>
          </a:xfrm>
        </p:grpSpPr>
        <p:sp>
          <p:nvSpPr>
            <p:cNvPr id="713" name="Google Shape;713;p69"/>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14" name="Google Shape;714;p69"/>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715" name="Google Shape;715;p69"/>
          <p:cNvSpPr>
            <a:spLocks noGrp="1"/>
          </p:cNvSpPr>
          <p:nvPr>
            <p:ph type="pic" idx="2"/>
          </p:nvPr>
        </p:nvSpPr>
        <p:spPr>
          <a:xfrm>
            <a:off x="2807368" y="457202"/>
            <a:ext cx="8915400" cy="5943598"/>
          </a:xfrm>
          <a:prstGeom prst="rect">
            <a:avLst/>
          </a:prstGeom>
          <a:noFill/>
          <a:ln>
            <a:noFill/>
          </a:ln>
        </p:spPr>
      </p:sp>
      <p:pic>
        <p:nvPicPr>
          <p:cNvPr id="716" name="Google Shape;716;p69"/>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extLst>
      <p:ext uri="{BB962C8B-B14F-4D97-AF65-F5344CB8AC3E}">
        <p14:creationId xmlns:p14="http://schemas.microsoft.com/office/powerpoint/2010/main" val="791157284"/>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matchingName="Quotation">
  <p:cSld name="1_Quotation">
    <p:spTree>
      <p:nvGrpSpPr>
        <p:cNvPr id="1" name="Shape 717"/>
        <p:cNvGrpSpPr/>
        <p:nvPr/>
      </p:nvGrpSpPr>
      <p:grpSpPr>
        <a:xfrm>
          <a:off x="0" y="0"/>
          <a:ext cx="0" cy="0"/>
          <a:chOff x="0" y="0"/>
          <a:chExt cx="0" cy="0"/>
        </a:xfrm>
      </p:grpSpPr>
      <p:sp>
        <p:nvSpPr>
          <p:cNvPr id="718" name="Google Shape;718;p70"/>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19" name="Google Shape;719;p70"/>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0" name="Google Shape;720;p70"/>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1" name="Google Shape;721;p70"/>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722" name="Google Shape;722;p70"/>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723" name="Google Shape;723;p70"/>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724" name="Google Shape;724;p70"/>
          <p:cNvGrpSpPr/>
          <p:nvPr/>
        </p:nvGrpSpPr>
        <p:grpSpPr>
          <a:xfrm>
            <a:off x="7191542" y="1"/>
            <a:ext cx="5000459" cy="1425992"/>
            <a:chOff x="7191542" y="1"/>
            <a:chExt cx="5000459" cy="1425992"/>
          </a:xfrm>
        </p:grpSpPr>
        <p:pic>
          <p:nvPicPr>
            <p:cNvPr id="725" name="Google Shape;725;p70"/>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726" name="Google Shape;726;p70"/>
            <p:cNvGrpSpPr/>
            <p:nvPr/>
          </p:nvGrpSpPr>
          <p:grpSpPr>
            <a:xfrm>
              <a:off x="7191542" y="1"/>
              <a:ext cx="5000459" cy="1425992"/>
              <a:chOff x="7186272" y="0"/>
              <a:chExt cx="5005729" cy="1427495"/>
            </a:xfrm>
          </p:grpSpPr>
          <p:sp>
            <p:nvSpPr>
              <p:cNvPr id="727" name="Google Shape;727;p70"/>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28" name="Google Shape;728;p70"/>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729" name="Google Shape;729;p70"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32781135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3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195676063"/>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matchingName="Quotation">
  <p:cSld name="1_Quotation">
    <p:spTree>
      <p:nvGrpSpPr>
        <p:cNvPr id="1" name="Shape 730"/>
        <p:cNvGrpSpPr/>
        <p:nvPr/>
      </p:nvGrpSpPr>
      <p:grpSpPr>
        <a:xfrm>
          <a:off x="0" y="0"/>
          <a:ext cx="0" cy="0"/>
          <a:chOff x="0" y="0"/>
          <a:chExt cx="0" cy="0"/>
        </a:xfrm>
      </p:grpSpPr>
      <p:sp>
        <p:nvSpPr>
          <p:cNvPr id="731" name="Google Shape;731;p71"/>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32" name="Google Shape;732;p71"/>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3" name="Google Shape;733;p71"/>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4" name="Google Shape;734;p71"/>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735" name="Google Shape;735;p71"/>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736" name="Google Shape;736;p71"/>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737" name="Google Shape;737;p71"/>
          <p:cNvGrpSpPr/>
          <p:nvPr/>
        </p:nvGrpSpPr>
        <p:grpSpPr>
          <a:xfrm>
            <a:off x="7191542" y="1"/>
            <a:ext cx="5000459" cy="1425992"/>
            <a:chOff x="7191542" y="1"/>
            <a:chExt cx="5000459" cy="1425992"/>
          </a:xfrm>
        </p:grpSpPr>
        <p:pic>
          <p:nvPicPr>
            <p:cNvPr id="738" name="Google Shape;738;p71"/>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739" name="Google Shape;739;p71"/>
            <p:cNvGrpSpPr/>
            <p:nvPr/>
          </p:nvGrpSpPr>
          <p:grpSpPr>
            <a:xfrm>
              <a:off x="7191542" y="1"/>
              <a:ext cx="5000459" cy="1425992"/>
              <a:chOff x="7186272" y="0"/>
              <a:chExt cx="5005729" cy="1427495"/>
            </a:xfrm>
          </p:grpSpPr>
          <p:sp>
            <p:nvSpPr>
              <p:cNvPr id="740" name="Google Shape;740;p71"/>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41" name="Google Shape;741;p71"/>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742" name="Google Shape;742;p71"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4032766132"/>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743"/>
        <p:cNvGrpSpPr/>
        <p:nvPr/>
      </p:nvGrpSpPr>
      <p:grpSpPr>
        <a:xfrm>
          <a:off x="0" y="0"/>
          <a:ext cx="0" cy="0"/>
          <a:chOff x="0" y="0"/>
          <a:chExt cx="0" cy="0"/>
        </a:xfrm>
      </p:grpSpPr>
      <p:grpSp>
        <p:nvGrpSpPr>
          <p:cNvPr id="744" name="Google Shape;744;p72"/>
          <p:cNvGrpSpPr/>
          <p:nvPr/>
        </p:nvGrpSpPr>
        <p:grpSpPr>
          <a:xfrm>
            <a:off x="7191542" y="1"/>
            <a:ext cx="5000459" cy="1425992"/>
            <a:chOff x="7191542" y="1"/>
            <a:chExt cx="5000459" cy="1425992"/>
          </a:xfrm>
        </p:grpSpPr>
        <p:pic>
          <p:nvPicPr>
            <p:cNvPr id="745" name="Google Shape;745;p72"/>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746" name="Google Shape;746;p72"/>
            <p:cNvGrpSpPr/>
            <p:nvPr/>
          </p:nvGrpSpPr>
          <p:grpSpPr>
            <a:xfrm>
              <a:off x="7191542" y="1"/>
              <a:ext cx="5000459" cy="1425992"/>
              <a:chOff x="7186272" y="0"/>
              <a:chExt cx="5005729" cy="1427495"/>
            </a:xfrm>
          </p:grpSpPr>
          <p:sp>
            <p:nvSpPr>
              <p:cNvPr id="747" name="Google Shape;747;p72"/>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48" name="Google Shape;748;p72"/>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749" name="Google Shape;749;p72"/>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0" name="Google Shape;750;p72"/>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1" name="Google Shape;751;p72"/>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752" name="Google Shape;752;p72"/>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753" name="Google Shape;753;p72"/>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572171792"/>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754"/>
        <p:cNvGrpSpPr/>
        <p:nvPr/>
      </p:nvGrpSpPr>
      <p:grpSpPr>
        <a:xfrm>
          <a:off x="0" y="0"/>
          <a:ext cx="0" cy="0"/>
          <a:chOff x="0" y="0"/>
          <a:chExt cx="0" cy="0"/>
        </a:xfrm>
      </p:grpSpPr>
      <p:sp>
        <p:nvSpPr>
          <p:cNvPr id="755" name="Google Shape;755;p73"/>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6" name="Google Shape;756;p73"/>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757" name="Google Shape;757;p73"/>
          <p:cNvGrpSpPr/>
          <p:nvPr/>
        </p:nvGrpSpPr>
        <p:grpSpPr>
          <a:xfrm>
            <a:off x="7191542" y="1"/>
            <a:ext cx="5000459" cy="1425992"/>
            <a:chOff x="7191542" y="1"/>
            <a:chExt cx="5000459" cy="1425992"/>
          </a:xfrm>
        </p:grpSpPr>
        <p:pic>
          <p:nvPicPr>
            <p:cNvPr id="758" name="Google Shape;758;p7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759" name="Google Shape;759;p73"/>
            <p:cNvGrpSpPr/>
            <p:nvPr/>
          </p:nvGrpSpPr>
          <p:grpSpPr>
            <a:xfrm>
              <a:off x="7191542" y="1"/>
              <a:ext cx="5000459" cy="1425992"/>
              <a:chOff x="7186272" y="0"/>
              <a:chExt cx="5005729" cy="1427495"/>
            </a:xfrm>
          </p:grpSpPr>
          <p:sp>
            <p:nvSpPr>
              <p:cNvPr id="760" name="Google Shape;760;p7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61" name="Google Shape;761;p7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762" name="Google Shape;762;p73"/>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3" name="Google Shape;763;p73"/>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764" name="Google Shape;764;p7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765" name="Google Shape;765;p73"/>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702805286"/>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matchingName="Comparison">
  <p:cSld name="1_Comparison">
    <p:spTree>
      <p:nvGrpSpPr>
        <p:cNvPr id="1" name="Shape 766"/>
        <p:cNvGrpSpPr/>
        <p:nvPr/>
      </p:nvGrpSpPr>
      <p:grpSpPr>
        <a:xfrm>
          <a:off x="0" y="0"/>
          <a:ext cx="0" cy="0"/>
          <a:chOff x="0" y="0"/>
          <a:chExt cx="0" cy="0"/>
        </a:xfrm>
      </p:grpSpPr>
      <p:grpSp>
        <p:nvGrpSpPr>
          <p:cNvPr id="767" name="Google Shape;767;p74"/>
          <p:cNvGrpSpPr/>
          <p:nvPr/>
        </p:nvGrpSpPr>
        <p:grpSpPr>
          <a:xfrm>
            <a:off x="7191542" y="1"/>
            <a:ext cx="5000459" cy="1425992"/>
            <a:chOff x="7191542" y="1"/>
            <a:chExt cx="5000459" cy="1425992"/>
          </a:xfrm>
        </p:grpSpPr>
        <p:pic>
          <p:nvPicPr>
            <p:cNvPr id="768" name="Google Shape;768;p74"/>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769" name="Google Shape;769;p74"/>
            <p:cNvGrpSpPr/>
            <p:nvPr/>
          </p:nvGrpSpPr>
          <p:grpSpPr>
            <a:xfrm>
              <a:off x="7191542" y="1"/>
              <a:ext cx="5000459" cy="1425992"/>
              <a:chOff x="7186272" y="0"/>
              <a:chExt cx="5005729" cy="1427495"/>
            </a:xfrm>
          </p:grpSpPr>
          <p:sp>
            <p:nvSpPr>
              <p:cNvPr id="770" name="Google Shape;770;p74"/>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71" name="Google Shape;771;p74"/>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772" name="Google Shape;772;p74"/>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3" name="Google Shape;773;p74"/>
          <p:cNvSpPr txBox="1">
            <a:spLocks noGrp="1"/>
          </p:cNvSpPr>
          <p:nvPr>
            <p:ph type="body" idx="1"/>
          </p:nvPr>
        </p:nvSpPr>
        <p:spPr>
          <a:xfrm>
            <a:off x="609600" y="1681163"/>
            <a:ext cx="5387975"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74" name="Google Shape;774;p74"/>
          <p:cNvSpPr txBox="1">
            <a:spLocks noGrp="1"/>
          </p:cNvSpPr>
          <p:nvPr>
            <p:ph type="body" idx="2"/>
          </p:nvPr>
        </p:nvSpPr>
        <p:spPr>
          <a:xfrm>
            <a:off x="609600" y="2505075"/>
            <a:ext cx="5387975"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5" name="Google Shape;775;p74"/>
          <p:cNvSpPr txBox="1">
            <a:spLocks noGrp="1"/>
          </p:cNvSpPr>
          <p:nvPr>
            <p:ph type="body" idx="3"/>
          </p:nvPr>
        </p:nvSpPr>
        <p:spPr>
          <a:xfrm>
            <a:off x="6172200" y="1681163"/>
            <a:ext cx="5410200"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76" name="Google Shape;776;p74"/>
          <p:cNvSpPr txBox="1">
            <a:spLocks noGrp="1"/>
          </p:cNvSpPr>
          <p:nvPr>
            <p:ph type="body" idx="4"/>
          </p:nvPr>
        </p:nvSpPr>
        <p:spPr>
          <a:xfrm>
            <a:off x="6172200" y="2505075"/>
            <a:ext cx="5410200" cy="3684588"/>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7" name="Google Shape;777;p74"/>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778" name="Google Shape;778;p74"/>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779" name="Google Shape;779;p74"/>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824813806"/>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780"/>
        <p:cNvGrpSpPr/>
        <p:nvPr/>
      </p:nvGrpSpPr>
      <p:grpSpPr>
        <a:xfrm>
          <a:off x="0" y="0"/>
          <a:ext cx="0" cy="0"/>
          <a:chOff x="0" y="0"/>
          <a:chExt cx="0" cy="0"/>
        </a:xfrm>
      </p:grpSpPr>
      <p:grpSp>
        <p:nvGrpSpPr>
          <p:cNvPr id="781" name="Google Shape;781;p75"/>
          <p:cNvGrpSpPr/>
          <p:nvPr/>
        </p:nvGrpSpPr>
        <p:grpSpPr>
          <a:xfrm>
            <a:off x="7191542" y="1"/>
            <a:ext cx="5000459" cy="1425992"/>
            <a:chOff x="7191542" y="1"/>
            <a:chExt cx="5000459" cy="1425992"/>
          </a:xfrm>
        </p:grpSpPr>
        <p:pic>
          <p:nvPicPr>
            <p:cNvPr id="782" name="Google Shape;782;p75"/>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783" name="Google Shape;783;p75"/>
            <p:cNvGrpSpPr/>
            <p:nvPr/>
          </p:nvGrpSpPr>
          <p:grpSpPr>
            <a:xfrm>
              <a:off x="7191542" y="1"/>
              <a:ext cx="5000459" cy="1425992"/>
              <a:chOff x="7186272" y="0"/>
              <a:chExt cx="5005729" cy="1427495"/>
            </a:xfrm>
          </p:grpSpPr>
          <p:sp>
            <p:nvSpPr>
              <p:cNvPr id="784" name="Google Shape;784;p7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85" name="Google Shape;785;p7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786" name="Google Shape;786;p75"/>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7" name="Google Shape;787;p75"/>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788" name="Google Shape;788;p7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789" name="Google Shape;789;p75"/>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967626611"/>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matchingName="End">
  <p:cSld name="1_End">
    <p:spTree>
      <p:nvGrpSpPr>
        <p:cNvPr id="1" name="Shape 790"/>
        <p:cNvGrpSpPr/>
        <p:nvPr/>
      </p:nvGrpSpPr>
      <p:grpSpPr>
        <a:xfrm>
          <a:off x="0" y="0"/>
          <a:ext cx="0" cy="0"/>
          <a:chOff x="0" y="0"/>
          <a:chExt cx="0" cy="0"/>
        </a:xfrm>
      </p:grpSpPr>
      <p:grpSp>
        <p:nvGrpSpPr>
          <p:cNvPr id="791" name="Google Shape;791;p76"/>
          <p:cNvGrpSpPr/>
          <p:nvPr/>
        </p:nvGrpSpPr>
        <p:grpSpPr>
          <a:xfrm>
            <a:off x="0" y="0"/>
            <a:ext cx="12192000" cy="2148830"/>
            <a:chOff x="0" y="0"/>
            <a:chExt cx="12192000" cy="2148830"/>
          </a:xfrm>
        </p:grpSpPr>
        <p:sp>
          <p:nvSpPr>
            <p:cNvPr id="792" name="Google Shape;792;p76"/>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93" name="Google Shape;793;p76"/>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794" name="Google Shape;794;p76"/>
          <p:cNvSpPr/>
          <p:nvPr/>
        </p:nvSpPr>
        <p:spPr>
          <a:xfrm>
            <a:off x="902368" y="1517697"/>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95" name="Google Shape;795;p76"/>
          <p:cNvSpPr txBox="1">
            <a:spLocks noGrp="1"/>
          </p:cNvSpPr>
          <p:nvPr>
            <p:ph type="body" idx="1"/>
          </p:nvPr>
        </p:nvSpPr>
        <p:spPr>
          <a:xfrm>
            <a:off x="1219201" y="3429000"/>
            <a:ext cx="5582652" cy="14135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6" name="Google Shape;796;p76"/>
          <p:cNvSpPr txBox="1">
            <a:spLocks noGrp="1"/>
          </p:cNvSpPr>
          <p:nvPr>
            <p:ph type="ctrTitle"/>
          </p:nvPr>
        </p:nvSpPr>
        <p:spPr>
          <a:xfrm>
            <a:off x="1219200" y="1887490"/>
            <a:ext cx="5582652" cy="10782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797" name="Google Shape;797;p76"/>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798" name="Google Shape;798;p76"/>
          <p:cNvSpPr>
            <a:spLocks noGrp="1"/>
          </p:cNvSpPr>
          <p:nvPr>
            <p:ph type="pic" idx="2"/>
          </p:nvPr>
        </p:nvSpPr>
        <p:spPr>
          <a:xfrm>
            <a:off x="7118684" y="233915"/>
            <a:ext cx="5073316" cy="5943600"/>
          </a:xfrm>
          <a:prstGeom prst="rect">
            <a:avLst/>
          </a:prstGeom>
          <a:noFill/>
          <a:ln>
            <a:noFill/>
          </a:ln>
        </p:spPr>
      </p:sp>
    </p:spTree>
    <p:extLst>
      <p:ext uri="{BB962C8B-B14F-4D97-AF65-F5344CB8AC3E}">
        <p14:creationId xmlns:p14="http://schemas.microsoft.com/office/powerpoint/2010/main" val="713329352"/>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799"/>
        <p:cNvGrpSpPr/>
        <p:nvPr/>
      </p:nvGrpSpPr>
      <p:grpSpPr>
        <a:xfrm>
          <a:off x="0" y="0"/>
          <a:ext cx="0" cy="0"/>
          <a:chOff x="0" y="0"/>
          <a:chExt cx="0" cy="0"/>
        </a:xfrm>
      </p:grpSpPr>
      <p:sp>
        <p:nvSpPr>
          <p:cNvPr id="800" name="Google Shape;800;p77"/>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801" name="Google Shape;801;p77"/>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802" name="Google Shape;802;p77"/>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803" name="Google Shape;803;p77"/>
          <p:cNvGrpSpPr/>
          <p:nvPr/>
        </p:nvGrpSpPr>
        <p:grpSpPr>
          <a:xfrm>
            <a:off x="7191542" y="1"/>
            <a:ext cx="5000459" cy="1425992"/>
            <a:chOff x="7191542" y="1"/>
            <a:chExt cx="5000459" cy="1425992"/>
          </a:xfrm>
        </p:grpSpPr>
        <p:pic>
          <p:nvPicPr>
            <p:cNvPr id="804" name="Google Shape;804;p77"/>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805" name="Google Shape;805;p77"/>
            <p:cNvGrpSpPr/>
            <p:nvPr/>
          </p:nvGrpSpPr>
          <p:grpSpPr>
            <a:xfrm>
              <a:off x="7191542" y="1"/>
              <a:ext cx="5000459" cy="1425992"/>
              <a:chOff x="7186272" y="0"/>
              <a:chExt cx="5005729" cy="1427495"/>
            </a:xfrm>
          </p:grpSpPr>
          <p:sp>
            <p:nvSpPr>
              <p:cNvPr id="806" name="Google Shape;806;p77"/>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07" name="Google Shape;807;p77"/>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extLst>
      <p:ext uri="{BB962C8B-B14F-4D97-AF65-F5344CB8AC3E}">
        <p14:creationId xmlns:p14="http://schemas.microsoft.com/office/powerpoint/2010/main" val="3850705466"/>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matchingName="Cover">
  <p:cSld name="1_Cover">
    <p:spTree>
      <p:nvGrpSpPr>
        <p:cNvPr id="1" name="Shape 808"/>
        <p:cNvGrpSpPr/>
        <p:nvPr/>
      </p:nvGrpSpPr>
      <p:grpSpPr>
        <a:xfrm>
          <a:off x="0" y="0"/>
          <a:ext cx="0" cy="0"/>
          <a:chOff x="0" y="0"/>
          <a:chExt cx="0" cy="0"/>
        </a:xfrm>
      </p:grpSpPr>
      <p:sp>
        <p:nvSpPr>
          <p:cNvPr id="809" name="Google Shape;809;p78"/>
          <p:cNvSpPr/>
          <p:nvPr/>
        </p:nvSpPr>
        <p:spPr>
          <a:xfrm>
            <a:off x="902368" y="1294413"/>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10" name="Google Shape;810;p78"/>
          <p:cNvSpPr txBox="1">
            <a:spLocks noGrp="1"/>
          </p:cNvSpPr>
          <p:nvPr>
            <p:ph type="ctrTitle"/>
          </p:nvPr>
        </p:nvSpPr>
        <p:spPr>
          <a:xfrm>
            <a:off x="1413310" y="1561331"/>
            <a:ext cx="5194433" cy="18263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1" name="Google Shape;811;p78"/>
          <p:cNvSpPr txBox="1">
            <a:spLocks noGrp="1"/>
          </p:cNvSpPr>
          <p:nvPr>
            <p:ph type="subTitle" idx="1"/>
          </p:nvPr>
        </p:nvSpPr>
        <p:spPr>
          <a:xfrm>
            <a:off x="1413310" y="3766862"/>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12" name="Google Shape;812;p78"/>
          <p:cNvSpPr>
            <a:spLocks noGrp="1"/>
          </p:cNvSpPr>
          <p:nvPr>
            <p:ph type="pic" idx="2"/>
          </p:nvPr>
        </p:nvSpPr>
        <p:spPr>
          <a:xfrm>
            <a:off x="7118684" y="233915"/>
            <a:ext cx="5073316" cy="5943600"/>
          </a:xfrm>
          <a:prstGeom prst="rect">
            <a:avLst/>
          </a:prstGeom>
          <a:noFill/>
          <a:ln>
            <a:noFill/>
          </a:ln>
        </p:spPr>
      </p:sp>
      <p:grpSp>
        <p:nvGrpSpPr>
          <p:cNvPr id="813" name="Google Shape;813;p78"/>
          <p:cNvGrpSpPr/>
          <p:nvPr/>
        </p:nvGrpSpPr>
        <p:grpSpPr>
          <a:xfrm>
            <a:off x="0" y="5020348"/>
            <a:ext cx="12192000" cy="1837653"/>
            <a:chOff x="0" y="5020348"/>
            <a:chExt cx="12192000" cy="1837653"/>
          </a:xfrm>
        </p:grpSpPr>
        <p:sp>
          <p:nvSpPr>
            <p:cNvPr id="814" name="Google Shape;814;p78"/>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15" name="Google Shape;815;p78"/>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16" name="Google Shape;816;p78"/>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extLst>
      <p:ext uri="{BB962C8B-B14F-4D97-AF65-F5344CB8AC3E}">
        <p14:creationId xmlns:p14="http://schemas.microsoft.com/office/powerpoint/2010/main" val="3318888548"/>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matchingName="Divider">
  <p:cSld name="1_Divider">
    <p:bg>
      <p:bgPr>
        <a:solidFill>
          <a:schemeClr val="lt2"/>
        </a:solidFill>
        <a:effectLst/>
      </p:bgPr>
    </p:bg>
    <p:spTree>
      <p:nvGrpSpPr>
        <p:cNvPr id="1" name="Shape 817"/>
        <p:cNvGrpSpPr/>
        <p:nvPr/>
      </p:nvGrpSpPr>
      <p:grpSpPr>
        <a:xfrm>
          <a:off x="0" y="0"/>
          <a:ext cx="0" cy="0"/>
          <a:chOff x="0" y="0"/>
          <a:chExt cx="0" cy="0"/>
        </a:xfrm>
      </p:grpSpPr>
      <p:grpSp>
        <p:nvGrpSpPr>
          <p:cNvPr id="818" name="Google Shape;818;p79"/>
          <p:cNvGrpSpPr/>
          <p:nvPr/>
        </p:nvGrpSpPr>
        <p:grpSpPr>
          <a:xfrm>
            <a:off x="0" y="5020347"/>
            <a:ext cx="12192000" cy="1837653"/>
            <a:chOff x="0" y="5020347"/>
            <a:chExt cx="12192000" cy="1837653"/>
          </a:xfrm>
        </p:grpSpPr>
        <p:sp>
          <p:nvSpPr>
            <p:cNvPr id="819" name="Google Shape;819;p79"/>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20" name="Google Shape;820;p79"/>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21" name="Google Shape;821;p79"/>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22" name="Google Shape;822;p79"/>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823" name="Google Shape;823;p79"/>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4" name="Google Shape;824;p79"/>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1139920148"/>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matchingName="Quotation">
  <p:cSld name="1_Quotation">
    <p:spTree>
      <p:nvGrpSpPr>
        <p:cNvPr id="1" name="Shape 825"/>
        <p:cNvGrpSpPr/>
        <p:nvPr/>
      </p:nvGrpSpPr>
      <p:grpSpPr>
        <a:xfrm>
          <a:off x="0" y="0"/>
          <a:ext cx="0" cy="0"/>
          <a:chOff x="0" y="0"/>
          <a:chExt cx="0" cy="0"/>
        </a:xfrm>
      </p:grpSpPr>
      <p:sp>
        <p:nvSpPr>
          <p:cNvPr id="826" name="Google Shape;826;p80"/>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27" name="Google Shape;827;p80"/>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8" name="Google Shape;828;p80"/>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9" name="Google Shape;829;p80"/>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830" name="Google Shape;830;p80"/>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831" name="Google Shape;831;p80"/>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832" name="Google Shape;832;p80"/>
          <p:cNvGrpSpPr/>
          <p:nvPr/>
        </p:nvGrpSpPr>
        <p:grpSpPr>
          <a:xfrm>
            <a:off x="7191542" y="1"/>
            <a:ext cx="5000459" cy="1425992"/>
            <a:chOff x="7191542" y="1"/>
            <a:chExt cx="5000459" cy="1425992"/>
          </a:xfrm>
        </p:grpSpPr>
        <p:pic>
          <p:nvPicPr>
            <p:cNvPr id="833" name="Google Shape;833;p80"/>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834" name="Google Shape;834;p80"/>
            <p:cNvGrpSpPr/>
            <p:nvPr/>
          </p:nvGrpSpPr>
          <p:grpSpPr>
            <a:xfrm>
              <a:off x="7191542" y="1"/>
              <a:ext cx="5000459" cy="1425992"/>
              <a:chOff x="7186272" y="0"/>
              <a:chExt cx="5005729" cy="1427495"/>
            </a:xfrm>
          </p:grpSpPr>
          <p:sp>
            <p:nvSpPr>
              <p:cNvPr id="835" name="Google Shape;835;p80"/>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36" name="Google Shape;836;p80"/>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837" name="Google Shape;837;p80"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11283941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838"/>
        <p:cNvGrpSpPr/>
        <p:nvPr/>
      </p:nvGrpSpPr>
      <p:grpSpPr>
        <a:xfrm>
          <a:off x="0" y="0"/>
          <a:ext cx="0" cy="0"/>
          <a:chOff x="0" y="0"/>
          <a:chExt cx="0" cy="0"/>
        </a:xfrm>
      </p:grpSpPr>
      <p:grpSp>
        <p:nvGrpSpPr>
          <p:cNvPr id="839" name="Google Shape;839;p81"/>
          <p:cNvGrpSpPr/>
          <p:nvPr/>
        </p:nvGrpSpPr>
        <p:grpSpPr>
          <a:xfrm>
            <a:off x="7191542" y="1"/>
            <a:ext cx="5000459" cy="1425992"/>
            <a:chOff x="7191542" y="1"/>
            <a:chExt cx="5000459" cy="1425992"/>
          </a:xfrm>
        </p:grpSpPr>
        <p:pic>
          <p:nvPicPr>
            <p:cNvPr id="840" name="Google Shape;840;p81"/>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841" name="Google Shape;841;p81"/>
            <p:cNvGrpSpPr/>
            <p:nvPr/>
          </p:nvGrpSpPr>
          <p:grpSpPr>
            <a:xfrm>
              <a:off x="7191542" y="1"/>
              <a:ext cx="5000459" cy="1425992"/>
              <a:chOff x="7186272" y="0"/>
              <a:chExt cx="5005729" cy="1427495"/>
            </a:xfrm>
          </p:grpSpPr>
          <p:sp>
            <p:nvSpPr>
              <p:cNvPr id="842" name="Google Shape;842;p81"/>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3" name="Google Shape;843;p81"/>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844" name="Google Shape;844;p81"/>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5" name="Google Shape;845;p81"/>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6" name="Google Shape;846;p81"/>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847" name="Google Shape;847;p81"/>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848" name="Google Shape;848;p81"/>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737019712"/>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849"/>
        <p:cNvGrpSpPr/>
        <p:nvPr/>
      </p:nvGrpSpPr>
      <p:grpSpPr>
        <a:xfrm>
          <a:off x="0" y="0"/>
          <a:ext cx="0" cy="0"/>
          <a:chOff x="0" y="0"/>
          <a:chExt cx="0" cy="0"/>
        </a:xfrm>
      </p:grpSpPr>
      <p:sp>
        <p:nvSpPr>
          <p:cNvPr id="850" name="Google Shape;850;p82"/>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1" name="Google Shape;851;p82"/>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852" name="Google Shape;852;p82"/>
          <p:cNvGrpSpPr/>
          <p:nvPr/>
        </p:nvGrpSpPr>
        <p:grpSpPr>
          <a:xfrm>
            <a:off x="7191542" y="1"/>
            <a:ext cx="5000459" cy="1425992"/>
            <a:chOff x="7191542" y="1"/>
            <a:chExt cx="5000459" cy="1425992"/>
          </a:xfrm>
        </p:grpSpPr>
        <p:pic>
          <p:nvPicPr>
            <p:cNvPr id="853" name="Google Shape;853;p82"/>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854" name="Google Shape;854;p82"/>
            <p:cNvGrpSpPr/>
            <p:nvPr/>
          </p:nvGrpSpPr>
          <p:grpSpPr>
            <a:xfrm>
              <a:off x="7191542" y="1"/>
              <a:ext cx="5000459" cy="1425992"/>
              <a:chOff x="7186272" y="0"/>
              <a:chExt cx="5005729" cy="1427495"/>
            </a:xfrm>
          </p:grpSpPr>
          <p:sp>
            <p:nvSpPr>
              <p:cNvPr id="855" name="Google Shape;855;p82"/>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56" name="Google Shape;856;p82"/>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857" name="Google Shape;857;p82"/>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8" name="Google Shape;858;p82"/>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859" name="Google Shape;859;p82"/>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860" name="Google Shape;860;p82"/>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088704433"/>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matchingName="Comparison">
  <p:cSld name="1_Comparison">
    <p:spTree>
      <p:nvGrpSpPr>
        <p:cNvPr id="1" name="Shape 861"/>
        <p:cNvGrpSpPr/>
        <p:nvPr/>
      </p:nvGrpSpPr>
      <p:grpSpPr>
        <a:xfrm>
          <a:off x="0" y="0"/>
          <a:ext cx="0" cy="0"/>
          <a:chOff x="0" y="0"/>
          <a:chExt cx="0" cy="0"/>
        </a:xfrm>
      </p:grpSpPr>
      <p:grpSp>
        <p:nvGrpSpPr>
          <p:cNvPr id="862" name="Google Shape;862;p83"/>
          <p:cNvGrpSpPr/>
          <p:nvPr/>
        </p:nvGrpSpPr>
        <p:grpSpPr>
          <a:xfrm>
            <a:off x="7191542" y="1"/>
            <a:ext cx="5000459" cy="1425992"/>
            <a:chOff x="7191542" y="1"/>
            <a:chExt cx="5000459" cy="1425992"/>
          </a:xfrm>
        </p:grpSpPr>
        <p:pic>
          <p:nvPicPr>
            <p:cNvPr id="863" name="Google Shape;863;p8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864" name="Google Shape;864;p83"/>
            <p:cNvGrpSpPr/>
            <p:nvPr/>
          </p:nvGrpSpPr>
          <p:grpSpPr>
            <a:xfrm>
              <a:off x="7191542" y="1"/>
              <a:ext cx="5000459" cy="1425992"/>
              <a:chOff x="7186272" y="0"/>
              <a:chExt cx="5005729" cy="1427495"/>
            </a:xfrm>
          </p:grpSpPr>
          <p:sp>
            <p:nvSpPr>
              <p:cNvPr id="865" name="Google Shape;865;p8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66" name="Google Shape;866;p8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867" name="Google Shape;867;p83"/>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8" name="Google Shape;868;p83"/>
          <p:cNvSpPr txBox="1">
            <a:spLocks noGrp="1"/>
          </p:cNvSpPr>
          <p:nvPr>
            <p:ph type="body" idx="1"/>
          </p:nvPr>
        </p:nvSpPr>
        <p:spPr>
          <a:xfrm>
            <a:off x="609600" y="1681163"/>
            <a:ext cx="5387975"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69" name="Google Shape;869;p83"/>
          <p:cNvSpPr txBox="1">
            <a:spLocks noGrp="1"/>
          </p:cNvSpPr>
          <p:nvPr>
            <p:ph type="body" idx="2"/>
          </p:nvPr>
        </p:nvSpPr>
        <p:spPr>
          <a:xfrm>
            <a:off x="609600" y="2505075"/>
            <a:ext cx="5387975"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0" name="Google Shape;870;p83"/>
          <p:cNvSpPr txBox="1">
            <a:spLocks noGrp="1"/>
          </p:cNvSpPr>
          <p:nvPr>
            <p:ph type="body" idx="3"/>
          </p:nvPr>
        </p:nvSpPr>
        <p:spPr>
          <a:xfrm>
            <a:off x="6172200" y="1681163"/>
            <a:ext cx="5410200"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71" name="Google Shape;871;p83"/>
          <p:cNvSpPr txBox="1">
            <a:spLocks noGrp="1"/>
          </p:cNvSpPr>
          <p:nvPr>
            <p:ph type="body" idx="4"/>
          </p:nvPr>
        </p:nvSpPr>
        <p:spPr>
          <a:xfrm>
            <a:off x="6172200" y="2505075"/>
            <a:ext cx="5410200" cy="3684588"/>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2" name="Google Shape;872;p83"/>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873" name="Google Shape;873;p8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874" name="Google Shape;874;p83"/>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447264927"/>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matchingName="Photo Slide">
  <p:cSld name="1_Photo Slide">
    <p:spTree>
      <p:nvGrpSpPr>
        <p:cNvPr id="1" name="Shape 875"/>
        <p:cNvGrpSpPr/>
        <p:nvPr/>
      </p:nvGrpSpPr>
      <p:grpSpPr>
        <a:xfrm>
          <a:off x="0" y="0"/>
          <a:ext cx="0" cy="0"/>
          <a:chOff x="0" y="0"/>
          <a:chExt cx="0" cy="0"/>
        </a:xfrm>
      </p:grpSpPr>
      <p:sp>
        <p:nvSpPr>
          <p:cNvPr id="876" name="Google Shape;876;p84"/>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877" name="Google Shape;877;p84"/>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878" name="Google Shape;878;p84"/>
          <p:cNvGrpSpPr/>
          <p:nvPr/>
        </p:nvGrpSpPr>
        <p:grpSpPr>
          <a:xfrm>
            <a:off x="0" y="5379426"/>
            <a:ext cx="2807368" cy="753891"/>
            <a:chOff x="0" y="5379426"/>
            <a:chExt cx="2807368" cy="753891"/>
          </a:xfrm>
        </p:grpSpPr>
        <p:sp>
          <p:nvSpPr>
            <p:cNvPr id="879" name="Google Shape;879;p84"/>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80" name="Google Shape;880;p84"/>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881" name="Google Shape;881;p84"/>
          <p:cNvSpPr>
            <a:spLocks noGrp="1"/>
          </p:cNvSpPr>
          <p:nvPr>
            <p:ph type="pic" idx="2"/>
          </p:nvPr>
        </p:nvSpPr>
        <p:spPr>
          <a:xfrm>
            <a:off x="2807368" y="457202"/>
            <a:ext cx="8915400" cy="5943598"/>
          </a:xfrm>
          <a:prstGeom prst="rect">
            <a:avLst/>
          </a:prstGeom>
          <a:noFill/>
          <a:ln>
            <a:noFill/>
          </a:ln>
        </p:spPr>
      </p:sp>
      <p:pic>
        <p:nvPicPr>
          <p:cNvPr id="882" name="Google Shape;882;p84"/>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extLst>
      <p:ext uri="{BB962C8B-B14F-4D97-AF65-F5344CB8AC3E}">
        <p14:creationId xmlns:p14="http://schemas.microsoft.com/office/powerpoint/2010/main" val="3586551738"/>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matchingName="End">
  <p:cSld name="1_End">
    <p:spTree>
      <p:nvGrpSpPr>
        <p:cNvPr id="1" name="Shape 883"/>
        <p:cNvGrpSpPr/>
        <p:nvPr/>
      </p:nvGrpSpPr>
      <p:grpSpPr>
        <a:xfrm>
          <a:off x="0" y="0"/>
          <a:ext cx="0" cy="0"/>
          <a:chOff x="0" y="0"/>
          <a:chExt cx="0" cy="0"/>
        </a:xfrm>
      </p:grpSpPr>
      <p:grpSp>
        <p:nvGrpSpPr>
          <p:cNvPr id="884" name="Google Shape;884;p85"/>
          <p:cNvGrpSpPr/>
          <p:nvPr/>
        </p:nvGrpSpPr>
        <p:grpSpPr>
          <a:xfrm>
            <a:off x="0" y="0"/>
            <a:ext cx="12192000" cy="2148830"/>
            <a:chOff x="0" y="0"/>
            <a:chExt cx="12192000" cy="2148830"/>
          </a:xfrm>
        </p:grpSpPr>
        <p:sp>
          <p:nvSpPr>
            <p:cNvPr id="885" name="Google Shape;885;p85"/>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6" name="Google Shape;886;p85"/>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887" name="Google Shape;887;p85"/>
          <p:cNvSpPr/>
          <p:nvPr/>
        </p:nvSpPr>
        <p:spPr>
          <a:xfrm>
            <a:off x="902368" y="1517697"/>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88" name="Google Shape;888;p85"/>
          <p:cNvSpPr txBox="1">
            <a:spLocks noGrp="1"/>
          </p:cNvSpPr>
          <p:nvPr>
            <p:ph type="body" idx="1"/>
          </p:nvPr>
        </p:nvSpPr>
        <p:spPr>
          <a:xfrm>
            <a:off x="1219201" y="3429000"/>
            <a:ext cx="5582652" cy="14135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9" name="Google Shape;889;p85"/>
          <p:cNvSpPr txBox="1">
            <a:spLocks noGrp="1"/>
          </p:cNvSpPr>
          <p:nvPr>
            <p:ph type="ctrTitle"/>
          </p:nvPr>
        </p:nvSpPr>
        <p:spPr>
          <a:xfrm>
            <a:off x="1219200" y="1887490"/>
            <a:ext cx="5582652" cy="10782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890" name="Google Shape;890;p85"/>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891" name="Google Shape;891;p85"/>
          <p:cNvSpPr>
            <a:spLocks noGrp="1"/>
          </p:cNvSpPr>
          <p:nvPr>
            <p:ph type="pic" idx="2"/>
          </p:nvPr>
        </p:nvSpPr>
        <p:spPr>
          <a:xfrm>
            <a:off x="7118684" y="233915"/>
            <a:ext cx="5073316" cy="5943600"/>
          </a:xfrm>
          <a:prstGeom prst="rect">
            <a:avLst/>
          </a:prstGeom>
          <a:noFill/>
          <a:ln>
            <a:noFill/>
          </a:ln>
        </p:spPr>
      </p:sp>
    </p:spTree>
    <p:extLst>
      <p:ext uri="{BB962C8B-B14F-4D97-AF65-F5344CB8AC3E}">
        <p14:creationId xmlns:p14="http://schemas.microsoft.com/office/powerpoint/2010/main" val="3371514359"/>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892"/>
        <p:cNvGrpSpPr/>
        <p:nvPr/>
      </p:nvGrpSpPr>
      <p:grpSpPr>
        <a:xfrm>
          <a:off x="0" y="0"/>
          <a:ext cx="0" cy="0"/>
          <a:chOff x="0" y="0"/>
          <a:chExt cx="0" cy="0"/>
        </a:xfrm>
      </p:grpSpPr>
      <p:sp>
        <p:nvSpPr>
          <p:cNvPr id="893" name="Google Shape;893;p86"/>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894" name="Google Shape;894;p8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895" name="Google Shape;895;p8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896" name="Google Shape;896;p86"/>
          <p:cNvGrpSpPr/>
          <p:nvPr/>
        </p:nvGrpSpPr>
        <p:grpSpPr>
          <a:xfrm>
            <a:off x="7191542" y="1"/>
            <a:ext cx="5000459" cy="1425992"/>
            <a:chOff x="7191542" y="1"/>
            <a:chExt cx="5000459" cy="1425992"/>
          </a:xfrm>
        </p:grpSpPr>
        <p:pic>
          <p:nvPicPr>
            <p:cNvPr id="897" name="Google Shape;897;p8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898" name="Google Shape;898;p86"/>
            <p:cNvGrpSpPr/>
            <p:nvPr/>
          </p:nvGrpSpPr>
          <p:grpSpPr>
            <a:xfrm>
              <a:off x="7191542" y="1"/>
              <a:ext cx="5000459" cy="1425992"/>
              <a:chOff x="7186272" y="0"/>
              <a:chExt cx="5005729" cy="1427495"/>
            </a:xfrm>
          </p:grpSpPr>
          <p:sp>
            <p:nvSpPr>
              <p:cNvPr id="899" name="Google Shape;899;p8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00" name="Google Shape;900;p8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extLst>
      <p:ext uri="{BB962C8B-B14F-4D97-AF65-F5344CB8AC3E}">
        <p14:creationId xmlns:p14="http://schemas.microsoft.com/office/powerpoint/2010/main" val="45399597"/>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901"/>
        <p:cNvGrpSpPr/>
        <p:nvPr/>
      </p:nvGrpSpPr>
      <p:grpSpPr>
        <a:xfrm>
          <a:off x="0" y="0"/>
          <a:ext cx="0" cy="0"/>
          <a:chOff x="0" y="0"/>
          <a:chExt cx="0" cy="0"/>
        </a:xfrm>
      </p:grpSpPr>
      <p:grpSp>
        <p:nvGrpSpPr>
          <p:cNvPr id="902" name="Google Shape;902;p87"/>
          <p:cNvGrpSpPr/>
          <p:nvPr/>
        </p:nvGrpSpPr>
        <p:grpSpPr>
          <a:xfrm>
            <a:off x="7191542" y="1"/>
            <a:ext cx="5000459" cy="1425992"/>
            <a:chOff x="7191542" y="1"/>
            <a:chExt cx="5000459" cy="1425992"/>
          </a:xfrm>
        </p:grpSpPr>
        <p:pic>
          <p:nvPicPr>
            <p:cNvPr id="903" name="Google Shape;903;p87"/>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904" name="Google Shape;904;p87"/>
            <p:cNvGrpSpPr/>
            <p:nvPr/>
          </p:nvGrpSpPr>
          <p:grpSpPr>
            <a:xfrm>
              <a:off x="7191542" y="1"/>
              <a:ext cx="5000459" cy="1425992"/>
              <a:chOff x="7186272" y="0"/>
              <a:chExt cx="5005729" cy="1427495"/>
            </a:xfrm>
          </p:grpSpPr>
          <p:sp>
            <p:nvSpPr>
              <p:cNvPr id="905" name="Google Shape;905;p87"/>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06" name="Google Shape;906;p87"/>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907" name="Google Shape;907;p87"/>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8" name="Google Shape;908;p87"/>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909" name="Google Shape;909;p87"/>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910" name="Google Shape;910;p87"/>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424680458"/>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matchingName="Cover B">
  <p:cSld name="1_Cover B">
    <p:spTree>
      <p:nvGrpSpPr>
        <p:cNvPr id="1" name="Shape 911"/>
        <p:cNvGrpSpPr/>
        <p:nvPr/>
      </p:nvGrpSpPr>
      <p:grpSpPr>
        <a:xfrm>
          <a:off x="0" y="0"/>
          <a:ext cx="0" cy="0"/>
          <a:chOff x="0" y="0"/>
          <a:chExt cx="0" cy="0"/>
        </a:xfrm>
      </p:grpSpPr>
      <p:sp>
        <p:nvSpPr>
          <p:cNvPr id="912" name="Google Shape;912;p88"/>
          <p:cNvSpPr txBox="1">
            <a:spLocks noGrp="1"/>
          </p:cNvSpPr>
          <p:nvPr>
            <p:ph type="ctrTitle"/>
          </p:nvPr>
        </p:nvSpPr>
        <p:spPr>
          <a:xfrm>
            <a:off x="513348" y="2633534"/>
            <a:ext cx="5194433" cy="23876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3" name="Google Shape;913;p88"/>
          <p:cNvSpPr txBox="1">
            <a:spLocks noGrp="1"/>
          </p:cNvSpPr>
          <p:nvPr>
            <p:ph type="subTitle" idx="1"/>
          </p:nvPr>
        </p:nvSpPr>
        <p:spPr>
          <a:xfrm>
            <a:off x="513348" y="5400325"/>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914" name="Google Shape;914;p88"/>
          <p:cNvGrpSpPr/>
          <p:nvPr/>
        </p:nvGrpSpPr>
        <p:grpSpPr>
          <a:xfrm flipH="1">
            <a:off x="-1" y="1"/>
            <a:ext cx="6418725" cy="1509822"/>
            <a:chOff x="7522541" y="1"/>
            <a:chExt cx="4669459" cy="1098357"/>
          </a:xfrm>
        </p:grpSpPr>
        <p:sp>
          <p:nvSpPr>
            <p:cNvPr id="915" name="Google Shape;915;p88"/>
            <p:cNvSpPr/>
            <p:nvPr/>
          </p:nvSpPr>
          <p:spPr>
            <a:xfrm>
              <a:off x="7522541" y="1"/>
              <a:ext cx="4669459" cy="1098357"/>
            </a:xfrm>
            <a:custGeom>
              <a:avLst/>
              <a:gdLst/>
              <a:ahLst/>
              <a:cxnLst/>
              <a:rect l="l" t="t" r="r" b="b"/>
              <a:pathLst>
                <a:path w="4669459" h="1098357" extrusionOk="0">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a:gsLst>
                <a:gs pos="0">
                  <a:srgbClr val="EF4114"/>
                </a:gs>
                <a:gs pos="4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16" name="Google Shape;916;p88"/>
            <p:cNvSpPr/>
            <p:nvPr/>
          </p:nvSpPr>
          <p:spPr>
            <a:xfrm>
              <a:off x="7649481" y="1"/>
              <a:ext cx="4542519" cy="983565"/>
            </a:xfrm>
            <a:custGeom>
              <a:avLst/>
              <a:gdLst/>
              <a:ahLst/>
              <a:cxnLst/>
              <a:rect l="l" t="t" r="r" b="b"/>
              <a:pathLst>
                <a:path w="4542519" h="983565" extrusionOk="0">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pic>
        <p:nvPicPr>
          <p:cNvPr id="917" name="Google Shape;917;p88"/>
          <p:cNvPicPr preferRelativeResize="0"/>
          <p:nvPr/>
        </p:nvPicPr>
        <p:blipFill rotWithShape="1">
          <a:blip r:embed="rId2">
            <a:alphaModFix/>
          </a:blip>
          <a:srcRect/>
          <a:stretch/>
        </p:blipFill>
        <p:spPr>
          <a:xfrm>
            <a:off x="513348" y="136525"/>
            <a:ext cx="1945206" cy="879974"/>
          </a:xfrm>
          <a:prstGeom prst="rect">
            <a:avLst/>
          </a:prstGeom>
          <a:noFill/>
          <a:ln>
            <a:noFill/>
          </a:ln>
        </p:spPr>
      </p:pic>
    </p:spTree>
    <p:extLst>
      <p:ext uri="{BB962C8B-B14F-4D97-AF65-F5344CB8AC3E}">
        <p14:creationId xmlns:p14="http://schemas.microsoft.com/office/powerpoint/2010/main" val="616483441"/>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matchingName="Quotation">
  <p:cSld name="1_Quotation">
    <p:spTree>
      <p:nvGrpSpPr>
        <p:cNvPr id="1" name="Shape 918"/>
        <p:cNvGrpSpPr/>
        <p:nvPr/>
      </p:nvGrpSpPr>
      <p:grpSpPr>
        <a:xfrm>
          <a:off x="0" y="0"/>
          <a:ext cx="0" cy="0"/>
          <a:chOff x="0" y="0"/>
          <a:chExt cx="0" cy="0"/>
        </a:xfrm>
      </p:grpSpPr>
      <p:sp>
        <p:nvSpPr>
          <p:cNvPr id="919" name="Google Shape;919;p89"/>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20" name="Google Shape;920;p89"/>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1" name="Google Shape;921;p89"/>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2" name="Google Shape;922;p89"/>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923" name="Google Shape;923;p89"/>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924" name="Google Shape;924;p89"/>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925" name="Google Shape;925;p89"/>
          <p:cNvGrpSpPr/>
          <p:nvPr/>
        </p:nvGrpSpPr>
        <p:grpSpPr>
          <a:xfrm>
            <a:off x="7191542" y="1"/>
            <a:ext cx="5000459" cy="1425992"/>
            <a:chOff x="7191542" y="1"/>
            <a:chExt cx="5000459" cy="1425992"/>
          </a:xfrm>
        </p:grpSpPr>
        <p:pic>
          <p:nvPicPr>
            <p:cNvPr id="926" name="Google Shape;926;p89"/>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927" name="Google Shape;927;p89"/>
            <p:cNvGrpSpPr/>
            <p:nvPr/>
          </p:nvGrpSpPr>
          <p:grpSpPr>
            <a:xfrm>
              <a:off x="7191542" y="1"/>
              <a:ext cx="5000459" cy="1425992"/>
              <a:chOff x="7186272" y="0"/>
              <a:chExt cx="5005729" cy="1427495"/>
            </a:xfrm>
          </p:grpSpPr>
          <p:sp>
            <p:nvSpPr>
              <p:cNvPr id="928" name="Google Shape;928;p89"/>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29" name="Google Shape;929;p89"/>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930" name="Google Shape;930;p89"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2584482614"/>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matchingName="3_Quotation">
  <p:cSld name="4_Quotation">
    <p:spTree>
      <p:nvGrpSpPr>
        <p:cNvPr id="1" name="Shape 931"/>
        <p:cNvGrpSpPr/>
        <p:nvPr/>
      </p:nvGrpSpPr>
      <p:grpSpPr>
        <a:xfrm>
          <a:off x="0" y="0"/>
          <a:ext cx="0" cy="0"/>
          <a:chOff x="0" y="0"/>
          <a:chExt cx="0" cy="0"/>
        </a:xfrm>
      </p:grpSpPr>
      <p:sp>
        <p:nvSpPr>
          <p:cNvPr id="932" name="Google Shape;932;p90"/>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33" name="Google Shape;933;p90"/>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4" name="Google Shape;934;p90"/>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5" name="Google Shape;935;p90"/>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936" name="Google Shape;936;p90"/>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937" name="Google Shape;937;p90"/>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938" name="Google Shape;938;p90"/>
          <p:cNvGrpSpPr/>
          <p:nvPr/>
        </p:nvGrpSpPr>
        <p:grpSpPr>
          <a:xfrm>
            <a:off x="7191542" y="1"/>
            <a:ext cx="5000459" cy="1425992"/>
            <a:chOff x="7191542" y="1"/>
            <a:chExt cx="5000459" cy="1425992"/>
          </a:xfrm>
        </p:grpSpPr>
        <p:pic>
          <p:nvPicPr>
            <p:cNvPr id="939" name="Google Shape;939;p90"/>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940" name="Google Shape;940;p90"/>
            <p:cNvGrpSpPr/>
            <p:nvPr/>
          </p:nvGrpSpPr>
          <p:grpSpPr>
            <a:xfrm>
              <a:off x="7191542" y="1"/>
              <a:ext cx="5000459" cy="1425992"/>
              <a:chOff x="7186272" y="0"/>
              <a:chExt cx="5005729" cy="1427495"/>
            </a:xfrm>
          </p:grpSpPr>
          <p:sp>
            <p:nvSpPr>
              <p:cNvPr id="941" name="Google Shape;941;p90"/>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42" name="Google Shape;942;p90"/>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943" name="Google Shape;943;p90"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220400445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matchingName="Quotation">
  <p:cSld name="1_Quotation">
    <p:spTree>
      <p:nvGrpSpPr>
        <p:cNvPr id="1" name="Shape 944"/>
        <p:cNvGrpSpPr/>
        <p:nvPr/>
      </p:nvGrpSpPr>
      <p:grpSpPr>
        <a:xfrm>
          <a:off x="0" y="0"/>
          <a:ext cx="0" cy="0"/>
          <a:chOff x="0" y="0"/>
          <a:chExt cx="0" cy="0"/>
        </a:xfrm>
      </p:grpSpPr>
      <p:sp>
        <p:nvSpPr>
          <p:cNvPr id="945" name="Google Shape;945;p91"/>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46" name="Google Shape;946;p91"/>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7" name="Google Shape;947;p91"/>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8" name="Google Shape;948;p91"/>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949" name="Google Shape;949;p91"/>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950" name="Google Shape;950;p91"/>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951" name="Google Shape;951;p91"/>
          <p:cNvGrpSpPr/>
          <p:nvPr/>
        </p:nvGrpSpPr>
        <p:grpSpPr>
          <a:xfrm>
            <a:off x="7191542" y="1"/>
            <a:ext cx="5000459" cy="1425992"/>
            <a:chOff x="7191542" y="1"/>
            <a:chExt cx="5000459" cy="1425992"/>
          </a:xfrm>
        </p:grpSpPr>
        <p:pic>
          <p:nvPicPr>
            <p:cNvPr id="952" name="Google Shape;952;p91"/>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953" name="Google Shape;953;p91"/>
            <p:cNvGrpSpPr/>
            <p:nvPr/>
          </p:nvGrpSpPr>
          <p:grpSpPr>
            <a:xfrm>
              <a:off x="7191542" y="1"/>
              <a:ext cx="5000459" cy="1425992"/>
              <a:chOff x="7186272" y="0"/>
              <a:chExt cx="5005729" cy="1427495"/>
            </a:xfrm>
          </p:grpSpPr>
          <p:sp>
            <p:nvSpPr>
              <p:cNvPr id="954" name="Google Shape;954;p91"/>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55" name="Google Shape;955;p91"/>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956" name="Google Shape;956;p91"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2405671059"/>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lt1"/>
        </a:solidFill>
        <a:effectLst/>
      </p:bgPr>
    </p:bg>
    <p:spTree>
      <p:nvGrpSpPr>
        <p:cNvPr id="1" name="Shape 957"/>
        <p:cNvGrpSpPr/>
        <p:nvPr/>
      </p:nvGrpSpPr>
      <p:grpSpPr>
        <a:xfrm>
          <a:off x="0" y="0"/>
          <a:ext cx="0" cy="0"/>
          <a:chOff x="0" y="0"/>
          <a:chExt cx="0" cy="0"/>
        </a:xfrm>
      </p:grpSpPr>
      <p:sp>
        <p:nvSpPr>
          <p:cNvPr id="958" name="Google Shape;958;p92"/>
          <p:cNvSpPr/>
          <p:nvPr/>
        </p:nvSpPr>
        <p:spPr>
          <a:xfrm>
            <a:off x="0" y="0"/>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F3F6F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59" name="Google Shape;959;p92"/>
          <p:cNvSpPr/>
          <p:nvPr/>
        </p:nvSpPr>
        <p:spPr>
          <a:xfrm>
            <a:off x="2" y="5100849"/>
            <a:ext cx="7111365" cy="1757680"/>
          </a:xfrm>
          <a:custGeom>
            <a:avLst/>
            <a:gdLst/>
            <a:ahLst/>
            <a:cxnLst/>
            <a:rect l="l" t="t" r="r" b="b"/>
            <a:pathLst>
              <a:path w="7111365" h="1757679" extrusionOk="0">
                <a:moveTo>
                  <a:pt x="612238" y="72"/>
                </a:moveTo>
                <a:lnTo>
                  <a:pt x="558414" y="0"/>
                </a:lnTo>
                <a:lnTo>
                  <a:pt x="504455" y="346"/>
                </a:lnTo>
                <a:lnTo>
                  <a:pt x="450360" y="1116"/>
                </a:lnTo>
                <a:lnTo>
                  <a:pt x="396127" y="2315"/>
                </a:lnTo>
                <a:lnTo>
                  <a:pt x="341757" y="3949"/>
                </a:lnTo>
                <a:lnTo>
                  <a:pt x="292962" y="5809"/>
                </a:lnTo>
                <a:lnTo>
                  <a:pt x="244267" y="8061"/>
                </a:lnTo>
                <a:lnTo>
                  <a:pt x="195669" y="10711"/>
                </a:lnTo>
                <a:lnTo>
                  <a:pt x="147165" y="13764"/>
                </a:lnTo>
                <a:lnTo>
                  <a:pt x="98753" y="17223"/>
                </a:lnTo>
                <a:lnTo>
                  <a:pt x="50431" y="21096"/>
                </a:lnTo>
                <a:lnTo>
                  <a:pt x="0" y="25666"/>
                </a:lnTo>
                <a:lnTo>
                  <a:pt x="0" y="1757146"/>
                </a:lnTo>
                <a:lnTo>
                  <a:pt x="7110983" y="1757146"/>
                </a:lnTo>
                <a:lnTo>
                  <a:pt x="6700405" y="1636344"/>
                </a:lnTo>
                <a:lnTo>
                  <a:pt x="6607186" y="1607300"/>
                </a:lnTo>
                <a:lnTo>
                  <a:pt x="6467358" y="1562910"/>
                </a:lnTo>
                <a:lnTo>
                  <a:pt x="6327483" y="1517588"/>
                </a:lnTo>
                <a:lnTo>
                  <a:pt x="6187509" y="1471399"/>
                </a:lnTo>
                <a:lnTo>
                  <a:pt x="6000630" y="1408578"/>
                </a:lnTo>
                <a:lnTo>
                  <a:pt x="5766459" y="1328280"/>
                </a:lnTo>
                <a:lnTo>
                  <a:pt x="5484294" y="1229723"/>
                </a:lnTo>
                <a:lnTo>
                  <a:pt x="4285873" y="804446"/>
                </a:lnTo>
                <a:lnTo>
                  <a:pt x="3990553" y="701631"/>
                </a:lnTo>
                <a:lnTo>
                  <a:pt x="3741532" y="616526"/>
                </a:lnTo>
                <a:lnTo>
                  <a:pt x="3543643" y="550199"/>
                </a:lnTo>
                <a:lnTo>
                  <a:pt x="3449272" y="519263"/>
                </a:lnTo>
                <a:lnTo>
                  <a:pt x="3354639" y="488840"/>
                </a:lnTo>
                <a:lnTo>
                  <a:pt x="3259736" y="458969"/>
                </a:lnTo>
                <a:lnTo>
                  <a:pt x="3164554" y="429687"/>
                </a:lnTo>
                <a:lnTo>
                  <a:pt x="3069083" y="401033"/>
                </a:lnTo>
                <a:lnTo>
                  <a:pt x="2973315" y="373045"/>
                </a:lnTo>
                <a:lnTo>
                  <a:pt x="2877241" y="345760"/>
                </a:lnTo>
                <a:lnTo>
                  <a:pt x="2780851" y="319217"/>
                </a:lnTo>
                <a:lnTo>
                  <a:pt x="2684137" y="293454"/>
                </a:lnTo>
                <a:lnTo>
                  <a:pt x="2587089" y="268509"/>
                </a:lnTo>
                <a:lnTo>
                  <a:pt x="2489699" y="244419"/>
                </a:lnTo>
                <a:lnTo>
                  <a:pt x="2391957" y="221224"/>
                </a:lnTo>
                <a:lnTo>
                  <a:pt x="2293855" y="198961"/>
                </a:lnTo>
                <a:lnTo>
                  <a:pt x="2244665" y="188191"/>
                </a:lnTo>
                <a:lnTo>
                  <a:pt x="2195383" y="177668"/>
                </a:lnTo>
                <a:lnTo>
                  <a:pt x="2146005" y="167398"/>
                </a:lnTo>
                <a:lnTo>
                  <a:pt x="2096532" y="157384"/>
                </a:lnTo>
                <a:lnTo>
                  <a:pt x="2046962" y="147632"/>
                </a:lnTo>
                <a:lnTo>
                  <a:pt x="1997294" y="138146"/>
                </a:lnTo>
                <a:lnTo>
                  <a:pt x="1947526" y="128931"/>
                </a:lnTo>
                <a:lnTo>
                  <a:pt x="1897659" y="119992"/>
                </a:lnTo>
                <a:lnTo>
                  <a:pt x="1847690" y="111333"/>
                </a:lnTo>
                <a:lnTo>
                  <a:pt x="1797618" y="102960"/>
                </a:lnTo>
                <a:lnTo>
                  <a:pt x="1747443" y="94877"/>
                </a:lnTo>
                <a:lnTo>
                  <a:pt x="1697163" y="87089"/>
                </a:lnTo>
                <a:lnTo>
                  <a:pt x="1646777" y="79601"/>
                </a:lnTo>
                <a:lnTo>
                  <a:pt x="1596283" y="72417"/>
                </a:lnTo>
                <a:lnTo>
                  <a:pt x="1545682" y="65542"/>
                </a:lnTo>
                <a:lnTo>
                  <a:pt x="1494971" y="58981"/>
                </a:lnTo>
                <a:lnTo>
                  <a:pt x="1444150" y="52739"/>
                </a:lnTo>
                <a:lnTo>
                  <a:pt x="1393217" y="46821"/>
                </a:lnTo>
                <a:lnTo>
                  <a:pt x="1342172" y="41230"/>
                </a:lnTo>
                <a:lnTo>
                  <a:pt x="1291013" y="35972"/>
                </a:lnTo>
                <a:lnTo>
                  <a:pt x="1239738" y="31052"/>
                </a:lnTo>
                <a:lnTo>
                  <a:pt x="1188348" y="26475"/>
                </a:lnTo>
                <a:lnTo>
                  <a:pt x="1136840" y="22245"/>
                </a:lnTo>
                <a:lnTo>
                  <a:pt x="1085214" y="18367"/>
                </a:lnTo>
                <a:lnTo>
                  <a:pt x="1033469" y="14845"/>
                </a:lnTo>
                <a:lnTo>
                  <a:pt x="981602" y="11685"/>
                </a:lnTo>
                <a:lnTo>
                  <a:pt x="929614" y="8891"/>
                </a:lnTo>
                <a:lnTo>
                  <a:pt x="877504" y="6469"/>
                </a:lnTo>
                <a:lnTo>
                  <a:pt x="825269" y="4422"/>
                </a:lnTo>
                <a:lnTo>
                  <a:pt x="772909" y="2755"/>
                </a:lnTo>
                <a:lnTo>
                  <a:pt x="719484" y="1455"/>
                </a:lnTo>
                <a:lnTo>
                  <a:pt x="665927" y="559"/>
                </a:lnTo>
                <a:lnTo>
                  <a:pt x="612238" y="72"/>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960" name="Google Shape;960;p92"/>
          <p:cNvPicPr preferRelativeResize="0"/>
          <p:nvPr/>
        </p:nvPicPr>
        <p:blipFill rotWithShape="1">
          <a:blip r:embed="rId2">
            <a:alphaModFix/>
          </a:blip>
          <a:srcRect/>
          <a:stretch/>
        </p:blipFill>
        <p:spPr>
          <a:xfrm>
            <a:off x="0" y="5041899"/>
            <a:ext cx="12192000" cy="1816100"/>
          </a:xfrm>
          <a:prstGeom prst="rect">
            <a:avLst/>
          </a:prstGeom>
          <a:noFill/>
          <a:ln>
            <a:noFill/>
          </a:ln>
        </p:spPr>
      </p:pic>
      <p:sp>
        <p:nvSpPr>
          <p:cNvPr id="961" name="Google Shape;961;p92"/>
          <p:cNvSpPr/>
          <p:nvPr/>
        </p:nvSpPr>
        <p:spPr>
          <a:xfrm>
            <a:off x="1" y="5020055"/>
            <a:ext cx="12192000" cy="1838325"/>
          </a:xfrm>
          <a:custGeom>
            <a:avLst/>
            <a:gdLst/>
            <a:ahLst/>
            <a:cxnLst/>
            <a:rect l="l" t="t" r="r" b="b"/>
            <a:pathLst>
              <a:path w="12192000" h="1838325" extrusionOk="0">
                <a:moveTo>
                  <a:pt x="682693" y="0"/>
                </a:moveTo>
                <a:lnTo>
                  <a:pt x="631977" y="191"/>
                </a:lnTo>
                <a:lnTo>
                  <a:pt x="584149" y="737"/>
                </a:lnTo>
                <a:lnTo>
                  <a:pt x="536385" y="1641"/>
                </a:lnTo>
                <a:lnTo>
                  <a:pt x="488688" y="2908"/>
                </a:lnTo>
                <a:lnTo>
                  <a:pt x="441056" y="4541"/>
                </a:lnTo>
                <a:lnTo>
                  <a:pt x="393493" y="6547"/>
                </a:lnTo>
                <a:lnTo>
                  <a:pt x="345998" y="8929"/>
                </a:lnTo>
                <a:lnTo>
                  <a:pt x="0" y="38164"/>
                </a:lnTo>
                <a:lnTo>
                  <a:pt x="0" y="105627"/>
                </a:lnTo>
                <a:lnTo>
                  <a:pt x="50435" y="101057"/>
                </a:lnTo>
                <a:lnTo>
                  <a:pt x="98761" y="97184"/>
                </a:lnTo>
                <a:lnTo>
                  <a:pt x="147175" y="93724"/>
                </a:lnTo>
                <a:lnTo>
                  <a:pt x="195680" y="90672"/>
                </a:lnTo>
                <a:lnTo>
                  <a:pt x="244280" y="88022"/>
                </a:lnTo>
                <a:lnTo>
                  <a:pt x="292975" y="85770"/>
                </a:lnTo>
                <a:lnTo>
                  <a:pt x="341769" y="83910"/>
                </a:lnTo>
                <a:lnTo>
                  <a:pt x="394500" y="82318"/>
                </a:lnTo>
                <a:lnTo>
                  <a:pt x="447099" y="81134"/>
                </a:lnTo>
                <a:lnTo>
                  <a:pt x="499569" y="80355"/>
                </a:lnTo>
                <a:lnTo>
                  <a:pt x="551910" y="79975"/>
                </a:lnTo>
                <a:lnTo>
                  <a:pt x="604123" y="79990"/>
                </a:lnTo>
                <a:lnTo>
                  <a:pt x="656210" y="80395"/>
                </a:lnTo>
                <a:lnTo>
                  <a:pt x="708172" y="81187"/>
                </a:lnTo>
                <a:lnTo>
                  <a:pt x="760009" y="82360"/>
                </a:lnTo>
                <a:lnTo>
                  <a:pt x="811723" y="83909"/>
                </a:lnTo>
                <a:lnTo>
                  <a:pt x="863315" y="85830"/>
                </a:lnTo>
                <a:lnTo>
                  <a:pt x="914785" y="88119"/>
                </a:lnTo>
                <a:lnTo>
                  <a:pt x="966136" y="90771"/>
                </a:lnTo>
                <a:lnTo>
                  <a:pt x="1017368" y="93782"/>
                </a:lnTo>
                <a:lnTo>
                  <a:pt x="1068481" y="97146"/>
                </a:lnTo>
                <a:lnTo>
                  <a:pt x="1119478" y="100859"/>
                </a:lnTo>
                <a:lnTo>
                  <a:pt x="1170360" y="104917"/>
                </a:lnTo>
                <a:lnTo>
                  <a:pt x="1221127" y="109315"/>
                </a:lnTo>
                <a:lnTo>
                  <a:pt x="1271780" y="114049"/>
                </a:lnTo>
                <a:lnTo>
                  <a:pt x="1322321" y="119113"/>
                </a:lnTo>
                <a:lnTo>
                  <a:pt x="1372750" y="124504"/>
                </a:lnTo>
                <a:lnTo>
                  <a:pt x="1423070" y="130217"/>
                </a:lnTo>
                <a:lnTo>
                  <a:pt x="1473280" y="136247"/>
                </a:lnTo>
                <a:lnTo>
                  <a:pt x="1523382" y="142589"/>
                </a:lnTo>
                <a:lnTo>
                  <a:pt x="1573377" y="149239"/>
                </a:lnTo>
                <a:lnTo>
                  <a:pt x="1623266" y="156193"/>
                </a:lnTo>
                <a:lnTo>
                  <a:pt x="1673051" y="163446"/>
                </a:lnTo>
                <a:lnTo>
                  <a:pt x="1722731" y="170993"/>
                </a:lnTo>
                <a:lnTo>
                  <a:pt x="1772309" y="178830"/>
                </a:lnTo>
                <a:lnTo>
                  <a:pt x="1821786" y="186951"/>
                </a:lnTo>
                <a:lnTo>
                  <a:pt x="1871162" y="195354"/>
                </a:lnTo>
                <a:lnTo>
                  <a:pt x="1920438" y="204032"/>
                </a:lnTo>
                <a:lnTo>
                  <a:pt x="1969617" y="212982"/>
                </a:lnTo>
                <a:lnTo>
                  <a:pt x="2018698" y="222199"/>
                </a:lnTo>
                <a:lnTo>
                  <a:pt x="2067683" y="231677"/>
                </a:lnTo>
                <a:lnTo>
                  <a:pt x="2116573" y="241414"/>
                </a:lnTo>
                <a:lnTo>
                  <a:pt x="2165369" y="251404"/>
                </a:lnTo>
                <a:lnTo>
                  <a:pt x="2214072" y="261642"/>
                </a:lnTo>
                <a:lnTo>
                  <a:pt x="2262683" y="272124"/>
                </a:lnTo>
                <a:lnTo>
                  <a:pt x="2359634" y="293801"/>
                </a:lnTo>
                <a:lnTo>
                  <a:pt x="2456232" y="316400"/>
                </a:lnTo>
                <a:lnTo>
                  <a:pt x="2552484" y="339883"/>
                </a:lnTo>
                <a:lnTo>
                  <a:pt x="2648399" y="364213"/>
                </a:lnTo>
                <a:lnTo>
                  <a:pt x="2743986" y="389354"/>
                </a:lnTo>
                <a:lnTo>
                  <a:pt x="2839253" y="415270"/>
                </a:lnTo>
                <a:lnTo>
                  <a:pt x="2934210" y="441923"/>
                </a:lnTo>
                <a:lnTo>
                  <a:pt x="3028865" y="469277"/>
                </a:lnTo>
                <a:lnTo>
                  <a:pt x="3123226" y="497296"/>
                </a:lnTo>
                <a:lnTo>
                  <a:pt x="3217303" y="525943"/>
                </a:lnTo>
                <a:lnTo>
                  <a:pt x="3311104" y="555181"/>
                </a:lnTo>
                <a:lnTo>
                  <a:pt x="3404637" y="584973"/>
                </a:lnTo>
                <a:lnTo>
                  <a:pt x="3497912" y="615284"/>
                </a:lnTo>
                <a:lnTo>
                  <a:pt x="3590937" y="646075"/>
                </a:lnTo>
                <a:lnTo>
                  <a:pt x="3791774" y="713748"/>
                </a:lnTo>
                <a:lnTo>
                  <a:pt x="4040254" y="799025"/>
                </a:lnTo>
                <a:lnTo>
                  <a:pt x="4334988" y="901968"/>
                </a:lnTo>
                <a:lnTo>
                  <a:pt x="5625866" y="1359840"/>
                </a:lnTo>
                <a:lnTo>
                  <a:pt x="5907371" y="1457295"/>
                </a:lnTo>
                <a:lnTo>
                  <a:pt x="6094441" y="1520802"/>
                </a:lnTo>
                <a:lnTo>
                  <a:pt x="6281177" y="1582959"/>
                </a:lnTo>
                <a:lnTo>
                  <a:pt x="6421085" y="1628599"/>
                </a:lnTo>
                <a:lnTo>
                  <a:pt x="6560929" y="1673327"/>
                </a:lnTo>
                <a:lnTo>
                  <a:pt x="6700761" y="1717079"/>
                </a:lnTo>
                <a:lnTo>
                  <a:pt x="7111365" y="1837945"/>
                </a:lnTo>
                <a:lnTo>
                  <a:pt x="12192000" y="1837945"/>
                </a:lnTo>
                <a:lnTo>
                  <a:pt x="12192000" y="1008838"/>
                </a:lnTo>
                <a:lnTo>
                  <a:pt x="12147976" y="1027873"/>
                </a:lnTo>
                <a:lnTo>
                  <a:pt x="12103695" y="1046580"/>
                </a:lnTo>
                <a:lnTo>
                  <a:pt x="12059162" y="1064960"/>
                </a:lnTo>
                <a:lnTo>
                  <a:pt x="12014382" y="1083015"/>
                </a:lnTo>
                <a:lnTo>
                  <a:pt x="11969360" y="1100744"/>
                </a:lnTo>
                <a:lnTo>
                  <a:pt x="11924100" y="1118147"/>
                </a:lnTo>
                <a:lnTo>
                  <a:pt x="11878609" y="1135227"/>
                </a:lnTo>
                <a:lnTo>
                  <a:pt x="11832891" y="1151982"/>
                </a:lnTo>
                <a:lnTo>
                  <a:pt x="11786951" y="1168414"/>
                </a:lnTo>
                <a:lnTo>
                  <a:pt x="11740793" y="1184523"/>
                </a:lnTo>
                <a:lnTo>
                  <a:pt x="11694424" y="1200309"/>
                </a:lnTo>
                <a:lnTo>
                  <a:pt x="11647847" y="1215774"/>
                </a:lnTo>
                <a:lnTo>
                  <a:pt x="11601068" y="1230917"/>
                </a:lnTo>
                <a:lnTo>
                  <a:pt x="11554093" y="1245740"/>
                </a:lnTo>
                <a:lnTo>
                  <a:pt x="11506925" y="1260242"/>
                </a:lnTo>
                <a:lnTo>
                  <a:pt x="11459569" y="1274425"/>
                </a:lnTo>
                <a:lnTo>
                  <a:pt x="11412032" y="1288288"/>
                </a:lnTo>
                <a:lnTo>
                  <a:pt x="11364318" y="1301833"/>
                </a:lnTo>
                <a:lnTo>
                  <a:pt x="11316431" y="1315060"/>
                </a:lnTo>
                <a:lnTo>
                  <a:pt x="11268377" y="1327969"/>
                </a:lnTo>
                <a:lnTo>
                  <a:pt x="11220161" y="1340561"/>
                </a:lnTo>
                <a:lnTo>
                  <a:pt x="11171788" y="1352836"/>
                </a:lnTo>
                <a:lnTo>
                  <a:pt x="11123263" y="1364796"/>
                </a:lnTo>
                <a:lnTo>
                  <a:pt x="11074590" y="1376440"/>
                </a:lnTo>
                <a:lnTo>
                  <a:pt x="11025776" y="1387769"/>
                </a:lnTo>
                <a:lnTo>
                  <a:pt x="10976824" y="1398783"/>
                </a:lnTo>
                <a:lnTo>
                  <a:pt x="10927740" y="1409484"/>
                </a:lnTo>
                <a:lnTo>
                  <a:pt x="10878528" y="1419872"/>
                </a:lnTo>
                <a:lnTo>
                  <a:pt x="10829194" y="1429946"/>
                </a:lnTo>
                <a:lnTo>
                  <a:pt x="10779744" y="1439709"/>
                </a:lnTo>
                <a:lnTo>
                  <a:pt x="10730180" y="1449159"/>
                </a:lnTo>
                <a:lnTo>
                  <a:pt x="10680510" y="1458299"/>
                </a:lnTo>
                <a:lnTo>
                  <a:pt x="10630737" y="1467128"/>
                </a:lnTo>
                <a:lnTo>
                  <a:pt x="10580867" y="1475646"/>
                </a:lnTo>
                <a:lnTo>
                  <a:pt x="10530905" y="1483856"/>
                </a:lnTo>
                <a:lnTo>
                  <a:pt x="10480855" y="1491756"/>
                </a:lnTo>
                <a:lnTo>
                  <a:pt x="10430723" y="1499347"/>
                </a:lnTo>
                <a:lnTo>
                  <a:pt x="10380514" y="1506631"/>
                </a:lnTo>
                <a:lnTo>
                  <a:pt x="10330232" y="1513607"/>
                </a:lnTo>
                <a:lnTo>
                  <a:pt x="10279883" y="1520276"/>
                </a:lnTo>
                <a:lnTo>
                  <a:pt x="10229472" y="1526638"/>
                </a:lnTo>
                <a:lnTo>
                  <a:pt x="10179004" y="1532695"/>
                </a:lnTo>
                <a:lnTo>
                  <a:pt x="10128483" y="1538447"/>
                </a:lnTo>
                <a:lnTo>
                  <a:pt x="10077914" y="1543893"/>
                </a:lnTo>
                <a:lnTo>
                  <a:pt x="10027304" y="1549036"/>
                </a:lnTo>
                <a:lnTo>
                  <a:pt x="9976655" y="1553875"/>
                </a:lnTo>
                <a:lnTo>
                  <a:pt x="9925975" y="1558410"/>
                </a:lnTo>
                <a:lnTo>
                  <a:pt x="9875267" y="1562643"/>
                </a:lnTo>
                <a:lnTo>
                  <a:pt x="9824537" y="1566574"/>
                </a:lnTo>
                <a:lnTo>
                  <a:pt x="9773789" y="1570203"/>
                </a:lnTo>
                <a:lnTo>
                  <a:pt x="9723029" y="1573531"/>
                </a:lnTo>
                <a:lnTo>
                  <a:pt x="9672261" y="1576558"/>
                </a:lnTo>
                <a:lnTo>
                  <a:pt x="9621491" y="1579285"/>
                </a:lnTo>
                <a:lnTo>
                  <a:pt x="9570724" y="1581713"/>
                </a:lnTo>
                <a:lnTo>
                  <a:pt x="9519964" y="1583842"/>
                </a:lnTo>
                <a:lnTo>
                  <a:pt x="9469216" y="1585673"/>
                </a:lnTo>
                <a:lnTo>
                  <a:pt x="9418487" y="1587206"/>
                </a:lnTo>
                <a:lnTo>
                  <a:pt x="9367779" y="1588441"/>
                </a:lnTo>
                <a:lnTo>
                  <a:pt x="9317099" y="1589380"/>
                </a:lnTo>
                <a:lnTo>
                  <a:pt x="9266452" y="1590022"/>
                </a:lnTo>
                <a:lnTo>
                  <a:pt x="9215842" y="1590369"/>
                </a:lnTo>
                <a:lnTo>
                  <a:pt x="9165275" y="1590420"/>
                </a:lnTo>
                <a:lnTo>
                  <a:pt x="9114755" y="1590177"/>
                </a:lnTo>
                <a:lnTo>
                  <a:pt x="9064287" y="1589639"/>
                </a:lnTo>
                <a:lnTo>
                  <a:pt x="9013877" y="1588808"/>
                </a:lnTo>
                <a:lnTo>
                  <a:pt x="8963530" y="1587684"/>
                </a:lnTo>
                <a:lnTo>
                  <a:pt x="8913250" y="1586267"/>
                </a:lnTo>
                <a:lnTo>
                  <a:pt x="8863042" y="1584559"/>
                </a:lnTo>
                <a:lnTo>
                  <a:pt x="8812912" y="1582559"/>
                </a:lnTo>
                <a:lnTo>
                  <a:pt x="8762864" y="1580267"/>
                </a:lnTo>
                <a:lnTo>
                  <a:pt x="8712904" y="1577686"/>
                </a:lnTo>
                <a:lnTo>
                  <a:pt x="8663036" y="1574814"/>
                </a:lnTo>
                <a:lnTo>
                  <a:pt x="8613265" y="1571654"/>
                </a:lnTo>
                <a:lnTo>
                  <a:pt x="8563597" y="1568204"/>
                </a:lnTo>
                <a:lnTo>
                  <a:pt x="8514036" y="1564466"/>
                </a:lnTo>
                <a:lnTo>
                  <a:pt x="8464588" y="1560440"/>
                </a:lnTo>
                <a:lnTo>
                  <a:pt x="8415256" y="1556128"/>
                </a:lnTo>
                <a:lnTo>
                  <a:pt x="8366048" y="1551528"/>
                </a:lnTo>
                <a:lnTo>
                  <a:pt x="8316966" y="1546642"/>
                </a:lnTo>
                <a:lnTo>
                  <a:pt x="8268017" y="1541471"/>
                </a:lnTo>
                <a:lnTo>
                  <a:pt x="8219205" y="1536015"/>
                </a:lnTo>
                <a:lnTo>
                  <a:pt x="8170536" y="1530274"/>
                </a:lnTo>
                <a:lnTo>
                  <a:pt x="8122014" y="1524249"/>
                </a:lnTo>
                <a:lnTo>
                  <a:pt x="8073644" y="1517940"/>
                </a:lnTo>
                <a:lnTo>
                  <a:pt x="8025431" y="1511349"/>
                </a:lnTo>
                <a:lnTo>
                  <a:pt x="7977381" y="1504475"/>
                </a:lnTo>
                <a:lnTo>
                  <a:pt x="7929498" y="1497319"/>
                </a:lnTo>
                <a:lnTo>
                  <a:pt x="7881788" y="1489882"/>
                </a:lnTo>
                <a:lnTo>
                  <a:pt x="7834254" y="1482164"/>
                </a:lnTo>
                <a:lnTo>
                  <a:pt x="7786903" y="1474166"/>
                </a:lnTo>
                <a:lnTo>
                  <a:pt x="7738126" y="1465660"/>
                </a:lnTo>
                <a:lnTo>
                  <a:pt x="7640491" y="1448021"/>
                </a:lnTo>
                <a:lnTo>
                  <a:pt x="7542751" y="1429573"/>
                </a:lnTo>
                <a:lnTo>
                  <a:pt x="7444910" y="1410348"/>
                </a:lnTo>
                <a:lnTo>
                  <a:pt x="7346973" y="1390379"/>
                </a:lnTo>
                <a:lnTo>
                  <a:pt x="7248943" y="1369697"/>
                </a:lnTo>
                <a:lnTo>
                  <a:pt x="7150826" y="1348335"/>
                </a:lnTo>
                <a:lnTo>
                  <a:pt x="7052624" y="1326325"/>
                </a:lnTo>
                <a:lnTo>
                  <a:pt x="6954344" y="1303699"/>
                </a:lnTo>
                <a:lnTo>
                  <a:pt x="6855988" y="1280488"/>
                </a:lnTo>
                <a:lnTo>
                  <a:pt x="6757561" y="1256726"/>
                </a:lnTo>
                <a:lnTo>
                  <a:pt x="6609797" y="1220118"/>
                </a:lnTo>
                <a:lnTo>
                  <a:pt x="6461898" y="1182449"/>
                </a:lnTo>
                <a:lnTo>
                  <a:pt x="6313878" y="1143828"/>
                </a:lnTo>
                <a:lnTo>
                  <a:pt x="6116354" y="1091037"/>
                </a:lnTo>
                <a:lnTo>
                  <a:pt x="5918674" y="1037003"/>
                </a:lnTo>
                <a:lnTo>
                  <a:pt x="5671408" y="968101"/>
                </a:lnTo>
                <a:lnTo>
                  <a:pt x="4632326" y="673191"/>
                </a:lnTo>
                <a:lnTo>
                  <a:pt x="4335739" y="590761"/>
                </a:lnTo>
                <a:lnTo>
                  <a:pt x="4138197" y="537088"/>
                </a:lnTo>
                <a:lnTo>
                  <a:pt x="3940841" y="484740"/>
                </a:lnTo>
                <a:lnTo>
                  <a:pt x="3792966" y="446503"/>
                </a:lnTo>
                <a:lnTo>
                  <a:pt x="3645230" y="409263"/>
                </a:lnTo>
                <a:lnTo>
                  <a:pt x="3497647" y="373130"/>
                </a:lnTo>
                <a:lnTo>
                  <a:pt x="3399350" y="349710"/>
                </a:lnTo>
                <a:lnTo>
                  <a:pt x="3301131" y="326862"/>
                </a:lnTo>
                <a:lnTo>
                  <a:pt x="3202995" y="304617"/>
                </a:lnTo>
                <a:lnTo>
                  <a:pt x="3104947" y="283009"/>
                </a:lnTo>
                <a:lnTo>
                  <a:pt x="3006989" y="262069"/>
                </a:lnTo>
                <a:lnTo>
                  <a:pt x="2909128" y="241830"/>
                </a:lnTo>
                <a:lnTo>
                  <a:pt x="2811366" y="222323"/>
                </a:lnTo>
                <a:lnTo>
                  <a:pt x="2713708" y="203581"/>
                </a:lnTo>
                <a:lnTo>
                  <a:pt x="2616159" y="185635"/>
                </a:lnTo>
                <a:lnTo>
                  <a:pt x="2518722" y="168518"/>
                </a:lnTo>
                <a:lnTo>
                  <a:pt x="2421402" y="152263"/>
                </a:lnTo>
                <a:lnTo>
                  <a:pt x="2324204" y="136900"/>
                </a:lnTo>
                <a:lnTo>
                  <a:pt x="2227131" y="122463"/>
                </a:lnTo>
                <a:lnTo>
                  <a:pt x="2130188" y="108983"/>
                </a:lnTo>
                <a:lnTo>
                  <a:pt x="2033378" y="96492"/>
                </a:lnTo>
                <a:lnTo>
                  <a:pt x="1936708" y="85023"/>
                </a:lnTo>
                <a:lnTo>
                  <a:pt x="1888425" y="79682"/>
                </a:lnTo>
                <a:lnTo>
                  <a:pt x="1840179" y="74608"/>
                </a:lnTo>
                <a:lnTo>
                  <a:pt x="1791970" y="69805"/>
                </a:lnTo>
                <a:lnTo>
                  <a:pt x="1743798" y="65278"/>
                </a:lnTo>
                <a:lnTo>
                  <a:pt x="1695663" y="61030"/>
                </a:lnTo>
                <a:lnTo>
                  <a:pt x="1647567" y="57066"/>
                </a:lnTo>
                <a:lnTo>
                  <a:pt x="1599510" y="53390"/>
                </a:lnTo>
                <a:lnTo>
                  <a:pt x="1551492" y="50004"/>
                </a:lnTo>
                <a:lnTo>
                  <a:pt x="1503514" y="46915"/>
                </a:lnTo>
                <a:lnTo>
                  <a:pt x="1451727" y="41426"/>
                </a:lnTo>
                <a:lnTo>
                  <a:pt x="1400000" y="36255"/>
                </a:lnTo>
                <a:lnTo>
                  <a:pt x="1348336" y="31407"/>
                </a:lnTo>
                <a:lnTo>
                  <a:pt x="1296735" y="26886"/>
                </a:lnTo>
                <a:lnTo>
                  <a:pt x="1245197" y="22697"/>
                </a:lnTo>
                <a:lnTo>
                  <a:pt x="1193723" y="18846"/>
                </a:lnTo>
                <a:lnTo>
                  <a:pt x="1142315" y="15337"/>
                </a:lnTo>
                <a:lnTo>
                  <a:pt x="1090973" y="12176"/>
                </a:lnTo>
                <a:lnTo>
                  <a:pt x="1039697" y="9368"/>
                </a:lnTo>
                <a:lnTo>
                  <a:pt x="988488" y="6917"/>
                </a:lnTo>
                <a:lnTo>
                  <a:pt x="937348" y="4828"/>
                </a:lnTo>
                <a:lnTo>
                  <a:pt x="886276" y="3107"/>
                </a:lnTo>
                <a:lnTo>
                  <a:pt x="835274" y="1759"/>
                </a:lnTo>
                <a:lnTo>
                  <a:pt x="784343" y="788"/>
                </a:lnTo>
                <a:lnTo>
                  <a:pt x="733482" y="200"/>
                </a:lnTo>
                <a:lnTo>
                  <a:pt x="682693" y="0"/>
                </a:lnTo>
                <a:close/>
              </a:path>
            </a:pathLst>
          </a:custGeom>
          <a:solidFill>
            <a:srgbClr val="1C488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962" name="Google Shape;962;p92"/>
          <p:cNvPicPr preferRelativeResize="0"/>
          <p:nvPr/>
        </p:nvPicPr>
        <p:blipFill rotWithShape="1">
          <a:blip r:embed="rId3">
            <a:alphaModFix/>
          </a:blip>
          <a:srcRect/>
          <a:stretch/>
        </p:blipFill>
        <p:spPr>
          <a:xfrm>
            <a:off x="313956" y="5564123"/>
            <a:ext cx="2025383" cy="911351"/>
          </a:xfrm>
          <a:prstGeom prst="rect">
            <a:avLst/>
          </a:prstGeom>
          <a:noFill/>
          <a:ln>
            <a:noFill/>
          </a:ln>
        </p:spPr>
      </p:pic>
      <p:sp>
        <p:nvSpPr>
          <p:cNvPr id="963" name="Google Shape;963;p92"/>
          <p:cNvSpPr/>
          <p:nvPr/>
        </p:nvSpPr>
        <p:spPr>
          <a:xfrm>
            <a:off x="1520189" y="2812542"/>
            <a:ext cx="2286000" cy="0"/>
          </a:xfrm>
          <a:custGeom>
            <a:avLst/>
            <a:gdLst/>
            <a:ahLst/>
            <a:cxnLst/>
            <a:rect l="l" t="t" r="r" b="b"/>
            <a:pathLst>
              <a:path w="2286000" h="120000" extrusionOk="0">
                <a:moveTo>
                  <a:pt x="0" y="0"/>
                </a:moveTo>
                <a:lnTo>
                  <a:pt x="2286000" y="0"/>
                </a:lnTo>
              </a:path>
            </a:pathLst>
          </a:custGeom>
          <a:noFill/>
          <a:ln w="32000" cap="flat" cmpd="sng">
            <a:solidFill>
              <a:srgbClr val="F58366"/>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64" name="Google Shape;964;p92"/>
          <p:cNvSpPr txBox="1">
            <a:spLocks noGrp="1"/>
          </p:cNvSpPr>
          <p:nvPr>
            <p:ph type="ctrTitle"/>
          </p:nvPr>
        </p:nvSpPr>
        <p:spPr>
          <a:xfrm>
            <a:off x="471690" y="493920"/>
            <a:ext cx="11248618" cy="574040"/>
          </a:xfrm>
          <a:prstGeom prst="rect">
            <a:avLst/>
          </a:prstGeom>
          <a:noFill/>
          <a:ln>
            <a:noFill/>
          </a:ln>
        </p:spPr>
        <p:txBody>
          <a:bodyPr spcFirstLastPara="1" wrap="square" lIns="0" tIns="0" rIns="0" bIns="0" anchor="ctr" anchorCtr="0">
            <a:spAutoFit/>
          </a:bodyPr>
          <a:lstStyle>
            <a:lvl1pPr lvl="0" algn="l">
              <a:lnSpc>
                <a:spcPct val="100000"/>
              </a:lnSpc>
              <a:spcBef>
                <a:spcPts val="0"/>
              </a:spcBef>
              <a:spcAft>
                <a:spcPts val="0"/>
              </a:spcAft>
              <a:buClr>
                <a:schemeClr val="dk1"/>
              </a:buClr>
              <a:buSzPts val="3600"/>
              <a:buFont typeface="Calibri"/>
              <a:buNone/>
              <a:defRPr b="0" i="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5" name="Google Shape;965;p92"/>
          <p:cNvSpPr txBox="1">
            <a:spLocks noGrp="1"/>
          </p:cNvSpPr>
          <p:nvPr>
            <p:ph type="subTitle" idx="1"/>
          </p:nvPr>
        </p:nvSpPr>
        <p:spPr>
          <a:xfrm>
            <a:off x="1828800" y="3840480"/>
            <a:ext cx="8534400" cy="1714500"/>
          </a:xfrm>
          <a:prstGeom prst="rect">
            <a:avLst/>
          </a:prstGeom>
          <a:noFill/>
          <a:ln>
            <a:noFill/>
          </a:ln>
        </p:spPr>
        <p:txBody>
          <a:bodyPr spcFirstLastPara="1" wrap="square" lIns="0" tIns="0" rIns="0" bIns="0" anchor="t" anchorCtr="0">
            <a:spAutoFit/>
          </a:bodyPr>
          <a:lstStyle>
            <a:lvl1pPr lvl="0" algn="l">
              <a:lnSpc>
                <a:spcPct val="100000"/>
              </a:lnSpc>
              <a:spcBef>
                <a:spcPts val="1000"/>
              </a:spcBef>
              <a:spcAft>
                <a:spcPts val="0"/>
              </a:spcAft>
              <a:buSzPts val="2400"/>
              <a:buChar char="•"/>
              <a:defRPr/>
            </a:lvl1pPr>
            <a:lvl2pPr lvl="1" algn="l">
              <a:lnSpc>
                <a:spcPct val="100000"/>
              </a:lnSpc>
              <a:spcBef>
                <a:spcPts val="1000"/>
              </a:spcBef>
              <a:spcAft>
                <a:spcPts val="0"/>
              </a:spcAft>
              <a:buSzPts val="1800"/>
              <a:buChar char="•"/>
              <a:defRPr/>
            </a:lvl2pPr>
            <a:lvl3pPr lvl="2" algn="l">
              <a:lnSpc>
                <a:spcPct val="100000"/>
              </a:lnSpc>
              <a:spcBef>
                <a:spcPts val="1000"/>
              </a:spcBef>
              <a:spcAft>
                <a:spcPts val="0"/>
              </a:spcAft>
              <a:buSzPts val="1800"/>
              <a:buChar char="•"/>
              <a:defRPr/>
            </a:lvl3pPr>
            <a:lvl4pPr lvl="3" algn="l">
              <a:lnSpc>
                <a:spcPct val="100000"/>
              </a:lnSpc>
              <a:spcBef>
                <a:spcPts val="1000"/>
              </a:spcBef>
              <a:spcAft>
                <a:spcPts val="0"/>
              </a:spcAft>
              <a:buSzPts val="1800"/>
              <a:buChar char="•"/>
              <a:defRPr/>
            </a:lvl4pPr>
            <a:lvl5pPr lvl="4" algn="l">
              <a:lnSpc>
                <a:spcPct val="100000"/>
              </a:lnSpc>
              <a:spcBef>
                <a:spcPts val="1000"/>
              </a:spcBef>
              <a:spcAft>
                <a:spcPts val="0"/>
              </a:spcAft>
              <a:buSzPts val="1800"/>
              <a:buChar char="•"/>
              <a:defRPr/>
            </a:lvl5pPr>
            <a:lvl6pPr lvl="5" algn="l">
              <a:lnSpc>
                <a:spcPct val="90000"/>
              </a:lnSpc>
              <a:spcBef>
                <a:spcPts val="10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966" name="Google Shape;966;p92"/>
          <p:cNvSpPr txBox="1">
            <a:spLocks noGrp="1"/>
          </p:cNvSpPr>
          <p:nvPr>
            <p:ph type="ftr" idx="11"/>
          </p:nvPr>
        </p:nvSpPr>
        <p:spPr>
          <a:xfrm>
            <a:off x="609600" y="6356350"/>
            <a:ext cx="4114800"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solidFill>
                  <a:srgbClr val="919497"/>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7" name="Google Shape;967;p92"/>
          <p:cNvSpPr txBox="1">
            <a:spLocks noGrp="1"/>
          </p:cNvSpPr>
          <p:nvPr>
            <p:ph type="dt" idx="10"/>
          </p:nvPr>
        </p:nvSpPr>
        <p:spPr>
          <a:xfrm>
            <a:off x="0" y="0"/>
            <a:ext cx="3000000" cy="30000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1800">
                <a:solidFill>
                  <a:srgbClr val="919497"/>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68" name="Google Shape;968;p92"/>
          <p:cNvSpPr txBox="1">
            <a:spLocks noGrp="1"/>
          </p:cNvSpPr>
          <p:nvPr>
            <p:ph type="sldNum" idx="12"/>
          </p:nvPr>
        </p:nvSpPr>
        <p:spPr>
          <a:xfrm>
            <a:off x="8839200" y="6356350"/>
            <a:ext cx="2743200" cy="365125"/>
          </a:xfrm>
          <a:prstGeom prst="rect">
            <a:avLst/>
          </a:prstGeom>
          <a:noFill/>
          <a:ln>
            <a:noFill/>
          </a:ln>
        </p:spPr>
        <p:txBody>
          <a:bodyPr spcFirstLastPara="1" wrap="square" lIns="0" tIns="0" rIns="0" bIns="0" anchor="ctr" anchorCtr="0">
            <a:noAutofit/>
          </a:bodyPr>
          <a:lstStyle>
            <a:lvl1pPr marL="38100" marR="0" lvl="0" indent="0" algn="r">
              <a:lnSpc>
                <a:spcPct val="118750"/>
              </a:lnSpc>
              <a:spcBef>
                <a:spcPts val="0"/>
              </a:spcBef>
              <a:buNone/>
              <a:defRPr sz="1200" b="0" i="0">
                <a:solidFill>
                  <a:srgbClr val="929599"/>
                </a:solidFill>
                <a:latin typeface="Arial"/>
                <a:ea typeface="Arial"/>
                <a:cs typeface="Arial"/>
                <a:sym typeface="Arial"/>
              </a:defRPr>
            </a:lvl1pPr>
            <a:lvl2pPr marL="38100" marR="0" lvl="1" indent="0" algn="r">
              <a:lnSpc>
                <a:spcPct val="118750"/>
              </a:lnSpc>
              <a:spcBef>
                <a:spcPts val="0"/>
              </a:spcBef>
              <a:buNone/>
              <a:defRPr sz="1200" b="0" i="0">
                <a:solidFill>
                  <a:srgbClr val="929599"/>
                </a:solidFill>
                <a:latin typeface="Arial"/>
                <a:ea typeface="Arial"/>
                <a:cs typeface="Arial"/>
                <a:sym typeface="Arial"/>
              </a:defRPr>
            </a:lvl2pPr>
            <a:lvl3pPr marL="38100" marR="0" lvl="2" indent="0" algn="r">
              <a:lnSpc>
                <a:spcPct val="118750"/>
              </a:lnSpc>
              <a:spcBef>
                <a:spcPts val="0"/>
              </a:spcBef>
              <a:buNone/>
              <a:defRPr sz="1200" b="0" i="0">
                <a:solidFill>
                  <a:srgbClr val="929599"/>
                </a:solidFill>
                <a:latin typeface="Arial"/>
                <a:ea typeface="Arial"/>
                <a:cs typeface="Arial"/>
                <a:sym typeface="Arial"/>
              </a:defRPr>
            </a:lvl3pPr>
            <a:lvl4pPr marL="38100" marR="0" lvl="3" indent="0" algn="r">
              <a:lnSpc>
                <a:spcPct val="118750"/>
              </a:lnSpc>
              <a:spcBef>
                <a:spcPts val="0"/>
              </a:spcBef>
              <a:buNone/>
              <a:defRPr sz="1200" b="0" i="0">
                <a:solidFill>
                  <a:srgbClr val="929599"/>
                </a:solidFill>
                <a:latin typeface="Arial"/>
                <a:ea typeface="Arial"/>
                <a:cs typeface="Arial"/>
                <a:sym typeface="Arial"/>
              </a:defRPr>
            </a:lvl4pPr>
            <a:lvl5pPr marL="38100" marR="0" lvl="4" indent="0" algn="r">
              <a:lnSpc>
                <a:spcPct val="118750"/>
              </a:lnSpc>
              <a:spcBef>
                <a:spcPts val="0"/>
              </a:spcBef>
              <a:buNone/>
              <a:defRPr sz="1200" b="0" i="0">
                <a:solidFill>
                  <a:srgbClr val="929599"/>
                </a:solidFill>
                <a:latin typeface="Arial"/>
                <a:ea typeface="Arial"/>
                <a:cs typeface="Arial"/>
                <a:sym typeface="Arial"/>
              </a:defRPr>
            </a:lvl5pPr>
            <a:lvl6pPr marL="38100" marR="0" lvl="5" indent="0" algn="r">
              <a:lnSpc>
                <a:spcPct val="118750"/>
              </a:lnSpc>
              <a:spcBef>
                <a:spcPts val="0"/>
              </a:spcBef>
              <a:buNone/>
              <a:defRPr sz="1200" b="0" i="0">
                <a:solidFill>
                  <a:srgbClr val="929599"/>
                </a:solidFill>
                <a:latin typeface="Arial"/>
                <a:ea typeface="Arial"/>
                <a:cs typeface="Arial"/>
                <a:sym typeface="Arial"/>
              </a:defRPr>
            </a:lvl6pPr>
            <a:lvl7pPr marL="38100" marR="0" lvl="6" indent="0" algn="r">
              <a:lnSpc>
                <a:spcPct val="118750"/>
              </a:lnSpc>
              <a:spcBef>
                <a:spcPts val="0"/>
              </a:spcBef>
              <a:buNone/>
              <a:defRPr sz="1200" b="0" i="0">
                <a:solidFill>
                  <a:srgbClr val="929599"/>
                </a:solidFill>
                <a:latin typeface="Arial"/>
                <a:ea typeface="Arial"/>
                <a:cs typeface="Arial"/>
                <a:sym typeface="Arial"/>
              </a:defRPr>
            </a:lvl7pPr>
            <a:lvl8pPr marL="38100" marR="0" lvl="7" indent="0" algn="r">
              <a:lnSpc>
                <a:spcPct val="118750"/>
              </a:lnSpc>
              <a:spcBef>
                <a:spcPts val="0"/>
              </a:spcBef>
              <a:buNone/>
              <a:defRPr sz="1200" b="0" i="0">
                <a:solidFill>
                  <a:srgbClr val="929599"/>
                </a:solidFill>
                <a:latin typeface="Arial"/>
                <a:ea typeface="Arial"/>
                <a:cs typeface="Arial"/>
                <a:sym typeface="Arial"/>
              </a:defRPr>
            </a:lvl8pPr>
            <a:lvl9pPr marL="38100" marR="0" lvl="8" indent="0" algn="r">
              <a:lnSpc>
                <a:spcPct val="118750"/>
              </a:lnSpc>
              <a:spcBef>
                <a:spcPts val="0"/>
              </a:spcBef>
              <a:buNone/>
              <a:defRPr sz="1200" b="0" i="0">
                <a:solidFill>
                  <a:srgbClr val="929599"/>
                </a:solidFill>
                <a:latin typeface="Arial"/>
                <a:ea typeface="Arial"/>
                <a:cs typeface="Arial"/>
                <a:sym typeface="Arial"/>
              </a:defRPr>
            </a:lvl9pPr>
          </a:lstStyle>
          <a:p>
            <a:pPr marL="3810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42515071"/>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matchingName="2_Quotation">
  <p:cSld name="4_Quotation">
    <p:spTree>
      <p:nvGrpSpPr>
        <p:cNvPr id="1" name="Shape 969"/>
        <p:cNvGrpSpPr/>
        <p:nvPr/>
      </p:nvGrpSpPr>
      <p:grpSpPr>
        <a:xfrm>
          <a:off x="0" y="0"/>
          <a:ext cx="0" cy="0"/>
          <a:chOff x="0" y="0"/>
          <a:chExt cx="0" cy="0"/>
        </a:xfrm>
      </p:grpSpPr>
      <p:sp>
        <p:nvSpPr>
          <p:cNvPr id="970" name="Google Shape;970;p93"/>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71" name="Google Shape;971;p93"/>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2" name="Google Shape;972;p93"/>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3" name="Google Shape;973;p93"/>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974" name="Google Shape;974;p9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975" name="Google Shape;975;p93"/>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976" name="Google Shape;976;p93"/>
          <p:cNvGrpSpPr/>
          <p:nvPr/>
        </p:nvGrpSpPr>
        <p:grpSpPr>
          <a:xfrm>
            <a:off x="7191542" y="1"/>
            <a:ext cx="5000459" cy="1425992"/>
            <a:chOff x="7191542" y="1"/>
            <a:chExt cx="5000459" cy="1425992"/>
          </a:xfrm>
        </p:grpSpPr>
        <p:pic>
          <p:nvPicPr>
            <p:cNvPr id="977" name="Google Shape;977;p9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978" name="Google Shape;978;p93"/>
            <p:cNvGrpSpPr/>
            <p:nvPr/>
          </p:nvGrpSpPr>
          <p:grpSpPr>
            <a:xfrm>
              <a:off x="7191542" y="1"/>
              <a:ext cx="5000459" cy="1425992"/>
              <a:chOff x="7186272" y="0"/>
              <a:chExt cx="5005729" cy="1427495"/>
            </a:xfrm>
          </p:grpSpPr>
          <p:sp>
            <p:nvSpPr>
              <p:cNvPr id="979" name="Google Shape;979;p9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80" name="Google Shape;980;p9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981" name="Google Shape;981;p93"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53761168"/>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matchingName="Cover">
  <p:cSld name="1_Cover">
    <p:spTree>
      <p:nvGrpSpPr>
        <p:cNvPr id="1" name="Shape 982"/>
        <p:cNvGrpSpPr/>
        <p:nvPr/>
      </p:nvGrpSpPr>
      <p:grpSpPr>
        <a:xfrm>
          <a:off x="0" y="0"/>
          <a:ext cx="0" cy="0"/>
          <a:chOff x="0" y="0"/>
          <a:chExt cx="0" cy="0"/>
        </a:xfrm>
      </p:grpSpPr>
      <p:sp>
        <p:nvSpPr>
          <p:cNvPr id="983" name="Google Shape;983;p94"/>
          <p:cNvSpPr/>
          <p:nvPr/>
        </p:nvSpPr>
        <p:spPr>
          <a:xfrm>
            <a:off x="902368" y="1294413"/>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84" name="Google Shape;984;p94"/>
          <p:cNvSpPr txBox="1">
            <a:spLocks noGrp="1"/>
          </p:cNvSpPr>
          <p:nvPr>
            <p:ph type="ctrTitle"/>
          </p:nvPr>
        </p:nvSpPr>
        <p:spPr>
          <a:xfrm>
            <a:off x="1413310" y="1561331"/>
            <a:ext cx="5194433" cy="18263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5" name="Google Shape;985;p94"/>
          <p:cNvSpPr txBox="1">
            <a:spLocks noGrp="1"/>
          </p:cNvSpPr>
          <p:nvPr>
            <p:ph type="subTitle" idx="1"/>
          </p:nvPr>
        </p:nvSpPr>
        <p:spPr>
          <a:xfrm>
            <a:off x="1413310" y="3766862"/>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86" name="Google Shape;986;p94"/>
          <p:cNvSpPr>
            <a:spLocks noGrp="1"/>
          </p:cNvSpPr>
          <p:nvPr>
            <p:ph type="pic" idx="2"/>
          </p:nvPr>
        </p:nvSpPr>
        <p:spPr>
          <a:xfrm>
            <a:off x="7118684" y="233915"/>
            <a:ext cx="5073316" cy="5943600"/>
          </a:xfrm>
          <a:prstGeom prst="rect">
            <a:avLst/>
          </a:prstGeom>
          <a:noFill/>
          <a:ln>
            <a:noFill/>
          </a:ln>
        </p:spPr>
      </p:sp>
      <p:grpSp>
        <p:nvGrpSpPr>
          <p:cNvPr id="987" name="Google Shape;987;p94"/>
          <p:cNvGrpSpPr/>
          <p:nvPr/>
        </p:nvGrpSpPr>
        <p:grpSpPr>
          <a:xfrm>
            <a:off x="0" y="5020348"/>
            <a:ext cx="12192000" cy="1837653"/>
            <a:chOff x="0" y="5020348"/>
            <a:chExt cx="12192000" cy="1837653"/>
          </a:xfrm>
        </p:grpSpPr>
        <p:sp>
          <p:nvSpPr>
            <p:cNvPr id="988" name="Google Shape;988;p94"/>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89" name="Google Shape;989;p94"/>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90" name="Google Shape;990;p94"/>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extLst>
      <p:ext uri="{BB962C8B-B14F-4D97-AF65-F5344CB8AC3E}">
        <p14:creationId xmlns:p14="http://schemas.microsoft.com/office/powerpoint/2010/main" val="4115458918"/>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matchingName="Divider">
  <p:cSld name="1_Divider">
    <p:bg>
      <p:bgPr>
        <a:solidFill>
          <a:schemeClr val="lt2"/>
        </a:solidFill>
        <a:effectLst/>
      </p:bgPr>
    </p:bg>
    <p:spTree>
      <p:nvGrpSpPr>
        <p:cNvPr id="1" name="Shape 991"/>
        <p:cNvGrpSpPr/>
        <p:nvPr/>
      </p:nvGrpSpPr>
      <p:grpSpPr>
        <a:xfrm>
          <a:off x="0" y="0"/>
          <a:ext cx="0" cy="0"/>
          <a:chOff x="0" y="0"/>
          <a:chExt cx="0" cy="0"/>
        </a:xfrm>
      </p:grpSpPr>
      <p:grpSp>
        <p:nvGrpSpPr>
          <p:cNvPr id="992" name="Google Shape;992;p95"/>
          <p:cNvGrpSpPr/>
          <p:nvPr/>
        </p:nvGrpSpPr>
        <p:grpSpPr>
          <a:xfrm>
            <a:off x="0" y="5020347"/>
            <a:ext cx="12192000" cy="1837653"/>
            <a:chOff x="0" y="5020347"/>
            <a:chExt cx="12192000" cy="1837653"/>
          </a:xfrm>
        </p:grpSpPr>
        <p:sp>
          <p:nvSpPr>
            <p:cNvPr id="993" name="Google Shape;993;p95"/>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94" name="Google Shape;994;p95"/>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95" name="Google Shape;995;p95"/>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96" name="Google Shape;996;p95"/>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997" name="Google Shape;997;p95"/>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8" name="Google Shape;998;p95"/>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2472847473"/>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matchingName="Photo Slide">
  <p:cSld name="1_Photo Slide">
    <p:spTree>
      <p:nvGrpSpPr>
        <p:cNvPr id="1" name="Shape 999"/>
        <p:cNvGrpSpPr/>
        <p:nvPr/>
      </p:nvGrpSpPr>
      <p:grpSpPr>
        <a:xfrm>
          <a:off x="0" y="0"/>
          <a:ext cx="0" cy="0"/>
          <a:chOff x="0" y="0"/>
          <a:chExt cx="0" cy="0"/>
        </a:xfrm>
      </p:grpSpPr>
      <p:sp>
        <p:nvSpPr>
          <p:cNvPr id="1000" name="Google Shape;1000;p96"/>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001" name="Google Shape;1001;p96"/>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1002" name="Google Shape;1002;p96"/>
          <p:cNvGrpSpPr/>
          <p:nvPr/>
        </p:nvGrpSpPr>
        <p:grpSpPr>
          <a:xfrm>
            <a:off x="0" y="5379426"/>
            <a:ext cx="2807368" cy="753891"/>
            <a:chOff x="0" y="5379426"/>
            <a:chExt cx="2807368" cy="753891"/>
          </a:xfrm>
        </p:grpSpPr>
        <p:sp>
          <p:nvSpPr>
            <p:cNvPr id="1003" name="Google Shape;1003;p96"/>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04" name="Google Shape;1004;p96"/>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005" name="Google Shape;1005;p96"/>
          <p:cNvSpPr>
            <a:spLocks noGrp="1"/>
          </p:cNvSpPr>
          <p:nvPr>
            <p:ph type="pic" idx="2"/>
          </p:nvPr>
        </p:nvSpPr>
        <p:spPr>
          <a:xfrm>
            <a:off x="2807368" y="457202"/>
            <a:ext cx="8915400" cy="5943598"/>
          </a:xfrm>
          <a:prstGeom prst="rect">
            <a:avLst/>
          </a:prstGeom>
          <a:noFill/>
          <a:ln>
            <a:noFill/>
          </a:ln>
        </p:spPr>
      </p:sp>
      <p:pic>
        <p:nvPicPr>
          <p:cNvPr id="1006" name="Google Shape;1006;p96"/>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extLst>
      <p:ext uri="{BB962C8B-B14F-4D97-AF65-F5344CB8AC3E}">
        <p14:creationId xmlns:p14="http://schemas.microsoft.com/office/powerpoint/2010/main" val="132541039"/>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matchingName="Quotation">
  <p:cSld name="1_Quotation">
    <p:spTree>
      <p:nvGrpSpPr>
        <p:cNvPr id="1" name="Shape 1007"/>
        <p:cNvGrpSpPr/>
        <p:nvPr/>
      </p:nvGrpSpPr>
      <p:grpSpPr>
        <a:xfrm>
          <a:off x="0" y="0"/>
          <a:ext cx="0" cy="0"/>
          <a:chOff x="0" y="0"/>
          <a:chExt cx="0" cy="0"/>
        </a:xfrm>
      </p:grpSpPr>
      <p:sp>
        <p:nvSpPr>
          <p:cNvPr id="1008" name="Google Shape;1008;p97"/>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09" name="Google Shape;1009;p97"/>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0" name="Google Shape;1010;p97"/>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1" name="Google Shape;1011;p97"/>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012" name="Google Shape;1012;p97"/>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013" name="Google Shape;1013;p97"/>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014" name="Google Shape;1014;p97"/>
          <p:cNvGrpSpPr/>
          <p:nvPr/>
        </p:nvGrpSpPr>
        <p:grpSpPr>
          <a:xfrm>
            <a:off x="7191542" y="1"/>
            <a:ext cx="5000459" cy="1425992"/>
            <a:chOff x="7191542" y="1"/>
            <a:chExt cx="5000459" cy="1425992"/>
          </a:xfrm>
        </p:grpSpPr>
        <p:pic>
          <p:nvPicPr>
            <p:cNvPr id="1015" name="Google Shape;1015;p97"/>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016" name="Google Shape;1016;p97"/>
            <p:cNvGrpSpPr/>
            <p:nvPr/>
          </p:nvGrpSpPr>
          <p:grpSpPr>
            <a:xfrm>
              <a:off x="7191542" y="1"/>
              <a:ext cx="5000459" cy="1425992"/>
              <a:chOff x="7186272" y="0"/>
              <a:chExt cx="5005729" cy="1427495"/>
            </a:xfrm>
          </p:grpSpPr>
          <p:sp>
            <p:nvSpPr>
              <p:cNvPr id="1017" name="Google Shape;1017;p97"/>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8" name="Google Shape;1018;p97"/>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1019" name="Google Shape;1019;p97"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182859492"/>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020"/>
        <p:cNvGrpSpPr/>
        <p:nvPr/>
      </p:nvGrpSpPr>
      <p:grpSpPr>
        <a:xfrm>
          <a:off x="0" y="0"/>
          <a:ext cx="0" cy="0"/>
          <a:chOff x="0" y="0"/>
          <a:chExt cx="0" cy="0"/>
        </a:xfrm>
      </p:grpSpPr>
      <p:grpSp>
        <p:nvGrpSpPr>
          <p:cNvPr id="1021" name="Google Shape;1021;p98"/>
          <p:cNvGrpSpPr/>
          <p:nvPr/>
        </p:nvGrpSpPr>
        <p:grpSpPr>
          <a:xfrm>
            <a:off x="7191542" y="1"/>
            <a:ext cx="5000459" cy="1425992"/>
            <a:chOff x="7191542" y="1"/>
            <a:chExt cx="5000459" cy="1425992"/>
          </a:xfrm>
        </p:grpSpPr>
        <p:pic>
          <p:nvPicPr>
            <p:cNvPr id="1022" name="Google Shape;1022;p98"/>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023" name="Google Shape;1023;p98"/>
            <p:cNvGrpSpPr/>
            <p:nvPr/>
          </p:nvGrpSpPr>
          <p:grpSpPr>
            <a:xfrm>
              <a:off x="7191542" y="1"/>
              <a:ext cx="5000459" cy="1425992"/>
              <a:chOff x="7186272" y="0"/>
              <a:chExt cx="5005729" cy="1427495"/>
            </a:xfrm>
          </p:grpSpPr>
          <p:sp>
            <p:nvSpPr>
              <p:cNvPr id="1024" name="Google Shape;1024;p98"/>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5" name="Google Shape;1025;p98"/>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026" name="Google Shape;1026;p98"/>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7" name="Google Shape;1027;p98"/>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8" name="Google Shape;1028;p98"/>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029" name="Google Shape;1029;p98"/>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030" name="Google Shape;1030;p98"/>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962063305"/>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1031"/>
        <p:cNvGrpSpPr/>
        <p:nvPr/>
      </p:nvGrpSpPr>
      <p:grpSpPr>
        <a:xfrm>
          <a:off x="0" y="0"/>
          <a:ext cx="0" cy="0"/>
          <a:chOff x="0" y="0"/>
          <a:chExt cx="0" cy="0"/>
        </a:xfrm>
      </p:grpSpPr>
      <p:sp>
        <p:nvSpPr>
          <p:cNvPr id="1032" name="Google Shape;1032;p99"/>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3" name="Google Shape;1033;p99"/>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034" name="Google Shape;1034;p99"/>
          <p:cNvGrpSpPr/>
          <p:nvPr/>
        </p:nvGrpSpPr>
        <p:grpSpPr>
          <a:xfrm>
            <a:off x="7191542" y="1"/>
            <a:ext cx="5000459" cy="1425992"/>
            <a:chOff x="7191542" y="1"/>
            <a:chExt cx="5000459" cy="1425992"/>
          </a:xfrm>
        </p:grpSpPr>
        <p:pic>
          <p:nvPicPr>
            <p:cNvPr id="1035" name="Google Shape;1035;p99"/>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036" name="Google Shape;1036;p99"/>
            <p:cNvGrpSpPr/>
            <p:nvPr/>
          </p:nvGrpSpPr>
          <p:grpSpPr>
            <a:xfrm>
              <a:off x="7191542" y="1"/>
              <a:ext cx="5000459" cy="1425992"/>
              <a:chOff x="7186272" y="0"/>
              <a:chExt cx="5005729" cy="1427495"/>
            </a:xfrm>
          </p:grpSpPr>
          <p:sp>
            <p:nvSpPr>
              <p:cNvPr id="1037" name="Google Shape;1037;p99"/>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8" name="Google Shape;1038;p99"/>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039" name="Google Shape;1039;p99"/>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0" name="Google Shape;1040;p99"/>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041" name="Google Shape;1041;p99"/>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042" name="Google Shape;1042;p99"/>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391179179"/>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matchingName="Comparison">
  <p:cSld name="1_Comparison">
    <p:spTree>
      <p:nvGrpSpPr>
        <p:cNvPr id="1" name="Shape 1043"/>
        <p:cNvGrpSpPr/>
        <p:nvPr/>
      </p:nvGrpSpPr>
      <p:grpSpPr>
        <a:xfrm>
          <a:off x="0" y="0"/>
          <a:ext cx="0" cy="0"/>
          <a:chOff x="0" y="0"/>
          <a:chExt cx="0" cy="0"/>
        </a:xfrm>
      </p:grpSpPr>
      <p:grpSp>
        <p:nvGrpSpPr>
          <p:cNvPr id="1044" name="Google Shape;1044;p100"/>
          <p:cNvGrpSpPr/>
          <p:nvPr/>
        </p:nvGrpSpPr>
        <p:grpSpPr>
          <a:xfrm>
            <a:off x="7191542" y="1"/>
            <a:ext cx="5000459" cy="1425992"/>
            <a:chOff x="7191542" y="1"/>
            <a:chExt cx="5000459" cy="1425992"/>
          </a:xfrm>
        </p:grpSpPr>
        <p:pic>
          <p:nvPicPr>
            <p:cNvPr id="1045" name="Google Shape;1045;p100"/>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046" name="Google Shape;1046;p100"/>
            <p:cNvGrpSpPr/>
            <p:nvPr/>
          </p:nvGrpSpPr>
          <p:grpSpPr>
            <a:xfrm>
              <a:off x="7191542" y="1"/>
              <a:ext cx="5000459" cy="1425992"/>
              <a:chOff x="7186272" y="0"/>
              <a:chExt cx="5005729" cy="1427495"/>
            </a:xfrm>
          </p:grpSpPr>
          <p:sp>
            <p:nvSpPr>
              <p:cNvPr id="1047" name="Google Shape;1047;p100"/>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48" name="Google Shape;1048;p100"/>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049" name="Google Shape;1049;p100"/>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0" name="Google Shape;1050;p100"/>
          <p:cNvSpPr txBox="1">
            <a:spLocks noGrp="1"/>
          </p:cNvSpPr>
          <p:nvPr>
            <p:ph type="body" idx="1"/>
          </p:nvPr>
        </p:nvSpPr>
        <p:spPr>
          <a:xfrm>
            <a:off x="609600" y="1681163"/>
            <a:ext cx="5387975"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51" name="Google Shape;1051;p100"/>
          <p:cNvSpPr txBox="1">
            <a:spLocks noGrp="1"/>
          </p:cNvSpPr>
          <p:nvPr>
            <p:ph type="body" idx="2"/>
          </p:nvPr>
        </p:nvSpPr>
        <p:spPr>
          <a:xfrm>
            <a:off x="609600" y="2505075"/>
            <a:ext cx="5387975"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2" name="Google Shape;1052;p100"/>
          <p:cNvSpPr txBox="1">
            <a:spLocks noGrp="1"/>
          </p:cNvSpPr>
          <p:nvPr>
            <p:ph type="body" idx="3"/>
          </p:nvPr>
        </p:nvSpPr>
        <p:spPr>
          <a:xfrm>
            <a:off x="6172200" y="1681163"/>
            <a:ext cx="5410200"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53" name="Google Shape;1053;p100"/>
          <p:cNvSpPr txBox="1">
            <a:spLocks noGrp="1"/>
          </p:cNvSpPr>
          <p:nvPr>
            <p:ph type="body" idx="4"/>
          </p:nvPr>
        </p:nvSpPr>
        <p:spPr>
          <a:xfrm>
            <a:off x="6172200" y="2505075"/>
            <a:ext cx="5410200" cy="3684588"/>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4" name="Google Shape;1054;p100"/>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055" name="Google Shape;1055;p100"/>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056" name="Google Shape;1056;p100"/>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743773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5424096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1057"/>
        <p:cNvGrpSpPr/>
        <p:nvPr/>
      </p:nvGrpSpPr>
      <p:grpSpPr>
        <a:xfrm>
          <a:off x="0" y="0"/>
          <a:ext cx="0" cy="0"/>
          <a:chOff x="0" y="0"/>
          <a:chExt cx="0" cy="0"/>
        </a:xfrm>
      </p:grpSpPr>
      <p:grpSp>
        <p:nvGrpSpPr>
          <p:cNvPr id="1058" name="Google Shape;1058;p101"/>
          <p:cNvGrpSpPr/>
          <p:nvPr/>
        </p:nvGrpSpPr>
        <p:grpSpPr>
          <a:xfrm>
            <a:off x="7191542" y="1"/>
            <a:ext cx="5000459" cy="1425992"/>
            <a:chOff x="7191542" y="1"/>
            <a:chExt cx="5000459" cy="1425992"/>
          </a:xfrm>
        </p:grpSpPr>
        <p:pic>
          <p:nvPicPr>
            <p:cNvPr id="1059" name="Google Shape;1059;p101"/>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060" name="Google Shape;1060;p101"/>
            <p:cNvGrpSpPr/>
            <p:nvPr/>
          </p:nvGrpSpPr>
          <p:grpSpPr>
            <a:xfrm>
              <a:off x="7191542" y="1"/>
              <a:ext cx="5000459" cy="1425992"/>
              <a:chOff x="7186272" y="0"/>
              <a:chExt cx="5005729" cy="1427495"/>
            </a:xfrm>
          </p:grpSpPr>
          <p:sp>
            <p:nvSpPr>
              <p:cNvPr id="1061" name="Google Shape;1061;p101"/>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62" name="Google Shape;1062;p101"/>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063" name="Google Shape;1063;p101"/>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4" name="Google Shape;1064;p101"/>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065" name="Google Shape;1065;p101"/>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066" name="Google Shape;1066;p101"/>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325409551"/>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matchingName="End">
  <p:cSld name="1_End">
    <p:spTree>
      <p:nvGrpSpPr>
        <p:cNvPr id="1" name="Shape 1067"/>
        <p:cNvGrpSpPr/>
        <p:nvPr/>
      </p:nvGrpSpPr>
      <p:grpSpPr>
        <a:xfrm>
          <a:off x="0" y="0"/>
          <a:ext cx="0" cy="0"/>
          <a:chOff x="0" y="0"/>
          <a:chExt cx="0" cy="0"/>
        </a:xfrm>
      </p:grpSpPr>
      <p:grpSp>
        <p:nvGrpSpPr>
          <p:cNvPr id="1068" name="Google Shape;1068;p102"/>
          <p:cNvGrpSpPr/>
          <p:nvPr/>
        </p:nvGrpSpPr>
        <p:grpSpPr>
          <a:xfrm>
            <a:off x="0" y="0"/>
            <a:ext cx="12192000" cy="2148830"/>
            <a:chOff x="0" y="0"/>
            <a:chExt cx="12192000" cy="2148830"/>
          </a:xfrm>
        </p:grpSpPr>
        <p:sp>
          <p:nvSpPr>
            <p:cNvPr id="1069" name="Google Shape;1069;p102"/>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0" name="Google Shape;1070;p102"/>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071" name="Google Shape;1071;p102"/>
          <p:cNvSpPr/>
          <p:nvPr/>
        </p:nvSpPr>
        <p:spPr>
          <a:xfrm>
            <a:off x="902368" y="1517697"/>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72" name="Google Shape;1072;p102"/>
          <p:cNvSpPr txBox="1">
            <a:spLocks noGrp="1"/>
          </p:cNvSpPr>
          <p:nvPr>
            <p:ph type="body" idx="1"/>
          </p:nvPr>
        </p:nvSpPr>
        <p:spPr>
          <a:xfrm>
            <a:off x="1219201" y="3429000"/>
            <a:ext cx="5582652" cy="14135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3" name="Google Shape;1073;p102"/>
          <p:cNvSpPr txBox="1">
            <a:spLocks noGrp="1"/>
          </p:cNvSpPr>
          <p:nvPr>
            <p:ph type="ctrTitle"/>
          </p:nvPr>
        </p:nvSpPr>
        <p:spPr>
          <a:xfrm>
            <a:off x="1219200" y="1887490"/>
            <a:ext cx="5582652" cy="10782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074" name="Google Shape;1074;p102"/>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1075" name="Google Shape;1075;p102"/>
          <p:cNvSpPr>
            <a:spLocks noGrp="1"/>
          </p:cNvSpPr>
          <p:nvPr>
            <p:ph type="pic" idx="2"/>
          </p:nvPr>
        </p:nvSpPr>
        <p:spPr>
          <a:xfrm>
            <a:off x="7118684" y="233915"/>
            <a:ext cx="5073316" cy="5943600"/>
          </a:xfrm>
          <a:prstGeom prst="rect">
            <a:avLst/>
          </a:prstGeom>
          <a:noFill/>
          <a:ln>
            <a:noFill/>
          </a:ln>
        </p:spPr>
      </p:sp>
    </p:spTree>
    <p:extLst>
      <p:ext uri="{BB962C8B-B14F-4D97-AF65-F5344CB8AC3E}">
        <p14:creationId xmlns:p14="http://schemas.microsoft.com/office/powerpoint/2010/main" val="3808028123"/>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1076"/>
        <p:cNvGrpSpPr/>
        <p:nvPr/>
      </p:nvGrpSpPr>
      <p:grpSpPr>
        <a:xfrm>
          <a:off x="0" y="0"/>
          <a:ext cx="0" cy="0"/>
          <a:chOff x="0" y="0"/>
          <a:chExt cx="0" cy="0"/>
        </a:xfrm>
      </p:grpSpPr>
      <p:sp>
        <p:nvSpPr>
          <p:cNvPr id="1077" name="Google Shape;1077;p103"/>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078" name="Google Shape;1078;p10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079" name="Google Shape;1079;p103"/>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080" name="Google Shape;1080;p103"/>
          <p:cNvGrpSpPr/>
          <p:nvPr/>
        </p:nvGrpSpPr>
        <p:grpSpPr>
          <a:xfrm>
            <a:off x="7191542" y="1"/>
            <a:ext cx="5000459" cy="1425992"/>
            <a:chOff x="7191542" y="1"/>
            <a:chExt cx="5000459" cy="1425992"/>
          </a:xfrm>
        </p:grpSpPr>
        <p:pic>
          <p:nvPicPr>
            <p:cNvPr id="1081" name="Google Shape;1081;p10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082" name="Google Shape;1082;p103"/>
            <p:cNvGrpSpPr/>
            <p:nvPr/>
          </p:nvGrpSpPr>
          <p:grpSpPr>
            <a:xfrm>
              <a:off x="7191542" y="1"/>
              <a:ext cx="5000459" cy="1425992"/>
              <a:chOff x="7186272" y="0"/>
              <a:chExt cx="5005729" cy="1427495"/>
            </a:xfrm>
          </p:grpSpPr>
          <p:sp>
            <p:nvSpPr>
              <p:cNvPr id="1083" name="Google Shape;1083;p10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4" name="Google Shape;1084;p10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extLst>
      <p:ext uri="{BB962C8B-B14F-4D97-AF65-F5344CB8AC3E}">
        <p14:creationId xmlns:p14="http://schemas.microsoft.com/office/powerpoint/2010/main" val="3971097051"/>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matchingName="Cover">
  <p:cSld name="1_Cover">
    <p:spTree>
      <p:nvGrpSpPr>
        <p:cNvPr id="1" name="Shape 1085"/>
        <p:cNvGrpSpPr/>
        <p:nvPr/>
      </p:nvGrpSpPr>
      <p:grpSpPr>
        <a:xfrm>
          <a:off x="0" y="0"/>
          <a:ext cx="0" cy="0"/>
          <a:chOff x="0" y="0"/>
          <a:chExt cx="0" cy="0"/>
        </a:xfrm>
      </p:grpSpPr>
      <p:sp>
        <p:nvSpPr>
          <p:cNvPr id="1086" name="Google Shape;1086;p104"/>
          <p:cNvSpPr/>
          <p:nvPr/>
        </p:nvSpPr>
        <p:spPr>
          <a:xfrm>
            <a:off x="902368" y="1294413"/>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87" name="Google Shape;1087;p104"/>
          <p:cNvSpPr txBox="1">
            <a:spLocks noGrp="1"/>
          </p:cNvSpPr>
          <p:nvPr>
            <p:ph type="ctrTitle"/>
          </p:nvPr>
        </p:nvSpPr>
        <p:spPr>
          <a:xfrm>
            <a:off x="1413310" y="1561331"/>
            <a:ext cx="5194433" cy="18263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8" name="Google Shape;1088;p104"/>
          <p:cNvSpPr txBox="1">
            <a:spLocks noGrp="1"/>
          </p:cNvSpPr>
          <p:nvPr>
            <p:ph type="subTitle" idx="1"/>
          </p:nvPr>
        </p:nvSpPr>
        <p:spPr>
          <a:xfrm>
            <a:off x="1413310" y="3766862"/>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89" name="Google Shape;1089;p104"/>
          <p:cNvSpPr>
            <a:spLocks noGrp="1"/>
          </p:cNvSpPr>
          <p:nvPr>
            <p:ph type="pic" idx="2"/>
          </p:nvPr>
        </p:nvSpPr>
        <p:spPr>
          <a:xfrm>
            <a:off x="7118684" y="233915"/>
            <a:ext cx="5073316" cy="5943600"/>
          </a:xfrm>
          <a:prstGeom prst="rect">
            <a:avLst/>
          </a:prstGeom>
          <a:noFill/>
          <a:ln>
            <a:noFill/>
          </a:ln>
        </p:spPr>
      </p:sp>
      <p:grpSp>
        <p:nvGrpSpPr>
          <p:cNvPr id="1090" name="Google Shape;1090;p104"/>
          <p:cNvGrpSpPr/>
          <p:nvPr/>
        </p:nvGrpSpPr>
        <p:grpSpPr>
          <a:xfrm>
            <a:off x="0" y="5020348"/>
            <a:ext cx="12192000" cy="1837653"/>
            <a:chOff x="0" y="5020348"/>
            <a:chExt cx="12192000" cy="1837653"/>
          </a:xfrm>
        </p:grpSpPr>
        <p:sp>
          <p:nvSpPr>
            <p:cNvPr id="1091" name="Google Shape;1091;p104"/>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92" name="Google Shape;1092;p104"/>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93" name="Google Shape;1093;p104"/>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extLst>
      <p:ext uri="{BB962C8B-B14F-4D97-AF65-F5344CB8AC3E}">
        <p14:creationId xmlns:p14="http://schemas.microsoft.com/office/powerpoint/2010/main" val="2567166887"/>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matchingName="Divider">
  <p:cSld name="1_Divider">
    <p:bg>
      <p:bgPr>
        <a:solidFill>
          <a:schemeClr val="lt2"/>
        </a:solidFill>
        <a:effectLst/>
      </p:bgPr>
    </p:bg>
    <p:spTree>
      <p:nvGrpSpPr>
        <p:cNvPr id="1" name="Shape 1094"/>
        <p:cNvGrpSpPr/>
        <p:nvPr/>
      </p:nvGrpSpPr>
      <p:grpSpPr>
        <a:xfrm>
          <a:off x="0" y="0"/>
          <a:ext cx="0" cy="0"/>
          <a:chOff x="0" y="0"/>
          <a:chExt cx="0" cy="0"/>
        </a:xfrm>
      </p:grpSpPr>
      <p:grpSp>
        <p:nvGrpSpPr>
          <p:cNvPr id="1095" name="Google Shape;1095;p105"/>
          <p:cNvGrpSpPr/>
          <p:nvPr/>
        </p:nvGrpSpPr>
        <p:grpSpPr>
          <a:xfrm>
            <a:off x="0" y="5020347"/>
            <a:ext cx="12192000" cy="1837653"/>
            <a:chOff x="0" y="5020347"/>
            <a:chExt cx="12192000" cy="1837653"/>
          </a:xfrm>
        </p:grpSpPr>
        <p:sp>
          <p:nvSpPr>
            <p:cNvPr id="1096" name="Google Shape;1096;p105"/>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97" name="Google Shape;1097;p105"/>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98" name="Google Shape;1098;p105"/>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99" name="Google Shape;1099;p105"/>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1100" name="Google Shape;1100;p105"/>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1" name="Google Shape;1101;p105"/>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3495074834"/>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matchingName="Photo Slide">
  <p:cSld name="1_Photo Slide">
    <p:spTree>
      <p:nvGrpSpPr>
        <p:cNvPr id="1" name="Shape 1102"/>
        <p:cNvGrpSpPr/>
        <p:nvPr/>
      </p:nvGrpSpPr>
      <p:grpSpPr>
        <a:xfrm>
          <a:off x="0" y="0"/>
          <a:ext cx="0" cy="0"/>
          <a:chOff x="0" y="0"/>
          <a:chExt cx="0" cy="0"/>
        </a:xfrm>
      </p:grpSpPr>
      <p:sp>
        <p:nvSpPr>
          <p:cNvPr id="1103" name="Google Shape;1103;p106"/>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104" name="Google Shape;1104;p106"/>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1105" name="Google Shape;1105;p106"/>
          <p:cNvGrpSpPr/>
          <p:nvPr/>
        </p:nvGrpSpPr>
        <p:grpSpPr>
          <a:xfrm>
            <a:off x="0" y="5379426"/>
            <a:ext cx="2807368" cy="753891"/>
            <a:chOff x="0" y="5379426"/>
            <a:chExt cx="2807368" cy="753891"/>
          </a:xfrm>
        </p:grpSpPr>
        <p:sp>
          <p:nvSpPr>
            <p:cNvPr id="1106" name="Google Shape;1106;p106"/>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07" name="Google Shape;1107;p106"/>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108" name="Google Shape;1108;p106"/>
          <p:cNvSpPr>
            <a:spLocks noGrp="1"/>
          </p:cNvSpPr>
          <p:nvPr>
            <p:ph type="pic" idx="2"/>
          </p:nvPr>
        </p:nvSpPr>
        <p:spPr>
          <a:xfrm>
            <a:off x="2807368" y="457202"/>
            <a:ext cx="8915400" cy="5943598"/>
          </a:xfrm>
          <a:prstGeom prst="rect">
            <a:avLst/>
          </a:prstGeom>
          <a:noFill/>
          <a:ln>
            <a:noFill/>
          </a:ln>
        </p:spPr>
      </p:sp>
      <p:pic>
        <p:nvPicPr>
          <p:cNvPr id="1109" name="Google Shape;1109;p106"/>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extLst>
      <p:ext uri="{BB962C8B-B14F-4D97-AF65-F5344CB8AC3E}">
        <p14:creationId xmlns:p14="http://schemas.microsoft.com/office/powerpoint/2010/main" val="3703188010"/>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matchingName="Quotation">
  <p:cSld name="1_Quotation">
    <p:spTree>
      <p:nvGrpSpPr>
        <p:cNvPr id="1" name="Shape 1110"/>
        <p:cNvGrpSpPr/>
        <p:nvPr/>
      </p:nvGrpSpPr>
      <p:grpSpPr>
        <a:xfrm>
          <a:off x="0" y="0"/>
          <a:ext cx="0" cy="0"/>
          <a:chOff x="0" y="0"/>
          <a:chExt cx="0" cy="0"/>
        </a:xfrm>
      </p:grpSpPr>
      <p:sp>
        <p:nvSpPr>
          <p:cNvPr id="1111" name="Google Shape;1111;p107"/>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12" name="Google Shape;1112;p107"/>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13" name="Google Shape;1113;p107"/>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4" name="Google Shape;1114;p107"/>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115" name="Google Shape;1115;p107"/>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116" name="Google Shape;1116;p107"/>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117" name="Google Shape;1117;p107"/>
          <p:cNvGrpSpPr/>
          <p:nvPr/>
        </p:nvGrpSpPr>
        <p:grpSpPr>
          <a:xfrm>
            <a:off x="7191542" y="1"/>
            <a:ext cx="5000459" cy="1425992"/>
            <a:chOff x="7191542" y="1"/>
            <a:chExt cx="5000459" cy="1425992"/>
          </a:xfrm>
        </p:grpSpPr>
        <p:pic>
          <p:nvPicPr>
            <p:cNvPr id="1118" name="Google Shape;1118;p107"/>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119" name="Google Shape;1119;p107"/>
            <p:cNvGrpSpPr/>
            <p:nvPr/>
          </p:nvGrpSpPr>
          <p:grpSpPr>
            <a:xfrm>
              <a:off x="7191542" y="1"/>
              <a:ext cx="5000459" cy="1425992"/>
              <a:chOff x="7186272" y="0"/>
              <a:chExt cx="5005729" cy="1427495"/>
            </a:xfrm>
          </p:grpSpPr>
          <p:sp>
            <p:nvSpPr>
              <p:cNvPr id="1120" name="Google Shape;1120;p107"/>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21" name="Google Shape;1121;p107"/>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1122" name="Google Shape;1122;p107"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3810628065"/>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123"/>
        <p:cNvGrpSpPr/>
        <p:nvPr/>
      </p:nvGrpSpPr>
      <p:grpSpPr>
        <a:xfrm>
          <a:off x="0" y="0"/>
          <a:ext cx="0" cy="0"/>
          <a:chOff x="0" y="0"/>
          <a:chExt cx="0" cy="0"/>
        </a:xfrm>
      </p:grpSpPr>
      <p:grpSp>
        <p:nvGrpSpPr>
          <p:cNvPr id="1124" name="Google Shape;1124;p108"/>
          <p:cNvGrpSpPr/>
          <p:nvPr/>
        </p:nvGrpSpPr>
        <p:grpSpPr>
          <a:xfrm>
            <a:off x="7191542" y="1"/>
            <a:ext cx="5000459" cy="1425992"/>
            <a:chOff x="7191542" y="1"/>
            <a:chExt cx="5000459" cy="1425992"/>
          </a:xfrm>
        </p:grpSpPr>
        <p:pic>
          <p:nvPicPr>
            <p:cNvPr id="1125" name="Google Shape;1125;p108"/>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126" name="Google Shape;1126;p108"/>
            <p:cNvGrpSpPr/>
            <p:nvPr/>
          </p:nvGrpSpPr>
          <p:grpSpPr>
            <a:xfrm>
              <a:off x="7191542" y="1"/>
              <a:ext cx="5000459" cy="1425992"/>
              <a:chOff x="7186272" y="0"/>
              <a:chExt cx="5005729" cy="1427495"/>
            </a:xfrm>
          </p:grpSpPr>
          <p:sp>
            <p:nvSpPr>
              <p:cNvPr id="1127" name="Google Shape;1127;p108"/>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28" name="Google Shape;1128;p108"/>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129" name="Google Shape;1129;p108"/>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0" name="Google Shape;1130;p108"/>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1" name="Google Shape;1131;p108"/>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132" name="Google Shape;1132;p108"/>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133" name="Google Shape;1133;p108"/>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409239709"/>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1134"/>
        <p:cNvGrpSpPr/>
        <p:nvPr/>
      </p:nvGrpSpPr>
      <p:grpSpPr>
        <a:xfrm>
          <a:off x="0" y="0"/>
          <a:ext cx="0" cy="0"/>
          <a:chOff x="0" y="0"/>
          <a:chExt cx="0" cy="0"/>
        </a:xfrm>
      </p:grpSpPr>
      <p:sp>
        <p:nvSpPr>
          <p:cNvPr id="1135" name="Google Shape;1135;p109"/>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6" name="Google Shape;1136;p109"/>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137" name="Google Shape;1137;p109"/>
          <p:cNvGrpSpPr/>
          <p:nvPr/>
        </p:nvGrpSpPr>
        <p:grpSpPr>
          <a:xfrm>
            <a:off x="7191542" y="1"/>
            <a:ext cx="5000459" cy="1425992"/>
            <a:chOff x="7191542" y="1"/>
            <a:chExt cx="5000459" cy="1425992"/>
          </a:xfrm>
        </p:grpSpPr>
        <p:pic>
          <p:nvPicPr>
            <p:cNvPr id="1138" name="Google Shape;1138;p109"/>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139" name="Google Shape;1139;p109"/>
            <p:cNvGrpSpPr/>
            <p:nvPr/>
          </p:nvGrpSpPr>
          <p:grpSpPr>
            <a:xfrm>
              <a:off x="7191542" y="1"/>
              <a:ext cx="5000459" cy="1425992"/>
              <a:chOff x="7186272" y="0"/>
              <a:chExt cx="5005729" cy="1427495"/>
            </a:xfrm>
          </p:grpSpPr>
          <p:sp>
            <p:nvSpPr>
              <p:cNvPr id="1140" name="Google Shape;1140;p109"/>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41" name="Google Shape;1141;p109"/>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142" name="Google Shape;1142;p109"/>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3" name="Google Shape;1143;p109"/>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144" name="Google Shape;1144;p109"/>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145" name="Google Shape;1145;p109"/>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187850517"/>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matchingName="Comparison">
  <p:cSld name="1_Comparison">
    <p:spTree>
      <p:nvGrpSpPr>
        <p:cNvPr id="1" name="Shape 1146"/>
        <p:cNvGrpSpPr/>
        <p:nvPr/>
      </p:nvGrpSpPr>
      <p:grpSpPr>
        <a:xfrm>
          <a:off x="0" y="0"/>
          <a:ext cx="0" cy="0"/>
          <a:chOff x="0" y="0"/>
          <a:chExt cx="0" cy="0"/>
        </a:xfrm>
      </p:grpSpPr>
      <p:grpSp>
        <p:nvGrpSpPr>
          <p:cNvPr id="1147" name="Google Shape;1147;p110"/>
          <p:cNvGrpSpPr/>
          <p:nvPr/>
        </p:nvGrpSpPr>
        <p:grpSpPr>
          <a:xfrm>
            <a:off x="7191542" y="1"/>
            <a:ext cx="5000459" cy="1425992"/>
            <a:chOff x="7191542" y="1"/>
            <a:chExt cx="5000459" cy="1425992"/>
          </a:xfrm>
        </p:grpSpPr>
        <p:pic>
          <p:nvPicPr>
            <p:cNvPr id="1148" name="Google Shape;1148;p110"/>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149" name="Google Shape;1149;p110"/>
            <p:cNvGrpSpPr/>
            <p:nvPr/>
          </p:nvGrpSpPr>
          <p:grpSpPr>
            <a:xfrm>
              <a:off x="7191542" y="1"/>
              <a:ext cx="5000459" cy="1425992"/>
              <a:chOff x="7186272" y="0"/>
              <a:chExt cx="5005729" cy="1427495"/>
            </a:xfrm>
          </p:grpSpPr>
          <p:sp>
            <p:nvSpPr>
              <p:cNvPr id="1150" name="Google Shape;1150;p110"/>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51" name="Google Shape;1151;p110"/>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152" name="Google Shape;1152;p110"/>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3" name="Google Shape;1153;p110"/>
          <p:cNvSpPr txBox="1">
            <a:spLocks noGrp="1"/>
          </p:cNvSpPr>
          <p:nvPr>
            <p:ph type="body" idx="1"/>
          </p:nvPr>
        </p:nvSpPr>
        <p:spPr>
          <a:xfrm>
            <a:off x="609600" y="1681163"/>
            <a:ext cx="5387975"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54" name="Google Shape;1154;p110"/>
          <p:cNvSpPr txBox="1">
            <a:spLocks noGrp="1"/>
          </p:cNvSpPr>
          <p:nvPr>
            <p:ph type="body" idx="2"/>
          </p:nvPr>
        </p:nvSpPr>
        <p:spPr>
          <a:xfrm>
            <a:off x="609600" y="2505075"/>
            <a:ext cx="5387975"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5" name="Google Shape;1155;p110"/>
          <p:cNvSpPr txBox="1">
            <a:spLocks noGrp="1"/>
          </p:cNvSpPr>
          <p:nvPr>
            <p:ph type="body" idx="3"/>
          </p:nvPr>
        </p:nvSpPr>
        <p:spPr>
          <a:xfrm>
            <a:off x="6172200" y="1681163"/>
            <a:ext cx="5410200"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56" name="Google Shape;1156;p110"/>
          <p:cNvSpPr txBox="1">
            <a:spLocks noGrp="1"/>
          </p:cNvSpPr>
          <p:nvPr>
            <p:ph type="body" idx="4"/>
          </p:nvPr>
        </p:nvSpPr>
        <p:spPr>
          <a:xfrm>
            <a:off x="6172200" y="2505075"/>
            <a:ext cx="5410200" cy="3684588"/>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7" name="Google Shape;1157;p110"/>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158" name="Google Shape;1158;p110"/>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159" name="Google Shape;1159;p110"/>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1817774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1160"/>
        <p:cNvGrpSpPr/>
        <p:nvPr/>
      </p:nvGrpSpPr>
      <p:grpSpPr>
        <a:xfrm>
          <a:off x="0" y="0"/>
          <a:ext cx="0" cy="0"/>
          <a:chOff x="0" y="0"/>
          <a:chExt cx="0" cy="0"/>
        </a:xfrm>
      </p:grpSpPr>
      <p:grpSp>
        <p:nvGrpSpPr>
          <p:cNvPr id="1161" name="Google Shape;1161;p111"/>
          <p:cNvGrpSpPr/>
          <p:nvPr/>
        </p:nvGrpSpPr>
        <p:grpSpPr>
          <a:xfrm>
            <a:off x="7191542" y="1"/>
            <a:ext cx="5000459" cy="1425992"/>
            <a:chOff x="7191542" y="1"/>
            <a:chExt cx="5000459" cy="1425992"/>
          </a:xfrm>
        </p:grpSpPr>
        <p:pic>
          <p:nvPicPr>
            <p:cNvPr id="1162" name="Google Shape;1162;p111"/>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163" name="Google Shape;1163;p111"/>
            <p:cNvGrpSpPr/>
            <p:nvPr/>
          </p:nvGrpSpPr>
          <p:grpSpPr>
            <a:xfrm>
              <a:off x="7191542" y="1"/>
              <a:ext cx="5000459" cy="1425992"/>
              <a:chOff x="7186272" y="0"/>
              <a:chExt cx="5005729" cy="1427495"/>
            </a:xfrm>
          </p:grpSpPr>
          <p:sp>
            <p:nvSpPr>
              <p:cNvPr id="1164" name="Google Shape;1164;p111"/>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65" name="Google Shape;1165;p111"/>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166" name="Google Shape;1166;p111"/>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7" name="Google Shape;1167;p111"/>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168" name="Google Shape;1168;p111"/>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169" name="Google Shape;1169;p111"/>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095403785"/>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matchingName="End">
  <p:cSld name="1_End">
    <p:spTree>
      <p:nvGrpSpPr>
        <p:cNvPr id="1" name="Shape 1170"/>
        <p:cNvGrpSpPr/>
        <p:nvPr/>
      </p:nvGrpSpPr>
      <p:grpSpPr>
        <a:xfrm>
          <a:off x="0" y="0"/>
          <a:ext cx="0" cy="0"/>
          <a:chOff x="0" y="0"/>
          <a:chExt cx="0" cy="0"/>
        </a:xfrm>
      </p:grpSpPr>
      <p:grpSp>
        <p:nvGrpSpPr>
          <p:cNvPr id="1171" name="Google Shape;1171;p112"/>
          <p:cNvGrpSpPr/>
          <p:nvPr/>
        </p:nvGrpSpPr>
        <p:grpSpPr>
          <a:xfrm>
            <a:off x="0" y="0"/>
            <a:ext cx="12192000" cy="2148830"/>
            <a:chOff x="0" y="0"/>
            <a:chExt cx="12192000" cy="2148830"/>
          </a:xfrm>
        </p:grpSpPr>
        <p:sp>
          <p:nvSpPr>
            <p:cNvPr id="1172" name="Google Shape;1172;p112"/>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73" name="Google Shape;1173;p112"/>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174" name="Google Shape;1174;p112"/>
          <p:cNvSpPr/>
          <p:nvPr/>
        </p:nvSpPr>
        <p:spPr>
          <a:xfrm>
            <a:off x="902368" y="1517697"/>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75" name="Google Shape;1175;p112"/>
          <p:cNvSpPr txBox="1">
            <a:spLocks noGrp="1"/>
          </p:cNvSpPr>
          <p:nvPr>
            <p:ph type="body" idx="1"/>
          </p:nvPr>
        </p:nvSpPr>
        <p:spPr>
          <a:xfrm>
            <a:off x="1219201" y="3429000"/>
            <a:ext cx="5582652" cy="14135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6" name="Google Shape;1176;p112"/>
          <p:cNvSpPr txBox="1">
            <a:spLocks noGrp="1"/>
          </p:cNvSpPr>
          <p:nvPr>
            <p:ph type="ctrTitle"/>
          </p:nvPr>
        </p:nvSpPr>
        <p:spPr>
          <a:xfrm>
            <a:off x="1219200" y="1887490"/>
            <a:ext cx="5582652" cy="10782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177" name="Google Shape;1177;p112"/>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1178" name="Google Shape;1178;p112"/>
          <p:cNvSpPr>
            <a:spLocks noGrp="1"/>
          </p:cNvSpPr>
          <p:nvPr>
            <p:ph type="pic" idx="2"/>
          </p:nvPr>
        </p:nvSpPr>
        <p:spPr>
          <a:xfrm>
            <a:off x="7118684" y="233915"/>
            <a:ext cx="5073316" cy="5943600"/>
          </a:xfrm>
          <a:prstGeom prst="rect">
            <a:avLst/>
          </a:prstGeom>
          <a:noFill/>
          <a:ln>
            <a:noFill/>
          </a:ln>
        </p:spPr>
      </p:sp>
    </p:spTree>
    <p:extLst>
      <p:ext uri="{BB962C8B-B14F-4D97-AF65-F5344CB8AC3E}">
        <p14:creationId xmlns:p14="http://schemas.microsoft.com/office/powerpoint/2010/main" val="1669690974"/>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1179"/>
        <p:cNvGrpSpPr/>
        <p:nvPr/>
      </p:nvGrpSpPr>
      <p:grpSpPr>
        <a:xfrm>
          <a:off x="0" y="0"/>
          <a:ext cx="0" cy="0"/>
          <a:chOff x="0" y="0"/>
          <a:chExt cx="0" cy="0"/>
        </a:xfrm>
      </p:grpSpPr>
      <p:sp>
        <p:nvSpPr>
          <p:cNvPr id="1180" name="Google Shape;1180;p113"/>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181" name="Google Shape;1181;p11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182" name="Google Shape;1182;p113"/>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183" name="Google Shape;1183;p113"/>
          <p:cNvGrpSpPr/>
          <p:nvPr/>
        </p:nvGrpSpPr>
        <p:grpSpPr>
          <a:xfrm>
            <a:off x="7191542" y="1"/>
            <a:ext cx="5000459" cy="1425992"/>
            <a:chOff x="7191542" y="1"/>
            <a:chExt cx="5000459" cy="1425992"/>
          </a:xfrm>
        </p:grpSpPr>
        <p:pic>
          <p:nvPicPr>
            <p:cNvPr id="1184" name="Google Shape;1184;p11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185" name="Google Shape;1185;p113"/>
            <p:cNvGrpSpPr/>
            <p:nvPr/>
          </p:nvGrpSpPr>
          <p:grpSpPr>
            <a:xfrm>
              <a:off x="7191542" y="1"/>
              <a:ext cx="5000459" cy="1425992"/>
              <a:chOff x="7186272" y="0"/>
              <a:chExt cx="5005729" cy="1427495"/>
            </a:xfrm>
          </p:grpSpPr>
          <p:sp>
            <p:nvSpPr>
              <p:cNvPr id="1186" name="Google Shape;1186;p11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87" name="Google Shape;1187;p11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extLst>
      <p:ext uri="{BB962C8B-B14F-4D97-AF65-F5344CB8AC3E}">
        <p14:creationId xmlns:p14="http://schemas.microsoft.com/office/powerpoint/2010/main" val="1861277672"/>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matchingName="3_Quotation">
  <p:cSld name="4_Quotation">
    <p:spTree>
      <p:nvGrpSpPr>
        <p:cNvPr id="1" name="Shape 1188"/>
        <p:cNvGrpSpPr/>
        <p:nvPr/>
      </p:nvGrpSpPr>
      <p:grpSpPr>
        <a:xfrm>
          <a:off x="0" y="0"/>
          <a:ext cx="0" cy="0"/>
          <a:chOff x="0" y="0"/>
          <a:chExt cx="0" cy="0"/>
        </a:xfrm>
      </p:grpSpPr>
      <p:sp>
        <p:nvSpPr>
          <p:cNvPr id="1189" name="Google Shape;1189;p114"/>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90" name="Google Shape;1190;p114"/>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1" name="Google Shape;1191;p114"/>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2" name="Google Shape;1192;p114"/>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193" name="Google Shape;1193;p114"/>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194" name="Google Shape;1194;p114"/>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195" name="Google Shape;1195;p114"/>
          <p:cNvGrpSpPr/>
          <p:nvPr/>
        </p:nvGrpSpPr>
        <p:grpSpPr>
          <a:xfrm>
            <a:off x="7191542" y="1"/>
            <a:ext cx="5000459" cy="1425992"/>
            <a:chOff x="7191542" y="1"/>
            <a:chExt cx="5000459" cy="1425992"/>
          </a:xfrm>
        </p:grpSpPr>
        <p:pic>
          <p:nvPicPr>
            <p:cNvPr id="1196" name="Google Shape;1196;p114"/>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197" name="Google Shape;1197;p114"/>
            <p:cNvGrpSpPr/>
            <p:nvPr/>
          </p:nvGrpSpPr>
          <p:grpSpPr>
            <a:xfrm>
              <a:off x="7191542" y="1"/>
              <a:ext cx="5000459" cy="1425992"/>
              <a:chOff x="7186272" y="0"/>
              <a:chExt cx="5005729" cy="1427495"/>
            </a:xfrm>
          </p:grpSpPr>
          <p:sp>
            <p:nvSpPr>
              <p:cNvPr id="1198" name="Google Shape;1198;p114"/>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99" name="Google Shape;1199;p114"/>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1200" name="Google Shape;1200;p114"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3250512665"/>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201"/>
        <p:cNvGrpSpPr/>
        <p:nvPr/>
      </p:nvGrpSpPr>
      <p:grpSpPr>
        <a:xfrm>
          <a:off x="0" y="0"/>
          <a:ext cx="0" cy="0"/>
          <a:chOff x="0" y="0"/>
          <a:chExt cx="0" cy="0"/>
        </a:xfrm>
      </p:grpSpPr>
      <p:sp>
        <p:nvSpPr>
          <p:cNvPr id="1202" name="Google Shape;1202;p11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chemeClr val="accen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03" name="Google Shape;1203;p11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100000"/>
              </a:lnSpc>
              <a:spcBef>
                <a:spcPts val="1000"/>
              </a:spcBef>
              <a:spcAft>
                <a:spcPts val="0"/>
              </a:spcAft>
              <a:buSzPts val="2400"/>
              <a:buNone/>
              <a:defRPr sz="2400"/>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204" name="Google Shape;1204;p115"/>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05" name="Google Shape;1205;p115"/>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6" name="Google Shape;1206;p115"/>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13584519"/>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matchingName="3_Title Slide_Yale Blue">
  <p:cSld name="3_Title Slide_Yale Blue">
    <p:spTree>
      <p:nvGrpSpPr>
        <p:cNvPr id="1" name="Shape 1207"/>
        <p:cNvGrpSpPr/>
        <p:nvPr/>
      </p:nvGrpSpPr>
      <p:grpSpPr>
        <a:xfrm>
          <a:off x="0" y="0"/>
          <a:ext cx="0" cy="0"/>
          <a:chOff x="0" y="0"/>
          <a:chExt cx="0" cy="0"/>
        </a:xfrm>
      </p:grpSpPr>
      <p:sp>
        <p:nvSpPr>
          <p:cNvPr id="1208" name="Google Shape;1208;p116"/>
          <p:cNvSpPr txBox="1">
            <a:spLocks noGrp="1"/>
          </p:cNvSpPr>
          <p:nvPr>
            <p:ph type="body" idx="1"/>
          </p:nvPr>
        </p:nvSpPr>
        <p:spPr>
          <a:xfrm>
            <a:off x="2826555" y="5400857"/>
            <a:ext cx="8178613" cy="381643"/>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1000"/>
              </a:spcBef>
              <a:spcAft>
                <a:spcPts val="0"/>
              </a:spcAft>
              <a:buSzPts val="1867"/>
              <a:buNone/>
              <a:defRPr sz="1867">
                <a:solidFill>
                  <a:srgbClr val="616364"/>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9" name="Google Shape;1209;p116"/>
          <p:cNvSpPr txBox="1">
            <a:spLocks noGrp="1"/>
          </p:cNvSpPr>
          <p:nvPr>
            <p:ph type="ctrTitle"/>
          </p:nvPr>
        </p:nvSpPr>
        <p:spPr>
          <a:xfrm>
            <a:off x="2826555" y="1807151"/>
            <a:ext cx="8178613" cy="162945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314C"/>
              </a:buClr>
              <a:buSzPts val="5333"/>
              <a:buFont typeface="Verdana"/>
              <a:buNone/>
              <a:defRPr sz="5333" b="1" i="0">
                <a:solidFill>
                  <a:srgbClr val="00314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0" name="Google Shape;1210;p116"/>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11" name="Google Shape;1211;p11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2" name="Google Shape;1212;p116"/>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213" name="Google Shape;1213;p116"/>
          <p:cNvSpPr/>
          <p:nvPr/>
        </p:nvSpPr>
        <p:spPr>
          <a:xfrm rot="10800000">
            <a:off x="1" y="2000248"/>
            <a:ext cx="2785068" cy="2042851"/>
          </a:xfrm>
          <a:custGeom>
            <a:avLst/>
            <a:gdLst/>
            <a:ahLst/>
            <a:cxnLst/>
            <a:rect l="l" t="t" r="r" b="b"/>
            <a:pathLst>
              <a:path w="10293751" h="1031873" extrusionOk="0">
                <a:moveTo>
                  <a:pt x="3579068" y="0"/>
                </a:moveTo>
                <a:lnTo>
                  <a:pt x="10293751" y="1"/>
                </a:lnTo>
                <a:lnTo>
                  <a:pt x="10293751" y="1031873"/>
                </a:lnTo>
                <a:lnTo>
                  <a:pt x="0" y="1031872"/>
                </a:lnTo>
                <a:lnTo>
                  <a:pt x="3579068" y="0"/>
                </a:lnTo>
                <a:close/>
              </a:path>
            </a:pathLst>
          </a:cu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214" name="Google Shape;1214;p116"/>
          <p:cNvSpPr/>
          <p:nvPr/>
        </p:nvSpPr>
        <p:spPr>
          <a:xfrm>
            <a:off x="0" y="6115051"/>
            <a:ext cx="12192000" cy="742949"/>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215" name="Google Shape;1215;p116"/>
          <p:cNvSpPr txBox="1">
            <a:spLocks noGrp="1"/>
          </p:cNvSpPr>
          <p:nvPr>
            <p:ph type="body" idx="2"/>
          </p:nvPr>
        </p:nvSpPr>
        <p:spPr>
          <a:xfrm>
            <a:off x="2826555" y="3447399"/>
            <a:ext cx="8178613" cy="71331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3200"/>
              <a:buNone/>
              <a:defRPr sz="3200" b="0" i="0">
                <a:solidFill>
                  <a:srgbClr val="00314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216" name="Google Shape;1216;p116"/>
          <p:cNvPicPr preferRelativeResize="0"/>
          <p:nvPr/>
        </p:nvPicPr>
        <p:blipFill rotWithShape="1">
          <a:blip r:embed="rId2">
            <a:alphaModFix/>
          </a:blip>
          <a:srcRect/>
          <a:stretch/>
        </p:blipFill>
        <p:spPr>
          <a:xfrm>
            <a:off x="2829834" y="4178329"/>
            <a:ext cx="4395959" cy="1140163"/>
          </a:xfrm>
          <a:prstGeom prst="rect">
            <a:avLst/>
          </a:prstGeom>
          <a:noFill/>
          <a:ln>
            <a:noFill/>
          </a:ln>
        </p:spPr>
      </p:pic>
    </p:spTree>
    <p:extLst>
      <p:ext uri="{BB962C8B-B14F-4D97-AF65-F5344CB8AC3E}">
        <p14:creationId xmlns:p14="http://schemas.microsoft.com/office/powerpoint/2010/main" val="1164386767"/>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matchingName="3_Title Slide_Yale Blue">
  <p:cSld name="4_Title Slide_Yale Blue">
    <p:spTree>
      <p:nvGrpSpPr>
        <p:cNvPr id="1" name="Shape 1217"/>
        <p:cNvGrpSpPr/>
        <p:nvPr/>
      </p:nvGrpSpPr>
      <p:grpSpPr>
        <a:xfrm>
          <a:off x="0" y="0"/>
          <a:ext cx="0" cy="0"/>
          <a:chOff x="0" y="0"/>
          <a:chExt cx="0" cy="0"/>
        </a:xfrm>
      </p:grpSpPr>
      <p:sp>
        <p:nvSpPr>
          <p:cNvPr id="1218" name="Google Shape;1218;p117"/>
          <p:cNvSpPr txBox="1">
            <a:spLocks noGrp="1"/>
          </p:cNvSpPr>
          <p:nvPr>
            <p:ph type="body" idx="1"/>
          </p:nvPr>
        </p:nvSpPr>
        <p:spPr>
          <a:xfrm>
            <a:off x="2826555" y="5400857"/>
            <a:ext cx="8178613" cy="381643"/>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1000"/>
              </a:spcBef>
              <a:spcAft>
                <a:spcPts val="0"/>
              </a:spcAft>
              <a:buSzPts val="1867"/>
              <a:buNone/>
              <a:defRPr sz="1867">
                <a:solidFill>
                  <a:srgbClr val="616364"/>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9" name="Google Shape;1219;p117"/>
          <p:cNvSpPr txBox="1">
            <a:spLocks noGrp="1"/>
          </p:cNvSpPr>
          <p:nvPr>
            <p:ph type="ctrTitle"/>
          </p:nvPr>
        </p:nvSpPr>
        <p:spPr>
          <a:xfrm>
            <a:off x="2826555" y="1807151"/>
            <a:ext cx="8178613" cy="162945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314C"/>
              </a:buClr>
              <a:buSzPts val="5333"/>
              <a:buFont typeface="Verdana"/>
              <a:buNone/>
              <a:defRPr sz="5333" b="1" i="0">
                <a:solidFill>
                  <a:srgbClr val="00314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0" name="Google Shape;1220;p117"/>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21" name="Google Shape;1221;p117"/>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2" name="Google Shape;1222;p117"/>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223" name="Google Shape;1223;p117"/>
          <p:cNvSpPr/>
          <p:nvPr/>
        </p:nvSpPr>
        <p:spPr>
          <a:xfrm rot="10800000">
            <a:off x="1" y="2000248"/>
            <a:ext cx="2785068" cy="2042851"/>
          </a:xfrm>
          <a:custGeom>
            <a:avLst/>
            <a:gdLst/>
            <a:ahLst/>
            <a:cxnLst/>
            <a:rect l="l" t="t" r="r" b="b"/>
            <a:pathLst>
              <a:path w="10293751" h="1031873" extrusionOk="0">
                <a:moveTo>
                  <a:pt x="3579068" y="0"/>
                </a:moveTo>
                <a:lnTo>
                  <a:pt x="10293751" y="1"/>
                </a:lnTo>
                <a:lnTo>
                  <a:pt x="10293751" y="1031873"/>
                </a:lnTo>
                <a:lnTo>
                  <a:pt x="0" y="1031872"/>
                </a:lnTo>
                <a:lnTo>
                  <a:pt x="3579068" y="0"/>
                </a:lnTo>
                <a:close/>
              </a:path>
            </a:pathLst>
          </a:cu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224" name="Google Shape;1224;p117"/>
          <p:cNvSpPr/>
          <p:nvPr/>
        </p:nvSpPr>
        <p:spPr>
          <a:xfrm>
            <a:off x="0" y="6115051"/>
            <a:ext cx="12192000" cy="742949"/>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225" name="Google Shape;1225;p117"/>
          <p:cNvSpPr txBox="1">
            <a:spLocks noGrp="1"/>
          </p:cNvSpPr>
          <p:nvPr>
            <p:ph type="body" idx="2"/>
          </p:nvPr>
        </p:nvSpPr>
        <p:spPr>
          <a:xfrm>
            <a:off x="2826555" y="3447399"/>
            <a:ext cx="8178613" cy="71331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3200"/>
              <a:buNone/>
              <a:defRPr sz="3200" b="0" i="0">
                <a:solidFill>
                  <a:srgbClr val="00314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226" name="Google Shape;1226;p117"/>
          <p:cNvPicPr preferRelativeResize="0"/>
          <p:nvPr/>
        </p:nvPicPr>
        <p:blipFill rotWithShape="1">
          <a:blip r:embed="rId2">
            <a:alphaModFix/>
          </a:blip>
          <a:srcRect/>
          <a:stretch/>
        </p:blipFill>
        <p:spPr>
          <a:xfrm>
            <a:off x="2829834" y="4178329"/>
            <a:ext cx="4395959" cy="1140163"/>
          </a:xfrm>
          <a:prstGeom prst="rect">
            <a:avLst/>
          </a:prstGeom>
          <a:noFill/>
          <a:ln>
            <a:noFill/>
          </a:ln>
        </p:spPr>
      </p:pic>
    </p:spTree>
    <p:extLst>
      <p:ext uri="{BB962C8B-B14F-4D97-AF65-F5344CB8AC3E}">
        <p14:creationId xmlns:p14="http://schemas.microsoft.com/office/powerpoint/2010/main" val="3564456821"/>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matchingName="Title and Bullets Layout">
  <p:cSld name="Title and Bullets Layout">
    <p:spTree>
      <p:nvGrpSpPr>
        <p:cNvPr id="1" name="Shape 1227"/>
        <p:cNvGrpSpPr/>
        <p:nvPr/>
      </p:nvGrpSpPr>
      <p:grpSpPr>
        <a:xfrm>
          <a:off x="0" y="0"/>
          <a:ext cx="0" cy="0"/>
          <a:chOff x="0" y="0"/>
          <a:chExt cx="0" cy="0"/>
        </a:xfrm>
      </p:grpSpPr>
      <p:sp>
        <p:nvSpPr>
          <p:cNvPr id="1228" name="Google Shape;1228;p118"/>
          <p:cNvSpPr txBox="1">
            <a:spLocks noGrp="1"/>
          </p:cNvSpPr>
          <p:nvPr>
            <p:ph type="title"/>
          </p:nvPr>
        </p:nvSpPr>
        <p:spPr>
          <a:xfrm>
            <a:off x="848990" y="783845"/>
            <a:ext cx="10177757"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9" name="Google Shape;1229;p118"/>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230" name="Google Shape;1230;p118"/>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231" name="Google Shape;1231;p118"/>
          <p:cNvSpPr txBox="1">
            <a:spLocks noGrp="1"/>
          </p:cNvSpPr>
          <p:nvPr>
            <p:ph type="body" idx="1"/>
          </p:nvPr>
        </p:nvSpPr>
        <p:spPr>
          <a:xfrm>
            <a:off x="848784" y="1615018"/>
            <a:ext cx="10176933" cy="3812116"/>
          </a:xfrm>
          <a:prstGeom prst="rect">
            <a:avLst/>
          </a:prstGeom>
          <a:noFill/>
          <a:ln>
            <a:noFill/>
          </a:ln>
        </p:spPr>
        <p:txBody>
          <a:bodyPr spcFirstLastPara="1" wrap="square" lIns="91425" tIns="45700" rIns="91425" bIns="45700" anchor="t" anchorCtr="0">
            <a:noAutofit/>
          </a:bodyPr>
          <a:lstStyle>
            <a:lvl1pPr marL="457200" lvl="0" indent="-364045" algn="l">
              <a:lnSpc>
                <a:spcPct val="100000"/>
              </a:lnSpc>
              <a:spcBef>
                <a:spcPts val="1000"/>
              </a:spcBef>
              <a:spcAft>
                <a:spcPts val="0"/>
              </a:spcAft>
              <a:buSzPts val="2133"/>
              <a:buFont typeface="Arial"/>
              <a:buChar char="•"/>
              <a:defRPr sz="2133" b="0">
                <a:solidFill>
                  <a:schemeClr val="dk1"/>
                </a:solidFill>
                <a:latin typeface="Verdana"/>
                <a:ea typeface="Verdana"/>
                <a:cs typeface="Verdana"/>
                <a:sym typeface="Verdana"/>
              </a:defRPr>
            </a:lvl1pPr>
            <a:lvl2pPr marL="914400" lvl="1" indent="-364045" algn="l">
              <a:lnSpc>
                <a:spcPct val="100000"/>
              </a:lnSpc>
              <a:spcBef>
                <a:spcPts val="1000"/>
              </a:spcBef>
              <a:spcAft>
                <a:spcPts val="0"/>
              </a:spcAft>
              <a:buSzPts val="2133"/>
              <a:buChar char="•"/>
              <a:defRPr sz="2133">
                <a:latin typeface="Verdana"/>
                <a:ea typeface="Verdana"/>
                <a:cs typeface="Verdana"/>
                <a:sym typeface="Verdana"/>
              </a:defRPr>
            </a:lvl2pPr>
            <a:lvl3pPr marL="1371600" lvl="2" indent="-364045" algn="l">
              <a:lnSpc>
                <a:spcPct val="100000"/>
              </a:lnSpc>
              <a:spcBef>
                <a:spcPts val="1000"/>
              </a:spcBef>
              <a:spcAft>
                <a:spcPts val="0"/>
              </a:spcAft>
              <a:buSzPts val="2133"/>
              <a:buChar char="•"/>
              <a:defRPr sz="2133">
                <a:latin typeface="Verdana"/>
                <a:ea typeface="Verdana"/>
                <a:cs typeface="Verdana"/>
                <a:sym typeface="Verdana"/>
              </a:defRPr>
            </a:lvl3pPr>
            <a:lvl4pPr marL="1828800" lvl="3" indent="-364045" algn="l">
              <a:lnSpc>
                <a:spcPct val="100000"/>
              </a:lnSpc>
              <a:spcBef>
                <a:spcPts val="1000"/>
              </a:spcBef>
              <a:spcAft>
                <a:spcPts val="0"/>
              </a:spcAft>
              <a:buSzPts val="2133"/>
              <a:buChar char="•"/>
              <a:defRPr sz="2133">
                <a:latin typeface="Verdana"/>
                <a:ea typeface="Verdana"/>
                <a:cs typeface="Verdana"/>
                <a:sym typeface="Verdana"/>
              </a:defRPr>
            </a:lvl4pPr>
            <a:lvl5pPr marL="2286000" lvl="4" indent="-364045" algn="l">
              <a:lnSpc>
                <a:spcPct val="100000"/>
              </a:lnSpc>
              <a:spcBef>
                <a:spcPts val="1000"/>
              </a:spcBef>
              <a:spcAft>
                <a:spcPts val="0"/>
              </a:spcAft>
              <a:buSzPts val="2133"/>
              <a:buChar char="•"/>
              <a:defRPr sz="2133">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232" name="Google Shape;1232;p118"/>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extLst>
      <p:ext uri="{BB962C8B-B14F-4D97-AF65-F5344CB8AC3E}">
        <p14:creationId xmlns:p14="http://schemas.microsoft.com/office/powerpoint/2010/main" val="3382806513"/>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233"/>
        <p:cNvGrpSpPr/>
        <p:nvPr/>
      </p:nvGrpSpPr>
      <p:grpSpPr>
        <a:xfrm>
          <a:off x="0" y="0"/>
          <a:ext cx="0" cy="0"/>
          <a:chOff x="0" y="0"/>
          <a:chExt cx="0" cy="0"/>
        </a:xfrm>
      </p:grpSpPr>
      <p:sp>
        <p:nvSpPr>
          <p:cNvPr id="1234" name="Google Shape;1234;p119"/>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pic>
        <p:nvPicPr>
          <p:cNvPr id="1235" name="Google Shape;1235;p119"/>
          <p:cNvPicPr preferRelativeResize="0"/>
          <p:nvPr/>
        </p:nvPicPr>
        <p:blipFill rotWithShape="1">
          <a:blip r:embed="rId2">
            <a:alphaModFix/>
          </a:blip>
          <a:srcRect/>
          <a:stretch/>
        </p:blipFill>
        <p:spPr>
          <a:xfrm>
            <a:off x="7132672" y="6364408"/>
            <a:ext cx="5059328" cy="493592"/>
          </a:xfrm>
          <a:prstGeom prst="rect">
            <a:avLst/>
          </a:prstGeom>
          <a:noFill/>
          <a:ln>
            <a:noFill/>
          </a:ln>
        </p:spPr>
      </p:pic>
      <p:sp>
        <p:nvSpPr>
          <p:cNvPr id="1236" name="Google Shape;1236;p119"/>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237" name="Google Shape;1237;p119"/>
          <p:cNvSpPr txBox="1">
            <a:spLocks noGrp="1"/>
          </p:cNvSpPr>
          <p:nvPr>
            <p:ph type="title"/>
          </p:nvPr>
        </p:nvSpPr>
        <p:spPr>
          <a:xfrm>
            <a:off x="848989" y="806856"/>
            <a:ext cx="10156179"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8" name="Google Shape;1238;p119"/>
          <p:cNvSpPr txBox="1">
            <a:spLocks noGrp="1"/>
          </p:cNvSpPr>
          <p:nvPr>
            <p:ph type="body" idx="1"/>
          </p:nvPr>
        </p:nvSpPr>
        <p:spPr>
          <a:xfrm>
            <a:off x="848989" y="1637853"/>
            <a:ext cx="10156179" cy="4117159"/>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297224007"/>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matchingName="Two Section | Picture and Copy Layout">
  <p:cSld name="Two Section | Picture and Copy Layout">
    <p:spTree>
      <p:nvGrpSpPr>
        <p:cNvPr id="1" name="Shape 1239"/>
        <p:cNvGrpSpPr/>
        <p:nvPr/>
      </p:nvGrpSpPr>
      <p:grpSpPr>
        <a:xfrm>
          <a:off x="0" y="0"/>
          <a:ext cx="0" cy="0"/>
          <a:chOff x="0" y="0"/>
          <a:chExt cx="0" cy="0"/>
        </a:xfrm>
      </p:grpSpPr>
      <p:sp>
        <p:nvSpPr>
          <p:cNvPr id="1240" name="Google Shape;1240;p120"/>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241" name="Google Shape;1241;p120"/>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242" name="Google Shape;1242;p120"/>
          <p:cNvSpPr txBox="1">
            <a:spLocks noGrp="1"/>
          </p:cNvSpPr>
          <p:nvPr>
            <p:ph type="body" idx="1"/>
          </p:nvPr>
        </p:nvSpPr>
        <p:spPr>
          <a:xfrm>
            <a:off x="1186832" y="1294452"/>
            <a:ext cx="3983336" cy="3788089"/>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200"/>
              <a:buNone/>
              <a:defRPr sz="1200" b="0" i="1">
                <a:solidFill>
                  <a:srgbClr val="003B5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3" name="Google Shape;1243;p120"/>
          <p:cNvSpPr txBox="1">
            <a:spLocks noGrp="1"/>
          </p:cNvSpPr>
          <p:nvPr>
            <p:ph type="body" idx="2"/>
          </p:nvPr>
        </p:nvSpPr>
        <p:spPr>
          <a:xfrm>
            <a:off x="5549395" y="1997127"/>
            <a:ext cx="5466561" cy="3085413"/>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b="0">
                <a:solidFill>
                  <a:schemeClr val="dk1"/>
                </a:solidFill>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b="0">
                <a:solidFill>
                  <a:srgbClr val="003B5C"/>
                </a:solidFill>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4" name="Google Shape;1244;p120"/>
          <p:cNvSpPr txBox="1">
            <a:spLocks noGrp="1"/>
          </p:cNvSpPr>
          <p:nvPr>
            <p:ph type="title"/>
          </p:nvPr>
        </p:nvSpPr>
        <p:spPr>
          <a:xfrm>
            <a:off x="5549395" y="1154526"/>
            <a:ext cx="5466561"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245" name="Google Shape;1245;p120"/>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extLst>
      <p:ext uri="{BB962C8B-B14F-4D97-AF65-F5344CB8AC3E}">
        <p14:creationId xmlns:p14="http://schemas.microsoft.com/office/powerpoint/2010/main" val="103728346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matchingName="3_Title Slide_Yale Blue">
  <p:cSld name="4_Title Slide_Yale Blue">
    <p:spTree>
      <p:nvGrpSpPr>
        <p:cNvPr id="1" name="Shape 1246"/>
        <p:cNvGrpSpPr/>
        <p:nvPr/>
      </p:nvGrpSpPr>
      <p:grpSpPr>
        <a:xfrm>
          <a:off x="0" y="0"/>
          <a:ext cx="0" cy="0"/>
          <a:chOff x="0" y="0"/>
          <a:chExt cx="0" cy="0"/>
        </a:xfrm>
      </p:grpSpPr>
      <p:sp>
        <p:nvSpPr>
          <p:cNvPr id="1247" name="Google Shape;1247;p121"/>
          <p:cNvSpPr txBox="1">
            <a:spLocks noGrp="1"/>
          </p:cNvSpPr>
          <p:nvPr>
            <p:ph type="body" idx="1"/>
          </p:nvPr>
        </p:nvSpPr>
        <p:spPr>
          <a:xfrm>
            <a:off x="2826555" y="5400857"/>
            <a:ext cx="8178613" cy="381643"/>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1000"/>
              </a:spcBef>
              <a:spcAft>
                <a:spcPts val="0"/>
              </a:spcAft>
              <a:buSzPts val="1867"/>
              <a:buNone/>
              <a:defRPr sz="1867">
                <a:solidFill>
                  <a:srgbClr val="616364"/>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8" name="Google Shape;1248;p121"/>
          <p:cNvSpPr txBox="1">
            <a:spLocks noGrp="1"/>
          </p:cNvSpPr>
          <p:nvPr>
            <p:ph type="ctrTitle"/>
          </p:nvPr>
        </p:nvSpPr>
        <p:spPr>
          <a:xfrm>
            <a:off x="2826555" y="1807151"/>
            <a:ext cx="8178613" cy="162945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314C"/>
              </a:buClr>
              <a:buSzPts val="5333"/>
              <a:buFont typeface="Verdana"/>
              <a:buNone/>
              <a:defRPr sz="5333" b="1" i="0">
                <a:solidFill>
                  <a:srgbClr val="00314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9" name="Google Shape;1249;p121"/>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50" name="Google Shape;1250;p121"/>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1" name="Google Shape;1251;p121"/>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252" name="Google Shape;1252;p121"/>
          <p:cNvSpPr/>
          <p:nvPr/>
        </p:nvSpPr>
        <p:spPr>
          <a:xfrm rot="10800000">
            <a:off x="1" y="2000248"/>
            <a:ext cx="2785068" cy="2042851"/>
          </a:xfrm>
          <a:custGeom>
            <a:avLst/>
            <a:gdLst/>
            <a:ahLst/>
            <a:cxnLst/>
            <a:rect l="l" t="t" r="r" b="b"/>
            <a:pathLst>
              <a:path w="10293751" h="1031873" extrusionOk="0">
                <a:moveTo>
                  <a:pt x="3579068" y="0"/>
                </a:moveTo>
                <a:lnTo>
                  <a:pt x="10293751" y="1"/>
                </a:lnTo>
                <a:lnTo>
                  <a:pt x="10293751" y="1031873"/>
                </a:lnTo>
                <a:lnTo>
                  <a:pt x="0" y="1031872"/>
                </a:lnTo>
                <a:lnTo>
                  <a:pt x="3579068" y="0"/>
                </a:lnTo>
                <a:close/>
              </a:path>
            </a:pathLst>
          </a:cu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253" name="Google Shape;1253;p121"/>
          <p:cNvSpPr/>
          <p:nvPr/>
        </p:nvSpPr>
        <p:spPr>
          <a:xfrm>
            <a:off x="0" y="6115051"/>
            <a:ext cx="12192000" cy="742949"/>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254" name="Google Shape;1254;p121"/>
          <p:cNvSpPr txBox="1">
            <a:spLocks noGrp="1"/>
          </p:cNvSpPr>
          <p:nvPr>
            <p:ph type="body" idx="2"/>
          </p:nvPr>
        </p:nvSpPr>
        <p:spPr>
          <a:xfrm>
            <a:off x="2826555" y="3447399"/>
            <a:ext cx="8178613" cy="71331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3200"/>
              <a:buNone/>
              <a:defRPr sz="3200" b="0" i="0">
                <a:solidFill>
                  <a:srgbClr val="00314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255" name="Google Shape;1255;p121"/>
          <p:cNvPicPr preferRelativeResize="0"/>
          <p:nvPr/>
        </p:nvPicPr>
        <p:blipFill rotWithShape="1">
          <a:blip r:embed="rId2">
            <a:alphaModFix/>
          </a:blip>
          <a:srcRect/>
          <a:stretch/>
        </p:blipFill>
        <p:spPr>
          <a:xfrm>
            <a:off x="2829834" y="4178329"/>
            <a:ext cx="4395959" cy="1140163"/>
          </a:xfrm>
          <a:prstGeom prst="rect">
            <a:avLst/>
          </a:prstGeom>
          <a:noFill/>
          <a:ln>
            <a:noFill/>
          </a:ln>
        </p:spPr>
      </p:pic>
    </p:spTree>
    <p:extLst>
      <p:ext uri="{BB962C8B-B14F-4D97-AF65-F5344CB8AC3E}">
        <p14:creationId xmlns:p14="http://schemas.microsoft.com/office/powerpoint/2010/main" val="1096189403"/>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matchingName="Title and Bullets Layout">
  <p:cSld name="1_Title and Bullets Layout">
    <p:spTree>
      <p:nvGrpSpPr>
        <p:cNvPr id="1" name="Shape 1256"/>
        <p:cNvGrpSpPr/>
        <p:nvPr/>
      </p:nvGrpSpPr>
      <p:grpSpPr>
        <a:xfrm>
          <a:off x="0" y="0"/>
          <a:ext cx="0" cy="0"/>
          <a:chOff x="0" y="0"/>
          <a:chExt cx="0" cy="0"/>
        </a:xfrm>
      </p:grpSpPr>
      <p:sp>
        <p:nvSpPr>
          <p:cNvPr id="1257" name="Google Shape;1257;p122"/>
          <p:cNvSpPr txBox="1">
            <a:spLocks noGrp="1"/>
          </p:cNvSpPr>
          <p:nvPr>
            <p:ph type="title"/>
          </p:nvPr>
        </p:nvSpPr>
        <p:spPr>
          <a:xfrm>
            <a:off x="848990" y="783845"/>
            <a:ext cx="10177757"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8" name="Google Shape;1258;p122"/>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259" name="Google Shape;1259;p122"/>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260" name="Google Shape;1260;p122"/>
          <p:cNvSpPr txBox="1">
            <a:spLocks noGrp="1"/>
          </p:cNvSpPr>
          <p:nvPr>
            <p:ph type="body" idx="1"/>
          </p:nvPr>
        </p:nvSpPr>
        <p:spPr>
          <a:xfrm>
            <a:off x="848784" y="1615018"/>
            <a:ext cx="10176933" cy="3812116"/>
          </a:xfrm>
          <a:prstGeom prst="rect">
            <a:avLst/>
          </a:prstGeom>
          <a:noFill/>
          <a:ln>
            <a:noFill/>
          </a:ln>
        </p:spPr>
        <p:txBody>
          <a:bodyPr spcFirstLastPara="1" wrap="square" lIns="91425" tIns="45700" rIns="91425" bIns="45700" anchor="t" anchorCtr="0">
            <a:noAutofit/>
          </a:bodyPr>
          <a:lstStyle>
            <a:lvl1pPr marL="457200" lvl="0" indent="-364045" algn="l">
              <a:lnSpc>
                <a:spcPct val="100000"/>
              </a:lnSpc>
              <a:spcBef>
                <a:spcPts val="1000"/>
              </a:spcBef>
              <a:spcAft>
                <a:spcPts val="0"/>
              </a:spcAft>
              <a:buSzPts val="2133"/>
              <a:buFont typeface="Arial"/>
              <a:buChar char="•"/>
              <a:defRPr sz="2133" b="0">
                <a:solidFill>
                  <a:schemeClr val="dk1"/>
                </a:solidFill>
                <a:latin typeface="Verdana"/>
                <a:ea typeface="Verdana"/>
                <a:cs typeface="Verdana"/>
                <a:sym typeface="Verdana"/>
              </a:defRPr>
            </a:lvl1pPr>
            <a:lvl2pPr marL="914400" lvl="1" indent="-364045" algn="l">
              <a:lnSpc>
                <a:spcPct val="100000"/>
              </a:lnSpc>
              <a:spcBef>
                <a:spcPts val="1000"/>
              </a:spcBef>
              <a:spcAft>
                <a:spcPts val="0"/>
              </a:spcAft>
              <a:buSzPts val="2133"/>
              <a:buChar char="•"/>
              <a:defRPr sz="2133">
                <a:latin typeface="Verdana"/>
                <a:ea typeface="Verdana"/>
                <a:cs typeface="Verdana"/>
                <a:sym typeface="Verdana"/>
              </a:defRPr>
            </a:lvl2pPr>
            <a:lvl3pPr marL="1371600" lvl="2" indent="-364045" algn="l">
              <a:lnSpc>
                <a:spcPct val="100000"/>
              </a:lnSpc>
              <a:spcBef>
                <a:spcPts val="1000"/>
              </a:spcBef>
              <a:spcAft>
                <a:spcPts val="0"/>
              </a:spcAft>
              <a:buSzPts val="2133"/>
              <a:buChar char="•"/>
              <a:defRPr sz="2133">
                <a:latin typeface="Verdana"/>
                <a:ea typeface="Verdana"/>
                <a:cs typeface="Verdana"/>
                <a:sym typeface="Verdana"/>
              </a:defRPr>
            </a:lvl3pPr>
            <a:lvl4pPr marL="1828800" lvl="3" indent="-364045" algn="l">
              <a:lnSpc>
                <a:spcPct val="100000"/>
              </a:lnSpc>
              <a:spcBef>
                <a:spcPts val="1000"/>
              </a:spcBef>
              <a:spcAft>
                <a:spcPts val="0"/>
              </a:spcAft>
              <a:buSzPts val="2133"/>
              <a:buChar char="•"/>
              <a:defRPr sz="2133">
                <a:latin typeface="Verdana"/>
                <a:ea typeface="Verdana"/>
                <a:cs typeface="Verdana"/>
                <a:sym typeface="Verdana"/>
              </a:defRPr>
            </a:lvl4pPr>
            <a:lvl5pPr marL="2286000" lvl="4" indent="-364045" algn="l">
              <a:lnSpc>
                <a:spcPct val="100000"/>
              </a:lnSpc>
              <a:spcBef>
                <a:spcPts val="1000"/>
              </a:spcBef>
              <a:spcAft>
                <a:spcPts val="0"/>
              </a:spcAft>
              <a:buSzPts val="2133"/>
              <a:buChar char="•"/>
              <a:defRPr sz="2133">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261" name="Google Shape;1261;p122"/>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extLst>
      <p:ext uri="{BB962C8B-B14F-4D97-AF65-F5344CB8AC3E}">
        <p14:creationId xmlns:p14="http://schemas.microsoft.com/office/powerpoint/2010/main" val="2670772120"/>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matchingName="1_Title and Content">
  <p:cSld name="2_Title and Content">
    <p:spTree>
      <p:nvGrpSpPr>
        <p:cNvPr id="1" name="Shape 1262"/>
        <p:cNvGrpSpPr/>
        <p:nvPr/>
      </p:nvGrpSpPr>
      <p:grpSpPr>
        <a:xfrm>
          <a:off x="0" y="0"/>
          <a:ext cx="0" cy="0"/>
          <a:chOff x="0" y="0"/>
          <a:chExt cx="0" cy="0"/>
        </a:xfrm>
      </p:grpSpPr>
      <p:sp>
        <p:nvSpPr>
          <p:cNvPr id="1263" name="Google Shape;1263;p123"/>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pic>
        <p:nvPicPr>
          <p:cNvPr id="1264" name="Google Shape;1264;p123"/>
          <p:cNvPicPr preferRelativeResize="0"/>
          <p:nvPr/>
        </p:nvPicPr>
        <p:blipFill rotWithShape="1">
          <a:blip r:embed="rId2">
            <a:alphaModFix/>
          </a:blip>
          <a:srcRect/>
          <a:stretch/>
        </p:blipFill>
        <p:spPr>
          <a:xfrm>
            <a:off x="7132672" y="6364408"/>
            <a:ext cx="5059328" cy="493592"/>
          </a:xfrm>
          <a:prstGeom prst="rect">
            <a:avLst/>
          </a:prstGeom>
          <a:noFill/>
          <a:ln>
            <a:noFill/>
          </a:ln>
        </p:spPr>
      </p:pic>
      <p:sp>
        <p:nvSpPr>
          <p:cNvPr id="1265" name="Google Shape;1265;p123"/>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266" name="Google Shape;1266;p123"/>
          <p:cNvSpPr txBox="1">
            <a:spLocks noGrp="1"/>
          </p:cNvSpPr>
          <p:nvPr>
            <p:ph type="title"/>
          </p:nvPr>
        </p:nvSpPr>
        <p:spPr>
          <a:xfrm>
            <a:off x="848989" y="806856"/>
            <a:ext cx="10156179"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7" name="Google Shape;1267;p123"/>
          <p:cNvSpPr txBox="1">
            <a:spLocks noGrp="1"/>
          </p:cNvSpPr>
          <p:nvPr>
            <p:ph type="body" idx="1"/>
          </p:nvPr>
        </p:nvSpPr>
        <p:spPr>
          <a:xfrm>
            <a:off x="848989" y="1637853"/>
            <a:ext cx="10156179" cy="4117159"/>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321247453"/>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matchingName="Two Section | Picture and Copy Layout">
  <p:cSld name="1_Two Section | Picture and Copy Layout">
    <p:spTree>
      <p:nvGrpSpPr>
        <p:cNvPr id="1" name="Shape 1268"/>
        <p:cNvGrpSpPr/>
        <p:nvPr/>
      </p:nvGrpSpPr>
      <p:grpSpPr>
        <a:xfrm>
          <a:off x="0" y="0"/>
          <a:ext cx="0" cy="0"/>
          <a:chOff x="0" y="0"/>
          <a:chExt cx="0" cy="0"/>
        </a:xfrm>
      </p:grpSpPr>
      <p:sp>
        <p:nvSpPr>
          <p:cNvPr id="1269" name="Google Shape;1269;p124"/>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270" name="Google Shape;1270;p124"/>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271" name="Google Shape;1271;p124"/>
          <p:cNvSpPr txBox="1">
            <a:spLocks noGrp="1"/>
          </p:cNvSpPr>
          <p:nvPr>
            <p:ph type="body" idx="1"/>
          </p:nvPr>
        </p:nvSpPr>
        <p:spPr>
          <a:xfrm>
            <a:off x="1186832" y="1294452"/>
            <a:ext cx="3983336" cy="3788089"/>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200"/>
              <a:buNone/>
              <a:defRPr sz="1200" b="0" i="1">
                <a:solidFill>
                  <a:srgbClr val="003B5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2" name="Google Shape;1272;p124"/>
          <p:cNvSpPr txBox="1">
            <a:spLocks noGrp="1"/>
          </p:cNvSpPr>
          <p:nvPr>
            <p:ph type="body" idx="2"/>
          </p:nvPr>
        </p:nvSpPr>
        <p:spPr>
          <a:xfrm>
            <a:off x="5549395" y="1997127"/>
            <a:ext cx="5466561" cy="3085413"/>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b="0">
                <a:solidFill>
                  <a:schemeClr val="dk1"/>
                </a:solidFill>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b="0">
                <a:solidFill>
                  <a:srgbClr val="003B5C"/>
                </a:solidFill>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3" name="Google Shape;1273;p124"/>
          <p:cNvSpPr txBox="1">
            <a:spLocks noGrp="1"/>
          </p:cNvSpPr>
          <p:nvPr>
            <p:ph type="title"/>
          </p:nvPr>
        </p:nvSpPr>
        <p:spPr>
          <a:xfrm>
            <a:off x="5549395" y="1154526"/>
            <a:ext cx="5466561"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274" name="Google Shape;1274;p124"/>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extLst>
      <p:ext uri="{BB962C8B-B14F-4D97-AF65-F5344CB8AC3E}">
        <p14:creationId xmlns:p14="http://schemas.microsoft.com/office/powerpoint/2010/main" val="365229690"/>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matchingName="3_Title Slide_Yale Blue">
  <p:cSld name="4_Title Slide_Yale Blue">
    <p:spTree>
      <p:nvGrpSpPr>
        <p:cNvPr id="1" name="Shape 1275"/>
        <p:cNvGrpSpPr/>
        <p:nvPr/>
      </p:nvGrpSpPr>
      <p:grpSpPr>
        <a:xfrm>
          <a:off x="0" y="0"/>
          <a:ext cx="0" cy="0"/>
          <a:chOff x="0" y="0"/>
          <a:chExt cx="0" cy="0"/>
        </a:xfrm>
      </p:grpSpPr>
      <p:sp>
        <p:nvSpPr>
          <p:cNvPr id="1276" name="Google Shape;1276;p125"/>
          <p:cNvSpPr txBox="1">
            <a:spLocks noGrp="1"/>
          </p:cNvSpPr>
          <p:nvPr>
            <p:ph type="body" idx="1"/>
          </p:nvPr>
        </p:nvSpPr>
        <p:spPr>
          <a:xfrm>
            <a:off x="2826555" y="5400857"/>
            <a:ext cx="8178613" cy="381643"/>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1000"/>
              </a:spcBef>
              <a:spcAft>
                <a:spcPts val="0"/>
              </a:spcAft>
              <a:buSzPts val="1867"/>
              <a:buNone/>
              <a:defRPr sz="1867">
                <a:solidFill>
                  <a:srgbClr val="616364"/>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7" name="Google Shape;1277;p125"/>
          <p:cNvSpPr txBox="1">
            <a:spLocks noGrp="1"/>
          </p:cNvSpPr>
          <p:nvPr>
            <p:ph type="ctrTitle"/>
          </p:nvPr>
        </p:nvSpPr>
        <p:spPr>
          <a:xfrm>
            <a:off x="2826555" y="1807151"/>
            <a:ext cx="8178613" cy="162945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314C"/>
              </a:buClr>
              <a:buSzPts val="5333"/>
              <a:buFont typeface="Verdana"/>
              <a:buNone/>
              <a:defRPr sz="5333" b="1" i="0">
                <a:solidFill>
                  <a:srgbClr val="00314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78" name="Google Shape;1278;p125"/>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79" name="Google Shape;1279;p125"/>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0" name="Google Shape;1280;p125"/>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281" name="Google Shape;1281;p125"/>
          <p:cNvSpPr/>
          <p:nvPr/>
        </p:nvSpPr>
        <p:spPr>
          <a:xfrm rot="10800000">
            <a:off x="1" y="2000248"/>
            <a:ext cx="2785068" cy="2042851"/>
          </a:xfrm>
          <a:custGeom>
            <a:avLst/>
            <a:gdLst/>
            <a:ahLst/>
            <a:cxnLst/>
            <a:rect l="l" t="t" r="r" b="b"/>
            <a:pathLst>
              <a:path w="10293751" h="1031873" extrusionOk="0">
                <a:moveTo>
                  <a:pt x="3579068" y="0"/>
                </a:moveTo>
                <a:lnTo>
                  <a:pt x="10293751" y="1"/>
                </a:lnTo>
                <a:lnTo>
                  <a:pt x="10293751" y="1031873"/>
                </a:lnTo>
                <a:lnTo>
                  <a:pt x="0" y="1031872"/>
                </a:lnTo>
                <a:lnTo>
                  <a:pt x="3579068" y="0"/>
                </a:lnTo>
                <a:close/>
              </a:path>
            </a:pathLst>
          </a:cu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282" name="Google Shape;1282;p125"/>
          <p:cNvSpPr/>
          <p:nvPr/>
        </p:nvSpPr>
        <p:spPr>
          <a:xfrm>
            <a:off x="0" y="6115051"/>
            <a:ext cx="12192000" cy="742949"/>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283" name="Google Shape;1283;p125"/>
          <p:cNvSpPr txBox="1">
            <a:spLocks noGrp="1"/>
          </p:cNvSpPr>
          <p:nvPr>
            <p:ph type="body" idx="2"/>
          </p:nvPr>
        </p:nvSpPr>
        <p:spPr>
          <a:xfrm>
            <a:off x="2826555" y="3447399"/>
            <a:ext cx="8178613" cy="71331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3200"/>
              <a:buNone/>
              <a:defRPr sz="3200" b="0" i="0">
                <a:solidFill>
                  <a:srgbClr val="00314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284" name="Google Shape;1284;p125"/>
          <p:cNvPicPr preferRelativeResize="0"/>
          <p:nvPr/>
        </p:nvPicPr>
        <p:blipFill rotWithShape="1">
          <a:blip r:embed="rId2">
            <a:alphaModFix/>
          </a:blip>
          <a:srcRect/>
          <a:stretch/>
        </p:blipFill>
        <p:spPr>
          <a:xfrm>
            <a:off x="2829834" y="4178329"/>
            <a:ext cx="4395959" cy="1140163"/>
          </a:xfrm>
          <a:prstGeom prst="rect">
            <a:avLst/>
          </a:prstGeom>
          <a:noFill/>
          <a:ln>
            <a:noFill/>
          </a:ln>
        </p:spPr>
      </p:pic>
    </p:spTree>
    <p:extLst>
      <p:ext uri="{BB962C8B-B14F-4D97-AF65-F5344CB8AC3E}">
        <p14:creationId xmlns:p14="http://schemas.microsoft.com/office/powerpoint/2010/main" val="1531127343"/>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matchingName="Title and Bullets Layout">
  <p:cSld name="1_Title and Bullets Layout">
    <p:spTree>
      <p:nvGrpSpPr>
        <p:cNvPr id="1" name="Shape 1285"/>
        <p:cNvGrpSpPr/>
        <p:nvPr/>
      </p:nvGrpSpPr>
      <p:grpSpPr>
        <a:xfrm>
          <a:off x="0" y="0"/>
          <a:ext cx="0" cy="0"/>
          <a:chOff x="0" y="0"/>
          <a:chExt cx="0" cy="0"/>
        </a:xfrm>
      </p:grpSpPr>
      <p:sp>
        <p:nvSpPr>
          <p:cNvPr id="1286" name="Google Shape;1286;p126"/>
          <p:cNvSpPr txBox="1">
            <a:spLocks noGrp="1"/>
          </p:cNvSpPr>
          <p:nvPr>
            <p:ph type="title"/>
          </p:nvPr>
        </p:nvSpPr>
        <p:spPr>
          <a:xfrm>
            <a:off x="848990" y="783845"/>
            <a:ext cx="10177757"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7" name="Google Shape;1287;p126"/>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288" name="Google Shape;1288;p126"/>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289" name="Google Shape;1289;p126"/>
          <p:cNvSpPr txBox="1">
            <a:spLocks noGrp="1"/>
          </p:cNvSpPr>
          <p:nvPr>
            <p:ph type="body" idx="1"/>
          </p:nvPr>
        </p:nvSpPr>
        <p:spPr>
          <a:xfrm>
            <a:off x="848784" y="1615018"/>
            <a:ext cx="10176933" cy="3812116"/>
          </a:xfrm>
          <a:prstGeom prst="rect">
            <a:avLst/>
          </a:prstGeom>
          <a:noFill/>
          <a:ln>
            <a:noFill/>
          </a:ln>
        </p:spPr>
        <p:txBody>
          <a:bodyPr spcFirstLastPara="1" wrap="square" lIns="91425" tIns="45700" rIns="91425" bIns="45700" anchor="t" anchorCtr="0">
            <a:noAutofit/>
          </a:bodyPr>
          <a:lstStyle>
            <a:lvl1pPr marL="457200" lvl="0" indent="-364045" algn="l">
              <a:lnSpc>
                <a:spcPct val="100000"/>
              </a:lnSpc>
              <a:spcBef>
                <a:spcPts val="1000"/>
              </a:spcBef>
              <a:spcAft>
                <a:spcPts val="0"/>
              </a:spcAft>
              <a:buSzPts val="2133"/>
              <a:buFont typeface="Arial"/>
              <a:buChar char="•"/>
              <a:defRPr sz="2133" b="0">
                <a:solidFill>
                  <a:schemeClr val="dk1"/>
                </a:solidFill>
                <a:latin typeface="Verdana"/>
                <a:ea typeface="Verdana"/>
                <a:cs typeface="Verdana"/>
                <a:sym typeface="Verdana"/>
              </a:defRPr>
            </a:lvl1pPr>
            <a:lvl2pPr marL="914400" lvl="1" indent="-364045" algn="l">
              <a:lnSpc>
                <a:spcPct val="100000"/>
              </a:lnSpc>
              <a:spcBef>
                <a:spcPts val="1000"/>
              </a:spcBef>
              <a:spcAft>
                <a:spcPts val="0"/>
              </a:spcAft>
              <a:buSzPts val="2133"/>
              <a:buChar char="•"/>
              <a:defRPr sz="2133">
                <a:latin typeface="Verdana"/>
                <a:ea typeface="Verdana"/>
                <a:cs typeface="Verdana"/>
                <a:sym typeface="Verdana"/>
              </a:defRPr>
            </a:lvl2pPr>
            <a:lvl3pPr marL="1371600" lvl="2" indent="-364045" algn="l">
              <a:lnSpc>
                <a:spcPct val="100000"/>
              </a:lnSpc>
              <a:spcBef>
                <a:spcPts val="1000"/>
              </a:spcBef>
              <a:spcAft>
                <a:spcPts val="0"/>
              </a:spcAft>
              <a:buSzPts val="2133"/>
              <a:buChar char="•"/>
              <a:defRPr sz="2133">
                <a:latin typeface="Verdana"/>
                <a:ea typeface="Verdana"/>
                <a:cs typeface="Verdana"/>
                <a:sym typeface="Verdana"/>
              </a:defRPr>
            </a:lvl3pPr>
            <a:lvl4pPr marL="1828800" lvl="3" indent="-364045" algn="l">
              <a:lnSpc>
                <a:spcPct val="100000"/>
              </a:lnSpc>
              <a:spcBef>
                <a:spcPts val="1000"/>
              </a:spcBef>
              <a:spcAft>
                <a:spcPts val="0"/>
              </a:spcAft>
              <a:buSzPts val="2133"/>
              <a:buChar char="•"/>
              <a:defRPr sz="2133">
                <a:latin typeface="Verdana"/>
                <a:ea typeface="Verdana"/>
                <a:cs typeface="Verdana"/>
                <a:sym typeface="Verdana"/>
              </a:defRPr>
            </a:lvl4pPr>
            <a:lvl5pPr marL="2286000" lvl="4" indent="-364045" algn="l">
              <a:lnSpc>
                <a:spcPct val="100000"/>
              </a:lnSpc>
              <a:spcBef>
                <a:spcPts val="1000"/>
              </a:spcBef>
              <a:spcAft>
                <a:spcPts val="0"/>
              </a:spcAft>
              <a:buSzPts val="2133"/>
              <a:buChar char="•"/>
              <a:defRPr sz="2133">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290" name="Google Shape;1290;p126"/>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extLst>
      <p:ext uri="{BB962C8B-B14F-4D97-AF65-F5344CB8AC3E}">
        <p14:creationId xmlns:p14="http://schemas.microsoft.com/office/powerpoint/2010/main" val="1260027430"/>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matchingName="1_Title and Content">
  <p:cSld name="2_Title and Content">
    <p:spTree>
      <p:nvGrpSpPr>
        <p:cNvPr id="1" name="Shape 1291"/>
        <p:cNvGrpSpPr/>
        <p:nvPr/>
      </p:nvGrpSpPr>
      <p:grpSpPr>
        <a:xfrm>
          <a:off x="0" y="0"/>
          <a:ext cx="0" cy="0"/>
          <a:chOff x="0" y="0"/>
          <a:chExt cx="0" cy="0"/>
        </a:xfrm>
      </p:grpSpPr>
      <p:sp>
        <p:nvSpPr>
          <p:cNvPr id="1292" name="Google Shape;1292;p127"/>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pic>
        <p:nvPicPr>
          <p:cNvPr id="1293" name="Google Shape;1293;p127"/>
          <p:cNvPicPr preferRelativeResize="0"/>
          <p:nvPr/>
        </p:nvPicPr>
        <p:blipFill rotWithShape="1">
          <a:blip r:embed="rId2">
            <a:alphaModFix/>
          </a:blip>
          <a:srcRect/>
          <a:stretch/>
        </p:blipFill>
        <p:spPr>
          <a:xfrm>
            <a:off x="7132672" y="6364408"/>
            <a:ext cx="5059328" cy="493592"/>
          </a:xfrm>
          <a:prstGeom prst="rect">
            <a:avLst/>
          </a:prstGeom>
          <a:noFill/>
          <a:ln>
            <a:noFill/>
          </a:ln>
        </p:spPr>
      </p:pic>
      <p:sp>
        <p:nvSpPr>
          <p:cNvPr id="1294" name="Google Shape;1294;p127"/>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295" name="Google Shape;1295;p127"/>
          <p:cNvSpPr txBox="1">
            <a:spLocks noGrp="1"/>
          </p:cNvSpPr>
          <p:nvPr>
            <p:ph type="title"/>
          </p:nvPr>
        </p:nvSpPr>
        <p:spPr>
          <a:xfrm>
            <a:off x="848989" y="806856"/>
            <a:ext cx="10156179"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6" name="Google Shape;1296;p127"/>
          <p:cNvSpPr txBox="1">
            <a:spLocks noGrp="1"/>
          </p:cNvSpPr>
          <p:nvPr>
            <p:ph type="body" idx="1"/>
          </p:nvPr>
        </p:nvSpPr>
        <p:spPr>
          <a:xfrm>
            <a:off x="848989" y="1637853"/>
            <a:ext cx="10156179" cy="4117159"/>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244029509"/>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matchingName="Two Section | Picture and Copy Layout">
  <p:cSld name="1_Two Section | Picture and Copy Layout">
    <p:spTree>
      <p:nvGrpSpPr>
        <p:cNvPr id="1" name="Shape 1297"/>
        <p:cNvGrpSpPr/>
        <p:nvPr/>
      </p:nvGrpSpPr>
      <p:grpSpPr>
        <a:xfrm>
          <a:off x="0" y="0"/>
          <a:ext cx="0" cy="0"/>
          <a:chOff x="0" y="0"/>
          <a:chExt cx="0" cy="0"/>
        </a:xfrm>
      </p:grpSpPr>
      <p:sp>
        <p:nvSpPr>
          <p:cNvPr id="1298" name="Google Shape;1298;p128"/>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299" name="Google Shape;1299;p128"/>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300" name="Google Shape;1300;p128"/>
          <p:cNvSpPr txBox="1">
            <a:spLocks noGrp="1"/>
          </p:cNvSpPr>
          <p:nvPr>
            <p:ph type="body" idx="1"/>
          </p:nvPr>
        </p:nvSpPr>
        <p:spPr>
          <a:xfrm>
            <a:off x="1186832" y="1294452"/>
            <a:ext cx="3983336" cy="3788089"/>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200"/>
              <a:buNone/>
              <a:defRPr sz="1200" b="0" i="1">
                <a:solidFill>
                  <a:srgbClr val="003B5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1" name="Google Shape;1301;p128"/>
          <p:cNvSpPr txBox="1">
            <a:spLocks noGrp="1"/>
          </p:cNvSpPr>
          <p:nvPr>
            <p:ph type="body" idx="2"/>
          </p:nvPr>
        </p:nvSpPr>
        <p:spPr>
          <a:xfrm>
            <a:off x="5549395" y="1997127"/>
            <a:ext cx="5466561" cy="3085413"/>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b="0">
                <a:solidFill>
                  <a:schemeClr val="dk1"/>
                </a:solidFill>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b="0">
                <a:solidFill>
                  <a:srgbClr val="003B5C"/>
                </a:solidFill>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2" name="Google Shape;1302;p128"/>
          <p:cNvSpPr txBox="1">
            <a:spLocks noGrp="1"/>
          </p:cNvSpPr>
          <p:nvPr>
            <p:ph type="title"/>
          </p:nvPr>
        </p:nvSpPr>
        <p:spPr>
          <a:xfrm>
            <a:off x="5549395" y="1154526"/>
            <a:ext cx="5466561"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303" name="Google Shape;1303;p128"/>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extLst>
      <p:ext uri="{BB962C8B-B14F-4D97-AF65-F5344CB8AC3E}">
        <p14:creationId xmlns:p14="http://schemas.microsoft.com/office/powerpoint/2010/main" val="2398205137"/>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matchingName="3_Title Slide_Yale Blue">
  <p:cSld name="4_Title Slide_Yale Blue">
    <p:spTree>
      <p:nvGrpSpPr>
        <p:cNvPr id="1" name="Shape 1304"/>
        <p:cNvGrpSpPr/>
        <p:nvPr/>
      </p:nvGrpSpPr>
      <p:grpSpPr>
        <a:xfrm>
          <a:off x="0" y="0"/>
          <a:ext cx="0" cy="0"/>
          <a:chOff x="0" y="0"/>
          <a:chExt cx="0" cy="0"/>
        </a:xfrm>
      </p:grpSpPr>
      <p:sp>
        <p:nvSpPr>
          <p:cNvPr id="1305" name="Google Shape;1305;p129"/>
          <p:cNvSpPr txBox="1">
            <a:spLocks noGrp="1"/>
          </p:cNvSpPr>
          <p:nvPr>
            <p:ph type="body" idx="1"/>
          </p:nvPr>
        </p:nvSpPr>
        <p:spPr>
          <a:xfrm>
            <a:off x="2826555" y="5400857"/>
            <a:ext cx="8178613" cy="381643"/>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1000"/>
              </a:spcBef>
              <a:spcAft>
                <a:spcPts val="0"/>
              </a:spcAft>
              <a:buSzPts val="1867"/>
              <a:buNone/>
              <a:defRPr sz="1867">
                <a:solidFill>
                  <a:srgbClr val="616364"/>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6" name="Google Shape;1306;p129"/>
          <p:cNvSpPr txBox="1">
            <a:spLocks noGrp="1"/>
          </p:cNvSpPr>
          <p:nvPr>
            <p:ph type="ctrTitle"/>
          </p:nvPr>
        </p:nvSpPr>
        <p:spPr>
          <a:xfrm>
            <a:off x="2826555" y="1807151"/>
            <a:ext cx="8178613" cy="162945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314C"/>
              </a:buClr>
              <a:buSzPts val="5333"/>
              <a:buFont typeface="Verdana"/>
              <a:buNone/>
              <a:defRPr sz="5333" b="1" i="0">
                <a:solidFill>
                  <a:srgbClr val="00314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7" name="Google Shape;1307;p129"/>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08" name="Google Shape;1308;p129"/>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9" name="Google Shape;1309;p129"/>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310" name="Google Shape;1310;p129"/>
          <p:cNvSpPr/>
          <p:nvPr/>
        </p:nvSpPr>
        <p:spPr>
          <a:xfrm rot="10800000">
            <a:off x="1" y="2000248"/>
            <a:ext cx="2785068" cy="2042851"/>
          </a:xfrm>
          <a:custGeom>
            <a:avLst/>
            <a:gdLst/>
            <a:ahLst/>
            <a:cxnLst/>
            <a:rect l="l" t="t" r="r" b="b"/>
            <a:pathLst>
              <a:path w="10293751" h="1031873" extrusionOk="0">
                <a:moveTo>
                  <a:pt x="3579068" y="0"/>
                </a:moveTo>
                <a:lnTo>
                  <a:pt x="10293751" y="1"/>
                </a:lnTo>
                <a:lnTo>
                  <a:pt x="10293751" y="1031873"/>
                </a:lnTo>
                <a:lnTo>
                  <a:pt x="0" y="1031872"/>
                </a:lnTo>
                <a:lnTo>
                  <a:pt x="3579068" y="0"/>
                </a:lnTo>
                <a:close/>
              </a:path>
            </a:pathLst>
          </a:cu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311" name="Google Shape;1311;p129"/>
          <p:cNvSpPr/>
          <p:nvPr/>
        </p:nvSpPr>
        <p:spPr>
          <a:xfrm>
            <a:off x="0" y="6115051"/>
            <a:ext cx="12192000" cy="742949"/>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312" name="Google Shape;1312;p129"/>
          <p:cNvSpPr txBox="1">
            <a:spLocks noGrp="1"/>
          </p:cNvSpPr>
          <p:nvPr>
            <p:ph type="body" idx="2"/>
          </p:nvPr>
        </p:nvSpPr>
        <p:spPr>
          <a:xfrm>
            <a:off x="2826555" y="3447399"/>
            <a:ext cx="8178613" cy="71331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3200"/>
              <a:buNone/>
              <a:defRPr sz="3200" b="0" i="0">
                <a:solidFill>
                  <a:srgbClr val="00314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313" name="Google Shape;1313;p129"/>
          <p:cNvPicPr preferRelativeResize="0"/>
          <p:nvPr/>
        </p:nvPicPr>
        <p:blipFill rotWithShape="1">
          <a:blip r:embed="rId2">
            <a:alphaModFix/>
          </a:blip>
          <a:srcRect/>
          <a:stretch/>
        </p:blipFill>
        <p:spPr>
          <a:xfrm>
            <a:off x="2829834" y="4178329"/>
            <a:ext cx="4395959" cy="1140163"/>
          </a:xfrm>
          <a:prstGeom prst="rect">
            <a:avLst/>
          </a:prstGeom>
          <a:noFill/>
          <a:ln>
            <a:noFill/>
          </a:ln>
        </p:spPr>
      </p:pic>
    </p:spTree>
    <p:extLst>
      <p:ext uri="{BB962C8B-B14F-4D97-AF65-F5344CB8AC3E}">
        <p14:creationId xmlns:p14="http://schemas.microsoft.com/office/powerpoint/2010/main" val="1114061449"/>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matchingName="3_Title Slide_Yale Blue">
  <p:cSld name="4_Title Slide_Yale Blue">
    <p:spTree>
      <p:nvGrpSpPr>
        <p:cNvPr id="1" name="Shape 1314"/>
        <p:cNvGrpSpPr/>
        <p:nvPr/>
      </p:nvGrpSpPr>
      <p:grpSpPr>
        <a:xfrm>
          <a:off x="0" y="0"/>
          <a:ext cx="0" cy="0"/>
          <a:chOff x="0" y="0"/>
          <a:chExt cx="0" cy="0"/>
        </a:xfrm>
      </p:grpSpPr>
      <p:sp>
        <p:nvSpPr>
          <p:cNvPr id="1315" name="Google Shape;1315;p130"/>
          <p:cNvSpPr txBox="1">
            <a:spLocks noGrp="1"/>
          </p:cNvSpPr>
          <p:nvPr>
            <p:ph type="body" idx="1"/>
          </p:nvPr>
        </p:nvSpPr>
        <p:spPr>
          <a:xfrm>
            <a:off x="2826555" y="5400857"/>
            <a:ext cx="8178613" cy="381643"/>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1000"/>
              </a:spcBef>
              <a:spcAft>
                <a:spcPts val="0"/>
              </a:spcAft>
              <a:buSzPts val="1867"/>
              <a:buNone/>
              <a:defRPr sz="1867">
                <a:solidFill>
                  <a:srgbClr val="616364"/>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6" name="Google Shape;1316;p130"/>
          <p:cNvSpPr txBox="1">
            <a:spLocks noGrp="1"/>
          </p:cNvSpPr>
          <p:nvPr>
            <p:ph type="ctrTitle"/>
          </p:nvPr>
        </p:nvSpPr>
        <p:spPr>
          <a:xfrm>
            <a:off x="2826555" y="1807151"/>
            <a:ext cx="8178613" cy="162945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314C"/>
              </a:buClr>
              <a:buSzPts val="5333"/>
              <a:buFont typeface="Verdana"/>
              <a:buNone/>
              <a:defRPr sz="5333" b="1" i="0">
                <a:solidFill>
                  <a:srgbClr val="00314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7" name="Google Shape;1317;p130"/>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18" name="Google Shape;1318;p130"/>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9" name="Google Shape;1319;p130"/>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320" name="Google Shape;1320;p130"/>
          <p:cNvSpPr/>
          <p:nvPr/>
        </p:nvSpPr>
        <p:spPr>
          <a:xfrm rot="10800000">
            <a:off x="1" y="2000248"/>
            <a:ext cx="2785068" cy="2042851"/>
          </a:xfrm>
          <a:custGeom>
            <a:avLst/>
            <a:gdLst/>
            <a:ahLst/>
            <a:cxnLst/>
            <a:rect l="l" t="t" r="r" b="b"/>
            <a:pathLst>
              <a:path w="10293751" h="1031873" extrusionOk="0">
                <a:moveTo>
                  <a:pt x="3579068" y="0"/>
                </a:moveTo>
                <a:lnTo>
                  <a:pt x="10293751" y="1"/>
                </a:lnTo>
                <a:lnTo>
                  <a:pt x="10293751" y="1031873"/>
                </a:lnTo>
                <a:lnTo>
                  <a:pt x="0" y="1031872"/>
                </a:lnTo>
                <a:lnTo>
                  <a:pt x="3579068" y="0"/>
                </a:lnTo>
                <a:close/>
              </a:path>
            </a:pathLst>
          </a:cu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321" name="Google Shape;1321;p130"/>
          <p:cNvSpPr/>
          <p:nvPr/>
        </p:nvSpPr>
        <p:spPr>
          <a:xfrm>
            <a:off x="0" y="6115051"/>
            <a:ext cx="12192000" cy="742949"/>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322" name="Google Shape;1322;p130"/>
          <p:cNvSpPr txBox="1">
            <a:spLocks noGrp="1"/>
          </p:cNvSpPr>
          <p:nvPr>
            <p:ph type="body" idx="2"/>
          </p:nvPr>
        </p:nvSpPr>
        <p:spPr>
          <a:xfrm>
            <a:off x="2826555" y="3447399"/>
            <a:ext cx="8178613" cy="71331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3200"/>
              <a:buNone/>
              <a:defRPr sz="3200" b="0" i="0">
                <a:solidFill>
                  <a:srgbClr val="00314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323" name="Google Shape;1323;p130"/>
          <p:cNvPicPr preferRelativeResize="0"/>
          <p:nvPr/>
        </p:nvPicPr>
        <p:blipFill rotWithShape="1">
          <a:blip r:embed="rId2">
            <a:alphaModFix/>
          </a:blip>
          <a:srcRect/>
          <a:stretch/>
        </p:blipFill>
        <p:spPr>
          <a:xfrm>
            <a:off x="2829834" y="4178329"/>
            <a:ext cx="4395959" cy="1140163"/>
          </a:xfrm>
          <a:prstGeom prst="rect">
            <a:avLst/>
          </a:prstGeom>
          <a:noFill/>
          <a:ln>
            <a:noFill/>
          </a:ln>
        </p:spPr>
      </p:pic>
    </p:spTree>
    <p:extLst>
      <p:ext uri="{BB962C8B-B14F-4D97-AF65-F5344CB8AC3E}">
        <p14:creationId xmlns:p14="http://schemas.microsoft.com/office/powerpoint/2010/main" val="19924559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matchingName="Title and Bullets Layout">
  <p:cSld name="1_Title and Bullets Layout">
    <p:spTree>
      <p:nvGrpSpPr>
        <p:cNvPr id="1" name="Shape 1324"/>
        <p:cNvGrpSpPr/>
        <p:nvPr/>
      </p:nvGrpSpPr>
      <p:grpSpPr>
        <a:xfrm>
          <a:off x="0" y="0"/>
          <a:ext cx="0" cy="0"/>
          <a:chOff x="0" y="0"/>
          <a:chExt cx="0" cy="0"/>
        </a:xfrm>
      </p:grpSpPr>
      <p:sp>
        <p:nvSpPr>
          <p:cNvPr id="1325" name="Google Shape;1325;p131"/>
          <p:cNvSpPr txBox="1">
            <a:spLocks noGrp="1"/>
          </p:cNvSpPr>
          <p:nvPr>
            <p:ph type="title"/>
          </p:nvPr>
        </p:nvSpPr>
        <p:spPr>
          <a:xfrm>
            <a:off x="848990" y="783845"/>
            <a:ext cx="10177757"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26" name="Google Shape;1326;p131"/>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327" name="Google Shape;1327;p131"/>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328" name="Google Shape;1328;p131"/>
          <p:cNvSpPr txBox="1">
            <a:spLocks noGrp="1"/>
          </p:cNvSpPr>
          <p:nvPr>
            <p:ph type="body" idx="1"/>
          </p:nvPr>
        </p:nvSpPr>
        <p:spPr>
          <a:xfrm>
            <a:off x="848784" y="1615018"/>
            <a:ext cx="10176933" cy="3812116"/>
          </a:xfrm>
          <a:prstGeom prst="rect">
            <a:avLst/>
          </a:prstGeom>
          <a:noFill/>
          <a:ln>
            <a:noFill/>
          </a:ln>
        </p:spPr>
        <p:txBody>
          <a:bodyPr spcFirstLastPara="1" wrap="square" lIns="91425" tIns="45700" rIns="91425" bIns="45700" anchor="t" anchorCtr="0">
            <a:noAutofit/>
          </a:bodyPr>
          <a:lstStyle>
            <a:lvl1pPr marL="457200" lvl="0" indent="-364045" algn="l">
              <a:lnSpc>
                <a:spcPct val="100000"/>
              </a:lnSpc>
              <a:spcBef>
                <a:spcPts val="1000"/>
              </a:spcBef>
              <a:spcAft>
                <a:spcPts val="0"/>
              </a:spcAft>
              <a:buSzPts val="2133"/>
              <a:buFont typeface="Arial"/>
              <a:buChar char="•"/>
              <a:defRPr sz="2133" b="0">
                <a:solidFill>
                  <a:schemeClr val="dk1"/>
                </a:solidFill>
                <a:latin typeface="Verdana"/>
                <a:ea typeface="Verdana"/>
                <a:cs typeface="Verdana"/>
                <a:sym typeface="Verdana"/>
              </a:defRPr>
            </a:lvl1pPr>
            <a:lvl2pPr marL="914400" lvl="1" indent="-364045" algn="l">
              <a:lnSpc>
                <a:spcPct val="100000"/>
              </a:lnSpc>
              <a:spcBef>
                <a:spcPts val="1000"/>
              </a:spcBef>
              <a:spcAft>
                <a:spcPts val="0"/>
              </a:spcAft>
              <a:buSzPts val="2133"/>
              <a:buChar char="•"/>
              <a:defRPr sz="2133">
                <a:latin typeface="Verdana"/>
                <a:ea typeface="Verdana"/>
                <a:cs typeface="Verdana"/>
                <a:sym typeface="Verdana"/>
              </a:defRPr>
            </a:lvl2pPr>
            <a:lvl3pPr marL="1371600" lvl="2" indent="-364045" algn="l">
              <a:lnSpc>
                <a:spcPct val="100000"/>
              </a:lnSpc>
              <a:spcBef>
                <a:spcPts val="1000"/>
              </a:spcBef>
              <a:spcAft>
                <a:spcPts val="0"/>
              </a:spcAft>
              <a:buSzPts val="2133"/>
              <a:buChar char="•"/>
              <a:defRPr sz="2133">
                <a:latin typeface="Verdana"/>
                <a:ea typeface="Verdana"/>
                <a:cs typeface="Verdana"/>
                <a:sym typeface="Verdana"/>
              </a:defRPr>
            </a:lvl3pPr>
            <a:lvl4pPr marL="1828800" lvl="3" indent="-364045" algn="l">
              <a:lnSpc>
                <a:spcPct val="100000"/>
              </a:lnSpc>
              <a:spcBef>
                <a:spcPts val="1000"/>
              </a:spcBef>
              <a:spcAft>
                <a:spcPts val="0"/>
              </a:spcAft>
              <a:buSzPts val="2133"/>
              <a:buChar char="•"/>
              <a:defRPr sz="2133">
                <a:latin typeface="Verdana"/>
                <a:ea typeface="Verdana"/>
                <a:cs typeface="Verdana"/>
                <a:sym typeface="Verdana"/>
              </a:defRPr>
            </a:lvl4pPr>
            <a:lvl5pPr marL="2286000" lvl="4" indent="-364045" algn="l">
              <a:lnSpc>
                <a:spcPct val="100000"/>
              </a:lnSpc>
              <a:spcBef>
                <a:spcPts val="1000"/>
              </a:spcBef>
              <a:spcAft>
                <a:spcPts val="0"/>
              </a:spcAft>
              <a:buSzPts val="2133"/>
              <a:buChar char="•"/>
              <a:defRPr sz="2133">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329" name="Google Shape;1329;p131"/>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extLst>
      <p:ext uri="{BB962C8B-B14F-4D97-AF65-F5344CB8AC3E}">
        <p14:creationId xmlns:p14="http://schemas.microsoft.com/office/powerpoint/2010/main" val="445162274"/>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matchingName="1_Title and Content">
  <p:cSld name="2_Title and Content">
    <p:spTree>
      <p:nvGrpSpPr>
        <p:cNvPr id="1" name="Shape 1330"/>
        <p:cNvGrpSpPr/>
        <p:nvPr/>
      </p:nvGrpSpPr>
      <p:grpSpPr>
        <a:xfrm>
          <a:off x="0" y="0"/>
          <a:ext cx="0" cy="0"/>
          <a:chOff x="0" y="0"/>
          <a:chExt cx="0" cy="0"/>
        </a:xfrm>
      </p:grpSpPr>
      <p:sp>
        <p:nvSpPr>
          <p:cNvPr id="1331" name="Google Shape;1331;p132"/>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pic>
        <p:nvPicPr>
          <p:cNvPr id="1332" name="Google Shape;1332;p132"/>
          <p:cNvPicPr preferRelativeResize="0"/>
          <p:nvPr/>
        </p:nvPicPr>
        <p:blipFill rotWithShape="1">
          <a:blip r:embed="rId2">
            <a:alphaModFix/>
          </a:blip>
          <a:srcRect/>
          <a:stretch/>
        </p:blipFill>
        <p:spPr>
          <a:xfrm>
            <a:off x="7132672" y="6364408"/>
            <a:ext cx="5059328" cy="493592"/>
          </a:xfrm>
          <a:prstGeom prst="rect">
            <a:avLst/>
          </a:prstGeom>
          <a:noFill/>
          <a:ln>
            <a:noFill/>
          </a:ln>
        </p:spPr>
      </p:pic>
      <p:sp>
        <p:nvSpPr>
          <p:cNvPr id="1333" name="Google Shape;1333;p132"/>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334" name="Google Shape;1334;p132"/>
          <p:cNvSpPr txBox="1">
            <a:spLocks noGrp="1"/>
          </p:cNvSpPr>
          <p:nvPr>
            <p:ph type="title"/>
          </p:nvPr>
        </p:nvSpPr>
        <p:spPr>
          <a:xfrm>
            <a:off x="848989" y="806856"/>
            <a:ext cx="10156179"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5" name="Google Shape;1335;p132"/>
          <p:cNvSpPr txBox="1">
            <a:spLocks noGrp="1"/>
          </p:cNvSpPr>
          <p:nvPr>
            <p:ph type="body" idx="1"/>
          </p:nvPr>
        </p:nvSpPr>
        <p:spPr>
          <a:xfrm>
            <a:off x="848989" y="1637853"/>
            <a:ext cx="10156179" cy="4117159"/>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113062519"/>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matchingName="Two Section | Picture and Copy Layout">
  <p:cSld name="1_Two Section | Picture and Copy Layout">
    <p:spTree>
      <p:nvGrpSpPr>
        <p:cNvPr id="1" name="Shape 1336"/>
        <p:cNvGrpSpPr/>
        <p:nvPr/>
      </p:nvGrpSpPr>
      <p:grpSpPr>
        <a:xfrm>
          <a:off x="0" y="0"/>
          <a:ext cx="0" cy="0"/>
          <a:chOff x="0" y="0"/>
          <a:chExt cx="0" cy="0"/>
        </a:xfrm>
      </p:grpSpPr>
      <p:sp>
        <p:nvSpPr>
          <p:cNvPr id="1337" name="Google Shape;1337;p133"/>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338" name="Google Shape;1338;p133"/>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339" name="Google Shape;1339;p133"/>
          <p:cNvSpPr txBox="1">
            <a:spLocks noGrp="1"/>
          </p:cNvSpPr>
          <p:nvPr>
            <p:ph type="body" idx="1"/>
          </p:nvPr>
        </p:nvSpPr>
        <p:spPr>
          <a:xfrm>
            <a:off x="1186832" y="1294452"/>
            <a:ext cx="3983336" cy="3788089"/>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200"/>
              <a:buNone/>
              <a:defRPr sz="1200" b="0" i="1">
                <a:solidFill>
                  <a:srgbClr val="003B5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0" name="Google Shape;1340;p133"/>
          <p:cNvSpPr txBox="1">
            <a:spLocks noGrp="1"/>
          </p:cNvSpPr>
          <p:nvPr>
            <p:ph type="body" idx="2"/>
          </p:nvPr>
        </p:nvSpPr>
        <p:spPr>
          <a:xfrm>
            <a:off x="5549395" y="1997127"/>
            <a:ext cx="5466561" cy="3085413"/>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b="0">
                <a:solidFill>
                  <a:schemeClr val="dk1"/>
                </a:solidFill>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b="0">
                <a:solidFill>
                  <a:srgbClr val="003B5C"/>
                </a:solidFill>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1" name="Google Shape;1341;p133"/>
          <p:cNvSpPr txBox="1">
            <a:spLocks noGrp="1"/>
          </p:cNvSpPr>
          <p:nvPr>
            <p:ph type="title"/>
          </p:nvPr>
        </p:nvSpPr>
        <p:spPr>
          <a:xfrm>
            <a:off x="5549395" y="1154526"/>
            <a:ext cx="5466561"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342" name="Google Shape;1342;p133"/>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extLst>
      <p:ext uri="{BB962C8B-B14F-4D97-AF65-F5344CB8AC3E}">
        <p14:creationId xmlns:p14="http://schemas.microsoft.com/office/powerpoint/2010/main" val="980836422"/>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matchingName="3_Title Slide_Yale Blue">
  <p:cSld name="4_Title Slide_Yale Blue">
    <p:spTree>
      <p:nvGrpSpPr>
        <p:cNvPr id="1" name="Shape 1343"/>
        <p:cNvGrpSpPr/>
        <p:nvPr/>
      </p:nvGrpSpPr>
      <p:grpSpPr>
        <a:xfrm>
          <a:off x="0" y="0"/>
          <a:ext cx="0" cy="0"/>
          <a:chOff x="0" y="0"/>
          <a:chExt cx="0" cy="0"/>
        </a:xfrm>
      </p:grpSpPr>
      <p:sp>
        <p:nvSpPr>
          <p:cNvPr id="1344" name="Google Shape;1344;p134"/>
          <p:cNvSpPr txBox="1">
            <a:spLocks noGrp="1"/>
          </p:cNvSpPr>
          <p:nvPr>
            <p:ph type="body" idx="1"/>
          </p:nvPr>
        </p:nvSpPr>
        <p:spPr>
          <a:xfrm>
            <a:off x="2826555" y="5400857"/>
            <a:ext cx="8178613" cy="381643"/>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1000"/>
              </a:spcBef>
              <a:spcAft>
                <a:spcPts val="0"/>
              </a:spcAft>
              <a:buSzPts val="1867"/>
              <a:buNone/>
              <a:defRPr sz="1867">
                <a:solidFill>
                  <a:srgbClr val="616364"/>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5" name="Google Shape;1345;p134"/>
          <p:cNvSpPr txBox="1">
            <a:spLocks noGrp="1"/>
          </p:cNvSpPr>
          <p:nvPr>
            <p:ph type="ctrTitle"/>
          </p:nvPr>
        </p:nvSpPr>
        <p:spPr>
          <a:xfrm>
            <a:off x="2826555" y="1807151"/>
            <a:ext cx="8178613" cy="162945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314C"/>
              </a:buClr>
              <a:buSzPts val="5333"/>
              <a:buFont typeface="Verdana"/>
              <a:buNone/>
              <a:defRPr sz="5333" b="1" i="0">
                <a:solidFill>
                  <a:srgbClr val="00314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6" name="Google Shape;1346;p134"/>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47" name="Google Shape;1347;p134"/>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8" name="Google Shape;1348;p134"/>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349" name="Google Shape;1349;p134"/>
          <p:cNvSpPr/>
          <p:nvPr/>
        </p:nvSpPr>
        <p:spPr>
          <a:xfrm rot="10800000">
            <a:off x="1" y="2000248"/>
            <a:ext cx="2785068" cy="2042851"/>
          </a:xfrm>
          <a:custGeom>
            <a:avLst/>
            <a:gdLst/>
            <a:ahLst/>
            <a:cxnLst/>
            <a:rect l="l" t="t" r="r" b="b"/>
            <a:pathLst>
              <a:path w="10293751" h="1031873" extrusionOk="0">
                <a:moveTo>
                  <a:pt x="3579068" y="0"/>
                </a:moveTo>
                <a:lnTo>
                  <a:pt x="10293751" y="1"/>
                </a:lnTo>
                <a:lnTo>
                  <a:pt x="10293751" y="1031873"/>
                </a:lnTo>
                <a:lnTo>
                  <a:pt x="0" y="1031872"/>
                </a:lnTo>
                <a:lnTo>
                  <a:pt x="3579068" y="0"/>
                </a:lnTo>
                <a:close/>
              </a:path>
            </a:pathLst>
          </a:cu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350" name="Google Shape;1350;p134"/>
          <p:cNvSpPr/>
          <p:nvPr/>
        </p:nvSpPr>
        <p:spPr>
          <a:xfrm>
            <a:off x="0" y="6115051"/>
            <a:ext cx="12192000" cy="742949"/>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351" name="Google Shape;1351;p134"/>
          <p:cNvSpPr txBox="1">
            <a:spLocks noGrp="1"/>
          </p:cNvSpPr>
          <p:nvPr>
            <p:ph type="body" idx="2"/>
          </p:nvPr>
        </p:nvSpPr>
        <p:spPr>
          <a:xfrm>
            <a:off x="2826555" y="3447399"/>
            <a:ext cx="8178613" cy="71331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3200"/>
              <a:buNone/>
              <a:defRPr sz="3200" b="0" i="0">
                <a:solidFill>
                  <a:srgbClr val="00314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352" name="Google Shape;1352;p134"/>
          <p:cNvPicPr preferRelativeResize="0"/>
          <p:nvPr/>
        </p:nvPicPr>
        <p:blipFill rotWithShape="1">
          <a:blip r:embed="rId2">
            <a:alphaModFix/>
          </a:blip>
          <a:srcRect/>
          <a:stretch/>
        </p:blipFill>
        <p:spPr>
          <a:xfrm>
            <a:off x="2829834" y="4178329"/>
            <a:ext cx="4395959" cy="1140163"/>
          </a:xfrm>
          <a:prstGeom prst="rect">
            <a:avLst/>
          </a:prstGeom>
          <a:noFill/>
          <a:ln>
            <a:noFill/>
          </a:ln>
        </p:spPr>
      </p:pic>
    </p:spTree>
    <p:extLst>
      <p:ext uri="{BB962C8B-B14F-4D97-AF65-F5344CB8AC3E}">
        <p14:creationId xmlns:p14="http://schemas.microsoft.com/office/powerpoint/2010/main" val="3195453261"/>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matchingName="Title and Bullets Layout">
  <p:cSld name="1_Title and Bullets Layout">
    <p:spTree>
      <p:nvGrpSpPr>
        <p:cNvPr id="1" name="Shape 1353"/>
        <p:cNvGrpSpPr/>
        <p:nvPr/>
      </p:nvGrpSpPr>
      <p:grpSpPr>
        <a:xfrm>
          <a:off x="0" y="0"/>
          <a:ext cx="0" cy="0"/>
          <a:chOff x="0" y="0"/>
          <a:chExt cx="0" cy="0"/>
        </a:xfrm>
      </p:grpSpPr>
      <p:sp>
        <p:nvSpPr>
          <p:cNvPr id="1354" name="Google Shape;1354;p135"/>
          <p:cNvSpPr txBox="1">
            <a:spLocks noGrp="1"/>
          </p:cNvSpPr>
          <p:nvPr>
            <p:ph type="title"/>
          </p:nvPr>
        </p:nvSpPr>
        <p:spPr>
          <a:xfrm>
            <a:off x="848990" y="783845"/>
            <a:ext cx="10177757"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5" name="Google Shape;1355;p135"/>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356" name="Google Shape;1356;p135"/>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357" name="Google Shape;1357;p135"/>
          <p:cNvSpPr txBox="1">
            <a:spLocks noGrp="1"/>
          </p:cNvSpPr>
          <p:nvPr>
            <p:ph type="body" idx="1"/>
          </p:nvPr>
        </p:nvSpPr>
        <p:spPr>
          <a:xfrm>
            <a:off x="848784" y="1615018"/>
            <a:ext cx="10176933" cy="3812116"/>
          </a:xfrm>
          <a:prstGeom prst="rect">
            <a:avLst/>
          </a:prstGeom>
          <a:noFill/>
          <a:ln>
            <a:noFill/>
          </a:ln>
        </p:spPr>
        <p:txBody>
          <a:bodyPr spcFirstLastPara="1" wrap="square" lIns="91425" tIns="45700" rIns="91425" bIns="45700" anchor="t" anchorCtr="0">
            <a:noAutofit/>
          </a:bodyPr>
          <a:lstStyle>
            <a:lvl1pPr marL="457200" lvl="0" indent="-364045" algn="l">
              <a:lnSpc>
                <a:spcPct val="100000"/>
              </a:lnSpc>
              <a:spcBef>
                <a:spcPts val="1000"/>
              </a:spcBef>
              <a:spcAft>
                <a:spcPts val="0"/>
              </a:spcAft>
              <a:buSzPts val="2133"/>
              <a:buFont typeface="Arial"/>
              <a:buChar char="•"/>
              <a:defRPr sz="2133" b="0">
                <a:solidFill>
                  <a:schemeClr val="dk1"/>
                </a:solidFill>
                <a:latin typeface="Verdana"/>
                <a:ea typeface="Verdana"/>
                <a:cs typeface="Verdana"/>
                <a:sym typeface="Verdana"/>
              </a:defRPr>
            </a:lvl1pPr>
            <a:lvl2pPr marL="914400" lvl="1" indent="-364045" algn="l">
              <a:lnSpc>
                <a:spcPct val="100000"/>
              </a:lnSpc>
              <a:spcBef>
                <a:spcPts val="1000"/>
              </a:spcBef>
              <a:spcAft>
                <a:spcPts val="0"/>
              </a:spcAft>
              <a:buSzPts val="2133"/>
              <a:buChar char="•"/>
              <a:defRPr sz="2133">
                <a:latin typeface="Verdana"/>
                <a:ea typeface="Verdana"/>
                <a:cs typeface="Verdana"/>
                <a:sym typeface="Verdana"/>
              </a:defRPr>
            </a:lvl2pPr>
            <a:lvl3pPr marL="1371600" lvl="2" indent="-364045" algn="l">
              <a:lnSpc>
                <a:spcPct val="100000"/>
              </a:lnSpc>
              <a:spcBef>
                <a:spcPts val="1000"/>
              </a:spcBef>
              <a:spcAft>
                <a:spcPts val="0"/>
              </a:spcAft>
              <a:buSzPts val="2133"/>
              <a:buChar char="•"/>
              <a:defRPr sz="2133">
                <a:latin typeface="Verdana"/>
                <a:ea typeface="Verdana"/>
                <a:cs typeface="Verdana"/>
                <a:sym typeface="Verdana"/>
              </a:defRPr>
            </a:lvl3pPr>
            <a:lvl4pPr marL="1828800" lvl="3" indent="-364045" algn="l">
              <a:lnSpc>
                <a:spcPct val="100000"/>
              </a:lnSpc>
              <a:spcBef>
                <a:spcPts val="1000"/>
              </a:spcBef>
              <a:spcAft>
                <a:spcPts val="0"/>
              </a:spcAft>
              <a:buSzPts val="2133"/>
              <a:buChar char="•"/>
              <a:defRPr sz="2133">
                <a:latin typeface="Verdana"/>
                <a:ea typeface="Verdana"/>
                <a:cs typeface="Verdana"/>
                <a:sym typeface="Verdana"/>
              </a:defRPr>
            </a:lvl4pPr>
            <a:lvl5pPr marL="2286000" lvl="4" indent="-364045" algn="l">
              <a:lnSpc>
                <a:spcPct val="100000"/>
              </a:lnSpc>
              <a:spcBef>
                <a:spcPts val="1000"/>
              </a:spcBef>
              <a:spcAft>
                <a:spcPts val="0"/>
              </a:spcAft>
              <a:buSzPts val="2133"/>
              <a:buChar char="•"/>
              <a:defRPr sz="2133">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358" name="Google Shape;1358;p135"/>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extLst>
      <p:ext uri="{BB962C8B-B14F-4D97-AF65-F5344CB8AC3E}">
        <p14:creationId xmlns:p14="http://schemas.microsoft.com/office/powerpoint/2010/main" val="1858028779"/>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matchingName="1_Title and Content">
  <p:cSld name="2_Title and Content">
    <p:spTree>
      <p:nvGrpSpPr>
        <p:cNvPr id="1" name="Shape 1359"/>
        <p:cNvGrpSpPr/>
        <p:nvPr/>
      </p:nvGrpSpPr>
      <p:grpSpPr>
        <a:xfrm>
          <a:off x="0" y="0"/>
          <a:ext cx="0" cy="0"/>
          <a:chOff x="0" y="0"/>
          <a:chExt cx="0" cy="0"/>
        </a:xfrm>
      </p:grpSpPr>
      <p:sp>
        <p:nvSpPr>
          <p:cNvPr id="1360" name="Google Shape;1360;p136"/>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pic>
        <p:nvPicPr>
          <p:cNvPr id="1361" name="Google Shape;1361;p136"/>
          <p:cNvPicPr preferRelativeResize="0"/>
          <p:nvPr/>
        </p:nvPicPr>
        <p:blipFill rotWithShape="1">
          <a:blip r:embed="rId2">
            <a:alphaModFix/>
          </a:blip>
          <a:srcRect/>
          <a:stretch/>
        </p:blipFill>
        <p:spPr>
          <a:xfrm>
            <a:off x="7132672" y="6364408"/>
            <a:ext cx="5059328" cy="493592"/>
          </a:xfrm>
          <a:prstGeom prst="rect">
            <a:avLst/>
          </a:prstGeom>
          <a:noFill/>
          <a:ln>
            <a:noFill/>
          </a:ln>
        </p:spPr>
      </p:pic>
      <p:sp>
        <p:nvSpPr>
          <p:cNvPr id="1362" name="Google Shape;1362;p136"/>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363" name="Google Shape;1363;p136"/>
          <p:cNvSpPr txBox="1">
            <a:spLocks noGrp="1"/>
          </p:cNvSpPr>
          <p:nvPr>
            <p:ph type="title"/>
          </p:nvPr>
        </p:nvSpPr>
        <p:spPr>
          <a:xfrm>
            <a:off x="848989" y="806856"/>
            <a:ext cx="10156179"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64" name="Google Shape;1364;p136"/>
          <p:cNvSpPr txBox="1">
            <a:spLocks noGrp="1"/>
          </p:cNvSpPr>
          <p:nvPr>
            <p:ph type="body" idx="1"/>
          </p:nvPr>
        </p:nvSpPr>
        <p:spPr>
          <a:xfrm>
            <a:off x="848989" y="1637853"/>
            <a:ext cx="10156179" cy="4117159"/>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609763237"/>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matchingName="Two Section | Picture and Copy Layout">
  <p:cSld name="1_Two Section | Picture and Copy Layout">
    <p:spTree>
      <p:nvGrpSpPr>
        <p:cNvPr id="1" name="Shape 1365"/>
        <p:cNvGrpSpPr/>
        <p:nvPr/>
      </p:nvGrpSpPr>
      <p:grpSpPr>
        <a:xfrm>
          <a:off x="0" y="0"/>
          <a:ext cx="0" cy="0"/>
          <a:chOff x="0" y="0"/>
          <a:chExt cx="0" cy="0"/>
        </a:xfrm>
      </p:grpSpPr>
      <p:sp>
        <p:nvSpPr>
          <p:cNvPr id="1366" name="Google Shape;1366;p137"/>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367" name="Google Shape;1367;p137"/>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368" name="Google Shape;1368;p137"/>
          <p:cNvSpPr txBox="1">
            <a:spLocks noGrp="1"/>
          </p:cNvSpPr>
          <p:nvPr>
            <p:ph type="body" idx="1"/>
          </p:nvPr>
        </p:nvSpPr>
        <p:spPr>
          <a:xfrm>
            <a:off x="1186832" y="1294452"/>
            <a:ext cx="3983336" cy="3788089"/>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200"/>
              <a:buNone/>
              <a:defRPr sz="1200" b="0" i="1">
                <a:solidFill>
                  <a:srgbClr val="003B5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9" name="Google Shape;1369;p137"/>
          <p:cNvSpPr txBox="1">
            <a:spLocks noGrp="1"/>
          </p:cNvSpPr>
          <p:nvPr>
            <p:ph type="body" idx="2"/>
          </p:nvPr>
        </p:nvSpPr>
        <p:spPr>
          <a:xfrm>
            <a:off x="5549395" y="1997127"/>
            <a:ext cx="5466561" cy="3085413"/>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b="0">
                <a:solidFill>
                  <a:schemeClr val="dk1"/>
                </a:solidFill>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b="0">
                <a:solidFill>
                  <a:srgbClr val="003B5C"/>
                </a:solidFill>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70" name="Google Shape;1370;p137"/>
          <p:cNvSpPr txBox="1">
            <a:spLocks noGrp="1"/>
          </p:cNvSpPr>
          <p:nvPr>
            <p:ph type="title"/>
          </p:nvPr>
        </p:nvSpPr>
        <p:spPr>
          <a:xfrm>
            <a:off x="5549395" y="1154526"/>
            <a:ext cx="5466561"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371" name="Google Shape;1371;p137"/>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extLst>
      <p:ext uri="{BB962C8B-B14F-4D97-AF65-F5344CB8AC3E}">
        <p14:creationId xmlns:p14="http://schemas.microsoft.com/office/powerpoint/2010/main" val="2514453503"/>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matchingName="Title and Bullets Layout">
  <p:cSld name="1_Title and Bullets Layout">
    <p:spTree>
      <p:nvGrpSpPr>
        <p:cNvPr id="1" name="Shape 1372"/>
        <p:cNvGrpSpPr/>
        <p:nvPr/>
      </p:nvGrpSpPr>
      <p:grpSpPr>
        <a:xfrm>
          <a:off x="0" y="0"/>
          <a:ext cx="0" cy="0"/>
          <a:chOff x="0" y="0"/>
          <a:chExt cx="0" cy="0"/>
        </a:xfrm>
      </p:grpSpPr>
      <p:sp>
        <p:nvSpPr>
          <p:cNvPr id="1373" name="Google Shape;1373;p138"/>
          <p:cNvSpPr txBox="1">
            <a:spLocks noGrp="1"/>
          </p:cNvSpPr>
          <p:nvPr>
            <p:ph type="title"/>
          </p:nvPr>
        </p:nvSpPr>
        <p:spPr>
          <a:xfrm>
            <a:off x="848990" y="783845"/>
            <a:ext cx="10177757"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74" name="Google Shape;1374;p138"/>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375" name="Google Shape;1375;p138"/>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376" name="Google Shape;1376;p138"/>
          <p:cNvSpPr txBox="1">
            <a:spLocks noGrp="1"/>
          </p:cNvSpPr>
          <p:nvPr>
            <p:ph type="body" idx="1"/>
          </p:nvPr>
        </p:nvSpPr>
        <p:spPr>
          <a:xfrm>
            <a:off x="848784" y="1615018"/>
            <a:ext cx="10176933" cy="3812116"/>
          </a:xfrm>
          <a:prstGeom prst="rect">
            <a:avLst/>
          </a:prstGeom>
          <a:noFill/>
          <a:ln>
            <a:noFill/>
          </a:ln>
        </p:spPr>
        <p:txBody>
          <a:bodyPr spcFirstLastPara="1" wrap="square" lIns="91425" tIns="45700" rIns="91425" bIns="45700" anchor="t" anchorCtr="0">
            <a:noAutofit/>
          </a:bodyPr>
          <a:lstStyle>
            <a:lvl1pPr marL="457200" lvl="0" indent="-364045" algn="l">
              <a:lnSpc>
                <a:spcPct val="100000"/>
              </a:lnSpc>
              <a:spcBef>
                <a:spcPts val="1000"/>
              </a:spcBef>
              <a:spcAft>
                <a:spcPts val="0"/>
              </a:spcAft>
              <a:buSzPts val="2133"/>
              <a:buFont typeface="Arial"/>
              <a:buChar char="•"/>
              <a:defRPr sz="2133" b="0">
                <a:solidFill>
                  <a:schemeClr val="dk1"/>
                </a:solidFill>
                <a:latin typeface="Verdana"/>
                <a:ea typeface="Verdana"/>
                <a:cs typeface="Verdana"/>
                <a:sym typeface="Verdana"/>
              </a:defRPr>
            </a:lvl1pPr>
            <a:lvl2pPr marL="914400" lvl="1" indent="-364045" algn="l">
              <a:lnSpc>
                <a:spcPct val="100000"/>
              </a:lnSpc>
              <a:spcBef>
                <a:spcPts val="1000"/>
              </a:spcBef>
              <a:spcAft>
                <a:spcPts val="0"/>
              </a:spcAft>
              <a:buSzPts val="2133"/>
              <a:buChar char="•"/>
              <a:defRPr sz="2133">
                <a:latin typeface="Verdana"/>
                <a:ea typeface="Verdana"/>
                <a:cs typeface="Verdana"/>
                <a:sym typeface="Verdana"/>
              </a:defRPr>
            </a:lvl2pPr>
            <a:lvl3pPr marL="1371600" lvl="2" indent="-364045" algn="l">
              <a:lnSpc>
                <a:spcPct val="100000"/>
              </a:lnSpc>
              <a:spcBef>
                <a:spcPts val="1000"/>
              </a:spcBef>
              <a:spcAft>
                <a:spcPts val="0"/>
              </a:spcAft>
              <a:buSzPts val="2133"/>
              <a:buChar char="•"/>
              <a:defRPr sz="2133">
                <a:latin typeface="Verdana"/>
                <a:ea typeface="Verdana"/>
                <a:cs typeface="Verdana"/>
                <a:sym typeface="Verdana"/>
              </a:defRPr>
            </a:lvl3pPr>
            <a:lvl4pPr marL="1828800" lvl="3" indent="-364045" algn="l">
              <a:lnSpc>
                <a:spcPct val="100000"/>
              </a:lnSpc>
              <a:spcBef>
                <a:spcPts val="1000"/>
              </a:spcBef>
              <a:spcAft>
                <a:spcPts val="0"/>
              </a:spcAft>
              <a:buSzPts val="2133"/>
              <a:buChar char="•"/>
              <a:defRPr sz="2133">
                <a:latin typeface="Verdana"/>
                <a:ea typeface="Verdana"/>
                <a:cs typeface="Verdana"/>
                <a:sym typeface="Verdana"/>
              </a:defRPr>
            </a:lvl4pPr>
            <a:lvl5pPr marL="2286000" lvl="4" indent="-364045" algn="l">
              <a:lnSpc>
                <a:spcPct val="100000"/>
              </a:lnSpc>
              <a:spcBef>
                <a:spcPts val="1000"/>
              </a:spcBef>
              <a:spcAft>
                <a:spcPts val="0"/>
              </a:spcAft>
              <a:buSzPts val="2133"/>
              <a:buChar char="•"/>
              <a:defRPr sz="2133">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377" name="Google Shape;1377;p138"/>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extLst>
      <p:ext uri="{BB962C8B-B14F-4D97-AF65-F5344CB8AC3E}">
        <p14:creationId xmlns:p14="http://schemas.microsoft.com/office/powerpoint/2010/main" val="2474910597"/>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matchingName="1_Title and Content">
  <p:cSld name="2_Title and Content">
    <p:spTree>
      <p:nvGrpSpPr>
        <p:cNvPr id="1" name="Shape 1378"/>
        <p:cNvGrpSpPr/>
        <p:nvPr/>
      </p:nvGrpSpPr>
      <p:grpSpPr>
        <a:xfrm>
          <a:off x="0" y="0"/>
          <a:ext cx="0" cy="0"/>
          <a:chOff x="0" y="0"/>
          <a:chExt cx="0" cy="0"/>
        </a:xfrm>
      </p:grpSpPr>
      <p:sp>
        <p:nvSpPr>
          <p:cNvPr id="1379" name="Google Shape;1379;p139"/>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pic>
        <p:nvPicPr>
          <p:cNvPr id="1380" name="Google Shape;1380;p139"/>
          <p:cNvPicPr preferRelativeResize="0"/>
          <p:nvPr/>
        </p:nvPicPr>
        <p:blipFill rotWithShape="1">
          <a:blip r:embed="rId2">
            <a:alphaModFix/>
          </a:blip>
          <a:srcRect/>
          <a:stretch/>
        </p:blipFill>
        <p:spPr>
          <a:xfrm>
            <a:off x="7132672" y="6364408"/>
            <a:ext cx="5059328" cy="493592"/>
          </a:xfrm>
          <a:prstGeom prst="rect">
            <a:avLst/>
          </a:prstGeom>
          <a:noFill/>
          <a:ln>
            <a:noFill/>
          </a:ln>
        </p:spPr>
      </p:pic>
      <p:sp>
        <p:nvSpPr>
          <p:cNvPr id="1381" name="Google Shape;1381;p139"/>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382" name="Google Shape;1382;p139"/>
          <p:cNvSpPr txBox="1">
            <a:spLocks noGrp="1"/>
          </p:cNvSpPr>
          <p:nvPr>
            <p:ph type="title"/>
          </p:nvPr>
        </p:nvSpPr>
        <p:spPr>
          <a:xfrm>
            <a:off x="848989" y="806856"/>
            <a:ext cx="10156179"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3" name="Google Shape;1383;p139"/>
          <p:cNvSpPr txBox="1">
            <a:spLocks noGrp="1"/>
          </p:cNvSpPr>
          <p:nvPr>
            <p:ph type="body" idx="1"/>
          </p:nvPr>
        </p:nvSpPr>
        <p:spPr>
          <a:xfrm>
            <a:off x="848989" y="1637853"/>
            <a:ext cx="10156179" cy="4117159"/>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951969740"/>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matchingName="Two Section | Picture and Copy Layout">
  <p:cSld name="1_Two Section | Picture and Copy Layout">
    <p:spTree>
      <p:nvGrpSpPr>
        <p:cNvPr id="1" name="Shape 1384"/>
        <p:cNvGrpSpPr/>
        <p:nvPr/>
      </p:nvGrpSpPr>
      <p:grpSpPr>
        <a:xfrm>
          <a:off x="0" y="0"/>
          <a:ext cx="0" cy="0"/>
          <a:chOff x="0" y="0"/>
          <a:chExt cx="0" cy="0"/>
        </a:xfrm>
      </p:grpSpPr>
      <p:sp>
        <p:nvSpPr>
          <p:cNvPr id="1385" name="Google Shape;1385;p140"/>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386" name="Google Shape;1386;p140"/>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387" name="Google Shape;1387;p140"/>
          <p:cNvSpPr txBox="1">
            <a:spLocks noGrp="1"/>
          </p:cNvSpPr>
          <p:nvPr>
            <p:ph type="body" idx="1"/>
          </p:nvPr>
        </p:nvSpPr>
        <p:spPr>
          <a:xfrm>
            <a:off x="1186832" y="1294452"/>
            <a:ext cx="3983336" cy="3788089"/>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200"/>
              <a:buNone/>
              <a:defRPr sz="1200" b="0" i="1">
                <a:solidFill>
                  <a:srgbClr val="003B5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88" name="Google Shape;1388;p140"/>
          <p:cNvSpPr txBox="1">
            <a:spLocks noGrp="1"/>
          </p:cNvSpPr>
          <p:nvPr>
            <p:ph type="body" idx="2"/>
          </p:nvPr>
        </p:nvSpPr>
        <p:spPr>
          <a:xfrm>
            <a:off x="5549395" y="1997127"/>
            <a:ext cx="5466561" cy="3085413"/>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b="0">
                <a:solidFill>
                  <a:schemeClr val="dk1"/>
                </a:solidFill>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b="0">
                <a:solidFill>
                  <a:srgbClr val="003B5C"/>
                </a:solidFill>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89" name="Google Shape;1389;p140"/>
          <p:cNvSpPr txBox="1">
            <a:spLocks noGrp="1"/>
          </p:cNvSpPr>
          <p:nvPr>
            <p:ph type="title"/>
          </p:nvPr>
        </p:nvSpPr>
        <p:spPr>
          <a:xfrm>
            <a:off x="5549395" y="1154526"/>
            <a:ext cx="5466561"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390" name="Google Shape;1390;p140"/>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extLst>
      <p:ext uri="{BB962C8B-B14F-4D97-AF65-F5344CB8AC3E}">
        <p14:creationId xmlns:p14="http://schemas.microsoft.com/office/powerpoint/2010/main" val="7526592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matchingName="Cover">
  <p:cSld name="1_Cover">
    <p:spTree>
      <p:nvGrpSpPr>
        <p:cNvPr id="1" name="Shape 1391"/>
        <p:cNvGrpSpPr/>
        <p:nvPr/>
      </p:nvGrpSpPr>
      <p:grpSpPr>
        <a:xfrm>
          <a:off x="0" y="0"/>
          <a:ext cx="0" cy="0"/>
          <a:chOff x="0" y="0"/>
          <a:chExt cx="0" cy="0"/>
        </a:xfrm>
      </p:grpSpPr>
      <p:sp>
        <p:nvSpPr>
          <p:cNvPr id="1392" name="Google Shape;1392;p141"/>
          <p:cNvSpPr/>
          <p:nvPr/>
        </p:nvSpPr>
        <p:spPr>
          <a:xfrm>
            <a:off x="902368" y="1294413"/>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93" name="Google Shape;1393;p141"/>
          <p:cNvSpPr txBox="1">
            <a:spLocks noGrp="1"/>
          </p:cNvSpPr>
          <p:nvPr>
            <p:ph type="ctrTitle"/>
          </p:nvPr>
        </p:nvSpPr>
        <p:spPr>
          <a:xfrm>
            <a:off x="1413310" y="1561331"/>
            <a:ext cx="5194433" cy="18263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94" name="Google Shape;1394;p141"/>
          <p:cNvSpPr txBox="1">
            <a:spLocks noGrp="1"/>
          </p:cNvSpPr>
          <p:nvPr>
            <p:ph type="subTitle" idx="1"/>
          </p:nvPr>
        </p:nvSpPr>
        <p:spPr>
          <a:xfrm>
            <a:off x="1413310" y="3766862"/>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395" name="Google Shape;1395;p141"/>
          <p:cNvSpPr>
            <a:spLocks noGrp="1"/>
          </p:cNvSpPr>
          <p:nvPr>
            <p:ph type="pic" idx="2"/>
          </p:nvPr>
        </p:nvSpPr>
        <p:spPr>
          <a:xfrm>
            <a:off x="7118684" y="233915"/>
            <a:ext cx="5073316" cy="5943600"/>
          </a:xfrm>
          <a:prstGeom prst="rect">
            <a:avLst/>
          </a:prstGeom>
          <a:noFill/>
          <a:ln>
            <a:noFill/>
          </a:ln>
        </p:spPr>
      </p:sp>
      <p:grpSp>
        <p:nvGrpSpPr>
          <p:cNvPr id="1396" name="Google Shape;1396;p141"/>
          <p:cNvGrpSpPr/>
          <p:nvPr/>
        </p:nvGrpSpPr>
        <p:grpSpPr>
          <a:xfrm>
            <a:off x="0" y="5020348"/>
            <a:ext cx="12192000" cy="1837653"/>
            <a:chOff x="0" y="5020348"/>
            <a:chExt cx="12192000" cy="1837653"/>
          </a:xfrm>
        </p:grpSpPr>
        <p:sp>
          <p:nvSpPr>
            <p:cNvPr id="1397" name="Google Shape;1397;p141"/>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98" name="Google Shape;1398;p141"/>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99" name="Google Shape;1399;p141"/>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extLst>
      <p:ext uri="{BB962C8B-B14F-4D97-AF65-F5344CB8AC3E}">
        <p14:creationId xmlns:p14="http://schemas.microsoft.com/office/powerpoint/2010/main" val="815522064"/>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matchingName="Divider">
  <p:cSld name="1_Divider">
    <p:bg>
      <p:bgPr>
        <a:solidFill>
          <a:schemeClr val="lt2"/>
        </a:solidFill>
        <a:effectLst/>
      </p:bgPr>
    </p:bg>
    <p:spTree>
      <p:nvGrpSpPr>
        <p:cNvPr id="1" name="Shape 1400"/>
        <p:cNvGrpSpPr/>
        <p:nvPr/>
      </p:nvGrpSpPr>
      <p:grpSpPr>
        <a:xfrm>
          <a:off x="0" y="0"/>
          <a:ext cx="0" cy="0"/>
          <a:chOff x="0" y="0"/>
          <a:chExt cx="0" cy="0"/>
        </a:xfrm>
      </p:grpSpPr>
      <p:grpSp>
        <p:nvGrpSpPr>
          <p:cNvPr id="1401" name="Google Shape;1401;p142"/>
          <p:cNvGrpSpPr/>
          <p:nvPr/>
        </p:nvGrpSpPr>
        <p:grpSpPr>
          <a:xfrm>
            <a:off x="0" y="5020347"/>
            <a:ext cx="12192000" cy="1837653"/>
            <a:chOff x="0" y="5020347"/>
            <a:chExt cx="12192000" cy="1837653"/>
          </a:xfrm>
        </p:grpSpPr>
        <p:sp>
          <p:nvSpPr>
            <p:cNvPr id="1402" name="Google Shape;1402;p142"/>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03" name="Google Shape;1403;p142"/>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04" name="Google Shape;1404;p142"/>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405" name="Google Shape;1405;p142"/>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1406" name="Google Shape;1406;p142"/>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07" name="Google Shape;1407;p142"/>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2067889871"/>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matchingName="Photo Slide">
  <p:cSld name="1_Photo Slide">
    <p:spTree>
      <p:nvGrpSpPr>
        <p:cNvPr id="1" name="Shape 1408"/>
        <p:cNvGrpSpPr/>
        <p:nvPr/>
      </p:nvGrpSpPr>
      <p:grpSpPr>
        <a:xfrm>
          <a:off x="0" y="0"/>
          <a:ext cx="0" cy="0"/>
          <a:chOff x="0" y="0"/>
          <a:chExt cx="0" cy="0"/>
        </a:xfrm>
      </p:grpSpPr>
      <p:sp>
        <p:nvSpPr>
          <p:cNvPr id="1409" name="Google Shape;1409;p143"/>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410" name="Google Shape;1410;p143"/>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1411" name="Google Shape;1411;p143"/>
          <p:cNvGrpSpPr/>
          <p:nvPr/>
        </p:nvGrpSpPr>
        <p:grpSpPr>
          <a:xfrm>
            <a:off x="0" y="5379426"/>
            <a:ext cx="2807368" cy="753891"/>
            <a:chOff x="0" y="5379426"/>
            <a:chExt cx="2807368" cy="753891"/>
          </a:xfrm>
        </p:grpSpPr>
        <p:sp>
          <p:nvSpPr>
            <p:cNvPr id="1412" name="Google Shape;1412;p143"/>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13" name="Google Shape;1413;p143"/>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414" name="Google Shape;1414;p143"/>
          <p:cNvSpPr>
            <a:spLocks noGrp="1"/>
          </p:cNvSpPr>
          <p:nvPr>
            <p:ph type="pic" idx="2"/>
          </p:nvPr>
        </p:nvSpPr>
        <p:spPr>
          <a:xfrm>
            <a:off x="2807368" y="457202"/>
            <a:ext cx="8915400" cy="5943598"/>
          </a:xfrm>
          <a:prstGeom prst="rect">
            <a:avLst/>
          </a:prstGeom>
          <a:noFill/>
          <a:ln>
            <a:noFill/>
          </a:ln>
        </p:spPr>
      </p:sp>
      <p:pic>
        <p:nvPicPr>
          <p:cNvPr id="1415" name="Google Shape;1415;p143"/>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extLst>
      <p:ext uri="{BB962C8B-B14F-4D97-AF65-F5344CB8AC3E}">
        <p14:creationId xmlns:p14="http://schemas.microsoft.com/office/powerpoint/2010/main" val="2937930447"/>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matchingName="Quotation">
  <p:cSld name="1_Quotation">
    <p:spTree>
      <p:nvGrpSpPr>
        <p:cNvPr id="1" name="Shape 1416"/>
        <p:cNvGrpSpPr/>
        <p:nvPr/>
      </p:nvGrpSpPr>
      <p:grpSpPr>
        <a:xfrm>
          <a:off x="0" y="0"/>
          <a:ext cx="0" cy="0"/>
          <a:chOff x="0" y="0"/>
          <a:chExt cx="0" cy="0"/>
        </a:xfrm>
      </p:grpSpPr>
      <p:sp>
        <p:nvSpPr>
          <p:cNvPr id="1417" name="Google Shape;1417;p144"/>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18" name="Google Shape;1418;p144"/>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19" name="Google Shape;1419;p144"/>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20" name="Google Shape;1420;p144"/>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421" name="Google Shape;1421;p144"/>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422" name="Google Shape;1422;p144"/>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423" name="Google Shape;1423;p144"/>
          <p:cNvGrpSpPr/>
          <p:nvPr/>
        </p:nvGrpSpPr>
        <p:grpSpPr>
          <a:xfrm>
            <a:off x="7191542" y="1"/>
            <a:ext cx="5000459" cy="1425992"/>
            <a:chOff x="7191542" y="1"/>
            <a:chExt cx="5000459" cy="1425992"/>
          </a:xfrm>
        </p:grpSpPr>
        <p:pic>
          <p:nvPicPr>
            <p:cNvPr id="1424" name="Google Shape;1424;p144"/>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425" name="Google Shape;1425;p144"/>
            <p:cNvGrpSpPr/>
            <p:nvPr/>
          </p:nvGrpSpPr>
          <p:grpSpPr>
            <a:xfrm>
              <a:off x="7191542" y="1"/>
              <a:ext cx="5000459" cy="1425992"/>
              <a:chOff x="7186272" y="0"/>
              <a:chExt cx="5005729" cy="1427495"/>
            </a:xfrm>
          </p:grpSpPr>
          <p:sp>
            <p:nvSpPr>
              <p:cNvPr id="1426" name="Google Shape;1426;p144"/>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27" name="Google Shape;1427;p144"/>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1428" name="Google Shape;1428;p144"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3701871940"/>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1429"/>
        <p:cNvGrpSpPr/>
        <p:nvPr/>
      </p:nvGrpSpPr>
      <p:grpSpPr>
        <a:xfrm>
          <a:off x="0" y="0"/>
          <a:ext cx="0" cy="0"/>
          <a:chOff x="0" y="0"/>
          <a:chExt cx="0" cy="0"/>
        </a:xfrm>
      </p:grpSpPr>
      <p:sp>
        <p:nvSpPr>
          <p:cNvPr id="1430" name="Google Shape;1430;p145"/>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31" name="Google Shape;1431;p145"/>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432" name="Google Shape;1432;p145"/>
          <p:cNvGrpSpPr/>
          <p:nvPr/>
        </p:nvGrpSpPr>
        <p:grpSpPr>
          <a:xfrm>
            <a:off x="7191542" y="1"/>
            <a:ext cx="5000459" cy="1425992"/>
            <a:chOff x="7191542" y="1"/>
            <a:chExt cx="5000459" cy="1425992"/>
          </a:xfrm>
        </p:grpSpPr>
        <p:pic>
          <p:nvPicPr>
            <p:cNvPr id="1433" name="Google Shape;1433;p145"/>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434" name="Google Shape;1434;p145"/>
            <p:cNvGrpSpPr/>
            <p:nvPr/>
          </p:nvGrpSpPr>
          <p:grpSpPr>
            <a:xfrm>
              <a:off x="7191542" y="1"/>
              <a:ext cx="5000459" cy="1425992"/>
              <a:chOff x="7186272" y="0"/>
              <a:chExt cx="5005729" cy="1427495"/>
            </a:xfrm>
          </p:grpSpPr>
          <p:sp>
            <p:nvSpPr>
              <p:cNvPr id="1435" name="Google Shape;1435;p14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36" name="Google Shape;1436;p14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437" name="Google Shape;1437;p145"/>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38" name="Google Shape;1438;p145"/>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439" name="Google Shape;1439;p14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440" name="Google Shape;1440;p145"/>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796493617"/>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matchingName="Comparison">
  <p:cSld name="1_Comparison">
    <p:spTree>
      <p:nvGrpSpPr>
        <p:cNvPr id="1" name="Shape 1441"/>
        <p:cNvGrpSpPr/>
        <p:nvPr/>
      </p:nvGrpSpPr>
      <p:grpSpPr>
        <a:xfrm>
          <a:off x="0" y="0"/>
          <a:ext cx="0" cy="0"/>
          <a:chOff x="0" y="0"/>
          <a:chExt cx="0" cy="0"/>
        </a:xfrm>
      </p:grpSpPr>
      <p:grpSp>
        <p:nvGrpSpPr>
          <p:cNvPr id="1442" name="Google Shape;1442;p146"/>
          <p:cNvGrpSpPr/>
          <p:nvPr/>
        </p:nvGrpSpPr>
        <p:grpSpPr>
          <a:xfrm>
            <a:off x="7191542" y="1"/>
            <a:ext cx="5000459" cy="1425992"/>
            <a:chOff x="7191542" y="1"/>
            <a:chExt cx="5000459" cy="1425992"/>
          </a:xfrm>
        </p:grpSpPr>
        <p:pic>
          <p:nvPicPr>
            <p:cNvPr id="1443" name="Google Shape;1443;p14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444" name="Google Shape;1444;p146"/>
            <p:cNvGrpSpPr/>
            <p:nvPr/>
          </p:nvGrpSpPr>
          <p:grpSpPr>
            <a:xfrm>
              <a:off x="7191542" y="1"/>
              <a:ext cx="5000459" cy="1425992"/>
              <a:chOff x="7186272" y="0"/>
              <a:chExt cx="5005729" cy="1427495"/>
            </a:xfrm>
          </p:grpSpPr>
          <p:sp>
            <p:nvSpPr>
              <p:cNvPr id="1445" name="Google Shape;1445;p14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46" name="Google Shape;1446;p14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447" name="Google Shape;1447;p146"/>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48" name="Google Shape;1448;p146"/>
          <p:cNvSpPr txBox="1">
            <a:spLocks noGrp="1"/>
          </p:cNvSpPr>
          <p:nvPr>
            <p:ph type="body" idx="1"/>
          </p:nvPr>
        </p:nvSpPr>
        <p:spPr>
          <a:xfrm>
            <a:off x="609600" y="1681163"/>
            <a:ext cx="5387975"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449" name="Google Shape;1449;p146"/>
          <p:cNvSpPr txBox="1">
            <a:spLocks noGrp="1"/>
          </p:cNvSpPr>
          <p:nvPr>
            <p:ph type="body" idx="2"/>
          </p:nvPr>
        </p:nvSpPr>
        <p:spPr>
          <a:xfrm>
            <a:off x="609600" y="2505075"/>
            <a:ext cx="5387975"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50" name="Google Shape;1450;p146"/>
          <p:cNvSpPr txBox="1">
            <a:spLocks noGrp="1"/>
          </p:cNvSpPr>
          <p:nvPr>
            <p:ph type="body" idx="3"/>
          </p:nvPr>
        </p:nvSpPr>
        <p:spPr>
          <a:xfrm>
            <a:off x="6172200" y="1681163"/>
            <a:ext cx="5410200"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451" name="Google Shape;1451;p146"/>
          <p:cNvSpPr txBox="1">
            <a:spLocks noGrp="1"/>
          </p:cNvSpPr>
          <p:nvPr>
            <p:ph type="body" idx="4"/>
          </p:nvPr>
        </p:nvSpPr>
        <p:spPr>
          <a:xfrm>
            <a:off x="6172200" y="2505075"/>
            <a:ext cx="5410200" cy="3684588"/>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52" name="Google Shape;1452;p146"/>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453" name="Google Shape;1453;p14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454" name="Google Shape;1454;p14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867475872"/>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1455"/>
        <p:cNvGrpSpPr/>
        <p:nvPr/>
      </p:nvGrpSpPr>
      <p:grpSpPr>
        <a:xfrm>
          <a:off x="0" y="0"/>
          <a:ext cx="0" cy="0"/>
          <a:chOff x="0" y="0"/>
          <a:chExt cx="0" cy="0"/>
        </a:xfrm>
      </p:grpSpPr>
      <p:grpSp>
        <p:nvGrpSpPr>
          <p:cNvPr id="1456" name="Google Shape;1456;p147"/>
          <p:cNvGrpSpPr/>
          <p:nvPr/>
        </p:nvGrpSpPr>
        <p:grpSpPr>
          <a:xfrm>
            <a:off x="7191542" y="1"/>
            <a:ext cx="5000459" cy="1425992"/>
            <a:chOff x="7191542" y="1"/>
            <a:chExt cx="5000459" cy="1425992"/>
          </a:xfrm>
        </p:grpSpPr>
        <p:pic>
          <p:nvPicPr>
            <p:cNvPr id="1457" name="Google Shape;1457;p147"/>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458" name="Google Shape;1458;p147"/>
            <p:cNvGrpSpPr/>
            <p:nvPr/>
          </p:nvGrpSpPr>
          <p:grpSpPr>
            <a:xfrm>
              <a:off x="7191542" y="1"/>
              <a:ext cx="5000459" cy="1425992"/>
              <a:chOff x="7186272" y="0"/>
              <a:chExt cx="5005729" cy="1427495"/>
            </a:xfrm>
          </p:grpSpPr>
          <p:sp>
            <p:nvSpPr>
              <p:cNvPr id="1459" name="Google Shape;1459;p147"/>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60" name="Google Shape;1460;p147"/>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461" name="Google Shape;1461;p147"/>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62" name="Google Shape;1462;p147"/>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463" name="Google Shape;1463;p147"/>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464" name="Google Shape;1464;p147"/>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643440646"/>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matchingName="End">
  <p:cSld name="1_End">
    <p:spTree>
      <p:nvGrpSpPr>
        <p:cNvPr id="1" name="Shape 1465"/>
        <p:cNvGrpSpPr/>
        <p:nvPr/>
      </p:nvGrpSpPr>
      <p:grpSpPr>
        <a:xfrm>
          <a:off x="0" y="0"/>
          <a:ext cx="0" cy="0"/>
          <a:chOff x="0" y="0"/>
          <a:chExt cx="0" cy="0"/>
        </a:xfrm>
      </p:grpSpPr>
      <p:grpSp>
        <p:nvGrpSpPr>
          <p:cNvPr id="1466" name="Google Shape;1466;p148"/>
          <p:cNvGrpSpPr/>
          <p:nvPr/>
        </p:nvGrpSpPr>
        <p:grpSpPr>
          <a:xfrm>
            <a:off x="0" y="0"/>
            <a:ext cx="12192000" cy="2148830"/>
            <a:chOff x="0" y="0"/>
            <a:chExt cx="12192000" cy="2148830"/>
          </a:xfrm>
        </p:grpSpPr>
        <p:sp>
          <p:nvSpPr>
            <p:cNvPr id="1467" name="Google Shape;1467;p148"/>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68" name="Google Shape;1468;p148"/>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469" name="Google Shape;1469;p148"/>
          <p:cNvSpPr/>
          <p:nvPr/>
        </p:nvSpPr>
        <p:spPr>
          <a:xfrm>
            <a:off x="902368" y="1517697"/>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70" name="Google Shape;1470;p148"/>
          <p:cNvSpPr txBox="1">
            <a:spLocks noGrp="1"/>
          </p:cNvSpPr>
          <p:nvPr>
            <p:ph type="body" idx="1"/>
          </p:nvPr>
        </p:nvSpPr>
        <p:spPr>
          <a:xfrm>
            <a:off x="1219201" y="3429000"/>
            <a:ext cx="5582652" cy="14135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1" name="Google Shape;1471;p148"/>
          <p:cNvSpPr txBox="1">
            <a:spLocks noGrp="1"/>
          </p:cNvSpPr>
          <p:nvPr>
            <p:ph type="ctrTitle"/>
          </p:nvPr>
        </p:nvSpPr>
        <p:spPr>
          <a:xfrm>
            <a:off x="1219200" y="1887490"/>
            <a:ext cx="5582652" cy="10782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472" name="Google Shape;1472;p148"/>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1473" name="Google Shape;1473;p148"/>
          <p:cNvSpPr>
            <a:spLocks noGrp="1"/>
          </p:cNvSpPr>
          <p:nvPr>
            <p:ph type="pic" idx="2"/>
          </p:nvPr>
        </p:nvSpPr>
        <p:spPr>
          <a:xfrm>
            <a:off x="7118684" y="233915"/>
            <a:ext cx="5073316" cy="5943600"/>
          </a:xfrm>
          <a:prstGeom prst="rect">
            <a:avLst/>
          </a:prstGeom>
          <a:noFill/>
          <a:ln>
            <a:noFill/>
          </a:ln>
        </p:spPr>
      </p:sp>
    </p:spTree>
    <p:extLst>
      <p:ext uri="{BB962C8B-B14F-4D97-AF65-F5344CB8AC3E}">
        <p14:creationId xmlns:p14="http://schemas.microsoft.com/office/powerpoint/2010/main" val="1594713605"/>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1474"/>
        <p:cNvGrpSpPr/>
        <p:nvPr/>
      </p:nvGrpSpPr>
      <p:grpSpPr>
        <a:xfrm>
          <a:off x="0" y="0"/>
          <a:ext cx="0" cy="0"/>
          <a:chOff x="0" y="0"/>
          <a:chExt cx="0" cy="0"/>
        </a:xfrm>
      </p:grpSpPr>
      <p:sp>
        <p:nvSpPr>
          <p:cNvPr id="1475" name="Google Shape;1475;p149"/>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476" name="Google Shape;1476;p149"/>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477" name="Google Shape;1477;p149"/>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478" name="Google Shape;1478;p149"/>
          <p:cNvGrpSpPr/>
          <p:nvPr/>
        </p:nvGrpSpPr>
        <p:grpSpPr>
          <a:xfrm>
            <a:off x="7191542" y="1"/>
            <a:ext cx="5000459" cy="1425992"/>
            <a:chOff x="7191542" y="1"/>
            <a:chExt cx="5000459" cy="1425992"/>
          </a:xfrm>
        </p:grpSpPr>
        <p:pic>
          <p:nvPicPr>
            <p:cNvPr id="1479" name="Google Shape;1479;p149"/>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480" name="Google Shape;1480;p149"/>
            <p:cNvGrpSpPr/>
            <p:nvPr/>
          </p:nvGrpSpPr>
          <p:grpSpPr>
            <a:xfrm>
              <a:off x="7191542" y="1"/>
              <a:ext cx="5000459" cy="1425992"/>
              <a:chOff x="7186272" y="0"/>
              <a:chExt cx="5005729" cy="1427495"/>
            </a:xfrm>
          </p:grpSpPr>
          <p:sp>
            <p:nvSpPr>
              <p:cNvPr id="1481" name="Google Shape;1481;p149"/>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82" name="Google Shape;1482;p149"/>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extLst>
      <p:ext uri="{BB962C8B-B14F-4D97-AF65-F5344CB8AC3E}">
        <p14:creationId xmlns:p14="http://schemas.microsoft.com/office/powerpoint/2010/main" val="2136825507"/>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matchingName="Cover">
  <p:cSld name="1_Cover">
    <p:spTree>
      <p:nvGrpSpPr>
        <p:cNvPr id="1" name="Shape 1483"/>
        <p:cNvGrpSpPr/>
        <p:nvPr/>
      </p:nvGrpSpPr>
      <p:grpSpPr>
        <a:xfrm>
          <a:off x="0" y="0"/>
          <a:ext cx="0" cy="0"/>
          <a:chOff x="0" y="0"/>
          <a:chExt cx="0" cy="0"/>
        </a:xfrm>
      </p:grpSpPr>
      <p:sp>
        <p:nvSpPr>
          <p:cNvPr id="1484" name="Google Shape;1484;p150"/>
          <p:cNvSpPr/>
          <p:nvPr/>
        </p:nvSpPr>
        <p:spPr>
          <a:xfrm>
            <a:off x="902368" y="1294413"/>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85" name="Google Shape;1485;p150"/>
          <p:cNvSpPr txBox="1">
            <a:spLocks noGrp="1"/>
          </p:cNvSpPr>
          <p:nvPr>
            <p:ph type="ctrTitle"/>
          </p:nvPr>
        </p:nvSpPr>
        <p:spPr>
          <a:xfrm>
            <a:off x="1413310" y="1561331"/>
            <a:ext cx="5194433" cy="18263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86" name="Google Shape;1486;p150"/>
          <p:cNvSpPr txBox="1">
            <a:spLocks noGrp="1"/>
          </p:cNvSpPr>
          <p:nvPr>
            <p:ph type="subTitle" idx="1"/>
          </p:nvPr>
        </p:nvSpPr>
        <p:spPr>
          <a:xfrm>
            <a:off x="1413310" y="3766862"/>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87" name="Google Shape;1487;p150"/>
          <p:cNvSpPr>
            <a:spLocks noGrp="1"/>
          </p:cNvSpPr>
          <p:nvPr>
            <p:ph type="pic" idx="2"/>
          </p:nvPr>
        </p:nvSpPr>
        <p:spPr>
          <a:xfrm>
            <a:off x="7118684" y="233915"/>
            <a:ext cx="5073316" cy="5943600"/>
          </a:xfrm>
          <a:prstGeom prst="rect">
            <a:avLst/>
          </a:prstGeom>
          <a:noFill/>
          <a:ln>
            <a:noFill/>
          </a:ln>
        </p:spPr>
      </p:sp>
      <p:grpSp>
        <p:nvGrpSpPr>
          <p:cNvPr id="1488" name="Google Shape;1488;p150"/>
          <p:cNvGrpSpPr/>
          <p:nvPr/>
        </p:nvGrpSpPr>
        <p:grpSpPr>
          <a:xfrm>
            <a:off x="0" y="5020348"/>
            <a:ext cx="12192000" cy="1837653"/>
            <a:chOff x="0" y="5020348"/>
            <a:chExt cx="12192000" cy="1837653"/>
          </a:xfrm>
        </p:grpSpPr>
        <p:sp>
          <p:nvSpPr>
            <p:cNvPr id="1489" name="Google Shape;1489;p150"/>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90" name="Google Shape;1490;p150"/>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491" name="Google Shape;1491;p150"/>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extLst>
      <p:ext uri="{BB962C8B-B14F-4D97-AF65-F5344CB8AC3E}">
        <p14:creationId xmlns:p14="http://schemas.microsoft.com/office/powerpoint/2010/main" val="291601009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matchingName="Divider">
  <p:cSld name="1_Divider">
    <p:bg>
      <p:bgPr>
        <a:solidFill>
          <a:schemeClr val="lt2"/>
        </a:solidFill>
        <a:effectLst/>
      </p:bgPr>
    </p:bg>
    <p:spTree>
      <p:nvGrpSpPr>
        <p:cNvPr id="1" name="Shape 1492"/>
        <p:cNvGrpSpPr/>
        <p:nvPr/>
      </p:nvGrpSpPr>
      <p:grpSpPr>
        <a:xfrm>
          <a:off x="0" y="0"/>
          <a:ext cx="0" cy="0"/>
          <a:chOff x="0" y="0"/>
          <a:chExt cx="0" cy="0"/>
        </a:xfrm>
      </p:grpSpPr>
      <p:grpSp>
        <p:nvGrpSpPr>
          <p:cNvPr id="1493" name="Google Shape;1493;p151"/>
          <p:cNvGrpSpPr/>
          <p:nvPr/>
        </p:nvGrpSpPr>
        <p:grpSpPr>
          <a:xfrm>
            <a:off x="0" y="5020347"/>
            <a:ext cx="12192000" cy="1837653"/>
            <a:chOff x="0" y="5020347"/>
            <a:chExt cx="12192000" cy="1837653"/>
          </a:xfrm>
        </p:grpSpPr>
        <p:sp>
          <p:nvSpPr>
            <p:cNvPr id="1494" name="Google Shape;1494;p151"/>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95" name="Google Shape;1495;p151"/>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96" name="Google Shape;1496;p151"/>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497" name="Google Shape;1497;p151"/>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1498" name="Google Shape;1498;p151"/>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9" name="Google Shape;1499;p151"/>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2337339947"/>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matchingName="Photo Slide">
  <p:cSld name="1_Photo Slide">
    <p:spTree>
      <p:nvGrpSpPr>
        <p:cNvPr id="1" name="Shape 1500"/>
        <p:cNvGrpSpPr/>
        <p:nvPr/>
      </p:nvGrpSpPr>
      <p:grpSpPr>
        <a:xfrm>
          <a:off x="0" y="0"/>
          <a:ext cx="0" cy="0"/>
          <a:chOff x="0" y="0"/>
          <a:chExt cx="0" cy="0"/>
        </a:xfrm>
      </p:grpSpPr>
      <p:sp>
        <p:nvSpPr>
          <p:cNvPr id="1501" name="Google Shape;1501;p152"/>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502" name="Google Shape;1502;p152"/>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1503" name="Google Shape;1503;p152"/>
          <p:cNvGrpSpPr/>
          <p:nvPr/>
        </p:nvGrpSpPr>
        <p:grpSpPr>
          <a:xfrm>
            <a:off x="0" y="5379426"/>
            <a:ext cx="2807368" cy="753891"/>
            <a:chOff x="0" y="5379426"/>
            <a:chExt cx="2807368" cy="753891"/>
          </a:xfrm>
        </p:grpSpPr>
        <p:sp>
          <p:nvSpPr>
            <p:cNvPr id="1504" name="Google Shape;1504;p152"/>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05" name="Google Shape;1505;p152"/>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506" name="Google Shape;1506;p152"/>
          <p:cNvSpPr>
            <a:spLocks noGrp="1"/>
          </p:cNvSpPr>
          <p:nvPr>
            <p:ph type="pic" idx="2"/>
          </p:nvPr>
        </p:nvSpPr>
        <p:spPr>
          <a:xfrm>
            <a:off x="2807368" y="457202"/>
            <a:ext cx="8915400" cy="5943598"/>
          </a:xfrm>
          <a:prstGeom prst="rect">
            <a:avLst/>
          </a:prstGeom>
          <a:noFill/>
          <a:ln>
            <a:noFill/>
          </a:ln>
        </p:spPr>
      </p:sp>
      <p:pic>
        <p:nvPicPr>
          <p:cNvPr id="1507" name="Google Shape;1507;p152"/>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extLst>
      <p:ext uri="{BB962C8B-B14F-4D97-AF65-F5344CB8AC3E}">
        <p14:creationId xmlns:p14="http://schemas.microsoft.com/office/powerpoint/2010/main" val="2567343798"/>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matchingName="Quotation">
  <p:cSld name="1_Quotation">
    <p:spTree>
      <p:nvGrpSpPr>
        <p:cNvPr id="1" name="Shape 1508"/>
        <p:cNvGrpSpPr/>
        <p:nvPr/>
      </p:nvGrpSpPr>
      <p:grpSpPr>
        <a:xfrm>
          <a:off x="0" y="0"/>
          <a:ext cx="0" cy="0"/>
          <a:chOff x="0" y="0"/>
          <a:chExt cx="0" cy="0"/>
        </a:xfrm>
      </p:grpSpPr>
      <p:sp>
        <p:nvSpPr>
          <p:cNvPr id="1509" name="Google Shape;1509;p153"/>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10" name="Google Shape;1510;p153"/>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11" name="Google Shape;1511;p153"/>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2" name="Google Shape;1512;p153"/>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513" name="Google Shape;1513;p15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514" name="Google Shape;1514;p153"/>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515" name="Google Shape;1515;p153"/>
          <p:cNvGrpSpPr/>
          <p:nvPr/>
        </p:nvGrpSpPr>
        <p:grpSpPr>
          <a:xfrm>
            <a:off x="7191542" y="1"/>
            <a:ext cx="5000459" cy="1425992"/>
            <a:chOff x="7191542" y="1"/>
            <a:chExt cx="5000459" cy="1425992"/>
          </a:xfrm>
        </p:grpSpPr>
        <p:pic>
          <p:nvPicPr>
            <p:cNvPr id="1516" name="Google Shape;1516;p15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517" name="Google Shape;1517;p153"/>
            <p:cNvGrpSpPr/>
            <p:nvPr/>
          </p:nvGrpSpPr>
          <p:grpSpPr>
            <a:xfrm>
              <a:off x="7191542" y="1"/>
              <a:ext cx="5000459" cy="1425992"/>
              <a:chOff x="7186272" y="0"/>
              <a:chExt cx="5005729" cy="1427495"/>
            </a:xfrm>
          </p:grpSpPr>
          <p:sp>
            <p:nvSpPr>
              <p:cNvPr id="1518" name="Google Shape;1518;p15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19" name="Google Shape;1519;p15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1520" name="Google Shape;1520;p153"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933775809"/>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matchingName="Title and Content">
  <p:cSld name="2_Title and Content">
    <p:spTree>
      <p:nvGrpSpPr>
        <p:cNvPr id="1" name="Shape 1521"/>
        <p:cNvGrpSpPr/>
        <p:nvPr/>
      </p:nvGrpSpPr>
      <p:grpSpPr>
        <a:xfrm>
          <a:off x="0" y="0"/>
          <a:ext cx="0" cy="0"/>
          <a:chOff x="0" y="0"/>
          <a:chExt cx="0" cy="0"/>
        </a:xfrm>
      </p:grpSpPr>
      <p:grpSp>
        <p:nvGrpSpPr>
          <p:cNvPr id="1522" name="Google Shape;1522;p154"/>
          <p:cNvGrpSpPr/>
          <p:nvPr/>
        </p:nvGrpSpPr>
        <p:grpSpPr>
          <a:xfrm>
            <a:off x="7191542" y="1"/>
            <a:ext cx="5000459" cy="1425992"/>
            <a:chOff x="7191542" y="1"/>
            <a:chExt cx="5000459" cy="1425992"/>
          </a:xfrm>
        </p:grpSpPr>
        <p:pic>
          <p:nvPicPr>
            <p:cNvPr id="1523" name="Google Shape;1523;p154"/>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524" name="Google Shape;1524;p154"/>
            <p:cNvGrpSpPr/>
            <p:nvPr/>
          </p:nvGrpSpPr>
          <p:grpSpPr>
            <a:xfrm>
              <a:off x="7191542" y="1"/>
              <a:ext cx="5000459" cy="1425992"/>
              <a:chOff x="7186272" y="0"/>
              <a:chExt cx="5005729" cy="1427495"/>
            </a:xfrm>
          </p:grpSpPr>
          <p:sp>
            <p:nvSpPr>
              <p:cNvPr id="1525" name="Google Shape;1525;p154"/>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26" name="Google Shape;1526;p154"/>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527" name="Google Shape;1527;p154"/>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28" name="Google Shape;1528;p154"/>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29" name="Google Shape;1529;p154"/>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530" name="Google Shape;1530;p154"/>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531" name="Google Shape;1531;p154"/>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606071031"/>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1532"/>
        <p:cNvGrpSpPr/>
        <p:nvPr/>
      </p:nvGrpSpPr>
      <p:grpSpPr>
        <a:xfrm>
          <a:off x="0" y="0"/>
          <a:ext cx="0" cy="0"/>
          <a:chOff x="0" y="0"/>
          <a:chExt cx="0" cy="0"/>
        </a:xfrm>
      </p:grpSpPr>
      <p:sp>
        <p:nvSpPr>
          <p:cNvPr id="1533" name="Google Shape;1533;p155"/>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34" name="Google Shape;1534;p155"/>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535" name="Google Shape;1535;p155"/>
          <p:cNvGrpSpPr/>
          <p:nvPr/>
        </p:nvGrpSpPr>
        <p:grpSpPr>
          <a:xfrm>
            <a:off x="7191542" y="1"/>
            <a:ext cx="5000459" cy="1425992"/>
            <a:chOff x="7191542" y="1"/>
            <a:chExt cx="5000459" cy="1425992"/>
          </a:xfrm>
        </p:grpSpPr>
        <p:pic>
          <p:nvPicPr>
            <p:cNvPr id="1536" name="Google Shape;1536;p155"/>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537" name="Google Shape;1537;p155"/>
            <p:cNvGrpSpPr/>
            <p:nvPr/>
          </p:nvGrpSpPr>
          <p:grpSpPr>
            <a:xfrm>
              <a:off x="7191542" y="1"/>
              <a:ext cx="5000459" cy="1425992"/>
              <a:chOff x="7186272" y="0"/>
              <a:chExt cx="5005729" cy="1427495"/>
            </a:xfrm>
          </p:grpSpPr>
          <p:sp>
            <p:nvSpPr>
              <p:cNvPr id="1538" name="Google Shape;1538;p15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39" name="Google Shape;1539;p15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540" name="Google Shape;1540;p155"/>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41" name="Google Shape;1541;p155"/>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542" name="Google Shape;1542;p15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543" name="Google Shape;1543;p155"/>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016904554"/>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matchingName="Comparison">
  <p:cSld name="1_Comparison">
    <p:spTree>
      <p:nvGrpSpPr>
        <p:cNvPr id="1" name="Shape 1544"/>
        <p:cNvGrpSpPr/>
        <p:nvPr/>
      </p:nvGrpSpPr>
      <p:grpSpPr>
        <a:xfrm>
          <a:off x="0" y="0"/>
          <a:ext cx="0" cy="0"/>
          <a:chOff x="0" y="0"/>
          <a:chExt cx="0" cy="0"/>
        </a:xfrm>
      </p:grpSpPr>
      <p:grpSp>
        <p:nvGrpSpPr>
          <p:cNvPr id="1545" name="Google Shape;1545;p156"/>
          <p:cNvGrpSpPr/>
          <p:nvPr/>
        </p:nvGrpSpPr>
        <p:grpSpPr>
          <a:xfrm>
            <a:off x="7191542" y="1"/>
            <a:ext cx="5000459" cy="1425992"/>
            <a:chOff x="7191542" y="1"/>
            <a:chExt cx="5000459" cy="1425992"/>
          </a:xfrm>
        </p:grpSpPr>
        <p:pic>
          <p:nvPicPr>
            <p:cNvPr id="1546" name="Google Shape;1546;p15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547" name="Google Shape;1547;p156"/>
            <p:cNvGrpSpPr/>
            <p:nvPr/>
          </p:nvGrpSpPr>
          <p:grpSpPr>
            <a:xfrm>
              <a:off x="7191542" y="1"/>
              <a:ext cx="5000459" cy="1425992"/>
              <a:chOff x="7186272" y="0"/>
              <a:chExt cx="5005729" cy="1427495"/>
            </a:xfrm>
          </p:grpSpPr>
          <p:sp>
            <p:nvSpPr>
              <p:cNvPr id="1548" name="Google Shape;1548;p15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49" name="Google Shape;1549;p15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550" name="Google Shape;1550;p156"/>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1" name="Google Shape;1551;p156"/>
          <p:cNvSpPr txBox="1">
            <a:spLocks noGrp="1"/>
          </p:cNvSpPr>
          <p:nvPr>
            <p:ph type="body" idx="1"/>
          </p:nvPr>
        </p:nvSpPr>
        <p:spPr>
          <a:xfrm>
            <a:off x="609600" y="1681163"/>
            <a:ext cx="5387975"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552" name="Google Shape;1552;p156"/>
          <p:cNvSpPr txBox="1">
            <a:spLocks noGrp="1"/>
          </p:cNvSpPr>
          <p:nvPr>
            <p:ph type="body" idx="2"/>
          </p:nvPr>
        </p:nvSpPr>
        <p:spPr>
          <a:xfrm>
            <a:off x="609600" y="2505075"/>
            <a:ext cx="5387975"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53" name="Google Shape;1553;p156"/>
          <p:cNvSpPr txBox="1">
            <a:spLocks noGrp="1"/>
          </p:cNvSpPr>
          <p:nvPr>
            <p:ph type="body" idx="3"/>
          </p:nvPr>
        </p:nvSpPr>
        <p:spPr>
          <a:xfrm>
            <a:off x="6172200" y="1681163"/>
            <a:ext cx="5410200"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554" name="Google Shape;1554;p156"/>
          <p:cNvSpPr txBox="1">
            <a:spLocks noGrp="1"/>
          </p:cNvSpPr>
          <p:nvPr>
            <p:ph type="body" idx="4"/>
          </p:nvPr>
        </p:nvSpPr>
        <p:spPr>
          <a:xfrm>
            <a:off x="6172200" y="2505075"/>
            <a:ext cx="5410200" cy="3684588"/>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55" name="Google Shape;1555;p156"/>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556" name="Google Shape;1556;p15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557" name="Google Shape;1557;p15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766125792"/>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1558"/>
        <p:cNvGrpSpPr/>
        <p:nvPr/>
      </p:nvGrpSpPr>
      <p:grpSpPr>
        <a:xfrm>
          <a:off x="0" y="0"/>
          <a:ext cx="0" cy="0"/>
          <a:chOff x="0" y="0"/>
          <a:chExt cx="0" cy="0"/>
        </a:xfrm>
      </p:grpSpPr>
      <p:grpSp>
        <p:nvGrpSpPr>
          <p:cNvPr id="1559" name="Google Shape;1559;p157"/>
          <p:cNvGrpSpPr/>
          <p:nvPr/>
        </p:nvGrpSpPr>
        <p:grpSpPr>
          <a:xfrm>
            <a:off x="7191542" y="1"/>
            <a:ext cx="5000459" cy="1425992"/>
            <a:chOff x="7191542" y="1"/>
            <a:chExt cx="5000459" cy="1425992"/>
          </a:xfrm>
        </p:grpSpPr>
        <p:pic>
          <p:nvPicPr>
            <p:cNvPr id="1560" name="Google Shape;1560;p157"/>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561" name="Google Shape;1561;p157"/>
            <p:cNvGrpSpPr/>
            <p:nvPr/>
          </p:nvGrpSpPr>
          <p:grpSpPr>
            <a:xfrm>
              <a:off x="7191542" y="1"/>
              <a:ext cx="5000459" cy="1425992"/>
              <a:chOff x="7186272" y="0"/>
              <a:chExt cx="5005729" cy="1427495"/>
            </a:xfrm>
          </p:grpSpPr>
          <p:sp>
            <p:nvSpPr>
              <p:cNvPr id="1562" name="Google Shape;1562;p157"/>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63" name="Google Shape;1563;p157"/>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564" name="Google Shape;1564;p157"/>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65" name="Google Shape;1565;p157"/>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566" name="Google Shape;1566;p157"/>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567" name="Google Shape;1567;p157"/>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233480516"/>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matchingName="End">
  <p:cSld name="1_End">
    <p:spTree>
      <p:nvGrpSpPr>
        <p:cNvPr id="1" name="Shape 1568"/>
        <p:cNvGrpSpPr/>
        <p:nvPr/>
      </p:nvGrpSpPr>
      <p:grpSpPr>
        <a:xfrm>
          <a:off x="0" y="0"/>
          <a:ext cx="0" cy="0"/>
          <a:chOff x="0" y="0"/>
          <a:chExt cx="0" cy="0"/>
        </a:xfrm>
      </p:grpSpPr>
      <p:grpSp>
        <p:nvGrpSpPr>
          <p:cNvPr id="1569" name="Google Shape;1569;p158"/>
          <p:cNvGrpSpPr/>
          <p:nvPr/>
        </p:nvGrpSpPr>
        <p:grpSpPr>
          <a:xfrm>
            <a:off x="0" y="0"/>
            <a:ext cx="12192000" cy="2148830"/>
            <a:chOff x="0" y="0"/>
            <a:chExt cx="12192000" cy="2148830"/>
          </a:xfrm>
        </p:grpSpPr>
        <p:sp>
          <p:nvSpPr>
            <p:cNvPr id="1570" name="Google Shape;1570;p158"/>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71" name="Google Shape;1571;p158"/>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572" name="Google Shape;1572;p158"/>
          <p:cNvSpPr/>
          <p:nvPr/>
        </p:nvSpPr>
        <p:spPr>
          <a:xfrm>
            <a:off x="902368" y="1517697"/>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73" name="Google Shape;1573;p158"/>
          <p:cNvSpPr txBox="1">
            <a:spLocks noGrp="1"/>
          </p:cNvSpPr>
          <p:nvPr>
            <p:ph type="body" idx="1"/>
          </p:nvPr>
        </p:nvSpPr>
        <p:spPr>
          <a:xfrm>
            <a:off x="1219201" y="3429000"/>
            <a:ext cx="5582652" cy="14135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74" name="Google Shape;1574;p158"/>
          <p:cNvSpPr txBox="1">
            <a:spLocks noGrp="1"/>
          </p:cNvSpPr>
          <p:nvPr>
            <p:ph type="ctrTitle"/>
          </p:nvPr>
        </p:nvSpPr>
        <p:spPr>
          <a:xfrm>
            <a:off x="1219200" y="1887490"/>
            <a:ext cx="5582652" cy="10782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575" name="Google Shape;1575;p158"/>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1576" name="Google Shape;1576;p158"/>
          <p:cNvSpPr>
            <a:spLocks noGrp="1"/>
          </p:cNvSpPr>
          <p:nvPr>
            <p:ph type="pic" idx="2"/>
          </p:nvPr>
        </p:nvSpPr>
        <p:spPr>
          <a:xfrm>
            <a:off x="7118684" y="233915"/>
            <a:ext cx="5073316" cy="5943600"/>
          </a:xfrm>
          <a:prstGeom prst="rect">
            <a:avLst/>
          </a:prstGeom>
          <a:noFill/>
          <a:ln>
            <a:noFill/>
          </a:ln>
        </p:spPr>
      </p:sp>
    </p:spTree>
    <p:extLst>
      <p:ext uri="{BB962C8B-B14F-4D97-AF65-F5344CB8AC3E}">
        <p14:creationId xmlns:p14="http://schemas.microsoft.com/office/powerpoint/2010/main" val="1219949210"/>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1577"/>
        <p:cNvGrpSpPr/>
        <p:nvPr/>
      </p:nvGrpSpPr>
      <p:grpSpPr>
        <a:xfrm>
          <a:off x="0" y="0"/>
          <a:ext cx="0" cy="0"/>
          <a:chOff x="0" y="0"/>
          <a:chExt cx="0" cy="0"/>
        </a:xfrm>
      </p:grpSpPr>
      <p:sp>
        <p:nvSpPr>
          <p:cNvPr id="1578" name="Google Shape;1578;p159"/>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579" name="Google Shape;1579;p159"/>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580" name="Google Shape;1580;p159"/>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581" name="Google Shape;1581;p159"/>
          <p:cNvGrpSpPr/>
          <p:nvPr/>
        </p:nvGrpSpPr>
        <p:grpSpPr>
          <a:xfrm>
            <a:off x="7191542" y="1"/>
            <a:ext cx="5000459" cy="1425992"/>
            <a:chOff x="7191542" y="1"/>
            <a:chExt cx="5000459" cy="1425992"/>
          </a:xfrm>
        </p:grpSpPr>
        <p:pic>
          <p:nvPicPr>
            <p:cNvPr id="1582" name="Google Shape;1582;p159"/>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583" name="Google Shape;1583;p159"/>
            <p:cNvGrpSpPr/>
            <p:nvPr/>
          </p:nvGrpSpPr>
          <p:grpSpPr>
            <a:xfrm>
              <a:off x="7191542" y="1"/>
              <a:ext cx="5000459" cy="1425992"/>
              <a:chOff x="7186272" y="0"/>
              <a:chExt cx="5005729" cy="1427495"/>
            </a:xfrm>
          </p:grpSpPr>
          <p:sp>
            <p:nvSpPr>
              <p:cNvPr id="1584" name="Google Shape;1584;p159"/>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85" name="Google Shape;1585;p159"/>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extLst>
      <p:ext uri="{BB962C8B-B14F-4D97-AF65-F5344CB8AC3E}">
        <p14:creationId xmlns:p14="http://schemas.microsoft.com/office/powerpoint/2010/main" val="1399279257"/>
      </p:ext>
    </p:extLst>
  </p:cSld>
  <p:clrMapOvr>
    <a:masterClrMapping/>
  </p:clrMapOvr>
</p:sldLayout>
</file>

<file path=ppt/slideLayouts/slideLayout759.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spTree>
      <p:nvGrpSpPr>
        <p:cNvPr id="1" name="Shape 1586"/>
        <p:cNvGrpSpPr/>
        <p:nvPr/>
      </p:nvGrpSpPr>
      <p:grpSpPr>
        <a:xfrm>
          <a:off x="0" y="0"/>
          <a:ext cx="0" cy="0"/>
          <a:chOff x="0" y="0"/>
          <a:chExt cx="0" cy="0"/>
        </a:xfrm>
      </p:grpSpPr>
      <p:sp>
        <p:nvSpPr>
          <p:cNvPr id="1587" name="Google Shape;1587;p160"/>
          <p:cNvSpPr/>
          <p:nvPr/>
        </p:nvSpPr>
        <p:spPr>
          <a:xfrm>
            <a:off x="-21166" y="6629400"/>
            <a:ext cx="12213167" cy="228600"/>
          </a:xfrm>
          <a:prstGeom prst="rect">
            <a:avLst/>
          </a:prstGeom>
          <a:solidFill>
            <a:srgbClr val="7676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pic>
        <p:nvPicPr>
          <p:cNvPr id="1588" name="Google Shape;1588;p160"/>
          <p:cNvPicPr preferRelativeResize="0"/>
          <p:nvPr/>
        </p:nvPicPr>
        <p:blipFill rotWithShape="1">
          <a:blip r:embed="rId2">
            <a:alphaModFix/>
          </a:blip>
          <a:srcRect/>
          <a:stretch/>
        </p:blipFill>
        <p:spPr>
          <a:xfrm>
            <a:off x="7945967" y="408518"/>
            <a:ext cx="3706284" cy="1813983"/>
          </a:xfrm>
          <a:prstGeom prst="rect">
            <a:avLst/>
          </a:prstGeom>
          <a:noFill/>
          <a:ln>
            <a:noFill/>
          </a:ln>
        </p:spPr>
      </p:pic>
      <p:grpSp>
        <p:nvGrpSpPr>
          <p:cNvPr id="1589" name="Google Shape;1589;p160"/>
          <p:cNvGrpSpPr/>
          <p:nvPr/>
        </p:nvGrpSpPr>
        <p:grpSpPr>
          <a:xfrm>
            <a:off x="0" y="0"/>
            <a:ext cx="1862667" cy="6629400"/>
            <a:chOff x="-15876" y="0"/>
            <a:chExt cx="1927803" cy="6858000"/>
          </a:xfrm>
        </p:grpSpPr>
        <p:sp>
          <p:nvSpPr>
            <p:cNvPr id="1590" name="Google Shape;1590;p160"/>
            <p:cNvSpPr/>
            <p:nvPr/>
          </p:nvSpPr>
          <p:spPr>
            <a:xfrm>
              <a:off x="-15876" y="0"/>
              <a:ext cx="1844557" cy="6858000"/>
            </a:xfrm>
            <a:prstGeom prst="rect">
              <a:avLst/>
            </a:prstGeom>
            <a:solidFill>
              <a:srgbClr val="8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lt1"/>
                </a:solidFill>
                <a:latin typeface="Calibri"/>
                <a:ea typeface="Calibri"/>
                <a:cs typeface="Calibri"/>
                <a:sym typeface="Calibri"/>
              </a:endParaRPr>
            </a:p>
          </p:txBody>
        </p:sp>
        <p:pic>
          <p:nvPicPr>
            <p:cNvPr id="1591" name="Google Shape;1591;p160"/>
            <p:cNvPicPr preferRelativeResize="0"/>
            <p:nvPr/>
          </p:nvPicPr>
          <p:blipFill rotWithShape="1">
            <a:blip r:embed="rId3">
              <a:alphaModFix/>
            </a:blip>
            <a:srcRect l="7219" t="16937" r="72250" b="20588"/>
            <a:stretch/>
          </p:blipFill>
          <p:spPr>
            <a:xfrm>
              <a:off x="-15876" y="0"/>
              <a:ext cx="1927803" cy="6858000"/>
            </a:xfrm>
            <a:prstGeom prst="rect">
              <a:avLst/>
            </a:prstGeom>
            <a:solidFill>
              <a:schemeClr val="dk2"/>
            </a:solidFill>
            <a:ln>
              <a:noFill/>
            </a:ln>
          </p:spPr>
        </p:pic>
      </p:grpSp>
      <p:sp>
        <p:nvSpPr>
          <p:cNvPr id="1592" name="Google Shape;1592;p160"/>
          <p:cNvSpPr txBox="1">
            <a:spLocks noGrp="1"/>
          </p:cNvSpPr>
          <p:nvPr>
            <p:ph type="subTitle" idx="1"/>
          </p:nvPr>
        </p:nvSpPr>
        <p:spPr>
          <a:xfrm>
            <a:off x="3147489" y="4195763"/>
            <a:ext cx="5488516" cy="365760"/>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1867"/>
              <a:buChar char="•"/>
              <a:defRPr sz="1867"/>
            </a:lvl1pPr>
            <a:lvl2pPr lvl="1" algn="l">
              <a:lnSpc>
                <a:spcPct val="100000"/>
              </a:lnSpc>
              <a:spcBef>
                <a:spcPts val="1000"/>
              </a:spcBef>
              <a:spcAft>
                <a:spcPts val="0"/>
              </a:spcAft>
              <a:buSzPts val="1800"/>
              <a:buChar char="•"/>
              <a:defRPr/>
            </a:lvl2pPr>
            <a:lvl3pPr lvl="2" algn="l">
              <a:lnSpc>
                <a:spcPct val="100000"/>
              </a:lnSpc>
              <a:spcBef>
                <a:spcPts val="1000"/>
              </a:spcBef>
              <a:spcAft>
                <a:spcPts val="0"/>
              </a:spcAft>
              <a:buSzPts val="1800"/>
              <a:buChar char="•"/>
              <a:defRPr/>
            </a:lvl3pPr>
            <a:lvl4pPr lvl="3" algn="l">
              <a:lnSpc>
                <a:spcPct val="100000"/>
              </a:lnSpc>
              <a:spcBef>
                <a:spcPts val="1000"/>
              </a:spcBef>
              <a:spcAft>
                <a:spcPts val="0"/>
              </a:spcAft>
              <a:buSzPts val="1800"/>
              <a:buChar char="•"/>
              <a:defRPr/>
            </a:lvl4pPr>
            <a:lvl5pPr lvl="4" algn="l">
              <a:lnSpc>
                <a:spcPct val="100000"/>
              </a:lnSpc>
              <a:spcBef>
                <a:spcPts val="1000"/>
              </a:spcBef>
              <a:spcAft>
                <a:spcPts val="0"/>
              </a:spcAft>
              <a:buSzPts val="1800"/>
              <a:buChar char="•"/>
              <a:defRPr/>
            </a:lvl5pPr>
            <a:lvl6pPr lvl="5" algn="l">
              <a:lnSpc>
                <a:spcPct val="90000"/>
              </a:lnSpc>
              <a:spcBef>
                <a:spcPts val="10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1593" name="Google Shape;1593;p160"/>
          <p:cNvSpPr txBox="1">
            <a:spLocks noGrp="1"/>
          </p:cNvSpPr>
          <p:nvPr>
            <p:ph type="ctrTitle"/>
          </p:nvPr>
        </p:nvSpPr>
        <p:spPr>
          <a:xfrm>
            <a:off x="1621872" y="1806429"/>
            <a:ext cx="10189827" cy="2278211"/>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2"/>
              </a:buClr>
              <a:buSzPts val="5333"/>
              <a:buFont typeface="Calibri"/>
              <a:buNone/>
              <a:defRPr sz="5333">
                <a:solidFill>
                  <a:schemeClr val="dk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94" name="Google Shape;1594;p160"/>
          <p:cNvSpPr txBox="1">
            <a:spLocks noGrp="1"/>
          </p:cNvSpPr>
          <p:nvPr>
            <p:ph type="body" idx="2"/>
          </p:nvPr>
        </p:nvSpPr>
        <p:spPr>
          <a:xfrm>
            <a:off x="3147484" y="4600575"/>
            <a:ext cx="5486400" cy="365760"/>
          </a:xfrm>
          <a:prstGeom prst="rect">
            <a:avLst/>
          </a:prstGeom>
          <a:noFill/>
          <a:ln>
            <a:noFill/>
          </a:ln>
        </p:spPr>
        <p:txBody>
          <a:bodyPr spcFirstLastPara="1" wrap="square" lIns="91425" tIns="45700" rIns="91425" bIns="45700" anchor="t" anchorCtr="0">
            <a:noAutofit/>
          </a:bodyPr>
          <a:lstStyle>
            <a:lvl1pPr marL="457200" lvl="0" indent="-347154" algn="l">
              <a:lnSpc>
                <a:spcPct val="100000"/>
              </a:lnSpc>
              <a:spcBef>
                <a:spcPts val="1000"/>
              </a:spcBef>
              <a:spcAft>
                <a:spcPts val="0"/>
              </a:spcAft>
              <a:buSzPts val="1867"/>
              <a:buChar char="•"/>
              <a:defRPr sz="1867"/>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5" name="Google Shape;1595;p160"/>
          <p:cNvSpPr txBox="1">
            <a:spLocks noGrp="1"/>
          </p:cNvSpPr>
          <p:nvPr>
            <p:ph type="body" idx="3"/>
          </p:nvPr>
        </p:nvSpPr>
        <p:spPr>
          <a:xfrm>
            <a:off x="3147484" y="5005387"/>
            <a:ext cx="5486400" cy="365760"/>
          </a:xfrm>
          <a:prstGeom prst="rect">
            <a:avLst/>
          </a:prstGeom>
          <a:noFill/>
          <a:ln>
            <a:noFill/>
          </a:ln>
        </p:spPr>
        <p:txBody>
          <a:bodyPr spcFirstLastPara="1" wrap="square" lIns="91425" tIns="45700" rIns="91425" bIns="45700" anchor="t" anchorCtr="0">
            <a:noAutofit/>
          </a:bodyPr>
          <a:lstStyle>
            <a:lvl1pPr marL="457200" lvl="0" indent="-347154" algn="l">
              <a:lnSpc>
                <a:spcPct val="100000"/>
              </a:lnSpc>
              <a:spcBef>
                <a:spcPts val="1000"/>
              </a:spcBef>
              <a:spcAft>
                <a:spcPts val="0"/>
              </a:spcAft>
              <a:buSzPts val="1867"/>
              <a:buChar char="•"/>
              <a:defRPr sz="1867"/>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827104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showMasterSp="0" matchingName="Table of Content">
  <p:cSld name="Table of Content">
    <p:spTree>
      <p:nvGrpSpPr>
        <p:cNvPr id="1" name="Shape 1596"/>
        <p:cNvGrpSpPr/>
        <p:nvPr/>
      </p:nvGrpSpPr>
      <p:grpSpPr>
        <a:xfrm>
          <a:off x="0" y="0"/>
          <a:ext cx="0" cy="0"/>
          <a:chOff x="0" y="0"/>
          <a:chExt cx="0" cy="0"/>
        </a:xfrm>
      </p:grpSpPr>
      <p:sp>
        <p:nvSpPr>
          <p:cNvPr id="1597" name="Google Shape;1597;p161"/>
          <p:cNvSpPr/>
          <p:nvPr/>
        </p:nvSpPr>
        <p:spPr>
          <a:xfrm>
            <a:off x="-10584" y="6620933"/>
            <a:ext cx="12213168" cy="237067"/>
          </a:xfrm>
          <a:prstGeom prst="rect">
            <a:avLst/>
          </a:prstGeom>
          <a:solidFill>
            <a:srgbClr val="7676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598" name="Google Shape;1598;p161"/>
          <p:cNvSpPr txBox="1">
            <a:spLocks noGrp="1"/>
          </p:cNvSpPr>
          <p:nvPr>
            <p:ph type="title"/>
          </p:nvPr>
        </p:nvSpPr>
        <p:spPr>
          <a:xfrm>
            <a:off x="218114" y="224840"/>
            <a:ext cx="11715725" cy="5693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933"/>
              <a:buFont typeface="Calibri"/>
              <a:buNone/>
              <a:defRPr sz="2933">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99" name="Google Shape;1599;p161"/>
          <p:cNvSpPr txBox="1">
            <a:spLocks noGrp="1"/>
          </p:cNvSpPr>
          <p:nvPr>
            <p:ph type="body" idx="1"/>
          </p:nvPr>
        </p:nvSpPr>
        <p:spPr>
          <a:xfrm>
            <a:off x="218114" y="917197"/>
            <a:ext cx="11715725" cy="4958671"/>
          </a:xfrm>
          <a:prstGeom prst="rect">
            <a:avLst/>
          </a:prstGeom>
          <a:noFill/>
          <a:ln>
            <a:noFill/>
          </a:ln>
        </p:spPr>
        <p:txBody>
          <a:bodyPr spcFirstLastPara="1" wrap="square" lIns="91425" tIns="45700" rIns="91425" bIns="45700" anchor="t" anchorCtr="0">
            <a:noAutofit/>
          </a:bodyPr>
          <a:lstStyle>
            <a:lvl1pPr marL="457200" lvl="0" indent="-347154" algn="l">
              <a:lnSpc>
                <a:spcPct val="100000"/>
              </a:lnSpc>
              <a:spcBef>
                <a:spcPts val="1000"/>
              </a:spcBef>
              <a:spcAft>
                <a:spcPts val="0"/>
              </a:spcAft>
              <a:buSzPts val="1867"/>
              <a:buFont typeface="Noto Sans Symbols"/>
              <a:buChar char="▪"/>
              <a:defRPr sz="1867" b="1"/>
            </a:lvl1pPr>
            <a:lvl2pPr marL="914400" lvl="1" indent="-347154" algn="l">
              <a:lnSpc>
                <a:spcPct val="100000"/>
              </a:lnSpc>
              <a:spcBef>
                <a:spcPts val="1000"/>
              </a:spcBef>
              <a:spcAft>
                <a:spcPts val="0"/>
              </a:spcAft>
              <a:buSzPts val="1867"/>
              <a:buFont typeface="Arial"/>
              <a:buChar char="̶"/>
              <a:defRPr sz="1867"/>
            </a:lvl2pPr>
            <a:lvl3pPr marL="1371600" lvl="2" indent="-347154" algn="l">
              <a:lnSpc>
                <a:spcPct val="100000"/>
              </a:lnSpc>
              <a:spcBef>
                <a:spcPts val="1000"/>
              </a:spcBef>
              <a:spcAft>
                <a:spcPts val="0"/>
              </a:spcAft>
              <a:buSzPts val="1867"/>
              <a:buFont typeface="Arial"/>
              <a:buChar char="•"/>
              <a:defRPr sz="1867"/>
            </a:lvl3pPr>
            <a:lvl4pPr marL="1828800" lvl="3" indent="-347154" algn="l">
              <a:lnSpc>
                <a:spcPct val="100000"/>
              </a:lnSpc>
              <a:spcBef>
                <a:spcPts val="1000"/>
              </a:spcBef>
              <a:spcAft>
                <a:spcPts val="0"/>
              </a:spcAft>
              <a:buSzPts val="1867"/>
              <a:buFont typeface="Noto Sans Symbols"/>
              <a:buChar char="✔"/>
              <a:defRPr sz="1867"/>
            </a:lvl4pPr>
            <a:lvl5pPr marL="2286000" lvl="4" indent="-347154" algn="l">
              <a:lnSpc>
                <a:spcPct val="100000"/>
              </a:lnSpc>
              <a:spcBef>
                <a:spcPts val="1000"/>
              </a:spcBef>
              <a:spcAft>
                <a:spcPts val="0"/>
              </a:spcAft>
              <a:buSzPts val="1867"/>
              <a:buChar char="•"/>
              <a:defRPr sz="1867"/>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00" name="Google Shape;1600;p161"/>
          <p:cNvSpPr txBox="1">
            <a:spLocks noGrp="1"/>
          </p:cNvSpPr>
          <p:nvPr>
            <p:ph type="body" idx="2"/>
          </p:nvPr>
        </p:nvSpPr>
        <p:spPr>
          <a:xfrm>
            <a:off x="3858937" y="5969001"/>
            <a:ext cx="8074903" cy="649817"/>
          </a:xfrm>
          <a:prstGeom prst="rect">
            <a:avLst/>
          </a:prstGeom>
          <a:noFill/>
          <a:ln>
            <a:noFill/>
          </a:ln>
        </p:spPr>
        <p:txBody>
          <a:bodyPr spcFirstLastPara="1" wrap="square" lIns="91425" tIns="45700" rIns="91425" bIns="45700" anchor="b" anchorCtr="0">
            <a:noAutofit/>
          </a:bodyPr>
          <a:lstStyle>
            <a:lvl1pPr marL="457200" lvl="0" indent="-313245" algn="l">
              <a:lnSpc>
                <a:spcPct val="100000"/>
              </a:lnSpc>
              <a:spcBef>
                <a:spcPts val="1000"/>
              </a:spcBef>
              <a:spcAft>
                <a:spcPts val="0"/>
              </a:spcAft>
              <a:buSzPts val="1333"/>
              <a:buChar char="•"/>
              <a:defRPr sz="1333" b="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01" name="Google Shape;1601;p161"/>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467">
                <a:solidFill>
                  <a:schemeClr val="lt1"/>
                </a:solidFill>
                <a:latin typeface="Calibri"/>
                <a:ea typeface="Calibri"/>
                <a:cs typeface="Calibri"/>
                <a:sym typeface="Calibri"/>
              </a:defRPr>
            </a:lvl1pPr>
            <a:lvl2pPr marL="0" marR="0" lvl="1" indent="0" algn="r">
              <a:spcBef>
                <a:spcPts val="0"/>
              </a:spcBef>
              <a:buNone/>
              <a:defRPr sz="1467">
                <a:solidFill>
                  <a:schemeClr val="lt1"/>
                </a:solidFill>
                <a:latin typeface="Calibri"/>
                <a:ea typeface="Calibri"/>
                <a:cs typeface="Calibri"/>
                <a:sym typeface="Calibri"/>
              </a:defRPr>
            </a:lvl2pPr>
            <a:lvl3pPr marL="0" marR="0" lvl="2" indent="0" algn="r">
              <a:spcBef>
                <a:spcPts val="0"/>
              </a:spcBef>
              <a:buNone/>
              <a:defRPr sz="1467">
                <a:solidFill>
                  <a:schemeClr val="lt1"/>
                </a:solidFill>
                <a:latin typeface="Calibri"/>
                <a:ea typeface="Calibri"/>
                <a:cs typeface="Calibri"/>
                <a:sym typeface="Calibri"/>
              </a:defRPr>
            </a:lvl3pPr>
            <a:lvl4pPr marL="0" marR="0" lvl="3" indent="0" algn="r">
              <a:spcBef>
                <a:spcPts val="0"/>
              </a:spcBef>
              <a:buNone/>
              <a:defRPr sz="1467">
                <a:solidFill>
                  <a:schemeClr val="lt1"/>
                </a:solidFill>
                <a:latin typeface="Calibri"/>
                <a:ea typeface="Calibri"/>
                <a:cs typeface="Calibri"/>
                <a:sym typeface="Calibri"/>
              </a:defRPr>
            </a:lvl4pPr>
            <a:lvl5pPr marL="0" marR="0" lvl="4" indent="0" algn="r">
              <a:spcBef>
                <a:spcPts val="0"/>
              </a:spcBef>
              <a:buNone/>
              <a:defRPr sz="1467">
                <a:solidFill>
                  <a:schemeClr val="lt1"/>
                </a:solidFill>
                <a:latin typeface="Calibri"/>
                <a:ea typeface="Calibri"/>
                <a:cs typeface="Calibri"/>
                <a:sym typeface="Calibri"/>
              </a:defRPr>
            </a:lvl5pPr>
            <a:lvl6pPr marL="0" marR="0" lvl="5" indent="0" algn="r">
              <a:spcBef>
                <a:spcPts val="0"/>
              </a:spcBef>
              <a:buNone/>
              <a:defRPr sz="1467">
                <a:solidFill>
                  <a:schemeClr val="lt1"/>
                </a:solidFill>
                <a:latin typeface="Calibri"/>
                <a:ea typeface="Calibri"/>
                <a:cs typeface="Calibri"/>
                <a:sym typeface="Calibri"/>
              </a:defRPr>
            </a:lvl6pPr>
            <a:lvl7pPr marL="0" marR="0" lvl="6" indent="0" algn="r">
              <a:spcBef>
                <a:spcPts val="0"/>
              </a:spcBef>
              <a:buNone/>
              <a:defRPr sz="1467">
                <a:solidFill>
                  <a:schemeClr val="lt1"/>
                </a:solidFill>
                <a:latin typeface="Calibri"/>
                <a:ea typeface="Calibri"/>
                <a:cs typeface="Calibri"/>
                <a:sym typeface="Calibri"/>
              </a:defRPr>
            </a:lvl7pPr>
            <a:lvl8pPr marL="0" marR="0" lvl="7" indent="0" algn="r">
              <a:spcBef>
                <a:spcPts val="0"/>
              </a:spcBef>
              <a:buNone/>
              <a:defRPr sz="1467">
                <a:solidFill>
                  <a:schemeClr val="lt1"/>
                </a:solidFill>
                <a:latin typeface="Calibri"/>
                <a:ea typeface="Calibri"/>
                <a:cs typeface="Calibri"/>
                <a:sym typeface="Calibri"/>
              </a:defRPr>
            </a:lvl8pPr>
            <a:lvl9pPr marL="0" marR="0" lvl="8" indent="0" algn="r">
              <a:spcBef>
                <a:spcPts val="0"/>
              </a:spcBef>
              <a:buNone/>
              <a:defRPr sz="1467">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602" name="Google Shape;1602;p161" descr="M:\Marketing Communication and Referral Access\Luis\newbrand\UCM_logo\master\horizontal\UCM_Logo_Master_Brand_Horizontal_Tagline_rgb.jpg"/>
          <p:cNvPicPr preferRelativeResize="0"/>
          <p:nvPr/>
        </p:nvPicPr>
        <p:blipFill rotWithShape="1">
          <a:blip r:embed="rId2">
            <a:alphaModFix/>
          </a:blip>
          <a:srcRect/>
          <a:stretch/>
        </p:blipFill>
        <p:spPr>
          <a:xfrm>
            <a:off x="101601" y="5969000"/>
            <a:ext cx="3704343" cy="651933"/>
          </a:xfrm>
          <a:prstGeom prst="rect">
            <a:avLst/>
          </a:prstGeom>
          <a:noFill/>
          <a:ln>
            <a:noFill/>
          </a:ln>
        </p:spPr>
      </p:pic>
    </p:spTree>
    <p:extLst>
      <p:ext uri="{BB962C8B-B14F-4D97-AF65-F5344CB8AC3E}">
        <p14:creationId xmlns:p14="http://schemas.microsoft.com/office/powerpoint/2010/main" val="62374059"/>
      </p:ext>
    </p:extLst>
  </p:cSld>
  <p:clrMapOvr>
    <a:masterClrMapping/>
  </p:clrMapOvr>
</p:sldLayout>
</file>

<file path=ppt/slideLayouts/slideLayout761.xml><?xml version="1.0" encoding="utf-8"?>
<p:sldLayout xmlns:a="http://schemas.openxmlformats.org/drawingml/2006/main" xmlns:r="http://schemas.openxmlformats.org/officeDocument/2006/relationships" xmlns:p="http://schemas.openxmlformats.org/presentationml/2006/main" matchingName="3_Title Slide_Yale Blue">
  <p:cSld name="4_Title Slide_Yale Blue">
    <p:spTree>
      <p:nvGrpSpPr>
        <p:cNvPr id="1" name="Shape 1603"/>
        <p:cNvGrpSpPr/>
        <p:nvPr/>
      </p:nvGrpSpPr>
      <p:grpSpPr>
        <a:xfrm>
          <a:off x="0" y="0"/>
          <a:ext cx="0" cy="0"/>
          <a:chOff x="0" y="0"/>
          <a:chExt cx="0" cy="0"/>
        </a:xfrm>
      </p:grpSpPr>
      <p:sp>
        <p:nvSpPr>
          <p:cNvPr id="1604" name="Google Shape;1604;p162"/>
          <p:cNvSpPr txBox="1">
            <a:spLocks noGrp="1"/>
          </p:cNvSpPr>
          <p:nvPr>
            <p:ph type="body" idx="1"/>
          </p:nvPr>
        </p:nvSpPr>
        <p:spPr>
          <a:xfrm>
            <a:off x="2826555" y="5400857"/>
            <a:ext cx="8178613" cy="381643"/>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1000"/>
              </a:spcBef>
              <a:spcAft>
                <a:spcPts val="0"/>
              </a:spcAft>
              <a:buSzPts val="1867"/>
              <a:buNone/>
              <a:defRPr sz="1867">
                <a:solidFill>
                  <a:srgbClr val="616364"/>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05" name="Google Shape;1605;p162"/>
          <p:cNvSpPr txBox="1">
            <a:spLocks noGrp="1"/>
          </p:cNvSpPr>
          <p:nvPr>
            <p:ph type="ctrTitle"/>
          </p:nvPr>
        </p:nvSpPr>
        <p:spPr>
          <a:xfrm>
            <a:off x="2826555" y="1807151"/>
            <a:ext cx="8178613" cy="162945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314C"/>
              </a:buClr>
              <a:buSzPts val="5333"/>
              <a:buFont typeface="Verdana"/>
              <a:buNone/>
              <a:defRPr sz="5333" b="1" i="0">
                <a:solidFill>
                  <a:srgbClr val="00314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06" name="Google Shape;1606;p162"/>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07" name="Google Shape;1607;p162"/>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8" name="Google Shape;1608;p162"/>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609" name="Google Shape;1609;p162"/>
          <p:cNvSpPr/>
          <p:nvPr/>
        </p:nvSpPr>
        <p:spPr>
          <a:xfrm rot="10800000">
            <a:off x="1" y="2000248"/>
            <a:ext cx="2785068" cy="2042851"/>
          </a:xfrm>
          <a:custGeom>
            <a:avLst/>
            <a:gdLst/>
            <a:ahLst/>
            <a:cxnLst/>
            <a:rect l="l" t="t" r="r" b="b"/>
            <a:pathLst>
              <a:path w="10293751" h="1031873" extrusionOk="0">
                <a:moveTo>
                  <a:pt x="3579068" y="0"/>
                </a:moveTo>
                <a:lnTo>
                  <a:pt x="10293751" y="1"/>
                </a:lnTo>
                <a:lnTo>
                  <a:pt x="10293751" y="1031873"/>
                </a:lnTo>
                <a:lnTo>
                  <a:pt x="0" y="1031872"/>
                </a:lnTo>
                <a:lnTo>
                  <a:pt x="3579068" y="0"/>
                </a:lnTo>
                <a:close/>
              </a:path>
            </a:pathLst>
          </a:cu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610" name="Google Shape;1610;p162"/>
          <p:cNvSpPr/>
          <p:nvPr/>
        </p:nvSpPr>
        <p:spPr>
          <a:xfrm>
            <a:off x="0" y="6115051"/>
            <a:ext cx="12192000" cy="742949"/>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611" name="Google Shape;1611;p162"/>
          <p:cNvSpPr txBox="1">
            <a:spLocks noGrp="1"/>
          </p:cNvSpPr>
          <p:nvPr>
            <p:ph type="body" idx="2"/>
          </p:nvPr>
        </p:nvSpPr>
        <p:spPr>
          <a:xfrm>
            <a:off x="2826555" y="3447399"/>
            <a:ext cx="8178613" cy="71331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3200"/>
              <a:buNone/>
              <a:defRPr sz="3200" b="0" i="0">
                <a:solidFill>
                  <a:srgbClr val="00314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612" name="Google Shape;1612;p162"/>
          <p:cNvPicPr preferRelativeResize="0"/>
          <p:nvPr/>
        </p:nvPicPr>
        <p:blipFill rotWithShape="1">
          <a:blip r:embed="rId2">
            <a:alphaModFix/>
          </a:blip>
          <a:srcRect/>
          <a:stretch/>
        </p:blipFill>
        <p:spPr>
          <a:xfrm>
            <a:off x="2829834" y="4178329"/>
            <a:ext cx="4395959" cy="1140163"/>
          </a:xfrm>
          <a:prstGeom prst="rect">
            <a:avLst/>
          </a:prstGeom>
          <a:noFill/>
          <a:ln>
            <a:noFill/>
          </a:ln>
        </p:spPr>
      </p:pic>
    </p:spTree>
    <p:extLst>
      <p:ext uri="{BB962C8B-B14F-4D97-AF65-F5344CB8AC3E}">
        <p14:creationId xmlns:p14="http://schemas.microsoft.com/office/powerpoint/2010/main" val="2081075502"/>
      </p:ext>
    </p:extLst>
  </p:cSld>
  <p:clrMapOvr>
    <a:masterClrMapping/>
  </p:clrMapOvr>
</p:sldLayout>
</file>

<file path=ppt/slideLayouts/slideLayout762.xml><?xml version="1.0" encoding="utf-8"?>
<p:sldLayout xmlns:a="http://schemas.openxmlformats.org/drawingml/2006/main" xmlns:r="http://schemas.openxmlformats.org/officeDocument/2006/relationships" xmlns:p="http://schemas.openxmlformats.org/presentationml/2006/main" showMasterSp="0" matchingName="1_Title Slide">
  <p:cSld name="2_Title Slide">
    <p:spTree>
      <p:nvGrpSpPr>
        <p:cNvPr id="1" name="Shape 1613"/>
        <p:cNvGrpSpPr/>
        <p:nvPr/>
      </p:nvGrpSpPr>
      <p:grpSpPr>
        <a:xfrm>
          <a:off x="0" y="0"/>
          <a:ext cx="0" cy="0"/>
          <a:chOff x="0" y="0"/>
          <a:chExt cx="0" cy="0"/>
        </a:xfrm>
      </p:grpSpPr>
      <p:sp>
        <p:nvSpPr>
          <p:cNvPr id="1614" name="Google Shape;1614;p163"/>
          <p:cNvSpPr/>
          <p:nvPr/>
        </p:nvSpPr>
        <p:spPr>
          <a:xfrm>
            <a:off x="-21166" y="6629400"/>
            <a:ext cx="12213167" cy="228600"/>
          </a:xfrm>
          <a:prstGeom prst="rect">
            <a:avLst/>
          </a:prstGeom>
          <a:solidFill>
            <a:srgbClr val="7676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pic>
        <p:nvPicPr>
          <p:cNvPr id="1615" name="Google Shape;1615;p163"/>
          <p:cNvPicPr preferRelativeResize="0"/>
          <p:nvPr/>
        </p:nvPicPr>
        <p:blipFill rotWithShape="1">
          <a:blip r:embed="rId2">
            <a:alphaModFix/>
          </a:blip>
          <a:srcRect/>
          <a:stretch/>
        </p:blipFill>
        <p:spPr>
          <a:xfrm>
            <a:off x="7945967" y="408518"/>
            <a:ext cx="3706284" cy="1813983"/>
          </a:xfrm>
          <a:prstGeom prst="rect">
            <a:avLst/>
          </a:prstGeom>
          <a:noFill/>
          <a:ln>
            <a:noFill/>
          </a:ln>
        </p:spPr>
      </p:pic>
      <p:grpSp>
        <p:nvGrpSpPr>
          <p:cNvPr id="1616" name="Google Shape;1616;p163"/>
          <p:cNvGrpSpPr/>
          <p:nvPr/>
        </p:nvGrpSpPr>
        <p:grpSpPr>
          <a:xfrm>
            <a:off x="0" y="0"/>
            <a:ext cx="1862667" cy="6629400"/>
            <a:chOff x="-15876" y="0"/>
            <a:chExt cx="1927803" cy="6858000"/>
          </a:xfrm>
        </p:grpSpPr>
        <p:sp>
          <p:nvSpPr>
            <p:cNvPr id="1617" name="Google Shape;1617;p163"/>
            <p:cNvSpPr/>
            <p:nvPr/>
          </p:nvSpPr>
          <p:spPr>
            <a:xfrm>
              <a:off x="-15876" y="0"/>
              <a:ext cx="1844557" cy="6858000"/>
            </a:xfrm>
            <a:prstGeom prst="rect">
              <a:avLst/>
            </a:prstGeom>
            <a:solidFill>
              <a:srgbClr val="8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lt1"/>
                </a:solidFill>
                <a:latin typeface="Calibri"/>
                <a:ea typeface="Calibri"/>
                <a:cs typeface="Calibri"/>
                <a:sym typeface="Calibri"/>
              </a:endParaRPr>
            </a:p>
          </p:txBody>
        </p:sp>
        <p:pic>
          <p:nvPicPr>
            <p:cNvPr id="1618" name="Google Shape;1618;p163"/>
            <p:cNvPicPr preferRelativeResize="0"/>
            <p:nvPr/>
          </p:nvPicPr>
          <p:blipFill rotWithShape="1">
            <a:blip r:embed="rId3">
              <a:alphaModFix/>
            </a:blip>
            <a:srcRect l="7219" t="16937" r="72250" b="20588"/>
            <a:stretch/>
          </p:blipFill>
          <p:spPr>
            <a:xfrm>
              <a:off x="-15876" y="0"/>
              <a:ext cx="1927803" cy="6858000"/>
            </a:xfrm>
            <a:prstGeom prst="rect">
              <a:avLst/>
            </a:prstGeom>
            <a:solidFill>
              <a:schemeClr val="dk2"/>
            </a:solidFill>
            <a:ln>
              <a:noFill/>
            </a:ln>
          </p:spPr>
        </p:pic>
      </p:grpSp>
      <p:sp>
        <p:nvSpPr>
          <p:cNvPr id="1619" name="Google Shape;1619;p163"/>
          <p:cNvSpPr txBox="1">
            <a:spLocks noGrp="1"/>
          </p:cNvSpPr>
          <p:nvPr>
            <p:ph type="subTitle" idx="1"/>
          </p:nvPr>
        </p:nvSpPr>
        <p:spPr>
          <a:xfrm>
            <a:off x="3147489" y="4195763"/>
            <a:ext cx="5488516" cy="365760"/>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1867"/>
              <a:buChar char="•"/>
              <a:defRPr sz="1867"/>
            </a:lvl1pPr>
            <a:lvl2pPr lvl="1" algn="l">
              <a:lnSpc>
                <a:spcPct val="100000"/>
              </a:lnSpc>
              <a:spcBef>
                <a:spcPts val="1000"/>
              </a:spcBef>
              <a:spcAft>
                <a:spcPts val="0"/>
              </a:spcAft>
              <a:buSzPts val="1800"/>
              <a:buChar char="•"/>
              <a:defRPr/>
            </a:lvl2pPr>
            <a:lvl3pPr lvl="2" algn="l">
              <a:lnSpc>
                <a:spcPct val="100000"/>
              </a:lnSpc>
              <a:spcBef>
                <a:spcPts val="1000"/>
              </a:spcBef>
              <a:spcAft>
                <a:spcPts val="0"/>
              </a:spcAft>
              <a:buSzPts val="1800"/>
              <a:buChar char="•"/>
              <a:defRPr/>
            </a:lvl3pPr>
            <a:lvl4pPr lvl="3" algn="l">
              <a:lnSpc>
                <a:spcPct val="100000"/>
              </a:lnSpc>
              <a:spcBef>
                <a:spcPts val="1000"/>
              </a:spcBef>
              <a:spcAft>
                <a:spcPts val="0"/>
              </a:spcAft>
              <a:buSzPts val="1800"/>
              <a:buChar char="•"/>
              <a:defRPr/>
            </a:lvl4pPr>
            <a:lvl5pPr lvl="4" algn="l">
              <a:lnSpc>
                <a:spcPct val="100000"/>
              </a:lnSpc>
              <a:spcBef>
                <a:spcPts val="1000"/>
              </a:spcBef>
              <a:spcAft>
                <a:spcPts val="0"/>
              </a:spcAft>
              <a:buSzPts val="1800"/>
              <a:buChar char="•"/>
              <a:defRPr/>
            </a:lvl5pPr>
            <a:lvl6pPr lvl="5" algn="l">
              <a:lnSpc>
                <a:spcPct val="90000"/>
              </a:lnSpc>
              <a:spcBef>
                <a:spcPts val="10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1620" name="Google Shape;1620;p163"/>
          <p:cNvSpPr txBox="1">
            <a:spLocks noGrp="1"/>
          </p:cNvSpPr>
          <p:nvPr>
            <p:ph type="ctrTitle"/>
          </p:nvPr>
        </p:nvSpPr>
        <p:spPr>
          <a:xfrm>
            <a:off x="1621872" y="1806429"/>
            <a:ext cx="10189827" cy="2278211"/>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2"/>
              </a:buClr>
              <a:buSzPts val="5333"/>
              <a:buFont typeface="Calibri"/>
              <a:buNone/>
              <a:defRPr sz="5333">
                <a:solidFill>
                  <a:schemeClr val="dk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21" name="Google Shape;1621;p163"/>
          <p:cNvSpPr txBox="1">
            <a:spLocks noGrp="1"/>
          </p:cNvSpPr>
          <p:nvPr>
            <p:ph type="body" idx="2"/>
          </p:nvPr>
        </p:nvSpPr>
        <p:spPr>
          <a:xfrm>
            <a:off x="3147484" y="4600575"/>
            <a:ext cx="5486400" cy="365760"/>
          </a:xfrm>
          <a:prstGeom prst="rect">
            <a:avLst/>
          </a:prstGeom>
          <a:noFill/>
          <a:ln>
            <a:noFill/>
          </a:ln>
        </p:spPr>
        <p:txBody>
          <a:bodyPr spcFirstLastPara="1" wrap="square" lIns="91425" tIns="45700" rIns="91425" bIns="45700" anchor="t" anchorCtr="0">
            <a:noAutofit/>
          </a:bodyPr>
          <a:lstStyle>
            <a:lvl1pPr marL="457200" lvl="0" indent="-347154" algn="l">
              <a:lnSpc>
                <a:spcPct val="100000"/>
              </a:lnSpc>
              <a:spcBef>
                <a:spcPts val="1000"/>
              </a:spcBef>
              <a:spcAft>
                <a:spcPts val="0"/>
              </a:spcAft>
              <a:buSzPts val="1867"/>
              <a:buChar char="•"/>
              <a:defRPr sz="1867"/>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2" name="Google Shape;1622;p163"/>
          <p:cNvSpPr txBox="1">
            <a:spLocks noGrp="1"/>
          </p:cNvSpPr>
          <p:nvPr>
            <p:ph type="body" idx="3"/>
          </p:nvPr>
        </p:nvSpPr>
        <p:spPr>
          <a:xfrm>
            <a:off x="3147484" y="5005387"/>
            <a:ext cx="5486400" cy="365760"/>
          </a:xfrm>
          <a:prstGeom prst="rect">
            <a:avLst/>
          </a:prstGeom>
          <a:noFill/>
          <a:ln>
            <a:noFill/>
          </a:ln>
        </p:spPr>
        <p:txBody>
          <a:bodyPr spcFirstLastPara="1" wrap="square" lIns="91425" tIns="45700" rIns="91425" bIns="45700" anchor="t" anchorCtr="0">
            <a:noAutofit/>
          </a:bodyPr>
          <a:lstStyle>
            <a:lvl1pPr marL="457200" lvl="0" indent="-347154" algn="l">
              <a:lnSpc>
                <a:spcPct val="100000"/>
              </a:lnSpc>
              <a:spcBef>
                <a:spcPts val="1000"/>
              </a:spcBef>
              <a:spcAft>
                <a:spcPts val="0"/>
              </a:spcAft>
              <a:buSzPts val="1867"/>
              <a:buChar char="•"/>
              <a:defRPr sz="1867"/>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867061004"/>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showMasterSp="0" matchingName="Table of Content">
  <p:cSld name="1_Table of Content">
    <p:spTree>
      <p:nvGrpSpPr>
        <p:cNvPr id="1" name="Shape 1623"/>
        <p:cNvGrpSpPr/>
        <p:nvPr/>
      </p:nvGrpSpPr>
      <p:grpSpPr>
        <a:xfrm>
          <a:off x="0" y="0"/>
          <a:ext cx="0" cy="0"/>
          <a:chOff x="0" y="0"/>
          <a:chExt cx="0" cy="0"/>
        </a:xfrm>
      </p:grpSpPr>
      <p:sp>
        <p:nvSpPr>
          <p:cNvPr id="1624" name="Google Shape;1624;p164"/>
          <p:cNvSpPr/>
          <p:nvPr/>
        </p:nvSpPr>
        <p:spPr>
          <a:xfrm>
            <a:off x="-10584" y="6620933"/>
            <a:ext cx="12213168" cy="237067"/>
          </a:xfrm>
          <a:prstGeom prst="rect">
            <a:avLst/>
          </a:prstGeom>
          <a:solidFill>
            <a:srgbClr val="7676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625" name="Google Shape;1625;p164"/>
          <p:cNvSpPr txBox="1">
            <a:spLocks noGrp="1"/>
          </p:cNvSpPr>
          <p:nvPr>
            <p:ph type="title"/>
          </p:nvPr>
        </p:nvSpPr>
        <p:spPr>
          <a:xfrm>
            <a:off x="218114" y="224840"/>
            <a:ext cx="11715725" cy="5693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933"/>
              <a:buFont typeface="Calibri"/>
              <a:buNone/>
              <a:defRPr sz="2933">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26" name="Google Shape;1626;p164"/>
          <p:cNvSpPr txBox="1">
            <a:spLocks noGrp="1"/>
          </p:cNvSpPr>
          <p:nvPr>
            <p:ph type="body" idx="1"/>
          </p:nvPr>
        </p:nvSpPr>
        <p:spPr>
          <a:xfrm>
            <a:off x="218114" y="917197"/>
            <a:ext cx="11715725" cy="4958671"/>
          </a:xfrm>
          <a:prstGeom prst="rect">
            <a:avLst/>
          </a:prstGeom>
          <a:noFill/>
          <a:ln>
            <a:noFill/>
          </a:ln>
        </p:spPr>
        <p:txBody>
          <a:bodyPr spcFirstLastPara="1" wrap="square" lIns="91425" tIns="45700" rIns="91425" bIns="45700" anchor="t" anchorCtr="0">
            <a:noAutofit/>
          </a:bodyPr>
          <a:lstStyle>
            <a:lvl1pPr marL="457200" lvl="0" indent="-347154" algn="l">
              <a:lnSpc>
                <a:spcPct val="100000"/>
              </a:lnSpc>
              <a:spcBef>
                <a:spcPts val="1000"/>
              </a:spcBef>
              <a:spcAft>
                <a:spcPts val="0"/>
              </a:spcAft>
              <a:buSzPts val="1867"/>
              <a:buFont typeface="Noto Sans Symbols"/>
              <a:buChar char="▪"/>
              <a:defRPr sz="1867" b="1"/>
            </a:lvl1pPr>
            <a:lvl2pPr marL="914400" lvl="1" indent="-347154" algn="l">
              <a:lnSpc>
                <a:spcPct val="100000"/>
              </a:lnSpc>
              <a:spcBef>
                <a:spcPts val="1000"/>
              </a:spcBef>
              <a:spcAft>
                <a:spcPts val="0"/>
              </a:spcAft>
              <a:buSzPts val="1867"/>
              <a:buFont typeface="Arial"/>
              <a:buChar char="̶"/>
              <a:defRPr sz="1867"/>
            </a:lvl2pPr>
            <a:lvl3pPr marL="1371600" lvl="2" indent="-347154" algn="l">
              <a:lnSpc>
                <a:spcPct val="100000"/>
              </a:lnSpc>
              <a:spcBef>
                <a:spcPts val="1000"/>
              </a:spcBef>
              <a:spcAft>
                <a:spcPts val="0"/>
              </a:spcAft>
              <a:buSzPts val="1867"/>
              <a:buFont typeface="Arial"/>
              <a:buChar char="•"/>
              <a:defRPr sz="1867"/>
            </a:lvl3pPr>
            <a:lvl4pPr marL="1828800" lvl="3" indent="-347154" algn="l">
              <a:lnSpc>
                <a:spcPct val="100000"/>
              </a:lnSpc>
              <a:spcBef>
                <a:spcPts val="1000"/>
              </a:spcBef>
              <a:spcAft>
                <a:spcPts val="0"/>
              </a:spcAft>
              <a:buSzPts val="1867"/>
              <a:buFont typeface="Noto Sans Symbols"/>
              <a:buChar char="✔"/>
              <a:defRPr sz="1867"/>
            </a:lvl4pPr>
            <a:lvl5pPr marL="2286000" lvl="4" indent="-347154" algn="l">
              <a:lnSpc>
                <a:spcPct val="100000"/>
              </a:lnSpc>
              <a:spcBef>
                <a:spcPts val="1000"/>
              </a:spcBef>
              <a:spcAft>
                <a:spcPts val="0"/>
              </a:spcAft>
              <a:buSzPts val="1867"/>
              <a:buChar char="•"/>
              <a:defRPr sz="1867"/>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7" name="Google Shape;1627;p164"/>
          <p:cNvSpPr txBox="1">
            <a:spLocks noGrp="1"/>
          </p:cNvSpPr>
          <p:nvPr>
            <p:ph type="body" idx="2"/>
          </p:nvPr>
        </p:nvSpPr>
        <p:spPr>
          <a:xfrm>
            <a:off x="3858937" y="5969001"/>
            <a:ext cx="8074903" cy="649817"/>
          </a:xfrm>
          <a:prstGeom prst="rect">
            <a:avLst/>
          </a:prstGeom>
          <a:noFill/>
          <a:ln>
            <a:noFill/>
          </a:ln>
        </p:spPr>
        <p:txBody>
          <a:bodyPr spcFirstLastPara="1" wrap="square" lIns="91425" tIns="45700" rIns="91425" bIns="45700" anchor="b" anchorCtr="0">
            <a:noAutofit/>
          </a:bodyPr>
          <a:lstStyle>
            <a:lvl1pPr marL="457200" lvl="0" indent="-313245" algn="l">
              <a:lnSpc>
                <a:spcPct val="100000"/>
              </a:lnSpc>
              <a:spcBef>
                <a:spcPts val="1000"/>
              </a:spcBef>
              <a:spcAft>
                <a:spcPts val="0"/>
              </a:spcAft>
              <a:buSzPts val="1333"/>
              <a:buChar char="•"/>
              <a:defRPr sz="1333" b="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8" name="Google Shape;1628;p164"/>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467">
                <a:solidFill>
                  <a:schemeClr val="lt1"/>
                </a:solidFill>
                <a:latin typeface="Calibri"/>
                <a:ea typeface="Calibri"/>
                <a:cs typeface="Calibri"/>
                <a:sym typeface="Calibri"/>
              </a:defRPr>
            </a:lvl1pPr>
            <a:lvl2pPr marL="0" marR="0" lvl="1" indent="0" algn="r">
              <a:spcBef>
                <a:spcPts val="0"/>
              </a:spcBef>
              <a:buNone/>
              <a:defRPr sz="1467">
                <a:solidFill>
                  <a:schemeClr val="lt1"/>
                </a:solidFill>
                <a:latin typeface="Calibri"/>
                <a:ea typeface="Calibri"/>
                <a:cs typeface="Calibri"/>
                <a:sym typeface="Calibri"/>
              </a:defRPr>
            </a:lvl2pPr>
            <a:lvl3pPr marL="0" marR="0" lvl="2" indent="0" algn="r">
              <a:spcBef>
                <a:spcPts val="0"/>
              </a:spcBef>
              <a:buNone/>
              <a:defRPr sz="1467">
                <a:solidFill>
                  <a:schemeClr val="lt1"/>
                </a:solidFill>
                <a:latin typeface="Calibri"/>
                <a:ea typeface="Calibri"/>
                <a:cs typeface="Calibri"/>
                <a:sym typeface="Calibri"/>
              </a:defRPr>
            </a:lvl3pPr>
            <a:lvl4pPr marL="0" marR="0" lvl="3" indent="0" algn="r">
              <a:spcBef>
                <a:spcPts val="0"/>
              </a:spcBef>
              <a:buNone/>
              <a:defRPr sz="1467">
                <a:solidFill>
                  <a:schemeClr val="lt1"/>
                </a:solidFill>
                <a:latin typeface="Calibri"/>
                <a:ea typeface="Calibri"/>
                <a:cs typeface="Calibri"/>
                <a:sym typeface="Calibri"/>
              </a:defRPr>
            </a:lvl4pPr>
            <a:lvl5pPr marL="0" marR="0" lvl="4" indent="0" algn="r">
              <a:spcBef>
                <a:spcPts val="0"/>
              </a:spcBef>
              <a:buNone/>
              <a:defRPr sz="1467">
                <a:solidFill>
                  <a:schemeClr val="lt1"/>
                </a:solidFill>
                <a:latin typeface="Calibri"/>
                <a:ea typeface="Calibri"/>
                <a:cs typeface="Calibri"/>
                <a:sym typeface="Calibri"/>
              </a:defRPr>
            </a:lvl5pPr>
            <a:lvl6pPr marL="0" marR="0" lvl="5" indent="0" algn="r">
              <a:spcBef>
                <a:spcPts val="0"/>
              </a:spcBef>
              <a:buNone/>
              <a:defRPr sz="1467">
                <a:solidFill>
                  <a:schemeClr val="lt1"/>
                </a:solidFill>
                <a:latin typeface="Calibri"/>
                <a:ea typeface="Calibri"/>
                <a:cs typeface="Calibri"/>
                <a:sym typeface="Calibri"/>
              </a:defRPr>
            </a:lvl6pPr>
            <a:lvl7pPr marL="0" marR="0" lvl="6" indent="0" algn="r">
              <a:spcBef>
                <a:spcPts val="0"/>
              </a:spcBef>
              <a:buNone/>
              <a:defRPr sz="1467">
                <a:solidFill>
                  <a:schemeClr val="lt1"/>
                </a:solidFill>
                <a:latin typeface="Calibri"/>
                <a:ea typeface="Calibri"/>
                <a:cs typeface="Calibri"/>
                <a:sym typeface="Calibri"/>
              </a:defRPr>
            </a:lvl7pPr>
            <a:lvl8pPr marL="0" marR="0" lvl="7" indent="0" algn="r">
              <a:spcBef>
                <a:spcPts val="0"/>
              </a:spcBef>
              <a:buNone/>
              <a:defRPr sz="1467">
                <a:solidFill>
                  <a:schemeClr val="lt1"/>
                </a:solidFill>
                <a:latin typeface="Calibri"/>
                <a:ea typeface="Calibri"/>
                <a:cs typeface="Calibri"/>
                <a:sym typeface="Calibri"/>
              </a:defRPr>
            </a:lvl8pPr>
            <a:lvl9pPr marL="0" marR="0" lvl="8" indent="0" algn="r">
              <a:spcBef>
                <a:spcPts val="0"/>
              </a:spcBef>
              <a:buNone/>
              <a:defRPr sz="1467">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629" name="Google Shape;1629;p164" descr="M:\Marketing Communication and Referral Access\Luis\newbrand\UCM_logo\master\horizontal\UCM_Logo_Master_Brand_Horizontal_Tagline_rgb.jpg"/>
          <p:cNvPicPr preferRelativeResize="0"/>
          <p:nvPr/>
        </p:nvPicPr>
        <p:blipFill rotWithShape="1">
          <a:blip r:embed="rId2">
            <a:alphaModFix/>
          </a:blip>
          <a:srcRect/>
          <a:stretch/>
        </p:blipFill>
        <p:spPr>
          <a:xfrm>
            <a:off x="101601" y="5969000"/>
            <a:ext cx="3704343" cy="651933"/>
          </a:xfrm>
          <a:prstGeom prst="rect">
            <a:avLst/>
          </a:prstGeom>
          <a:noFill/>
          <a:ln>
            <a:noFill/>
          </a:ln>
        </p:spPr>
      </p:pic>
    </p:spTree>
    <p:extLst>
      <p:ext uri="{BB962C8B-B14F-4D97-AF65-F5344CB8AC3E}">
        <p14:creationId xmlns:p14="http://schemas.microsoft.com/office/powerpoint/2010/main" val="4245136388"/>
      </p:ext>
    </p:extLst>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matchingName="3_Title Slide_Yale Blue">
  <p:cSld name="4_Title Slide_Yale Blue">
    <p:spTree>
      <p:nvGrpSpPr>
        <p:cNvPr id="1" name="Shape 1630"/>
        <p:cNvGrpSpPr/>
        <p:nvPr/>
      </p:nvGrpSpPr>
      <p:grpSpPr>
        <a:xfrm>
          <a:off x="0" y="0"/>
          <a:ext cx="0" cy="0"/>
          <a:chOff x="0" y="0"/>
          <a:chExt cx="0" cy="0"/>
        </a:xfrm>
      </p:grpSpPr>
      <p:sp>
        <p:nvSpPr>
          <p:cNvPr id="1631" name="Google Shape;1631;p165"/>
          <p:cNvSpPr txBox="1">
            <a:spLocks noGrp="1"/>
          </p:cNvSpPr>
          <p:nvPr>
            <p:ph type="body" idx="1"/>
          </p:nvPr>
        </p:nvSpPr>
        <p:spPr>
          <a:xfrm>
            <a:off x="2826555" y="5400857"/>
            <a:ext cx="8178613" cy="381643"/>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1000"/>
              </a:spcBef>
              <a:spcAft>
                <a:spcPts val="0"/>
              </a:spcAft>
              <a:buSzPts val="1867"/>
              <a:buNone/>
              <a:defRPr sz="1867">
                <a:solidFill>
                  <a:srgbClr val="616364"/>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32" name="Google Shape;1632;p165"/>
          <p:cNvSpPr txBox="1">
            <a:spLocks noGrp="1"/>
          </p:cNvSpPr>
          <p:nvPr>
            <p:ph type="ctrTitle"/>
          </p:nvPr>
        </p:nvSpPr>
        <p:spPr>
          <a:xfrm>
            <a:off x="2826555" y="1807151"/>
            <a:ext cx="8178613" cy="162945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314C"/>
              </a:buClr>
              <a:buSzPts val="5333"/>
              <a:buFont typeface="Verdana"/>
              <a:buNone/>
              <a:defRPr sz="5333" b="1" i="0">
                <a:solidFill>
                  <a:srgbClr val="00314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33" name="Google Shape;1633;p165"/>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34" name="Google Shape;1634;p165"/>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5" name="Google Shape;1635;p165"/>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636" name="Google Shape;1636;p165"/>
          <p:cNvSpPr/>
          <p:nvPr/>
        </p:nvSpPr>
        <p:spPr>
          <a:xfrm rot="10800000">
            <a:off x="1" y="2000248"/>
            <a:ext cx="2785068" cy="2042851"/>
          </a:xfrm>
          <a:custGeom>
            <a:avLst/>
            <a:gdLst/>
            <a:ahLst/>
            <a:cxnLst/>
            <a:rect l="l" t="t" r="r" b="b"/>
            <a:pathLst>
              <a:path w="10293751" h="1031873" extrusionOk="0">
                <a:moveTo>
                  <a:pt x="3579068" y="0"/>
                </a:moveTo>
                <a:lnTo>
                  <a:pt x="10293751" y="1"/>
                </a:lnTo>
                <a:lnTo>
                  <a:pt x="10293751" y="1031873"/>
                </a:lnTo>
                <a:lnTo>
                  <a:pt x="0" y="1031872"/>
                </a:lnTo>
                <a:lnTo>
                  <a:pt x="3579068" y="0"/>
                </a:lnTo>
                <a:close/>
              </a:path>
            </a:pathLst>
          </a:cu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637" name="Google Shape;1637;p165"/>
          <p:cNvSpPr/>
          <p:nvPr/>
        </p:nvSpPr>
        <p:spPr>
          <a:xfrm>
            <a:off x="0" y="6115051"/>
            <a:ext cx="12192000" cy="742949"/>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638" name="Google Shape;1638;p165"/>
          <p:cNvSpPr txBox="1">
            <a:spLocks noGrp="1"/>
          </p:cNvSpPr>
          <p:nvPr>
            <p:ph type="body" idx="2"/>
          </p:nvPr>
        </p:nvSpPr>
        <p:spPr>
          <a:xfrm>
            <a:off x="2826555" y="3447399"/>
            <a:ext cx="8178613" cy="71331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3200"/>
              <a:buNone/>
              <a:defRPr sz="3200" b="0" i="0">
                <a:solidFill>
                  <a:srgbClr val="00314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639" name="Google Shape;1639;p165"/>
          <p:cNvPicPr preferRelativeResize="0"/>
          <p:nvPr/>
        </p:nvPicPr>
        <p:blipFill rotWithShape="1">
          <a:blip r:embed="rId2">
            <a:alphaModFix/>
          </a:blip>
          <a:srcRect/>
          <a:stretch/>
        </p:blipFill>
        <p:spPr>
          <a:xfrm>
            <a:off x="2829834" y="4178329"/>
            <a:ext cx="4395959" cy="1140163"/>
          </a:xfrm>
          <a:prstGeom prst="rect">
            <a:avLst/>
          </a:prstGeom>
          <a:noFill/>
          <a:ln>
            <a:noFill/>
          </a:ln>
        </p:spPr>
      </p:pic>
    </p:spTree>
    <p:extLst>
      <p:ext uri="{BB962C8B-B14F-4D97-AF65-F5344CB8AC3E}">
        <p14:creationId xmlns:p14="http://schemas.microsoft.com/office/powerpoint/2010/main" val="3748672651"/>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matchingName="Title and Bullets Layout">
  <p:cSld name="1_Title and Bullets Layout">
    <p:spTree>
      <p:nvGrpSpPr>
        <p:cNvPr id="1" name="Shape 1640"/>
        <p:cNvGrpSpPr/>
        <p:nvPr/>
      </p:nvGrpSpPr>
      <p:grpSpPr>
        <a:xfrm>
          <a:off x="0" y="0"/>
          <a:ext cx="0" cy="0"/>
          <a:chOff x="0" y="0"/>
          <a:chExt cx="0" cy="0"/>
        </a:xfrm>
      </p:grpSpPr>
      <p:sp>
        <p:nvSpPr>
          <p:cNvPr id="1641" name="Google Shape;1641;p166"/>
          <p:cNvSpPr txBox="1">
            <a:spLocks noGrp="1"/>
          </p:cNvSpPr>
          <p:nvPr>
            <p:ph type="title"/>
          </p:nvPr>
        </p:nvSpPr>
        <p:spPr>
          <a:xfrm>
            <a:off x="848990" y="783845"/>
            <a:ext cx="10177757"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42" name="Google Shape;1642;p166"/>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643" name="Google Shape;1643;p166"/>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644" name="Google Shape;1644;p166"/>
          <p:cNvSpPr txBox="1">
            <a:spLocks noGrp="1"/>
          </p:cNvSpPr>
          <p:nvPr>
            <p:ph type="body" idx="1"/>
          </p:nvPr>
        </p:nvSpPr>
        <p:spPr>
          <a:xfrm>
            <a:off x="848784" y="1615018"/>
            <a:ext cx="10176933" cy="3812116"/>
          </a:xfrm>
          <a:prstGeom prst="rect">
            <a:avLst/>
          </a:prstGeom>
          <a:noFill/>
          <a:ln>
            <a:noFill/>
          </a:ln>
        </p:spPr>
        <p:txBody>
          <a:bodyPr spcFirstLastPara="1" wrap="square" lIns="91425" tIns="45700" rIns="91425" bIns="45700" anchor="t" anchorCtr="0">
            <a:noAutofit/>
          </a:bodyPr>
          <a:lstStyle>
            <a:lvl1pPr marL="457200" lvl="0" indent="-364045" algn="l">
              <a:lnSpc>
                <a:spcPct val="100000"/>
              </a:lnSpc>
              <a:spcBef>
                <a:spcPts val="1000"/>
              </a:spcBef>
              <a:spcAft>
                <a:spcPts val="0"/>
              </a:spcAft>
              <a:buSzPts val="2133"/>
              <a:buFont typeface="Arial"/>
              <a:buChar char="•"/>
              <a:defRPr sz="2133" b="0">
                <a:solidFill>
                  <a:schemeClr val="dk1"/>
                </a:solidFill>
                <a:latin typeface="Verdana"/>
                <a:ea typeface="Verdana"/>
                <a:cs typeface="Verdana"/>
                <a:sym typeface="Verdana"/>
              </a:defRPr>
            </a:lvl1pPr>
            <a:lvl2pPr marL="914400" lvl="1" indent="-364045" algn="l">
              <a:lnSpc>
                <a:spcPct val="100000"/>
              </a:lnSpc>
              <a:spcBef>
                <a:spcPts val="1000"/>
              </a:spcBef>
              <a:spcAft>
                <a:spcPts val="0"/>
              </a:spcAft>
              <a:buSzPts val="2133"/>
              <a:buChar char="•"/>
              <a:defRPr sz="2133">
                <a:latin typeface="Verdana"/>
                <a:ea typeface="Verdana"/>
                <a:cs typeface="Verdana"/>
                <a:sym typeface="Verdana"/>
              </a:defRPr>
            </a:lvl2pPr>
            <a:lvl3pPr marL="1371600" lvl="2" indent="-364045" algn="l">
              <a:lnSpc>
                <a:spcPct val="100000"/>
              </a:lnSpc>
              <a:spcBef>
                <a:spcPts val="1000"/>
              </a:spcBef>
              <a:spcAft>
                <a:spcPts val="0"/>
              </a:spcAft>
              <a:buSzPts val="2133"/>
              <a:buChar char="•"/>
              <a:defRPr sz="2133">
                <a:latin typeface="Verdana"/>
                <a:ea typeface="Verdana"/>
                <a:cs typeface="Verdana"/>
                <a:sym typeface="Verdana"/>
              </a:defRPr>
            </a:lvl3pPr>
            <a:lvl4pPr marL="1828800" lvl="3" indent="-364045" algn="l">
              <a:lnSpc>
                <a:spcPct val="100000"/>
              </a:lnSpc>
              <a:spcBef>
                <a:spcPts val="1000"/>
              </a:spcBef>
              <a:spcAft>
                <a:spcPts val="0"/>
              </a:spcAft>
              <a:buSzPts val="2133"/>
              <a:buChar char="•"/>
              <a:defRPr sz="2133">
                <a:latin typeface="Verdana"/>
                <a:ea typeface="Verdana"/>
                <a:cs typeface="Verdana"/>
                <a:sym typeface="Verdana"/>
              </a:defRPr>
            </a:lvl4pPr>
            <a:lvl5pPr marL="2286000" lvl="4" indent="-364045" algn="l">
              <a:lnSpc>
                <a:spcPct val="100000"/>
              </a:lnSpc>
              <a:spcBef>
                <a:spcPts val="1000"/>
              </a:spcBef>
              <a:spcAft>
                <a:spcPts val="0"/>
              </a:spcAft>
              <a:buSzPts val="2133"/>
              <a:buChar char="•"/>
              <a:defRPr sz="2133">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645" name="Google Shape;1645;p166"/>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extLst>
      <p:ext uri="{BB962C8B-B14F-4D97-AF65-F5344CB8AC3E}">
        <p14:creationId xmlns:p14="http://schemas.microsoft.com/office/powerpoint/2010/main" val="2886885010"/>
      </p:ext>
    </p:extLst>
  </p:cSld>
  <p:clrMapOvr>
    <a:masterClrMapping/>
  </p:clrMapOvr>
</p:sldLayout>
</file>

<file path=ppt/slideLayouts/slideLayout766.xml><?xml version="1.0" encoding="utf-8"?>
<p:sldLayout xmlns:a="http://schemas.openxmlformats.org/drawingml/2006/main" xmlns:r="http://schemas.openxmlformats.org/officeDocument/2006/relationships" xmlns:p="http://schemas.openxmlformats.org/presentationml/2006/main" matchingName="1_Title and Content">
  <p:cSld name="2_Title and Content">
    <p:spTree>
      <p:nvGrpSpPr>
        <p:cNvPr id="1" name="Shape 1646"/>
        <p:cNvGrpSpPr/>
        <p:nvPr/>
      </p:nvGrpSpPr>
      <p:grpSpPr>
        <a:xfrm>
          <a:off x="0" y="0"/>
          <a:ext cx="0" cy="0"/>
          <a:chOff x="0" y="0"/>
          <a:chExt cx="0" cy="0"/>
        </a:xfrm>
      </p:grpSpPr>
      <p:sp>
        <p:nvSpPr>
          <p:cNvPr id="1647" name="Google Shape;1647;p167"/>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pic>
        <p:nvPicPr>
          <p:cNvPr id="1648" name="Google Shape;1648;p167"/>
          <p:cNvPicPr preferRelativeResize="0"/>
          <p:nvPr/>
        </p:nvPicPr>
        <p:blipFill rotWithShape="1">
          <a:blip r:embed="rId2">
            <a:alphaModFix/>
          </a:blip>
          <a:srcRect/>
          <a:stretch/>
        </p:blipFill>
        <p:spPr>
          <a:xfrm>
            <a:off x="7132672" y="6364408"/>
            <a:ext cx="5059328" cy="493592"/>
          </a:xfrm>
          <a:prstGeom prst="rect">
            <a:avLst/>
          </a:prstGeom>
          <a:noFill/>
          <a:ln>
            <a:noFill/>
          </a:ln>
        </p:spPr>
      </p:pic>
      <p:sp>
        <p:nvSpPr>
          <p:cNvPr id="1649" name="Google Shape;1649;p167"/>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650" name="Google Shape;1650;p167"/>
          <p:cNvSpPr txBox="1">
            <a:spLocks noGrp="1"/>
          </p:cNvSpPr>
          <p:nvPr>
            <p:ph type="title"/>
          </p:nvPr>
        </p:nvSpPr>
        <p:spPr>
          <a:xfrm>
            <a:off x="848989" y="806856"/>
            <a:ext cx="10156179"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51" name="Google Shape;1651;p167"/>
          <p:cNvSpPr txBox="1">
            <a:spLocks noGrp="1"/>
          </p:cNvSpPr>
          <p:nvPr>
            <p:ph type="body" idx="1"/>
          </p:nvPr>
        </p:nvSpPr>
        <p:spPr>
          <a:xfrm>
            <a:off x="848989" y="1637853"/>
            <a:ext cx="10156179" cy="4117159"/>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663510371"/>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matchingName="Two Section | Picture and Copy Layout">
  <p:cSld name="1_Two Section | Picture and Copy Layout">
    <p:spTree>
      <p:nvGrpSpPr>
        <p:cNvPr id="1" name="Shape 1652"/>
        <p:cNvGrpSpPr/>
        <p:nvPr/>
      </p:nvGrpSpPr>
      <p:grpSpPr>
        <a:xfrm>
          <a:off x="0" y="0"/>
          <a:ext cx="0" cy="0"/>
          <a:chOff x="0" y="0"/>
          <a:chExt cx="0" cy="0"/>
        </a:xfrm>
      </p:grpSpPr>
      <p:sp>
        <p:nvSpPr>
          <p:cNvPr id="1653" name="Google Shape;1653;p168"/>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654" name="Google Shape;1654;p168"/>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655" name="Google Shape;1655;p168"/>
          <p:cNvSpPr txBox="1">
            <a:spLocks noGrp="1"/>
          </p:cNvSpPr>
          <p:nvPr>
            <p:ph type="body" idx="1"/>
          </p:nvPr>
        </p:nvSpPr>
        <p:spPr>
          <a:xfrm>
            <a:off x="1186832" y="1294452"/>
            <a:ext cx="3983336" cy="3788089"/>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200"/>
              <a:buNone/>
              <a:defRPr sz="1200" b="0" i="1">
                <a:solidFill>
                  <a:srgbClr val="003B5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6" name="Google Shape;1656;p168"/>
          <p:cNvSpPr txBox="1">
            <a:spLocks noGrp="1"/>
          </p:cNvSpPr>
          <p:nvPr>
            <p:ph type="body" idx="2"/>
          </p:nvPr>
        </p:nvSpPr>
        <p:spPr>
          <a:xfrm>
            <a:off x="5549395" y="1997127"/>
            <a:ext cx="5466561" cy="3085413"/>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b="0">
                <a:solidFill>
                  <a:schemeClr val="dk1"/>
                </a:solidFill>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b="0">
                <a:solidFill>
                  <a:srgbClr val="003B5C"/>
                </a:solidFill>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7" name="Google Shape;1657;p168"/>
          <p:cNvSpPr txBox="1">
            <a:spLocks noGrp="1"/>
          </p:cNvSpPr>
          <p:nvPr>
            <p:ph type="title"/>
          </p:nvPr>
        </p:nvSpPr>
        <p:spPr>
          <a:xfrm>
            <a:off x="5549395" y="1154526"/>
            <a:ext cx="5466561"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658" name="Google Shape;1658;p168"/>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extLst>
      <p:ext uri="{BB962C8B-B14F-4D97-AF65-F5344CB8AC3E}">
        <p14:creationId xmlns:p14="http://schemas.microsoft.com/office/powerpoint/2010/main" val="1535035393"/>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659"/>
        <p:cNvGrpSpPr/>
        <p:nvPr/>
      </p:nvGrpSpPr>
      <p:grpSpPr>
        <a:xfrm>
          <a:off x="0" y="0"/>
          <a:ext cx="0" cy="0"/>
          <a:chOff x="0" y="0"/>
          <a:chExt cx="0" cy="0"/>
        </a:xfrm>
      </p:grpSpPr>
      <p:sp>
        <p:nvSpPr>
          <p:cNvPr id="1660" name="Google Shape;1660;p169"/>
          <p:cNvSpPr txBox="1">
            <a:spLocks noGrp="1"/>
          </p:cNvSpPr>
          <p:nvPr>
            <p:ph type="title"/>
          </p:nvPr>
        </p:nvSpPr>
        <p:spPr>
          <a:xfrm>
            <a:off x="963084" y="4406903"/>
            <a:ext cx="10363200" cy="136207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61" name="Google Shape;1661;p169"/>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2000"/>
              <a:buNone/>
              <a:defRPr sz="2000">
                <a:solidFill>
                  <a:srgbClr val="919497"/>
                </a:solidFill>
              </a:defRPr>
            </a:lvl1pPr>
            <a:lvl2pPr marL="914400" lvl="1" indent="-228600" algn="l">
              <a:lnSpc>
                <a:spcPct val="100000"/>
              </a:lnSpc>
              <a:spcBef>
                <a:spcPts val="1000"/>
              </a:spcBef>
              <a:spcAft>
                <a:spcPts val="0"/>
              </a:spcAft>
              <a:buSzPts val="1800"/>
              <a:buNone/>
              <a:defRPr sz="1800">
                <a:solidFill>
                  <a:srgbClr val="919497"/>
                </a:solidFill>
              </a:defRPr>
            </a:lvl2pPr>
            <a:lvl3pPr marL="1371600" lvl="2" indent="-228600" algn="l">
              <a:lnSpc>
                <a:spcPct val="100000"/>
              </a:lnSpc>
              <a:spcBef>
                <a:spcPts val="1000"/>
              </a:spcBef>
              <a:spcAft>
                <a:spcPts val="0"/>
              </a:spcAft>
              <a:buSzPts val="1600"/>
              <a:buNone/>
              <a:defRPr sz="1600">
                <a:solidFill>
                  <a:srgbClr val="919497"/>
                </a:solidFill>
              </a:defRPr>
            </a:lvl3pPr>
            <a:lvl4pPr marL="1828800" lvl="3" indent="-228600" algn="l">
              <a:lnSpc>
                <a:spcPct val="100000"/>
              </a:lnSpc>
              <a:spcBef>
                <a:spcPts val="1000"/>
              </a:spcBef>
              <a:spcAft>
                <a:spcPts val="0"/>
              </a:spcAft>
              <a:buSzPts val="1400"/>
              <a:buNone/>
              <a:defRPr sz="1400">
                <a:solidFill>
                  <a:srgbClr val="919497"/>
                </a:solidFill>
              </a:defRPr>
            </a:lvl4pPr>
            <a:lvl5pPr marL="2286000" lvl="4" indent="-228600" algn="l">
              <a:lnSpc>
                <a:spcPct val="100000"/>
              </a:lnSpc>
              <a:spcBef>
                <a:spcPts val="1000"/>
              </a:spcBef>
              <a:spcAft>
                <a:spcPts val="0"/>
              </a:spcAft>
              <a:buSzPts val="1400"/>
              <a:buNone/>
              <a:defRPr sz="1400">
                <a:solidFill>
                  <a:srgbClr val="919497"/>
                </a:solidFill>
              </a:defRPr>
            </a:lvl5pPr>
            <a:lvl6pPr marL="2743200" lvl="5" indent="-228600" algn="l">
              <a:lnSpc>
                <a:spcPct val="90000"/>
              </a:lnSpc>
              <a:spcBef>
                <a:spcPts val="1000"/>
              </a:spcBef>
              <a:spcAft>
                <a:spcPts val="0"/>
              </a:spcAft>
              <a:buClr>
                <a:srgbClr val="919497"/>
              </a:buClr>
              <a:buSzPts val="1400"/>
              <a:buNone/>
              <a:defRPr sz="1400">
                <a:solidFill>
                  <a:srgbClr val="919497"/>
                </a:solidFill>
              </a:defRPr>
            </a:lvl6pPr>
            <a:lvl7pPr marL="3200400" lvl="6" indent="-228600" algn="l">
              <a:lnSpc>
                <a:spcPct val="90000"/>
              </a:lnSpc>
              <a:spcBef>
                <a:spcPts val="500"/>
              </a:spcBef>
              <a:spcAft>
                <a:spcPts val="0"/>
              </a:spcAft>
              <a:buClr>
                <a:srgbClr val="919497"/>
              </a:buClr>
              <a:buSzPts val="1400"/>
              <a:buNone/>
              <a:defRPr sz="1400">
                <a:solidFill>
                  <a:srgbClr val="919497"/>
                </a:solidFill>
              </a:defRPr>
            </a:lvl7pPr>
            <a:lvl8pPr marL="3657600" lvl="7" indent="-228600" algn="l">
              <a:lnSpc>
                <a:spcPct val="90000"/>
              </a:lnSpc>
              <a:spcBef>
                <a:spcPts val="500"/>
              </a:spcBef>
              <a:spcAft>
                <a:spcPts val="0"/>
              </a:spcAft>
              <a:buClr>
                <a:srgbClr val="919497"/>
              </a:buClr>
              <a:buSzPts val="1400"/>
              <a:buNone/>
              <a:defRPr sz="1400">
                <a:solidFill>
                  <a:srgbClr val="919497"/>
                </a:solidFill>
              </a:defRPr>
            </a:lvl8pPr>
            <a:lvl9pPr marL="4114800" lvl="8" indent="-228600" algn="l">
              <a:lnSpc>
                <a:spcPct val="90000"/>
              </a:lnSpc>
              <a:spcBef>
                <a:spcPts val="500"/>
              </a:spcBef>
              <a:spcAft>
                <a:spcPts val="0"/>
              </a:spcAft>
              <a:buClr>
                <a:srgbClr val="919497"/>
              </a:buClr>
              <a:buSzPts val="1400"/>
              <a:buNone/>
              <a:defRPr sz="1400">
                <a:solidFill>
                  <a:srgbClr val="919497"/>
                </a:solidFill>
              </a:defRPr>
            </a:lvl9pPr>
          </a:lstStyle>
          <a:p>
            <a:endParaRPr/>
          </a:p>
        </p:txBody>
      </p:sp>
      <p:sp>
        <p:nvSpPr>
          <p:cNvPr id="1662" name="Google Shape;1662;p169"/>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63" name="Google Shape;1663;p169"/>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64" name="Google Shape;1664;p169"/>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a:solidFill>
                  <a:srgbClr val="919497"/>
                </a:solidFill>
                <a:latin typeface="Calibri"/>
                <a:ea typeface="Calibri"/>
                <a:cs typeface="Calibri"/>
                <a:sym typeface="Calibri"/>
              </a:defRPr>
            </a:lvl1pPr>
            <a:lvl2pPr marL="0" marR="0" lvl="1" indent="0" algn="r">
              <a:spcBef>
                <a:spcPts val="0"/>
              </a:spcBef>
              <a:buNone/>
              <a:defRPr sz="1200">
                <a:solidFill>
                  <a:srgbClr val="919497"/>
                </a:solidFill>
                <a:latin typeface="Calibri"/>
                <a:ea typeface="Calibri"/>
                <a:cs typeface="Calibri"/>
                <a:sym typeface="Calibri"/>
              </a:defRPr>
            </a:lvl2pPr>
            <a:lvl3pPr marL="0" marR="0" lvl="2" indent="0" algn="r">
              <a:spcBef>
                <a:spcPts val="0"/>
              </a:spcBef>
              <a:buNone/>
              <a:defRPr sz="1200">
                <a:solidFill>
                  <a:srgbClr val="919497"/>
                </a:solidFill>
                <a:latin typeface="Calibri"/>
                <a:ea typeface="Calibri"/>
                <a:cs typeface="Calibri"/>
                <a:sym typeface="Calibri"/>
              </a:defRPr>
            </a:lvl3pPr>
            <a:lvl4pPr marL="0" marR="0" lvl="3" indent="0" algn="r">
              <a:spcBef>
                <a:spcPts val="0"/>
              </a:spcBef>
              <a:buNone/>
              <a:defRPr sz="1200">
                <a:solidFill>
                  <a:srgbClr val="919497"/>
                </a:solidFill>
                <a:latin typeface="Calibri"/>
                <a:ea typeface="Calibri"/>
                <a:cs typeface="Calibri"/>
                <a:sym typeface="Calibri"/>
              </a:defRPr>
            </a:lvl4pPr>
            <a:lvl5pPr marL="0" marR="0" lvl="4" indent="0" algn="r">
              <a:spcBef>
                <a:spcPts val="0"/>
              </a:spcBef>
              <a:buNone/>
              <a:defRPr sz="1200">
                <a:solidFill>
                  <a:srgbClr val="919497"/>
                </a:solidFill>
                <a:latin typeface="Calibri"/>
                <a:ea typeface="Calibri"/>
                <a:cs typeface="Calibri"/>
                <a:sym typeface="Calibri"/>
              </a:defRPr>
            </a:lvl5pPr>
            <a:lvl6pPr marL="0" marR="0" lvl="5" indent="0" algn="r">
              <a:spcBef>
                <a:spcPts val="0"/>
              </a:spcBef>
              <a:buNone/>
              <a:defRPr sz="1200">
                <a:solidFill>
                  <a:srgbClr val="919497"/>
                </a:solidFill>
                <a:latin typeface="Calibri"/>
                <a:ea typeface="Calibri"/>
                <a:cs typeface="Calibri"/>
                <a:sym typeface="Calibri"/>
              </a:defRPr>
            </a:lvl6pPr>
            <a:lvl7pPr marL="0" marR="0" lvl="6" indent="0" algn="r">
              <a:spcBef>
                <a:spcPts val="0"/>
              </a:spcBef>
              <a:buNone/>
              <a:defRPr sz="1200">
                <a:solidFill>
                  <a:srgbClr val="919497"/>
                </a:solidFill>
                <a:latin typeface="Calibri"/>
                <a:ea typeface="Calibri"/>
                <a:cs typeface="Calibri"/>
                <a:sym typeface="Calibri"/>
              </a:defRPr>
            </a:lvl7pPr>
            <a:lvl8pPr marL="0" marR="0" lvl="7" indent="0" algn="r">
              <a:spcBef>
                <a:spcPts val="0"/>
              </a:spcBef>
              <a:buNone/>
              <a:defRPr sz="1200">
                <a:solidFill>
                  <a:srgbClr val="919497"/>
                </a:solidFill>
                <a:latin typeface="Calibri"/>
                <a:ea typeface="Calibri"/>
                <a:cs typeface="Calibri"/>
                <a:sym typeface="Calibri"/>
              </a:defRPr>
            </a:lvl8pPr>
            <a:lvl9pPr marL="0" marR="0" lvl="8" indent="0" algn="r">
              <a:spcBef>
                <a:spcPts val="0"/>
              </a:spcBef>
              <a:buNone/>
              <a:defRPr sz="1200">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45339330"/>
      </p:ext>
    </p:extLst>
  </p:cSld>
  <p:clrMapOvr>
    <a:masterClrMapping/>
  </p:clrMapOvr>
</p:sldLayout>
</file>

<file path=ppt/slideLayouts/slideLayout76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665"/>
        <p:cNvGrpSpPr/>
        <p:nvPr/>
      </p:nvGrpSpPr>
      <p:grpSpPr>
        <a:xfrm>
          <a:off x="0" y="0"/>
          <a:ext cx="0" cy="0"/>
          <a:chOff x="0" y="0"/>
          <a:chExt cx="0" cy="0"/>
        </a:xfrm>
      </p:grpSpPr>
      <p:sp>
        <p:nvSpPr>
          <p:cNvPr id="1666" name="Google Shape;1666;p170"/>
          <p:cNvSpPr txBox="1">
            <a:spLocks noGrp="1"/>
          </p:cNvSpPr>
          <p:nvPr>
            <p:ph type="title"/>
          </p:nvPr>
        </p:nvSpPr>
        <p:spPr>
          <a:xfrm>
            <a:off x="609605" y="273051"/>
            <a:ext cx="4011084" cy="1162051"/>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67" name="Google Shape;1667;p170"/>
          <p:cNvSpPr txBox="1">
            <a:spLocks noGrp="1"/>
          </p:cNvSpPr>
          <p:nvPr>
            <p:ph type="body" idx="1"/>
          </p:nvPr>
        </p:nvSpPr>
        <p:spPr>
          <a:xfrm>
            <a:off x="4766733" y="273054"/>
            <a:ext cx="6815667" cy="585311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1000"/>
              </a:spcBef>
              <a:spcAft>
                <a:spcPts val="0"/>
              </a:spcAft>
              <a:buSzPts val="3200"/>
              <a:buChar char="•"/>
              <a:defRPr sz="3200"/>
            </a:lvl1pPr>
            <a:lvl2pPr marL="914400" lvl="1" indent="-406400" algn="l">
              <a:lnSpc>
                <a:spcPct val="100000"/>
              </a:lnSpc>
              <a:spcBef>
                <a:spcPts val="1000"/>
              </a:spcBef>
              <a:spcAft>
                <a:spcPts val="0"/>
              </a:spcAft>
              <a:buSzPts val="2800"/>
              <a:buChar char="•"/>
              <a:defRPr sz="2800"/>
            </a:lvl2pPr>
            <a:lvl3pPr marL="1371600" lvl="2" indent="-381000" algn="l">
              <a:lnSpc>
                <a:spcPct val="100000"/>
              </a:lnSpc>
              <a:spcBef>
                <a:spcPts val="1000"/>
              </a:spcBef>
              <a:spcAft>
                <a:spcPts val="0"/>
              </a:spcAft>
              <a:buSzPts val="2400"/>
              <a:buChar char="•"/>
              <a:defRPr sz="2400"/>
            </a:lvl3pPr>
            <a:lvl4pPr marL="1828800" lvl="3" indent="-355600" algn="l">
              <a:lnSpc>
                <a:spcPct val="100000"/>
              </a:lnSpc>
              <a:spcBef>
                <a:spcPts val="1000"/>
              </a:spcBef>
              <a:spcAft>
                <a:spcPts val="0"/>
              </a:spcAft>
              <a:buSzPts val="2000"/>
              <a:buChar char="•"/>
              <a:defRPr sz="2000"/>
            </a:lvl4pPr>
            <a:lvl5pPr marL="2286000" lvl="4" indent="-355600" algn="l">
              <a:lnSpc>
                <a:spcPct val="100000"/>
              </a:lnSpc>
              <a:spcBef>
                <a:spcPts val="1000"/>
              </a:spcBef>
              <a:spcAft>
                <a:spcPts val="0"/>
              </a:spcAft>
              <a:buSzPts val="2000"/>
              <a:buChar char="•"/>
              <a:defRPr sz="2000"/>
            </a:lvl5pPr>
            <a:lvl6pPr marL="2743200" lvl="5" indent="-355600" algn="l">
              <a:lnSpc>
                <a:spcPct val="90000"/>
              </a:lnSpc>
              <a:spcBef>
                <a:spcPts val="10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668" name="Google Shape;1668;p170"/>
          <p:cNvSpPr txBox="1">
            <a:spLocks noGrp="1"/>
          </p:cNvSpPr>
          <p:nvPr>
            <p:ph type="body" idx="2"/>
          </p:nvPr>
        </p:nvSpPr>
        <p:spPr>
          <a:xfrm>
            <a:off x="609605" y="1435103"/>
            <a:ext cx="4011084" cy="46910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400"/>
              <a:buNone/>
              <a:defRPr sz="1400"/>
            </a:lvl1pPr>
            <a:lvl2pPr marL="914400" lvl="1" indent="-228600" algn="l">
              <a:lnSpc>
                <a:spcPct val="100000"/>
              </a:lnSpc>
              <a:spcBef>
                <a:spcPts val="1000"/>
              </a:spcBef>
              <a:spcAft>
                <a:spcPts val="0"/>
              </a:spcAft>
              <a:buSzPts val="1200"/>
              <a:buNone/>
              <a:defRPr sz="1200"/>
            </a:lvl2pPr>
            <a:lvl3pPr marL="1371600" lvl="2" indent="-228600" algn="l">
              <a:lnSpc>
                <a:spcPct val="100000"/>
              </a:lnSpc>
              <a:spcBef>
                <a:spcPts val="1000"/>
              </a:spcBef>
              <a:spcAft>
                <a:spcPts val="0"/>
              </a:spcAft>
              <a:buSzPts val="1000"/>
              <a:buNone/>
              <a:defRPr sz="1000"/>
            </a:lvl3pPr>
            <a:lvl4pPr marL="1828800" lvl="3" indent="-228600" algn="l">
              <a:lnSpc>
                <a:spcPct val="100000"/>
              </a:lnSpc>
              <a:spcBef>
                <a:spcPts val="1000"/>
              </a:spcBef>
              <a:spcAft>
                <a:spcPts val="0"/>
              </a:spcAft>
              <a:buSzPts val="900"/>
              <a:buNone/>
              <a:defRPr sz="900"/>
            </a:lvl4pPr>
            <a:lvl5pPr marL="2286000" lvl="4" indent="-228600" algn="l">
              <a:lnSpc>
                <a:spcPct val="100000"/>
              </a:lnSpc>
              <a:spcBef>
                <a:spcPts val="1000"/>
              </a:spcBef>
              <a:spcAft>
                <a:spcPts val="0"/>
              </a:spcAft>
              <a:buSzPts val="900"/>
              <a:buNone/>
              <a:defRPr sz="900"/>
            </a:lvl5pPr>
            <a:lvl6pPr marL="2743200" lvl="5" indent="-228600" algn="l">
              <a:lnSpc>
                <a:spcPct val="90000"/>
              </a:lnSpc>
              <a:spcBef>
                <a:spcPts val="1000"/>
              </a:spcBef>
              <a:spcAft>
                <a:spcPts val="0"/>
              </a:spcAft>
              <a:buClr>
                <a:schemeClr val="dk1"/>
              </a:buClr>
              <a:buSzPts val="900"/>
              <a:buNone/>
              <a:defRPr sz="900"/>
            </a:lvl6pPr>
            <a:lvl7pPr marL="3200400" lvl="6" indent="-228600" algn="l">
              <a:lnSpc>
                <a:spcPct val="90000"/>
              </a:lnSpc>
              <a:spcBef>
                <a:spcPts val="500"/>
              </a:spcBef>
              <a:spcAft>
                <a:spcPts val="0"/>
              </a:spcAft>
              <a:buClr>
                <a:schemeClr val="dk1"/>
              </a:buClr>
              <a:buSzPts val="900"/>
              <a:buNone/>
              <a:defRPr sz="900"/>
            </a:lvl7pPr>
            <a:lvl8pPr marL="3657600" lvl="7" indent="-228600" algn="l">
              <a:lnSpc>
                <a:spcPct val="90000"/>
              </a:lnSpc>
              <a:spcBef>
                <a:spcPts val="500"/>
              </a:spcBef>
              <a:spcAft>
                <a:spcPts val="0"/>
              </a:spcAft>
              <a:buClr>
                <a:schemeClr val="dk1"/>
              </a:buClr>
              <a:buSzPts val="900"/>
              <a:buNone/>
              <a:defRPr sz="900"/>
            </a:lvl8pPr>
            <a:lvl9pPr marL="4114800" lvl="8" indent="-228600" algn="l">
              <a:lnSpc>
                <a:spcPct val="90000"/>
              </a:lnSpc>
              <a:spcBef>
                <a:spcPts val="500"/>
              </a:spcBef>
              <a:spcAft>
                <a:spcPts val="0"/>
              </a:spcAft>
              <a:buClr>
                <a:schemeClr val="dk1"/>
              </a:buClr>
              <a:buSzPts val="900"/>
              <a:buNone/>
              <a:defRPr sz="900"/>
            </a:lvl9pPr>
          </a:lstStyle>
          <a:p>
            <a:endParaRPr/>
          </a:p>
        </p:txBody>
      </p:sp>
      <p:sp>
        <p:nvSpPr>
          <p:cNvPr id="1669" name="Google Shape;1669;p170"/>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70" name="Google Shape;1670;p170"/>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1" name="Google Shape;1671;p170"/>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a:solidFill>
                  <a:srgbClr val="919497"/>
                </a:solidFill>
                <a:latin typeface="Calibri"/>
                <a:ea typeface="Calibri"/>
                <a:cs typeface="Calibri"/>
                <a:sym typeface="Calibri"/>
              </a:defRPr>
            </a:lvl1pPr>
            <a:lvl2pPr marL="0" marR="0" lvl="1" indent="0" algn="r">
              <a:spcBef>
                <a:spcPts val="0"/>
              </a:spcBef>
              <a:buNone/>
              <a:defRPr sz="1200">
                <a:solidFill>
                  <a:srgbClr val="919497"/>
                </a:solidFill>
                <a:latin typeface="Calibri"/>
                <a:ea typeface="Calibri"/>
                <a:cs typeface="Calibri"/>
                <a:sym typeface="Calibri"/>
              </a:defRPr>
            </a:lvl2pPr>
            <a:lvl3pPr marL="0" marR="0" lvl="2" indent="0" algn="r">
              <a:spcBef>
                <a:spcPts val="0"/>
              </a:spcBef>
              <a:buNone/>
              <a:defRPr sz="1200">
                <a:solidFill>
                  <a:srgbClr val="919497"/>
                </a:solidFill>
                <a:latin typeface="Calibri"/>
                <a:ea typeface="Calibri"/>
                <a:cs typeface="Calibri"/>
                <a:sym typeface="Calibri"/>
              </a:defRPr>
            </a:lvl3pPr>
            <a:lvl4pPr marL="0" marR="0" lvl="3" indent="0" algn="r">
              <a:spcBef>
                <a:spcPts val="0"/>
              </a:spcBef>
              <a:buNone/>
              <a:defRPr sz="1200">
                <a:solidFill>
                  <a:srgbClr val="919497"/>
                </a:solidFill>
                <a:latin typeface="Calibri"/>
                <a:ea typeface="Calibri"/>
                <a:cs typeface="Calibri"/>
                <a:sym typeface="Calibri"/>
              </a:defRPr>
            </a:lvl4pPr>
            <a:lvl5pPr marL="0" marR="0" lvl="4" indent="0" algn="r">
              <a:spcBef>
                <a:spcPts val="0"/>
              </a:spcBef>
              <a:buNone/>
              <a:defRPr sz="1200">
                <a:solidFill>
                  <a:srgbClr val="919497"/>
                </a:solidFill>
                <a:latin typeface="Calibri"/>
                <a:ea typeface="Calibri"/>
                <a:cs typeface="Calibri"/>
                <a:sym typeface="Calibri"/>
              </a:defRPr>
            </a:lvl5pPr>
            <a:lvl6pPr marL="0" marR="0" lvl="5" indent="0" algn="r">
              <a:spcBef>
                <a:spcPts val="0"/>
              </a:spcBef>
              <a:buNone/>
              <a:defRPr sz="1200">
                <a:solidFill>
                  <a:srgbClr val="919497"/>
                </a:solidFill>
                <a:latin typeface="Calibri"/>
                <a:ea typeface="Calibri"/>
                <a:cs typeface="Calibri"/>
                <a:sym typeface="Calibri"/>
              </a:defRPr>
            </a:lvl6pPr>
            <a:lvl7pPr marL="0" marR="0" lvl="6" indent="0" algn="r">
              <a:spcBef>
                <a:spcPts val="0"/>
              </a:spcBef>
              <a:buNone/>
              <a:defRPr sz="1200">
                <a:solidFill>
                  <a:srgbClr val="919497"/>
                </a:solidFill>
                <a:latin typeface="Calibri"/>
                <a:ea typeface="Calibri"/>
                <a:cs typeface="Calibri"/>
                <a:sym typeface="Calibri"/>
              </a:defRPr>
            </a:lvl7pPr>
            <a:lvl8pPr marL="0" marR="0" lvl="7" indent="0" algn="r">
              <a:spcBef>
                <a:spcPts val="0"/>
              </a:spcBef>
              <a:buNone/>
              <a:defRPr sz="1200">
                <a:solidFill>
                  <a:srgbClr val="919497"/>
                </a:solidFill>
                <a:latin typeface="Calibri"/>
                <a:ea typeface="Calibri"/>
                <a:cs typeface="Calibri"/>
                <a:sym typeface="Calibri"/>
              </a:defRPr>
            </a:lvl8pPr>
            <a:lvl9pPr marL="0" marR="0" lvl="8" indent="0" algn="r">
              <a:spcBef>
                <a:spcPts val="0"/>
              </a:spcBef>
              <a:buNone/>
              <a:defRPr sz="1200">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73015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770.xml><?xml version="1.0" encoding="utf-8"?>
<p:sldLayout xmlns:a="http://schemas.openxmlformats.org/drawingml/2006/main" xmlns:r="http://schemas.openxmlformats.org/officeDocument/2006/relationships" xmlns:p="http://schemas.openxmlformats.org/presentationml/2006/main" showMasterSp="0" matchingName="EVERYDAY - CONTENT ONLY">
  <p:cSld name="EVERYDAY - CONTENT ONLY">
    <p:spTree>
      <p:nvGrpSpPr>
        <p:cNvPr id="1" name="Shape 1672"/>
        <p:cNvGrpSpPr/>
        <p:nvPr/>
      </p:nvGrpSpPr>
      <p:grpSpPr>
        <a:xfrm>
          <a:off x="0" y="0"/>
          <a:ext cx="0" cy="0"/>
          <a:chOff x="0" y="0"/>
          <a:chExt cx="0" cy="0"/>
        </a:xfrm>
      </p:grpSpPr>
      <p:sp>
        <p:nvSpPr>
          <p:cNvPr id="1673" name="Google Shape;1673;p171"/>
          <p:cNvSpPr/>
          <p:nvPr/>
        </p:nvSpPr>
        <p:spPr>
          <a:xfrm>
            <a:off x="0" y="0"/>
            <a:ext cx="12192000" cy="1313056"/>
          </a:xfrm>
          <a:prstGeom prst="rect">
            <a:avLst/>
          </a:prstGeom>
          <a:gradFill>
            <a:gsLst>
              <a:gs pos="0">
                <a:schemeClr val="accent1"/>
              </a:gs>
              <a:gs pos="100000">
                <a:schemeClr val="dk2"/>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74" name="Google Shape;1674;p171"/>
          <p:cNvSpPr/>
          <p:nvPr/>
        </p:nvSpPr>
        <p:spPr>
          <a:xfrm>
            <a:off x="6863643" y="16267"/>
            <a:ext cx="5328356" cy="812272"/>
          </a:xfrm>
          <a:custGeom>
            <a:avLst/>
            <a:gdLst/>
            <a:ahLst/>
            <a:cxnLst/>
            <a:rect l="l" t="t"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a:gsLst>
              <a:gs pos="0">
                <a:srgbClr val="1C498B">
                  <a:alpha val="0"/>
                </a:srgbClr>
              </a:gs>
              <a:gs pos="100000">
                <a:srgbClr val="1C498B">
                  <a:alpha val="62745"/>
                </a:srgbClr>
              </a:gs>
            </a:gsLst>
            <a:lin ang="0" scaled="0"/>
          </a:gradFill>
          <a:ln>
            <a:noFill/>
          </a:ln>
        </p:spPr>
        <p:txBody>
          <a:bodyPr spcFirstLastPara="1" wrap="square" lIns="0" tIns="0" rIns="0" bIns="0" anchor="ctr" anchorCtr="0">
            <a:noAutofit/>
          </a:bodyPr>
          <a:lstStyle/>
          <a:p>
            <a:pPr marL="0" marR="0" lvl="0" indent="0" algn="ctr" rtl="0">
              <a:spcBef>
                <a:spcPts val="0"/>
              </a:spcBef>
              <a:spcAft>
                <a:spcPts val="0"/>
              </a:spcAft>
              <a:buNone/>
            </a:pPr>
            <a:endParaRPr sz="1525">
              <a:solidFill>
                <a:srgbClr val="FFFFFF"/>
              </a:solidFill>
              <a:latin typeface="Helvetica Neue"/>
              <a:ea typeface="Helvetica Neue"/>
              <a:cs typeface="Helvetica Neue"/>
              <a:sym typeface="Helvetica Neue"/>
            </a:endParaRPr>
          </a:p>
        </p:txBody>
      </p:sp>
      <p:sp>
        <p:nvSpPr>
          <p:cNvPr id="1675" name="Google Shape;1675;p171"/>
          <p:cNvSpPr txBox="1">
            <a:spLocks noGrp="1"/>
          </p:cNvSpPr>
          <p:nvPr>
            <p:ph type="body" idx="1"/>
          </p:nvPr>
        </p:nvSpPr>
        <p:spPr>
          <a:xfrm>
            <a:off x="508540" y="1707786"/>
            <a:ext cx="11203664" cy="4648568"/>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1000"/>
              </a:spcBef>
              <a:spcAft>
                <a:spcPts val="0"/>
              </a:spcAft>
              <a:buSzPts val="2400"/>
              <a:buChar char="•"/>
              <a:defRPr>
                <a:solidFill>
                  <a:srgbClr val="4B545E"/>
                </a:solidFill>
              </a:defRPr>
            </a:lvl1pPr>
            <a:lvl2pPr marL="914400" lvl="1" indent="-355600" algn="l">
              <a:lnSpc>
                <a:spcPct val="100000"/>
              </a:lnSpc>
              <a:spcBef>
                <a:spcPts val="1000"/>
              </a:spcBef>
              <a:spcAft>
                <a:spcPts val="0"/>
              </a:spcAft>
              <a:buSzPts val="2000"/>
              <a:buChar char="•"/>
              <a:defRPr>
                <a:solidFill>
                  <a:srgbClr val="4B545E"/>
                </a:solidFill>
              </a:defRPr>
            </a:lvl2pPr>
            <a:lvl3pPr marL="1371600" lvl="2" indent="-342900" algn="l">
              <a:lnSpc>
                <a:spcPct val="100000"/>
              </a:lnSpc>
              <a:spcBef>
                <a:spcPts val="1000"/>
              </a:spcBef>
              <a:spcAft>
                <a:spcPts val="0"/>
              </a:spcAft>
              <a:buSzPts val="1800"/>
              <a:buChar char="•"/>
              <a:defRPr>
                <a:solidFill>
                  <a:srgbClr val="4B545E"/>
                </a:solidFill>
              </a:defRPr>
            </a:lvl3pPr>
            <a:lvl4pPr marL="1828800" lvl="3" indent="-330200" algn="l">
              <a:lnSpc>
                <a:spcPct val="100000"/>
              </a:lnSpc>
              <a:spcBef>
                <a:spcPts val="1000"/>
              </a:spcBef>
              <a:spcAft>
                <a:spcPts val="0"/>
              </a:spcAft>
              <a:buSzPts val="1600"/>
              <a:buChar char="•"/>
              <a:defRPr>
                <a:solidFill>
                  <a:srgbClr val="4B545E"/>
                </a:solidFill>
              </a:defRPr>
            </a:lvl4pPr>
            <a:lvl5pPr marL="2286000" lvl="4" indent="-330200" algn="l">
              <a:lnSpc>
                <a:spcPct val="100000"/>
              </a:lnSpc>
              <a:spcBef>
                <a:spcPts val="1000"/>
              </a:spcBef>
              <a:spcAft>
                <a:spcPts val="0"/>
              </a:spcAft>
              <a:buSzPts val="1600"/>
              <a:buChar char="•"/>
              <a:defRPr>
                <a:solidFill>
                  <a:srgbClr val="4B545E"/>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76" name="Google Shape;1676;p171"/>
          <p:cNvSpPr/>
          <p:nvPr/>
        </p:nvSpPr>
        <p:spPr>
          <a:xfrm>
            <a:off x="6863643" y="519648"/>
            <a:ext cx="5328356" cy="812272"/>
          </a:xfrm>
          <a:custGeom>
            <a:avLst/>
            <a:gdLst/>
            <a:ahLst/>
            <a:cxnLst/>
            <a:rect l="l" t="t"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a:gsLst>
              <a:gs pos="0">
                <a:srgbClr val="1C498B">
                  <a:alpha val="0"/>
                </a:srgbClr>
              </a:gs>
              <a:gs pos="100000">
                <a:srgbClr val="1C498B">
                  <a:alpha val="62745"/>
                </a:srgbClr>
              </a:gs>
            </a:gsLst>
            <a:lin ang="0" scaled="0"/>
          </a:gradFill>
          <a:ln>
            <a:noFill/>
          </a:ln>
        </p:spPr>
        <p:txBody>
          <a:bodyPr spcFirstLastPara="1" wrap="square" lIns="0" tIns="0" rIns="0" bIns="0" anchor="ctr" anchorCtr="0">
            <a:noAutofit/>
          </a:bodyPr>
          <a:lstStyle/>
          <a:p>
            <a:pPr marL="0" marR="0" lvl="0" indent="0" algn="ctr" rtl="0">
              <a:spcBef>
                <a:spcPts val="0"/>
              </a:spcBef>
              <a:spcAft>
                <a:spcPts val="0"/>
              </a:spcAft>
              <a:buNone/>
            </a:pPr>
            <a:endParaRPr sz="1525">
              <a:solidFill>
                <a:srgbClr val="FFFFFF"/>
              </a:solidFill>
              <a:latin typeface="Helvetica Neue"/>
              <a:ea typeface="Helvetica Neue"/>
              <a:cs typeface="Helvetica Neue"/>
              <a:sym typeface="Helvetica Neue"/>
            </a:endParaRPr>
          </a:p>
        </p:txBody>
      </p:sp>
      <p:sp>
        <p:nvSpPr>
          <p:cNvPr id="1677" name="Google Shape;1677;p171"/>
          <p:cNvSpPr txBox="1">
            <a:spLocks noGrp="1"/>
          </p:cNvSpPr>
          <p:nvPr>
            <p:ph type="title"/>
          </p:nvPr>
        </p:nvSpPr>
        <p:spPr>
          <a:xfrm>
            <a:off x="304800" y="170056"/>
            <a:ext cx="11430000"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3200"/>
              <a:buFont typeface="Calibri"/>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78" name="Google Shape;1678;p171"/>
          <p:cNvSpPr txBox="1">
            <a:spLocks noGrp="1"/>
          </p:cNvSpPr>
          <p:nvPr>
            <p:ph type="body" idx="2"/>
          </p:nvPr>
        </p:nvSpPr>
        <p:spPr>
          <a:xfrm>
            <a:off x="332187" y="953346"/>
            <a:ext cx="11430112" cy="415925"/>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400"/>
              <a:buNone/>
              <a:defRPr sz="1400">
                <a:solidFill>
                  <a:schemeClr val="lt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679" name="Google Shape;1679;p171"/>
          <p:cNvCxnSpPr/>
          <p:nvPr/>
        </p:nvCxnSpPr>
        <p:spPr>
          <a:xfrm>
            <a:off x="11311725" y="6447272"/>
            <a:ext cx="0" cy="267883"/>
          </a:xfrm>
          <a:prstGeom prst="straightConnector1">
            <a:avLst/>
          </a:prstGeom>
          <a:noFill/>
          <a:ln w="9525" cap="flat" cmpd="sng">
            <a:solidFill>
              <a:srgbClr val="7F7F7F"/>
            </a:solidFill>
            <a:prstDash val="solid"/>
            <a:miter lim="800000"/>
            <a:headEnd type="none" w="sm" len="sm"/>
            <a:tailEnd type="none" w="sm" len="sm"/>
          </a:ln>
        </p:spPr>
      </p:cxnSp>
      <p:sp>
        <p:nvSpPr>
          <p:cNvPr id="1680" name="Google Shape;1680;p171"/>
          <p:cNvSpPr txBox="1">
            <a:spLocks noGrp="1"/>
          </p:cNvSpPr>
          <p:nvPr>
            <p:ph type="sldNum" idx="12"/>
          </p:nvPr>
        </p:nvSpPr>
        <p:spPr>
          <a:xfrm>
            <a:off x="11202595" y="6454533"/>
            <a:ext cx="559704" cy="31917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rgbClr val="7F7F7F"/>
                </a:solidFill>
                <a:latin typeface="Calibri"/>
                <a:ea typeface="Calibri"/>
                <a:cs typeface="Calibri"/>
                <a:sym typeface="Calibri"/>
              </a:defRPr>
            </a:lvl1pPr>
            <a:lvl2pPr marL="0" lvl="1" indent="0" algn="r">
              <a:spcBef>
                <a:spcPts val="0"/>
              </a:spcBef>
              <a:buNone/>
              <a:defRPr sz="1000">
                <a:solidFill>
                  <a:srgbClr val="7F7F7F"/>
                </a:solidFill>
                <a:latin typeface="Calibri"/>
                <a:ea typeface="Calibri"/>
                <a:cs typeface="Calibri"/>
                <a:sym typeface="Calibri"/>
              </a:defRPr>
            </a:lvl2pPr>
            <a:lvl3pPr marL="0" lvl="2" indent="0" algn="r">
              <a:spcBef>
                <a:spcPts val="0"/>
              </a:spcBef>
              <a:buNone/>
              <a:defRPr sz="1000">
                <a:solidFill>
                  <a:srgbClr val="7F7F7F"/>
                </a:solidFill>
                <a:latin typeface="Calibri"/>
                <a:ea typeface="Calibri"/>
                <a:cs typeface="Calibri"/>
                <a:sym typeface="Calibri"/>
              </a:defRPr>
            </a:lvl3pPr>
            <a:lvl4pPr marL="0" lvl="3" indent="0" algn="r">
              <a:spcBef>
                <a:spcPts val="0"/>
              </a:spcBef>
              <a:buNone/>
              <a:defRPr sz="1000">
                <a:solidFill>
                  <a:srgbClr val="7F7F7F"/>
                </a:solidFill>
                <a:latin typeface="Calibri"/>
                <a:ea typeface="Calibri"/>
                <a:cs typeface="Calibri"/>
                <a:sym typeface="Calibri"/>
              </a:defRPr>
            </a:lvl4pPr>
            <a:lvl5pPr marL="0" lvl="4" indent="0" algn="r">
              <a:spcBef>
                <a:spcPts val="0"/>
              </a:spcBef>
              <a:buNone/>
              <a:defRPr sz="1000">
                <a:solidFill>
                  <a:srgbClr val="7F7F7F"/>
                </a:solidFill>
                <a:latin typeface="Calibri"/>
                <a:ea typeface="Calibri"/>
                <a:cs typeface="Calibri"/>
                <a:sym typeface="Calibri"/>
              </a:defRPr>
            </a:lvl5pPr>
            <a:lvl6pPr marL="0" lvl="5" indent="0" algn="r">
              <a:spcBef>
                <a:spcPts val="0"/>
              </a:spcBef>
              <a:buNone/>
              <a:defRPr sz="1000">
                <a:solidFill>
                  <a:srgbClr val="7F7F7F"/>
                </a:solidFill>
                <a:latin typeface="Calibri"/>
                <a:ea typeface="Calibri"/>
                <a:cs typeface="Calibri"/>
                <a:sym typeface="Calibri"/>
              </a:defRPr>
            </a:lvl6pPr>
            <a:lvl7pPr marL="0" lvl="6" indent="0" algn="r">
              <a:spcBef>
                <a:spcPts val="0"/>
              </a:spcBef>
              <a:buNone/>
              <a:defRPr sz="1000">
                <a:solidFill>
                  <a:srgbClr val="7F7F7F"/>
                </a:solidFill>
                <a:latin typeface="Calibri"/>
                <a:ea typeface="Calibri"/>
                <a:cs typeface="Calibri"/>
                <a:sym typeface="Calibri"/>
              </a:defRPr>
            </a:lvl7pPr>
            <a:lvl8pPr marL="0" lvl="7" indent="0" algn="r">
              <a:spcBef>
                <a:spcPts val="0"/>
              </a:spcBef>
              <a:buNone/>
              <a:defRPr sz="1000">
                <a:solidFill>
                  <a:srgbClr val="7F7F7F"/>
                </a:solidFill>
                <a:latin typeface="Calibri"/>
                <a:ea typeface="Calibri"/>
                <a:cs typeface="Calibri"/>
                <a:sym typeface="Calibri"/>
              </a:defRPr>
            </a:lvl8pPr>
            <a:lvl9pPr marL="0" lvl="8" indent="0" algn="r">
              <a:spcBef>
                <a:spcPts val="0"/>
              </a:spcBef>
              <a:buNone/>
              <a:defRPr sz="1000">
                <a:solidFill>
                  <a:srgbClr val="7F7F7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681" name="Google Shape;1681;p171"/>
          <p:cNvPicPr preferRelativeResize="0"/>
          <p:nvPr/>
        </p:nvPicPr>
        <p:blipFill rotWithShape="1">
          <a:blip r:embed="rId2">
            <a:alphaModFix/>
          </a:blip>
          <a:srcRect/>
          <a:stretch/>
        </p:blipFill>
        <p:spPr>
          <a:xfrm>
            <a:off x="9596461" y="6492240"/>
            <a:ext cx="1606135" cy="229238"/>
          </a:xfrm>
          <a:prstGeom prst="rect">
            <a:avLst/>
          </a:prstGeom>
          <a:noFill/>
          <a:ln>
            <a:noFill/>
          </a:ln>
        </p:spPr>
      </p:pic>
    </p:spTree>
    <p:extLst>
      <p:ext uri="{BB962C8B-B14F-4D97-AF65-F5344CB8AC3E}">
        <p14:creationId xmlns:p14="http://schemas.microsoft.com/office/powerpoint/2010/main" val="3962307402"/>
      </p:ext>
    </p:extLst>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matchingName="4_Quotation">
  <p:cSld name="4_Quotation">
    <p:spTree>
      <p:nvGrpSpPr>
        <p:cNvPr id="1" name="Shape 1682"/>
        <p:cNvGrpSpPr/>
        <p:nvPr/>
      </p:nvGrpSpPr>
      <p:grpSpPr>
        <a:xfrm>
          <a:off x="0" y="0"/>
          <a:ext cx="0" cy="0"/>
          <a:chOff x="0" y="0"/>
          <a:chExt cx="0" cy="0"/>
        </a:xfrm>
      </p:grpSpPr>
      <p:sp>
        <p:nvSpPr>
          <p:cNvPr id="1683" name="Google Shape;1683;p172"/>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84" name="Google Shape;1684;p172"/>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85" name="Google Shape;1685;p172"/>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86" name="Google Shape;1686;p172"/>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687" name="Google Shape;1687;p172"/>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688" name="Google Shape;1688;p172"/>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689" name="Google Shape;1689;p172"/>
          <p:cNvGrpSpPr/>
          <p:nvPr/>
        </p:nvGrpSpPr>
        <p:grpSpPr>
          <a:xfrm>
            <a:off x="7191542" y="1"/>
            <a:ext cx="5000459" cy="1425992"/>
            <a:chOff x="7191542" y="1"/>
            <a:chExt cx="5000459" cy="1425992"/>
          </a:xfrm>
        </p:grpSpPr>
        <p:pic>
          <p:nvPicPr>
            <p:cNvPr id="1690" name="Google Shape;1690;p172"/>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691" name="Google Shape;1691;p172"/>
            <p:cNvGrpSpPr/>
            <p:nvPr/>
          </p:nvGrpSpPr>
          <p:grpSpPr>
            <a:xfrm>
              <a:off x="7191542" y="1"/>
              <a:ext cx="5000459" cy="1425992"/>
              <a:chOff x="7186272" y="0"/>
              <a:chExt cx="5005729" cy="1427495"/>
            </a:xfrm>
          </p:grpSpPr>
          <p:sp>
            <p:nvSpPr>
              <p:cNvPr id="1692" name="Google Shape;1692;p172"/>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93" name="Google Shape;1693;p172"/>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1694" name="Google Shape;1694;p172"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1118187136"/>
      </p:ext>
    </p:extLst>
  </p:cSld>
  <p:clrMapOvr>
    <a:masterClrMapping/>
  </p:clrMapOvr>
</p:sldLayout>
</file>

<file path=ppt/slideLayouts/slideLayout772.xml><?xml version="1.0" encoding="utf-8"?>
<p:sldLayout xmlns:a="http://schemas.openxmlformats.org/drawingml/2006/main" xmlns:r="http://schemas.openxmlformats.org/officeDocument/2006/relationships" xmlns:p="http://schemas.openxmlformats.org/presentationml/2006/main" showMasterSp="0" matchingName="EVERYDAY - CONTENT ONLY">
  <p:cSld name="1_EVERYDAY - CONTENT ONLY">
    <p:spTree>
      <p:nvGrpSpPr>
        <p:cNvPr id="1" name="Shape 1695"/>
        <p:cNvGrpSpPr/>
        <p:nvPr/>
      </p:nvGrpSpPr>
      <p:grpSpPr>
        <a:xfrm>
          <a:off x="0" y="0"/>
          <a:ext cx="0" cy="0"/>
          <a:chOff x="0" y="0"/>
          <a:chExt cx="0" cy="0"/>
        </a:xfrm>
      </p:grpSpPr>
      <p:sp>
        <p:nvSpPr>
          <p:cNvPr id="1696" name="Google Shape;1696;p173"/>
          <p:cNvSpPr/>
          <p:nvPr/>
        </p:nvSpPr>
        <p:spPr>
          <a:xfrm>
            <a:off x="0" y="0"/>
            <a:ext cx="12192000" cy="1313056"/>
          </a:xfrm>
          <a:prstGeom prst="rect">
            <a:avLst/>
          </a:prstGeom>
          <a:gradFill>
            <a:gsLst>
              <a:gs pos="0">
                <a:schemeClr val="accent1"/>
              </a:gs>
              <a:gs pos="100000">
                <a:schemeClr val="dk2"/>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97" name="Google Shape;1697;p173"/>
          <p:cNvSpPr/>
          <p:nvPr/>
        </p:nvSpPr>
        <p:spPr>
          <a:xfrm>
            <a:off x="6863643" y="16267"/>
            <a:ext cx="5328356" cy="812272"/>
          </a:xfrm>
          <a:custGeom>
            <a:avLst/>
            <a:gdLst/>
            <a:ahLst/>
            <a:cxnLst/>
            <a:rect l="l" t="t"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a:gsLst>
              <a:gs pos="0">
                <a:srgbClr val="1C498B">
                  <a:alpha val="0"/>
                </a:srgbClr>
              </a:gs>
              <a:gs pos="100000">
                <a:srgbClr val="1C498B">
                  <a:alpha val="62745"/>
                </a:srgbClr>
              </a:gs>
            </a:gsLst>
            <a:lin ang="0" scaled="0"/>
          </a:gradFill>
          <a:ln>
            <a:noFill/>
          </a:ln>
        </p:spPr>
        <p:txBody>
          <a:bodyPr spcFirstLastPara="1" wrap="square" lIns="0" tIns="0" rIns="0" bIns="0" anchor="ctr" anchorCtr="0">
            <a:noAutofit/>
          </a:bodyPr>
          <a:lstStyle/>
          <a:p>
            <a:pPr marL="0" marR="0" lvl="0" indent="0" algn="ctr" rtl="0">
              <a:spcBef>
                <a:spcPts val="0"/>
              </a:spcBef>
              <a:spcAft>
                <a:spcPts val="0"/>
              </a:spcAft>
              <a:buNone/>
            </a:pPr>
            <a:endParaRPr sz="1525">
              <a:solidFill>
                <a:srgbClr val="FFFFFF"/>
              </a:solidFill>
              <a:latin typeface="Helvetica Neue"/>
              <a:ea typeface="Helvetica Neue"/>
              <a:cs typeface="Helvetica Neue"/>
              <a:sym typeface="Helvetica Neue"/>
            </a:endParaRPr>
          </a:p>
        </p:txBody>
      </p:sp>
      <p:sp>
        <p:nvSpPr>
          <p:cNvPr id="1698" name="Google Shape;1698;p173"/>
          <p:cNvSpPr txBox="1">
            <a:spLocks noGrp="1"/>
          </p:cNvSpPr>
          <p:nvPr>
            <p:ph type="body" idx="1"/>
          </p:nvPr>
        </p:nvSpPr>
        <p:spPr>
          <a:xfrm>
            <a:off x="508540" y="1707786"/>
            <a:ext cx="11203664" cy="4648568"/>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1000"/>
              </a:spcBef>
              <a:spcAft>
                <a:spcPts val="0"/>
              </a:spcAft>
              <a:buSzPts val="2400"/>
              <a:buChar char="•"/>
              <a:defRPr>
                <a:solidFill>
                  <a:srgbClr val="4B545E"/>
                </a:solidFill>
              </a:defRPr>
            </a:lvl1pPr>
            <a:lvl2pPr marL="914400" lvl="1" indent="-355600" algn="l">
              <a:lnSpc>
                <a:spcPct val="100000"/>
              </a:lnSpc>
              <a:spcBef>
                <a:spcPts val="1000"/>
              </a:spcBef>
              <a:spcAft>
                <a:spcPts val="0"/>
              </a:spcAft>
              <a:buSzPts val="2000"/>
              <a:buChar char="•"/>
              <a:defRPr>
                <a:solidFill>
                  <a:srgbClr val="4B545E"/>
                </a:solidFill>
              </a:defRPr>
            </a:lvl2pPr>
            <a:lvl3pPr marL="1371600" lvl="2" indent="-342900" algn="l">
              <a:lnSpc>
                <a:spcPct val="100000"/>
              </a:lnSpc>
              <a:spcBef>
                <a:spcPts val="1000"/>
              </a:spcBef>
              <a:spcAft>
                <a:spcPts val="0"/>
              </a:spcAft>
              <a:buSzPts val="1800"/>
              <a:buChar char="•"/>
              <a:defRPr>
                <a:solidFill>
                  <a:srgbClr val="4B545E"/>
                </a:solidFill>
              </a:defRPr>
            </a:lvl3pPr>
            <a:lvl4pPr marL="1828800" lvl="3" indent="-330200" algn="l">
              <a:lnSpc>
                <a:spcPct val="100000"/>
              </a:lnSpc>
              <a:spcBef>
                <a:spcPts val="1000"/>
              </a:spcBef>
              <a:spcAft>
                <a:spcPts val="0"/>
              </a:spcAft>
              <a:buSzPts val="1600"/>
              <a:buChar char="•"/>
              <a:defRPr>
                <a:solidFill>
                  <a:srgbClr val="4B545E"/>
                </a:solidFill>
              </a:defRPr>
            </a:lvl4pPr>
            <a:lvl5pPr marL="2286000" lvl="4" indent="-330200" algn="l">
              <a:lnSpc>
                <a:spcPct val="100000"/>
              </a:lnSpc>
              <a:spcBef>
                <a:spcPts val="1000"/>
              </a:spcBef>
              <a:spcAft>
                <a:spcPts val="0"/>
              </a:spcAft>
              <a:buSzPts val="1600"/>
              <a:buChar char="•"/>
              <a:defRPr>
                <a:solidFill>
                  <a:srgbClr val="4B545E"/>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99" name="Google Shape;1699;p173"/>
          <p:cNvSpPr/>
          <p:nvPr/>
        </p:nvSpPr>
        <p:spPr>
          <a:xfrm>
            <a:off x="6863643" y="519648"/>
            <a:ext cx="5328356" cy="812272"/>
          </a:xfrm>
          <a:custGeom>
            <a:avLst/>
            <a:gdLst/>
            <a:ahLst/>
            <a:cxnLst/>
            <a:rect l="l" t="t"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a:gsLst>
              <a:gs pos="0">
                <a:srgbClr val="1C498B">
                  <a:alpha val="0"/>
                </a:srgbClr>
              </a:gs>
              <a:gs pos="100000">
                <a:srgbClr val="1C498B">
                  <a:alpha val="62745"/>
                </a:srgbClr>
              </a:gs>
            </a:gsLst>
            <a:lin ang="0" scaled="0"/>
          </a:gradFill>
          <a:ln>
            <a:noFill/>
          </a:ln>
        </p:spPr>
        <p:txBody>
          <a:bodyPr spcFirstLastPara="1" wrap="square" lIns="0" tIns="0" rIns="0" bIns="0" anchor="ctr" anchorCtr="0">
            <a:noAutofit/>
          </a:bodyPr>
          <a:lstStyle/>
          <a:p>
            <a:pPr marL="0" marR="0" lvl="0" indent="0" algn="ctr" rtl="0">
              <a:spcBef>
                <a:spcPts val="0"/>
              </a:spcBef>
              <a:spcAft>
                <a:spcPts val="0"/>
              </a:spcAft>
              <a:buNone/>
            </a:pPr>
            <a:endParaRPr sz="1525">
              <a:solidFill>
                <a:srgbClr val="FFFFFF"/>
              </a:solidFill>
              <a:latin typeface="Helvetica Neue"/>
              <a:ea typeface="Helvetica Neue"/>
              <a:cs typeface="Helvetica Neue"/>
              <a:sym typeface="Helvetica Neue"/>
            </a:endParaRPr>
          </a:p>
        </p:txBody>
      </p:sp>
      <p:sp>
        <p:nvSpPr>
          <p:cNvPr id="1700" name="Google Shape;1700;p173"/>
          <p:cNvSpPr txBox="1">
            <a:spLocks noGrp="1"/>
          </p:cNvSpPr>
          <p:nvPr>
            <p:ph type="title"/>
          </p:nvPr>
        </p:nvSpPr>
        <p:spPr>
          <a:xfrm>
            <a:off x="304800" y="170056"/>
            <a:ext cx="11430000"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3200"/>
              <a:buFont typeface="Calibri"/>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01" name="Google Shape;1701;p173"/>
          <p:cNvSpPr txBox="1">
            <a:spLocks noGrp="1"/>
          </p:cNvSpPr>
          <p:nvPr>
            <p:ph type="body" idx="2"/>
          </p:nvPr>
        </p:nvSpPr>
        <p:spPr>
          <a:xfrm>
            <a:off x="332187" y="953346"/>
            <a:ext cx="11430112" cy="415925"/>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400"/>
              <a:buNone/>
              <a:defRPr sz="1400">
                <a:solidFill>
                  <a:schemeClr val="lt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702" name="Google Shape;1702;p173"/>
          <p:cNvCxnSpPr/>
          <p:nvPr/>
        </p:nvCxnSpPr>
        <p:spPr>
          <a:xfrm>
            <a:off x="11311725" y="6447272"/>
            <a:ext cx="0" cy="267883"/>
          </a:xfrm>
          <a:prstGeom prst="straightConnector1">
            <a:avLst/>
          </a:prstGeom>
          <a:noFill/>
          <a:ln w="9525" cap="flat" cmpd="sng">
            <a:solidFill>
              <a:srgbClr val="7F7F7F"/>
            </a:solidFill>
            <a:prstDash val="solid"/>
            <a:miter lim="800000"/>
            <a:headEnd type="none" w="sm" len="sm"/>
            <a:tailEnd type="none" w="sm" len="sm"/>
          </a:ln>
        </p:spPr>
      </p:cxnSp>
      <p:sp>
        <p:nvSpPr>
          <p:cNvPr id="1703" name="Google Shape;1703;p173"/>
          <p:cNvSpPr txBox="1">
            <a:spLocks noGrp="1"/>
          </p:cNvSpPr>
          <p:nvPr>
            <p:ph type="sldNum" idx="12"/>
          </p:nvPr>
        </p:nvSpPr>
        <p:spPr>
          <a:xfrm>
            <a:off x="11202595" y="6454533"/>
            <a:ext cx="559704" cy="31917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rgbClr val="7F7F7F"/>
                </a:solidFill>
                <a:latin typeface="Calibri"/>
                <a:ea typeface="Calibri"/>
                <a:cs typeface="Calibri"/>
                <a:sym typeface="Calibri"/>
              </a:defRPr>
            </a:lvl1pPr>
            <a:lvl2pPr marL="0" lvl="1" indent="0" algn="r">
              <a:spcBef>
                <a:spcPts val="0"/>
              </a:spcBef>
              <a:buNone/>
              <a:defRPr sz="1000">
                <a:solidFill>
                  <a:srgbClr val="7F7F7F"/>
                </a:solidFill>
                <a:latin typeface="Calibri"/>
                <a:ea typeface="Calibri"/>
                <a:cs typeface="Calibri"/>
                <a:sym typeface="Calibri"/>
              </a:defRPr>
            </a:lvl2pPr>
            <a:lvl3pPr marL="0" lvl="2" indent="0" algn="r">
              <a:spcBef>
                <a:spcPts val="0"/>
              </a:spcBef>
              <a:buNone/>
              <a:defRPr sz="1000">
                <a:solidFill>
                  <a:srgbClr val="7F7F7F"/>
                </a:solidFill>
                <a:latin typeface="Calibri"/>
                <a:ea typeface="Calibri"/>
                <a:cs typeface="Calibri"/>
                <a:sym typeface="Calibri"/>
              </a:defRPr>
            </a:lvl3pPr>
            <a:lvl4pPr marL="0" lvl="3" indent="0" algn="r">
              <a:spcBef>
                <a:spcPts val="0"/>
              </a:spcBef>
              <a:buNone/>
              <a:defRPr sz="1000">
                <a:solidFill>
                  <a:srgbClr val="7F7F7F"/>
                </a:solidFill>
                <a:latin typeface="Calibri"/>
                <a:ea typeface="Calibri"/>
                <a:cs typeface="Calibri"/>
                <a:sym typeface="Calibri"/>
              </a:defRPr>
            </a:lvl4pPr>
            <a:lvl5pPr marL="0" lvl="4" indent="0" algn="r">
              <a:spcBef>
                <a:spcPts val="0"/>
              </a:spcBef>
              <a:buNone/>
              <a:defRPr sz="1000">
                <a:solidFill>
                  <a:srgbClr val="7F7F7F"/>
                </a:solidFill>
                <a:latin typeface="Calibri"/>
                <a:ea typeface="Calibri"/>
                <a:cs typeface="Calibri"/>
                <a:sym typeface="Calibri"/>
              </a:defRPr>
            </a:lvl5pPr>
            <a:lvl6pPr marL="0" lvl="5" indent="0" algn="r">
              <a:spcBef>
                <a:spcPts val="0"/>
              </a:spcBef>
              <a:buNone/>
              <a:defRPr sz="1000">
                <a:solidFill>
                  <a:srgbClr val="7F7F7F"/>
                </a:solidFill>
                <a:latin typeface="Calibri"/>
                <a:ea typeface="Calibri"/>
                <a:cs typeface="Calibri"/>
                <a:sym typeface="Calibri"/>
              </a:defRPr>
            </a:lvl6pPr>
            <a:lvl7pPr marL="0" lvl="6" indent="0" algn="r">
              <a:spcBef>
                <a:spcPts val="0"/>
              </a:spcBef>
              <a:buNone/>
              <a:defRPr sz="1000">
                <a:solidFill>
                  <a:srgbClr val="7F7F7F"/>
                </a:solidFill>
                <a:latin typeface="Calibri"/>
                <a:ea typeface="Calibri"/>
                <a:cs typeface="Calibri"/>
                <a:sym typeface="Calibri"/>
              </a:defRPr>
            </a:lvl7pPr>
            <a:lvl8pPr marL="0" lvl="7" indent="0" algn="r">
              <a:spcBef>
                <a:spcPts val="0"/>
              </a:spcBef>
              <a:buNone/>
              <a:defRPr sz="1000">
                <a:solidFill>
                  <a:srgbClr val="7F7F7F"/>
                </a:solidFill>
                <a:latin typeface="Calibri"/>
                <a:ea typeface="Calibri"/>
                <a:cs typeface="Calibri"/>
                <a:sym typeface="Calibri"/>
              </a:defRPr>
            </a:lvl8pPr>
            <a:lvl9pPr marL="0" lvl="8" indent="0" algn="r">
              <a:spcBef>
                <a:spcPts val="0"/>
              </a:spcBef>
              <a:buNone/>
              <a:defRPr sz="1000">
                <a:solidFill>
                  <a:srgbClr val="7F7F7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704" name="Google Shape;1704;p173"/>
          <p:cNvPicPr preferRelativeResize="0"/>
          <p:nvPr/>
        </p:nvPicPr>
        <p:blipFill rotWithShape="1">
          <a:blip r:embed="rId2">
            <a:alphaModFix/>
          </a:blip>
          <a:srcRect/>
          <a:stretch/>
        </p:blipFill>
        <p:spPr>
          <a:xfrm>
            <a:off x="9596461" y="6492240"/>
            <a:ext cx="1606135" cy="229238"/>
          </a:xfrm>
          <a:prstGeom prst="rect">
            <a:avLst/>
          </a:prstGeom>
          <a:noFill/>
          <a:ln>
            <a:noFill/>
          </a:ln>
        </p:spPr>
      </p:pic>
    </p:spTree>
    <p:extLst>
      <p:ext uri="{BB962C8B-B14F-4D97-AF65-F5344CB8AC3E}">
        <p14:creationId xmlns:p14="http://schemas.microsoft.com/office/powerpoint/2010/main" val="2790578800"/>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matchingName="Cover">
  <p:cSld name="1_Cover">
    <p:spTree>
      <p:nvGrpSpPr>
        <p:cNvPr id="1" name="Shape 1705"/>
        <p:cNvGrpSpPr/>
        <p:nvPr/>
      </p:nvGrpSpPr>
      <p:grpSpPr>
        <a:xfrm>
          <a:off x="0" y="0"/>
          <a:ext cx="0" cy="0"/>
          <a:chOff x="0" y="0"/>
          <a:chExt cx="0" cy="0"/>
        </a:xfrm>
      </p:grpSpPr>
      <p:sp>
        <p:nvSpPr>
          <p:cNvPr id="1706" name="Google Shape;1706;p174"/>
          <p:cNvSpPr/>
          <p:nvPr/>
        </p:nvSpPr>
        <p:spPr>
          <a:xfrm>
            <a:off x="902368" y="1294413"/>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07" name="Google Shape;1707;p174"/>
          <p:cNvSpPr txBox="1">
            <a:spLocks noGrp="1"/>
          </p:cNvSpPr>
          <p:nvPr>
            <p:ph type="ctrTitle"/>
          </p:nvPr>
        </p:nvSpPr>
        <p:spPr>
          <a:xfrm>
            <a:off x="1413310" y="1561331"/>
            <a:ext cx="5194433" cy="18263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08" name="Google Shape;1708;p174"/>
          <p:cNvSpPr txBox="1">
            <a:spLocks noGrp="1"/>
          </p:cNvSpPr>
          <p:nvPr>
            <p:ph type="subTitle" idx="1"/>
          </p:nvPr>
        </p:nvSpPr>
        <p:spPr>
          <a:xfrm>
            <a:off x="1413310" y="3766862"/>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709" name="Google Shape;1709;p174"/>
          <p:cNvSpPr>
            <a:spLocks noGrp="1"/>
          </p:cNvSpPr>
          <p:nvPr>
            <p:ph type="pic" idx="2"/>
          </p:nvPr>
        </p:nvSpPr>
        <p:spPr>
          <a:xfrm>
            <a:off x="7118684" y="233915"/>
            <a:ext cx="5073316" cy="5943600"/>
          </a:xfrm>
          <a:prstGeom prst="rect">
            <a:avLst/>
          </a:prstGeom>
          <a:noFill/>
          <a:ln>
            <a:noFill/>
          </a:ln>
        </p:spPr>
      </p:sp>
      <p:grpSp>
        <p:nvGrpSpPr>
          <p:cNvPr id="1710" name="Google Shape;1710;p174"/>
          <p:cNvGrpSpPr/>
          <p:nvPr/>
        </p:nvGrpSpPr>
        <p:grpSpPr>
          <a:xfrm>
            <a:off x="0" y="5020348"/>
            <a:ext cx="12192000" cy="1837653"/>
            <a:chOff x="0" y="5020348"/>
            <a:chExt cx="12192000" cy="1837653"/>
          </a:xfrm>
        </p:grpSpPr>
        <p:sp>
          <p:nvSpPr>
            <p:cNvPr id="1711" name="Google Shape;1711;p174"/>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12" name="Google Shape;1712;p174"/>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713" name="Google Shape;1713;p174"/>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extLst>
      <p:ext uri="{BB962C8B-B14F-4D97-AF65-F5344CB8AC3E}">
        <p14:creationId xmlns:p14="http://schemas.microsoft.com/office/powerpoint/2010/main" val="3790611814"/>
      </p:ext>
    </p:extLst>
  </p:cSld>
  <p:clrMapOvr>
    <a:masterClrMapping/>
  </p:clrMapOvr>
</p:sldLayout>
</file>

<file path=ppt/slideLayouts/slideLayout774.xml><?xml version="1.0" encoding="utf-8"?>
<p:sldLayout xmlns:a="http://schemas.openxmlformats.org/drawingml/2006/main" xmlns:r="http://schemas.openxmlformats.org/officeDocument/2006/relationships" xmlns:p="http://schemas.openxmlformats.org/presentationml/2006/main" matchingName="Divider">
  <p:cSld name="1_Divider">
    <p:bg>
      <p:bgPr>
        <a:solidFill>
          <a:schemeClr val="lt2"/>
        </a:solidFill>
        <a:effectLst/>
      </p:bgPr>
    </p:bg>
    <p:spTree>
      <p:nvGrpSpPr>
        <p:cNvPr id="1" name="Shape 1714"/>
        <p:cNvGrpSpPr/>
        <p:nvPr/>
      </p:nvGrpSpPr>
      <p:grpSpPr>
        <a:xfrm>
          <a:off x="0" y="0"/>
          <a:ext cx="0" cy="0"/>
          <a:chOff x="0" y="0"/>
          <a:chExt cx="0" cy="0"/>
        </a:xfrm>
      </p:grpSpPr>
      <p:grpSp>
        <p:nvGrpSpPr>
          <p:cNvPr id="1715" name="Google Shape;1715;p175"/>
          <p:cNvGrpSpPr/>
          <p:nvPr/>
        </p:nvGrpSpPr>
        <p:grpSpPr>
          <a:xfrm>
            <a:off x="0" y="5020347"/>
            <a:ext cx="12192000" cy="1837653"/>
            <a:chOff x="0" y="5020347"/>
            <a:chExt cx="12192000" cy="1837653"/>
          </a:xfrm>
        </p:grpSpPr>
        <p:sp>
          <p:nvSpPr>
            <p:cNvPr id="1716" name="Google Shape;1716;p175"/>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17" name="Google Shape;1717;p175"/>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18" name="Google Shape;1718;p175"/>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719" name="Google Shape;1719;p175"/>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1720" name="Google Shape;1720;p175"/>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21" name="Google Shape;1721;p175"/>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1107807341"/>
      </p:ext>
    </p:extLst>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matchingName="Photo Slide">
  <p:cSld name="1_Photo Slide">
    <p:spTree>
      <p:nvGrpSpPr>
        <p:cNvPr id="1" name="Shape 1722"/>
        <p:cNvGrpSpPr/>
        <p:nvPr/>
      </p:nvGrpSpPr>
      <p:grpSpPr>
        <a:xfrm>
          <a:off x="0" y="0"/>
          <a:ext cx="0" cy="0"/>
          <a:chOff x="0" y="0"/>
          <a:chExt cx="0" cy="0"/>
        </a:xfrm>
      </p:grpSpPr>
      <p:sp>
        <p:nvSpPr>
          <p:cNvPr id="1723" name="Google Shape;1723;p176"/>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724" name="Google Shape;1724;p176"/>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1725" name="Google Shape;1725;p176"/>
          <p:cNvGrpSpPr/>
          <p:nvPr/>
        </p:nvGrpSpPr>
        <p:grpSpPr>
          <a:xfrm>
            <a:off x="0" y="5379426"/>
            <a:ext cx="2807368" cy="753891"/>
            <a:chOff x="0" y="5379426"/>
            <a:chExt cx="2807368" cy="753891"/>
          </a:xfrm>
        </p:grpSpPr>
        <p:sp>
          <p:nvSpPr>
            <p:cNvPr id="1726" name="Google Shape;1726;p176"/>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27" name="Google Shape;1727;p176"/>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728" name="Google Shape;1728;p176"/>
          <p:cNvSpPr>
            <a:spLocks noGrp="1"/>
          </p:cNvSpPr>
          <p:nvPr>
            <p:ph type="pic" idx="2"/>
          </p:nvPr>
        </p:nvSpPr>
        <p:spPr>
          <a:xfrm>
            <a:off x="2807368" y="457202"/>
            <a:ext cx="8915400" cy="5943598"/>
          </a:xfrm>
          <a:prstGeom prst="rect">
            <a:avLst/>
          </a:prstGeom>
          <a:noFill/>
          <a:ln>
            <a:noFill/>
          </a:ln>
        </p:spPr>
      </p:sp>
      <p:pic>
        <p:nvPicPr>
          <p:cNvPr id="1729" name="Google Shape;1729;p176"/>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extLst>
      <p:ext uri="{BB962C8B-B14F-4D97-AF65-F5344CB8AC3E}">
        <p14:creationId xmlns:p14="http://schemas.microsoft.com/office/powerpoint/2010/main" val="3234496565"/>
      </p:ext>
    </p:extLst>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1730"/>
        <p:cNvGrpSpPr/>
        <p:nvPr/>
      </p:nvGrpSpPr>
      <p:grpSpPr>
        <a:xfrm>
          <a:off x="0" y="0"/>
          <a:ext cx="0" cy="0"/>
          <a:chOff x="0" y="0"/>
          <a:chExt cx="0" cy="0"/>
        </a:xfrm>
      </p:grpSpPr>
      <p:sp>
        <p:nvSpPr>
          <p:cNvPr id="1731" name="Google Shape;1731;p177"/>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732" name="Google Shape;1732;p177"/>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733" name="Google Shape;1733;p177"/>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734" name="Google Shape;1734;p177"/>
          <p:cNvGrpSpPr/>
          <p:nvPr/>
        </p:nvGrpSpPr>
        <p:grpSpPr>
          <a:xfrm>
            <a:off x="7191542" y="1"/>
            <a:ext cx="5000459" cy="1425992"/>
            <a:chOff x="7191542" y="1"/>
            <a:chExt cx="5000459" cy="1425992"/>
          </a:xfrm>
        </p:grpSpPr>
        <p:pic>
          <p:nvPicPr>
            <p:cNvPr id="1735" name="Google Shape;1735;p177"/>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736" name="Google Shape;1736;p177"/>
            <p:cNvGrpSpPr/>
            <p:nvPr/>
          </p:nvGrpSpPr>
          <p:grpSpPr>
            <a:xfrm>
              <a:off x="7191542" y="1"/>
              <a:ext cx="5000459" cy="1425992"/>
              <a:chOff x="7186272" y="0"/>
              <a:chExt cx="5005729" cy="1427495"/>
            </a:xfrm>
          </p:grpSpPr>
          <p:sp>
            <p:nvSpPr>
              <p:cNvPr id="1737" name="Google Shape;1737;p177"/>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38" name="Google Shape;1738;p177"/>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extLst>
      <p:ext uri="{BB962C8B-B14F-4D97-AF65-F5344CB8AC3E}">
        <p14:creationId xmlns:p14="http://schemas.microsoft.com/office/powerpoint/2010/main" val="1619169397"/>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matchingName="Quotation">
  <p:cSld name="1_Quotation">
    <p:spTree>
      <p:nvGrpSpPr>
        <p:cNvPr id="1" name="Shape 1739"/>
        <p:cNvGrpSpPr/>
        <p:nvPr/>
      </p:nvGrpSpPr>
      <p:grpSpPr>
        <a:xfrm>
          <a:off x="0" y="0"/>
          <a:ext cx="0" cy="0"/>
          <a:chOff x="0" y="0"/>
          <a:chExt cx="0" cy="0"/>
        </a:xfrm>
      </p:grpSpPr>
      <p:sp>
        <p:nvSpPr>
          <p:cNvPr id="1740" name="Google Shape;1740;p178"/>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41" name="Google Shape;1741;p178"/>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42" name="Google Shape;1742;p178"/>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43" name="Google Shape;1743;p178"/>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744" name="Google Shape;1744;p178"/>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745" name="Google Shape;1745;p178"/>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746" name="Google Shape;1746;p178"/>
          <p:cNvGrpSpPr/>
          <p:nvPr/>
        </p:nvGrpSpPr>
        <p:grpSpPr>
          <a:xfrm>
            <a:off x="7191542" y="1"/>
            <a:ext cx="5000459" cy="1425992"/>
            <a:chOff x="7191542" y="1"/>
            <a:chExt cx="5000459" cy="1425992"/>
          </a:xfrm>
        </p:grpSpPr>
        <p:pic>
          <p:nvPicPr>
            <p:cNvPr id="1747" name="Google Shape;1747;p178"/>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748" name="Google Shape;1748;p178"/>
            <p:cNvGrpSpPr/>
            <p:nvPr/>
          </p:nvGrpSpPr>
          <p:grpSpPr>
            <a:xfrm>
              <a:off x="7191542" y="1"/>
              <a:ext cx="5000459" cy="1425992"/>
              <a:chOff x="7186272" y="0"/>
              <a:chExt cx="5005729" cy="1427495"/>
            </a:xfrm>
          </p:grpSpPr>
          <p:sp>
            <p:nvSpPr>
              <p:cNvPr id="1749" name="Google Shape;1749;p178"/>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50" name="Google Shape;1750;p178"/>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1751" name="Google Shape;1751;p178"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3853525122"/>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1752"/>
        <p:cNvGrpSpPr/>
        <p:nvPr/>
      </p:nvGrpSpPr>
      <p:grpSpPr>
        <a:xfrm>
          <a:off x="0" y="0"/>
          <a:ext cx="0" cy="0"/>
          <a:chOff x="0" y="0"/>
          <a:chExt cx="0" cy="0"/>
        </a:xfrm>
      </p:grpSpPr>
      <p:sp>
        <p:nvSpPr>
          <p:cNvPr id="1753" name="Google Shape;1753;p179"/>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54" name="Google Shape;1754;p179"/>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755" name="Google Shape;1755;p179"/>
          <p:cNvGrpSpPr/>
          <p:nvPr/>
        </p:nvGrpSpPr>
        <p:grpSpPr>
          <a:xfrm>
            <a:off x="7191542" y="1"/>
            <a:ext cx="5000459" cy="1425992"/>
            <a:chOff x="7191542" y="1"/>
            <a:chExt cx="5000459" cy="1425992"/>
          </a:xfrm>
        </p:grpSpPr>
        <p:pic>
          <p:nvPicPr>
            <p:cNvPr id="1756" name="Google Shape;1756;p179"/>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757" name="Google Shape;1757;p179"/>
            <p:cNvGrpSpPr/>
            <p:nvPr/>
          </p:nvGrpSpPr>
          <p:grpSpPr>
            <a:xfrm>
              <a:off x="7191542" y="1"/>
              <a:ext cx="5000459" cy="1425992"/>
              <a:chOff x="7186272" y="0"/>
              <a:chExt cx="5005729" cy="1427495"/>
            </a:xfrm>
          </p:grpSpPr>
          <p:sp>
            <p:nvSpPr>
              <p:cNvPr id="1758" name="Google Shape;1758;p179"/>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59" name="Google Shape;1759;p179"/>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760" name="Google Shape;1760;p179"/>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61" name="Google Shape;1761;p179"/>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762" name="Google Shape;1762;p179"/>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763" name="Google Shape;1763;p179"/>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859758697"/>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matchingName="Comparison">
  <p:cSld name="1_Comparison">
    <p:spTree>
      <p:nvGrpSpPr>
        <p:cNvPr id="1" name="Shape 1764"/>
        <p:cNvGrpSpPr/>
        <p:nvPr/>
      </p:nvGrpSpPr>
      <p:grpSpPr>
        <a:xfrm>
          <a:off x="0" y="0"/>
          <a:ext cx="0" cy="0"/>
          <a:chOff x="0" y="0"/>
          <a:chExt cx="0" cy="0"/>
        </a:xfrm>
      </p:grpSpPr>
      <p:grpSp>
        <p:nvGrpSpPr>
          <p:cNvPr id="1765" name="Google Shape;1765;p180"/>
          <p:cNvGrpSpPr/>
          <p:nvPr/>
        </p:nvGrpSpPr>
        <p:grpSpPr>
          <a:xfrm>
            <a:off x="7191542" y="1"/>
            <a:ext cx="5000459" cy="1425992"/>
            <a:chOff x="7191542" y="1"/>
            <a:chExt cx="5000459" cy="1425992"/>
          </a:xfrm>
        </p:grpSpPr>
        <p:pic>
          <p:nvPicPr>
            <p:cNvPr id="1766" name="Google Shape;1766;p180"/>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767" name="Google Shape;1767;p180"/>
            <p:cNvGrpSpPr/>
            <p:nvPr/>
          </p:nvGrpSpPr>
          <p:grpSpPr>
            <a:xfrm>
              <a:off x="7191542" y="1"/>
              <a:ext cx="5000459" cy="1425992"/>
              <a:chOff x="7186272" y="0"/>
              <a:chExt cx="5005729" cy="1427495"/>
            </a:xfrm>
          </p:grpSpPr>
          <p:sp>
            <p:nvSpPr>
              <p:cNvPr id="1768" name="Google Shape;1768;p180"/>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69" name="Google Shape;1769;p180"/>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770" name="Google Shape;1770;p180"/>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71" name="Google Shape;1771;p180"/>
          <p:cNvSpPr txBox="1">
            <a:spLocks noGrp="1"/>
          </p:cNvSpPr>
          <p:nvPr>
            <p:ph type="body" idx="1"/>
          </p:nvPr>
        </p:nvSpPr>
        <p:spPr>
          <a:xfrm>
            <a:off x="609600" y="1681163"/>
            <a:ext cx="5387975"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772" name="Google Shape;1772;p180"/>
          <p:cNvSpPr txBox="1">
            <a:spLocks noGrp="1"/>
          </p:cNvSpPr>
          <p:nvPr>
            <p:ph type="body" idx="2"/>
          </p:nvPr>
        </p:nvSpPr>
        <p:spPr>
          <a:xfrm>
            <a:off x="609600" y="2505075"/>
            <a:ext cx="5387975"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73" name="Google Shape;1773;p180"/>
          <p:cNvSpPr txBox="1">
            <a:spLocks noGrp="1"/>
          </p:cNvSpPr>
          <p:nvPr>
            <p:ph type="body" idx="3"/>
          </p:nvPr>
        </p:nvSpPr>
        <p:spPr>
          <a:xfrm>
            <a:off x="6172200" y="1681163"/>
            <a:ext cx="5410200"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774" name="Google Shape;1774;p180"/>
          <p:cNvSpPr txBox="1">
            <a:spLocks noGrp="1"/>
          </p:cNvSpPr>
          <p:nvPr>
            <p:ph type="body" idx="4"/>
          </p:nvPr>
        </p:nvSpPr>
        <p:spPr>
          <a:xfrm>
            <a:off x="6172200" y="2505075"/>
            <a:ext cx="5410200" cy="3684588"/>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75" name="Google Shape;1775;p180"/>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776" name="Google Shape;1776;p180"/>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777" name="Google Shape;1777;p180"/>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9883311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B5EF7A9-934F-4AEF-9B1F-6C2A2A939180}" type="datetimeFigureOut">
              <a:rPr lang="en-US" smtClean="0"/>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ACA920-F5E0-407F-80F6-F6490A51C589}" type="slidenum">
              <a:rPr lang="en-US" smtClean="0"/>
              <a:t>‹#›</a:t>
            </a:fld>
            <a:endParaRPr lang="en-US"/>
          </a:p>
        </p:txBody>
      </p:sp>
    </p:spTree>
    <p:extLst>
      <p:ext uri="{BB962C8B-B14F-4D97-AF65-F5344CB8AC3E}">
        <p14:creationId xmlns:p14="http://schemas.microsoft.com/office/powerpoint/2010/main" val="3783658486"/>
      </p:ext>
    </p:extLst>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1778"/>
        <p:cNvGrpSpPr/>
        <p:nvPr/>
      </p:nvGrpSpPr>
      <p:grpSpPr>
        <a:xfrm>
          <a:off x="0" y="0"/>
          <a:ext cx="0" cy="0"/>
          <a:chOff x="0" y="0"/>
          <a:chExt cx="0" cy="0"/>
        </a:xfrm>
      </p:grpSpPr>
      <p:grpSp>
        <p:nvGrpSpPr>
          <p:cNvPr id="1779" name="Google Shape;1779;p181"/>
          <p:cNvGrpSpPr/>
          <p:nvPr/>
        </p:nvGrpSpPr>
        <p:grpSpPr>
          <a:xfrm>
            <a:off x="7191542" y="1"/>
            <a:ext cx="5000459" cy="1425992"/>
            <a:chOff x="7191542" y="1"/>
            <a:chExt cx="5000459" cy="1425992"/>
          </a:xfrm>
        </p:grpSpPr>
        <p:pic>
          <p:nvPicPr>
            <p:cNvPr id="1780" name="Google Shape;1780;p181"/>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781" name="Google Shape;1781;p181"/>
            <p:cNvGrpSpPr/>
            <p:nvPr/>
          </p:nvGrpSpPr>
          <p:grpSpPr>
            <a:xfrm>
              <a:off x="7191542" y="1"/>
              <a:ext cx="5000459" cy="1425992"/>
              <a:chOff x="7186272" y="0"/>
              <a:chExt cx="5005729" cy="1427495"/>
            </a:xfrm>
          </p:grpSpPr>
          <p:sp>
            <p:nvSpPr>
              <p:cNvPr id="1782" name="Google Shape;1782;p181"/>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83" name="Google Shape;1783;p181"/>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784" name="Google Shape;1784;p181"/>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85" name="Google Shape;1785;p181"/>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786" name="Google Shape;1786;p181"/>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787" name="Google Shape;1787;p181"/>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994721818"/>
      </p:ext>
    </p:extLst>
  </p:cSld>
  <p:clrMapOvr>
    <a:masterClrMapping/>
  </p:clrMapOvr>
</p:sldLayout>
</file>

<file path=ppt/slideLayouts/slideLayout781.xml><?xml version="1.0" encoding="utf-8"?>
<p:sldLayout xmlns:a="http://schemas.openxmlformats.org/drawingml/2006/main" xmlns:r="http://schemas.openxmlformats.org/officeDocument/2006/relationships" xmlns:p="http://schemas.openxmlformats.org/presentationml/2006/main" matchingName="End">
  <p:cSld name="1_End">
    <p:spTree>
      <p:nvGrpSpPr>
        <p:cNvPr id="1" name="Shape 1788"/>
        <p:cNvGrpSpPr/>
        <p:nvPr/>
      </p:nvGrpSpPr>
      <p:grpSpPr>
        <a:xfrm>
          <a:off x="0" y="0"/>
          <a:ext cx="0" cy="0"/>
          <a:chOff x="0" y="0"/>
          <a:chExt cx="0" cy="0"/>
        </a:xfrm>
      </p:grpSpPr>
      <p:grpSp>
        <p:nvGrpSpPr>
          <p:cNvPr id="1789" name="Google Shape;1789;p182"/>
          <p:cNvGrpSpPr/>
          <p:nvPr/>
        </p:nvGrpSpPr>
        <p:grpSpPr>
          <a:xfrm>
            <a:off x="0" y="0"/>
            <a:ext cx="12192000" cy="2148830"/>
            <a:chOff x="0" y="0"/>
            <a:chExt cx="12192000" cy="2148830"/>
          </a:xfrm>
        </p:grpSpPr>
        <p:sp>
          <p:nvSpPr>
            <p:cNvPr id="1790" name="Google Shape;1790;p182"/>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91" name="Google Shape;1791;p182"/>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792" name="Google Shape;1792;p182"/>
          <p:cNvSpPr/>
          <p:nvPr/>
        </p:nvSpPr>
        <p:spPr>
          <a:xfrm>
            <a:off x="902368" y="1517697"/>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93" name="Google Shape;1793;p182"/>
          <p:cNvSpPr txBox="1">
            <a:spLocks noGrp="1"/>
          </p:cNvSpPr>
          <p:nvPr>
            <p:ph type="body" idx="1"/>
          </p:nvPr>
        </p:nvSpPr>
        <p:spPr>
          <a:xfrm>
            <a:off x="1219201" y="3429000"/>
            <a:ext cx="5582652" cy="14135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94" name="Google Shape;1794;p182"/>
          <p:cNvSpPr txBox="1">
            <a:spLocks noGrp="1"/>
          </p:cNvSpPr>
          <p:nvPr>
            <p:ph type="ctrTitle"/>
          </p:nvPr>
        </p:nvSpPr>
        <p:spPr>
          <a:xfrm>
            <a:off x="1219200" y="1887490"/>
            <a:ext cx="5582652" cy="10782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795" name="Google Shape;1795;p182"/>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1796" name="Google Shape;1796;p182"/>
          <p:cNvSpPr>
            <a:spLocks noGrp="1"/>
          </p:cNvSpPr>
          <p:nvPr>
            <p:ph type="pic" idx="2"/>
          </p:nvPr>
        </p:nvSpPr>
        <p:spPr>
          <a:xfrm>
            <a:off x="7118684" y="233915"/>
            <a:ext cx="5073316" cy="5943600"/>
          </a:xfrm>
          <a:prstGeom prst="rect">
            <a:avLst/>
          </a:prstGeom>
          <a:noFill/>
          <a:ln>
            <a:noFill/>
          </a:ln>
        </p:spPr>
      </p:sp>
    </p:spTree>
    <p:extLst>
      <p:ext uri="{BB962C8B-B14F-4D97-AF65-F5344CB8AC3E}">
        <p14:creationId xmlns:p14="http://schemas.microsoft.com/office/powerpoint/2010/main" val="2656059225"/>
      </p:ext>
    </p:extLst>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1797"/>
        <p:cNvGrpSpPr/>
        <p:nvPr/>
      </p:nvGrpSpPr>
      <p:grpSpPr>
        <a:xfrm>
          <a:off x="0" y="0"/>
          <a:ext cx="0" cy="0"/>
          <a:chOff x="0" y="0"/>
          <a:chExt cx="0" cy="0"/>
        </a:xfrm>
      </p:grpSpPr>
      <p:sp>
        <p:nvSpPr>
          <p:cNvPr id="1798" name="Google Shape;1798;p183"/>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799" name="Google Shape;1799;p18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800" name="Google Shape;1800;p183"/>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801" name="Google Shape;1801;p183"/>
          <p:cNvGrpSpPr/>
          <p:nvPr/>
        </p:nvGrpSpPr>
        <p:grpSpPr>
          <a:xfrm>
            <a:off x="7191542" y="1"/>
            <a:ext cx="5000459" cy="1425992"/>
            <a:chOff x="7191542" y="1"/>
            <a:chExt cx="5000459" cy="1425992"/>
          </a:xfrm>
        </p:grpSpPr>
        <p:pic>
          <p:nvPicPr>
            <p:cNvPr id="1802" name="Google Shape;1802;p18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803" name="Google Shape;1803;p183"/>
            <p:cNvGrpSpPr/>
            <p:nvPr/>
          </p:nvGrpSpPr>
          <p:grpSpPr>
            <a:xfrm>
              <a:off x="7191542" y="1"/>
              <a:ext cx="5000459" cy="1425992"/>
              <a:chOff x="7186272" y="0"/>
              <a:chExt cx="5005729" cy="1427495"/>
            </a:xfrm>
          </p:grpSpPr>
          <p:sp>
            <p:nvSpPr>
              <p:cNvPr id="1804" name="Google Shape;1804;p18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05" name="Google Shape;1805;p18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extLst>
      <p:ext uri="{BB962C8B-B14F-4D97-AF65-F5344CB8AC3E}">
        <p14:creationId xmlns:p14="http://schemas.microsoft.com/office/powerpoint/2010/main" val="931708854"/>
      </p:ext>
    </p:extLst>
  </p:cSld>
  <p:clrMapOvr>
    <a:masterClrMapping/>
  </p:clrMapOvr>
</p:sldLayout>
</file>

<file path=ppt/slideLayouts/slideLayout783.xml><?xml version="1.0" encoding="utf-8"?>
<p:sldLayout xmlns:a="http://schemas.openxmlformats.org/drawingml/2006/main" xmlns:r="http://schemas.openxmlformats.org/officeDocument/2006/relationships" xmlns:p="http://schemas.openxmlformats.org/presentationml/2006/main" matchingName="4_Quotation">
  <p:cSld name="5_Quotation">
    <p:spTree>
      <p:nvGrpSpPr>
        <p:cNvPr id="1" name="Shape 1806"/>
        <p:cNvGrpSpPr/>
        <p:nvPr/>
      </p:nvGrpSpPr>
      <p:grpSpPr>
        <a:xfrm>
          <a:off x="0" y="0"/>
          <a:ext cx="0" cy="0"/>
          <a:chOff x="0" y="0"/>
          <a:chExt cx="0" cy="0"/>
        </a:xfrm>
      </p:grpSpPr>
      <p:sp>
        <p:nvSpPr>
          <p:cNvPr id="1807" name="Google Shape;1807;p184"/>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08" name="Google Shape;1808;p184"/>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09" name="Google Shape;1809;p184"/>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10" name="Google Shape;1810;p184"/>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811" name="Google Shape;1811;p184"/>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812" name="Google Shape;1812;p184"/>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813" name="Google Shape;1813;p184"/>
          <p:cNvGrpSpPr/>
          <p:nvPr/>
        </p:nvGrpSpPr>
        <p:grpSpPr>
          <a:xfrm>
            <a:off x="7191542" y="1"/>
            <a:ext cx="5000459" cy="1425992"/>
            <a:chOff x="7191542" y="1"/>
            <a:chExt cx="5000459" cy="1425992"/>
          </a:xfrm>
        </p:grpSpPr>
        <p:pic>
          <p:nvPicPr>
            <p:cNvPr id="1814" name="Google Shape;1814;p184"/>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815" name="Google Shape;1815;p184"/>
            <p:cNvGrpSpPr/>
            <p:nvPr/>
          </p:nvGrpSpPr>
          <p:grpSpPr>
            <a:xfrm>
              <a:off x="7191542" y="1"/>
              <a:ext cx="5000459" cy="1425992"/>
              <a:chOff x="7186272" y="0"/>
              <a:chExt cx="5005729" cy="1427495"/>
            </a:xfrm>
          </p:grpSpPr>
          <p:sp>
            <p:nvSpPr>
              <p:cNvPr id="1816" name="Google Shape;1816;p184"/>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17" name="Google Shape;1817;p184"/>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1818" name="Google Shape;1818;p184"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940109116"/>
      </p:ext>
    </p:extLst>
  </p:cSld>
  <p:clrMapOvr>
    <a:masterClrMapping/>
  </p:clrMapOvr>
</p:sldLayout>
</file>

<file path=ppt/slideLayouts/slideLayout784.xml><?xml version="1.0" encoding="utf-8"?>
<p:sldLayout xmlns:a="http://schemas.openxmlformats.org/drawingml/2006/main" xmlns:r="http://schemas.openxmlformats.org/officeDocument/2006/relationships" xmlns:p="http://schemas.openxmlformats.org/presentationml/2006/main" matchingName="Cover B">
  <p:cSld name="1_Cover B">
    <p:spTree>
      <p:nvGrpSpPr>
        <p:cNvPr id="1" name="Shape 1819"/>
        <p:cNvGrpSpPr/>
        <p:nvPr/>
      </p:nvGrpSpPr>
      <p:grpSpPr>
        <a:xfrm>
          <a:off x="0" y="0"/>
          <a:ext cx="0" cy="0"/>
          <a:chOff x="0" y="0"/>
          <a:chExt cx="0" cy="0"/>
        </a:xfrm>
      </p:grpSpPr>
      <p:sp>
        <p:nvSpPr>
          <p:cNvPr id="1820" name="Google Shape;1820;p185"/>
          <p:cNvSpPr txBox="1">
            <a:spLocks noGrp="1"/>
          </p:cNvSpPr>
          <p:nvPr>
            <p:ph type="ctrTitle"/>
          </p:nvPr>
        </p:nvSpPr>
        <p:spPr>
          <a:xfrm>
            <a:off x="513348" y="2633534"/>
            <a:ext cx="5194433" cy="23876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21" name="Google Shape;1821;p185"/>
          <p:cNvSpPr txBox="1">
            <a:spLocks noGrp="1"/>
          </p:cNvSpPr>
          <p:nvPr>
            <p:ph type="subTitle" idx="1"/>
          </p:nvPr>
        </p:nvSpPr>
        <p:spPr>
          <a:xfrm>
            <a:off x="513348" y="5400325"/>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1822" name="Google Shape;1822;p185"/>
          <p:cNvGrpSpPr/>
          <p:nvPr/>
        </p:nvGrpSpPr>
        <p:grpSpPr>
          <a:xfrm flipH="1">
            <a:off x="-1" y="1"/>
            <a:ext cx="6418725" cy="1509822"/>
            <a:chOff x="7522541" y="1"/>
            <a:chExt cx="4669459" cy="1098357"/>
          </a:xfrm>
        </p:grpSpPr>
        <p:sp>
          <p:nvSpPr>
            <p:cNvPr id="1823" name="Google Shape;1823;p185"/>
            <p:cNvSpPr/>
            <p:nvPr/>
          </p:nvSpPr>
          <p:spPr>
            <a:xfrm>
              <a:off x="7522541" y="1"/>
              <a:ext cx="4669459" cy="1098357"/>
            </a:xfrm>
            <a:custGeom>
              <a:avLst/>
              <a:gdLst/>
              <a:ahLst/>
              <a:cxnLst/>
              <a:rect l="l" t="t" r="r" b="b"/>
              <a:pathLst>
                <a:path w="4669459" h="1098357" extrusionOk="0">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a:gsLst>
                <a:gs pos="0">
                  <a:srgbClr val="EF4114"/>
                </a:gs>
                <a:gs pos="4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24" name="Google Shape;1824;p185"/>
            <p:cNvSpPr/>
            <p:nvPr/>
          </p:nvSpPr>
          <p:spPr>
            <a:xfrm>
              <a:off x="7649481" y="1"/>
              <a:ext cx="4542519" cy="983565"/>
            </a:xfrm>
            <a:custGeom>
              <a:avLst/>
              <a:gdLst/>
              <a:ahLst/>
              <a:cxnLst/>
              <a:rect l="l" t="t" r="r" b="b"/>
              <a:pathLst>
                <a:path w="4542519" h="983565" extrusionOk="0">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pic>
        <p:nvPicPr>
          <p:cNvPr id="1825" name="Google Shape;1825;p185"/>
          <p:cNvPicPr preferRelativeResize="0"/>
          <p:nvPr/>
        </p:nvPicPr>
        <p:blipFill rotWithShape="1">
          <a:blip r:embed="rId2">
            <a:alphaModFix/>
          </a:blip>
          <a:srcRect/>
          <a:stretch/>
        </p:blipFill>
        <p:spPr>
          <a:xfrm>
            <a:off x="513348" y="136525"/>
            <a:ext cx="1945206" cy="879974"/>
          </a:xfrm>
          <a:prstGeom prst="rect">
            <a:avLst/>
          </a:prstGeom>
          <a:noFill/>
          <a:ln>
            <a:noFill/>
          </a:ln>
        </p:spPr>
      </p:pic>
    </p:spTree>
    <p:extLst>
      <p:ext uri="{BB962C8B-B14F-4D97-AF65-F5344CB8AC3E}">
        <p14:creationId xmlns:p14="http://schemas.microsoft.com/office/powerpoint/2010/main" val="3884191137"/>
      </p:ext>
    </p:extLst>
  </p:cSld>
  <p:clrMapOvr>
    <a:masterClrMapping/>
  </p:clrMapOvr>
</p:sldLayout>
</file>

<file path=ppt/slideLayouts/slideLayout785.xml><?xml version="1.0" encoding="utf-8"?>
<p:sldLayout xmlns:a="http://schemas.openxmlformats.org/drawingml/2006/main" xmlns:r="http://schemas.openxmlformats.org/officeDocument/2006/relationships" xmlns:p="http://schemas.openxmlformats.org/presentationml/2006/main" matchingName="Cover">
  <p:cSld name="1_Cover">
    <p:spTree>
      <p:nvGrpSpPr>
        <p:cNvPr id="1" name="Shape 1826"/>
        <p:cNvGrpSpPr/>
        <p:nvPr/>
      </p:nvGrpSpPr>
      <p:grpSpPr>
        <a:xfrm>
          <a:off x="0" y="0"/>
          <a:ext cx="0" cy="0"/>
          <a:chOff x="0" y="0"/>
          <a:chExt cx="0" cy="0"/>
        </a:xfrm>
      </p:grpSpPr>
      <p:sp>
        <p:nvSpPr>
          <p:cNvPr id="1827" name="Google Shape;1827;p186"/>
          <p:cNvSpPr/>
          <p:nvPr/>
        </p:nvSpPr>
        <p:spPr>
          <a:xfrm>
            <a:off x="902368" y="1294413"/>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28" name="Google Shape;1828;p186"/>
          <p:cNvSpPr txBox="1">
            <a:spLocks noGrp="1"/>
          </p:cNvSpPr>
          <p:nvPr>
            <p:ph type="ctrTitle"/>
          </p:nvPr>
        </p:nvSpPr>
        <p:spPr>
          <a:xfrm>
            <a:off x="1413310" y="1561331"/>
            <a:ext cx="5194433" cy="18263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29" name="Google Shape;1829;p186"/>
          <p:cNvSpPr txBox="1">
            <a:spLocks noGrp="1"/>
          </p:cNvSpPr>
          <p:nvPr>
            <p:ph type="subTitle" idx="1"/>
          </p:nvPr>
        </p:nvSpPr>
        <p:spPr>
          <a:xfrm>
            <a:off x="1413310" y="3766862"/>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30" name="Google Shape;1830;p186"/>
          <p:cNvSpPr>
            <a:spLocks noGrp="1"/>
          </p:cNvSpPr>
          <p:nvPr>
            <p:ph type="pic" idx="2"/>
          </p:nvPr>
        </p:nvSpPr>
        <p:spPr>
          <a:xfrm>
            <a:off x="7118684" y="233915"/>
            <a:ext cx="5073316" cy="5943600"/>
          </a:xfrm>
          <a:prstGeom prst="rect">
            <a:avLst/>
          </a:prstGeom>
          <a:noFill/>
          <a:ln>
            <a:noFill/>
          </a:ln>
        </p:spPr>
      </p:sp>
      <p:grpSp>
        <p:nvGrpSpPr>
          <p:cNvPr id="1831" name="Google Shape;1831;p186"/>
          <p:cNvGrpSpPr/>
          <p:nvPr/>
        </p:nvGrpSpPr>
        <p:grpSpPr>
          <a:xfrm>
            <a:off x="0" y="5020348"/>
            <a:ext cx="12192000" cy="1837653"/>
            <a:chOff x="0" y="5020348"/>
            <a:chExt cx="12192000" cy="1837653"/>
          </a:xfrm>
        </p:grpSpPr>
        <p:sp>
          <p:nvSpPr>
            <p:cNvPr id="1832" name="Google Shape;1832;p186"/>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33" name="Google Shape;1833;p186"/>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834" name="Google Shape;1834;p186"/>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extLst>
      <p:ext uri="{BB962C8B-B14F-4D97-AF65-F5344CB8AC3E}">
        <p14:creationId xmlns:p14="http://schemas.microsoft.com/office/powerpoint/2010/main" val="2209937717"/>
      </p:ext>
    </p:extLst>
  </p:cSld>
  <p:clrMapOvr>
    <a:masterClrMapping/>
  </p:clrMapOvr>
</p:sldLayout>
</file>

<file path=ppt/slideLayouts/slideLayout786.xml><?xml version="1.0" encoding="utf-8"?>
<p:sldLayout xmlns:a="http://schemas.openxmlformats.org/drawingml/2006/main" xmlns:r="http://schemas.openxmlformats.org/officeDocument/2006/relationships" xmlns:p="http://schemas.openxmlformats.org/presentationml/2006/main" matchingName="Divider">
  <p:cSld name="1_Divider">
    <p:bg>
      <p:bgPr>
        <a:solidFill>
          <a:schemeClr val="lt2"/>
        </a:solidFill>
        <a:effectLst/>
      </p:bgPr>
    </p:bg>
    <p:spTree>
      <p:nvGrpSpPr>
        <p:cNvPr id="1" name="Shape 1835"/>
        <p:cNvGrpSpPr/>
        <p:nvPr/>
      </p:nvGrpSpPr>
      <p:grpSpPr>
        <a:xfrm>
          <a:off x="0" y="0"/>
          <a:ext cx="0" cy="0"/>
          <a:chOff x="0" y="0"/>
          <a:chExt cx="0" cy="0"/>
        </a:xfrm>
      </p:grpSpPr>
      <p:grpSp>
        <p:nvGrpSpPr>
          <p:cNvPr id="1836" name="Google Shape;1836;p187"/>
          <p:cNvGrpSpPr/>
          <p:nvPr/>
        </p:nvGrpSpPr>
        <p:grpSpPr>
          <a:xfrm>
            <a:off x="0" y="5020347"/>
            <a:ext cx="12192000" cy="1837653"/>
            <a:chOff x="0" y="5020347"/>
            <a:chExt cx="12192000" cy="1837653"/>
          </a:xfrm>
        </p:grpSpPr>
        <p:sp>
          <p:nvSpPr>
            <p:cNvPr id="1837" name="Google Shape;1837;p187"/>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38" name="Google Shape;1838;p187"/>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39" name="Google Shape;1839;p187"/>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840" name="Google Shape;1840;p187"/>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1841" name="Google Shape;1841;p187"/>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42" name="Google Shape;1842;p187"/>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2367295916"/>
      </p:ext>
    </p:extLst>
  </p:cSld>
  <p:clrMapOvr>
    <a:masterClrMapping/>
  </p:clrMapOvr>
</p:sldLayout>
</file>

<file path=ppt/slideLayouts/slideLayout787.xml><?xml version="1.0" encoding="utf-8"?>
<p:sldLayout xmlns:a="http://schemas.openxmlformats.org/drawingml/2006/main" xmlns:r="http://schemas.openxmlformats.org/officeDocument/2006/relationships" xmlns:p="http://schemas.openxmlformats.org/presentationml/2006/main" matchingName="Photo Slide">
  <p:cSld name="1_Photo Slide">
    <p:spTree>
      <p:nvGrpSpPr>
        <p:cNvPr id="1" name="Shape 1843"/>
        <p:cNvGrpSpPr/>
        <p:nvPr/>
      </p:nvGrpSpPr>
      <p:grpSpPr>
        <a:xfrm>
          <a:off x="0" y="0"/>
          <a:ext cx="0" cy="0"/>
          <a:chOff x="0" y="0"/>
          <a:chExt cx="0" cy="0"/>
        </a:xfrm>
      </p:grpSpPr>
      <p:sp>
        <p:nvSpPr>
          <p:cNvPr id="1844" name="Google Shape;1844;p188"/>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845" name="Google Shape;1845;p188"/>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1846" name="Google Shape;1846;p188"/>
          <p:cNvGrpSpPr/>
          <p:nvPr/>
        </p:nvGrpSpPr>
        <p:grpSpPr>
          <a:xfrm>
            <a:off x="0" y="5379426"/>
            <a:ext cx="2807368" cy="753891"/>
            <a:chOff x="0" y="5379426"/>
            <a:chExt cx="2807368" cy="753891"/>
          </a:xfrm>
        </p:grpSpPr>
        <p:sp>
          <p:nvSpPr>
            <p:cNvPr id="1847" name="Google Shape;1847;p188"/>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48" name="Google Shape;1848;p188"/>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849" name="Google Shape;1849;p188"/>
          <p:cNvSpPr>
            <a:spLocks noGrp="1"/>
          </p:cNvSpPr>
          <p:nvPr>
            <p:ph type="pic" idx="2"/>
          </p:nvPr>
        </p:nvSpPr>
        <p:spPr>
          <a:xfrm>
            <a:off x="2807368" y="457202"/>
            <a:ext cx="8915400" cy="5943598"/>
          </a:xfrm>
          <a:prstGeom prst="rect">
            <a:avLst/>
          </a:prstGeom>
          <a:noFill/>
          <a:ln>
            <a:noFill/>
          </a:ln>
        </p:spPr>
      </p:sp>
      <p:pic>
        <p:nvPicPr>
          <p:cNvPr id="1850" name="Google Shape;1850;p188"/>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extLst>
      <p:ext uri="{BB962C8B-B14F-4D97-AF65-F5344CB8AC3E}">
        <p14:creationId xmlns:p14="http://schemas.microsoft.com/office/powerpoint/2010/main" val="138931816"/>
      </p:ext>
    </p:extLst>
  </p:cSld>
  <p:clrMapOvr>
    <a:masterClrMapping/>
  </p:clrMapOvr>
</p:sldLayout>
</file>

<file path=ppt/slideLayouts/slideLayout788.xml><?xml version="1.0" encoding="utf-8"?>
<p:sldLayout xmlns:a="http://schemas.openxmlformats.org/drawingml/2006/main" xmlns:r="http://schemas.openxmlformats.org/officeDocument/2006/relationships" xmlns:p="http://schemas.openxmlformats.org/presentationml/2006/main" matchingName="Quotation">
  <p:cSld name="1_Quotation">
    <p:spTree>
      <p:nvGrpSpPr>
        <p:cNvPr id="1" name="Shape 1851"/>
        <p:cNvGrpSpPr/>
        <p:nvPr/>
      </p:nvGrpSpPr>
      <p:grpSpPr>
        <a:xfrm>
          <a:off x="0" y="0"/>
          <a:ext cx="0" cy="0"/>
          <a:chOff x="0" y="0"/>
          <a:chExt cx="0" cy="0"/>
        </a:xfrm>
      </p:grpSpPr>
      <p:sp>
        <p:nvSpPr>
          <p:cNvPr id="1852" name="Google Shape;1852;p189"/>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53" name="Google Shape;1853;p189"/>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54" name="Google Shape;1854;p189"/>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55" name="Google Shape;1855;p189"/>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856" name="Google Shape;1856;p189"/>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857" name="Google Shape;1857;p189"/>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858" name="Google Shape;1858;p189"/>
          <p:cNvGrpSpPr/>
          <p:nvPr/>
        </p:nvGrpSpPr>
        <p:grpSpPr>
          <a:xfrm>
            <a:off x="7191542" y="1"/>
            <a:ext cx="5000459" cy="1425992"/>
            <a:chOff x="7191542" y="1"/>
            <a:chExt cx="5000459" cy="1425992"/>
          </a:xfrm>
        </p:grpSpPr>
        <p:pic>
          <p:nvPicPr>
            <p:cNvPr id="1859" name="Google Shape;1859;p189"/>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860" name="Google Shape;1860;p189"/>
            <p:cNvGrpSpPr/>
            <p:nvPr/>
          </p:nvGrpSpPr>
          <p:grpSpPr>
            <a:xfrm>
              <a:off x="7191542" y="1"/>
              <a:ext cx="5000459" cy="1425992"/>
              <a:chOff x="7186272" y="0"/>
              <a:chExt cx="5005729" cy="1427495"/>
            </a:xfrm>
          </p:grpSpPr>
          <p:sp>
            <p:nvSpPr>
              <p:cNvPr id="1861" name="Google Shape;1861;p189"/>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62" name="Google Shape;1862;p189"/>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1863" name="Google Shape;1863;p189"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719871311"/>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matchingName="Quotation">
  <p:cSld name="1_Quotation">
    <p:spTree>
      <p:nvGrpSpPr>
        <p:cNvPr id="1" name="Shape 1864"/>
        <p:cNvGrpSpPr/>
        <p:nvPr/>
      </p:nvGrpSpPr>
      <p:grpSpPr>
        <a:xfrm>
          <a:off x="0" y="0"/>
          <a:ext cx="0" cy="0"/>
          <a:chOff x="0" y="0"/>
          <a:chExt cx="0" cy="0"/>
        </a:xfrm>
      </p:grpSpPr>
      <p:sp>
        <p:nvSpPr>
          <p:cNvPr id="1865" name="Google Shape;1865;p190"/>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66" name="Google Shape;1866;p190"/>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67" name="Google Shape;1867;p190"/>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68" name="Google Shape;1868;p190"/>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869" name="Google Shape;1869;p190"/>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870" name="Google Shape;1870;p190"/>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871" name="Google Shape;1871;p190"/>
          <p:cNvGrpSpPr/>
          <p:nvPr/>
        </p:nvGrpSpPr>
        <p:grpSpPr>
          <a:xfrm>
            <a:off x="7191542" y="1"/>
            <a:ext cx="5000459" cy="1425992"/>
            <a:chOff x="7191542" y="1"/>
            <a:chExt cx="5000459" cy="1425992"/>
          </a:xfrm>
        </p:grpSpPr>
        <p:pic>
          <p:nvPicPr>
            <p:cNvPr id="1872" name="Google Shape;1872;p190"/>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873" name="Google Shape;1873;p190"/>
            <p:cNvGrpSpPr/>
            <p:nvPr/>
          </p:nvGrpSpPr>
          <p:grpSpPr>
            <a:xfrm>
              <a:off x="7191542" y="1"/>
              <a:ext cx="5000459" cy="1425992"/>
              <a:chOff x="7186272" y="0"/>
              <a:chExt cx="5005729" cy="1427495"/>
            </a:xfrm>
          </p:grpSpPr>
          <p:sp>
            <p:nvSpPr>
              <p:cNvPr id="1874" name="Google Shape;1874;p190"/>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75" name="Google Shape;1875;p190"/>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1876" name="Google Shape;1876;p190"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37317965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1629644005"/>
      </p:ext>
    </p:extLst>
  </p:cSld>
  <p:clrMapOvr>
    <a:masterClrMapping/>
  </p:clrMapOvr>
</p:sldLayout>
</file>

<file path=ppt/slideLayouts/slideLayout790.xml><?xml version="1.0" encoding="utf-8"?>
<p:sldLayout xmlns:a="http://schemas.openxmlformats.org/drawingml/2006/main" xmlns:r="http://schemas.openxmlformats.org/officeDocument/2006/relationships" xmlns:p="http://schemas.openxmlformats.org/presentationml/2006/main" matchingName="Title and Content">
  <p:cSld name="2_Title and Content">
    <p:spTree>
      <p:nvGrpSpPr>
        <p:cNvPr id="1" name="Shape 1877"/>
        <p:cNvGrpSpPr/>
        <p:nvPr/>
      </p:nvGrpSpPr>
      <p:grpSpPr>
        <a:xfrm>
          <a:off x="0" y="0"/>
          <a:ext cx="0" cy="0"/>
          <a:chOff x="0" y="0"/>
          <a:chExt cx="0" cy="0"/>
        </a:xfrm>
      </p:grpSpPr>
      <p:grpSp>
        <p:nvGrpSpPr>
          <p:cNvPr id="1878" name="Google Shape;1878;p191"/>
          <p:cNvGrpSpPr/>
          <p:nvPr/>
        </p:nvGrpSpPr>
        <p:grpSpPr>
          <a:xfrm>
            <a:off x="7191542" y="1"/>
            <a:ext cx="5000459" cy="1425992"/>
            <a:chOff x="7191542" y="1"/>
            <a:chExt cx="5000459" cy="1425992"/>
          </a:xfrm>
        </p:grpSpPr>
        <p:pic>
          <p:nvPicPr>
            <p:cNvPr id="1879" name="Google Shape;1879;p191"/>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880" name="Google Shape;1880;p191"/>
            <p:cNvGrpSpPr/>
            <p:nvPr/>
          </p:nvGrpSpPr>
          <p:grpSpPr>
            <a:xfrm>
              <a:off x="7191542" y="1"/>
              <a:ext cx="5000459" cy="1425992"/>
              <a:chOff x="7186272" y="0"/>
              <a:chExt cx="5005729" cy="1427495"/>
            </a:xfrm>
          </p:grpSpPr>
          <p:sp>
            <p:nvSpPr>
              <p:cNvPr id="1881" name="Google Shape;1881;p191"/>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82" name="Google Shape;1882;p191"/>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883" name="Google Shape;1883;p191"/>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84" name="Google Shape;1884;p191"/>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85" name="Google Shape;1885;p191"/>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886" name="Google Shape;1886;p191"/>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887" name="Google Shape;1887;p191"/>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565197075"/>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1888"/>
        <p:cNvGrpSpPr/>
        <p:nvPr/>
      </p:nvGrpSpPr>
      <p:grpSpPr>
        <a:xfrm>
          <a:off x="0" y="0"/>
          <a:ext cx="0" cy="0"/>
          <a:chOff x="0" y="0"/>
          <a:chExt cx="0" cy="0"/>
        </a:xfrm>
      </p:grpSpPr>
      <p:sp>
        <p:nvSpPr>
          <p:cNvPr id="1889" name="Google Shape;1889;p192"/>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90" name="Google Shape;1890;p192"/>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891" name="Google Shape;1891;p192"/>
          <p:cNvGrpSpPr/>
          <p:nvPr/>
        </p:nvGrpSpPr>
        <p:grpSpPr>
          <a:xfrm>
            <a:off x="7191542" y="1"/>
            <a:ext cx="5000459" cy="1425992"/>
            <a:chOff x="7191542" y="1"/>
            <a:chExt cx="5000459" cy="1425992"/>
          </a:xfrm>
        </p:grpSpPr>
        <p:pic>
          <p:nvPicPr>
            <p:cNvPr id="1892" name="Google Shape;1892;p192"/>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893" name="Google Shape;1893;p192"/>
            <p:cNvGrpSpPr/>
            <p:nvPr/>
          </p:nvGrpSpPr>
          <p:grpSpPr>
            <a:xfrm>
              <a:off x="7191542" y="1"/>
              <a:ext cx="5000459" cy="1425992"/>
              <a:chOff x="7186272" y="0"/>
              <a:chExt cx="5005729" cy="1427495"/>
            </a:xfrm>
          </p:grpSpPr>
          <p:sp>
            <p:nvSpPr>
              <p:cNvPr id="1894" name="Google Shape;1894;p192"/>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95" name="Google Shape;1895;p192"/>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896" name="Google Shape;1896;p192"/>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97" name="Google Shape;1897;p192"/>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898" name="Google Shape;1898;p192"/>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899" name="Google Shape;1899;p192"/>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523260873"/>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matchingName="Comparison">
  <p:cSld name="1_Comparison">
    <p:spTree>
      <p:nvGrpSpPr>
        <p:cNvPr id="1" name="Shape 1900"/>
        <p:cNvGrpSpPr/>
        <p:nvPr/>
      </p:nvGrpSpPr>
      <p:grpSpPr>
        <a:xfrm>
          <a:off x="0" y="0"/>
          <a:ext cx="0" cy="0"/>
          <a:chOff x="0" y="0"/>
          <a:chExt cx="0" cy="0"/>
        </a:xfrm>
      </p:grpSpPr>
      <p:grpSp>
        <p:nvGrpSpPr>
          <p:cNvPr id="1901" name="Google Shape;1901;p193"/>
          <p:cNvGrpSpPr/>
          <p:nvPr/>
        </p:nvGrpSpPr>
        <p:grpSpPr>
          <a:xfrm>
            <a:off x="7191542" y="1"/>
            <a:ext cx="5000459" cy="1425992"/>
            <a:chOff x="7191542" y="1"/>
            <a:chExt cx="5000459" cy="1425992"/>
          </a:xfrm>
        </p:grpSpPr>
        <p:pic>
          <p:nvPicPr>
            <p:cNvPr id="1902" name="Google Shape;1902;p19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903" name="Google Shape;1903;p193"/>
            <p:cNvGrpSpPr/>
            <p:nvPr/>
          </p:nvGrpSpPr>
          <p:grpSpPr>
            <a:xfrm>
              <a:off x="7191542" y="1"/>
              <a:ext cx="5000459" cy="1425992"/>
              <a:chOff x="7186272" y="0"/>
              <a:chExt cx="5005729" cy="1427495"/>
            </a:xfrm>
          </p:grpSpPr>
          <p:sp>
            <p:nvSpPr>
              <p:cNvPr id="1904" name="Google Shape;1904;p19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05" name="Google Shape;1905;p19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906" name="Google Shape;1906;p193"/>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07" name="Google Shape;1907;p193"/>
          <p:cNvSpPr txBox="1">
            <a:spLocks noGrp="1"/>
          </p:cNvSpPr>
          <p:nvPr>
            <p:ph type="body" idx="1"/>
          </p:nvPr>
        </p:nvSpPr>
        <p:spPr>
          <a:xfrm>
            <a:off x="609600" y="1681163"/>
            <a:ext cx="5387975"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908" name="Google Shape;1908;p193"/>
          <p:cNvSpPr txBox="1">
            <a:spLocks noGrp="1"/>
          </p:cNvSpPr>
          <p:nvPr>
            <p:ph type="body" idx="2"/>
          </p:nvPr>
        </p:nvSpPr>
        <p:spPr>
          <a:xfrm>
            <a:off x="609600" y="2505075"/>
            <a:ext cx="5387975"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9" name="Google Shape;1909;p193"/>
          <p:cNvSpPr txBox="1">
            <a:spLocks noGrp="1"/>
          </p:cNvSpPr>
          <p:nvPr>
            <p:ph type="body" idx="3"/>
          </p:nvPr>
        </p:nvSpPr>
        <p:spPr>
          <a:xfrm>
            <a:off x="6172200" y="1681163"/>
            <a:ext cx="5410200"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910" name="Google Shape;1910;p193"/>
          <p:cNvSpPr txBox="1">
            <a:spLocks noGrp="1"/>
          </p:cNvSpPr>
          <p:nvPr>
            <p:ph type="body" idx="4"/>
          </p:nvPr>
        </p:nvSpPr>
        <p:spPr>
          <a:xfrm>
            <a:off x="6172200" y="2505075"/>
            <a:ext cx="5410200" cy="3684588"/>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11" name="Google Shape;1911;p193"/>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912" name="Google Shape;1912;p19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913" name="Google Shape;1913;p193"/>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08439097"/>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1914"/>
        <p:cNvGrpSpPr/>
        <p:nvPr/>
      </p:nvGrpSpPr>
      <p:grpSpPr>
        <a:xfrm>
          <a:off x="0" y="0"/>
          <a:ext cx="0" cy="0"/>
          <a:chOff x="0" y="0"/>
          <a:chExt cx="0" cy="0"/>
        </a:xfrm>
      </p:grpSpPr>
      <p:grpSp>
        <p:nvGrpSpPr>
          <p:cNvPr id="1915" name="Google Shape;1915;p194"/>
          <p:cNvGrpSpPr/>
          <p:nvPr/>
        </p:nvGrpSpPr>
        <p:grpSpPr>
          <a:xfrm>
            <a:off x="7191542" y="1"/>
            <a:ext cx="5000459" cy="1425992"/>
            <a:chOff x="7191542" y="1"/>
            <a:chExt cx="5000459" cy="1425992"/>
          </a:xfrm>
        </p:grpSpPr>
        <p:pic>
          <p:nvPicPr>
            <p:cNvPr id="1916" name="Google Shape;1916;p194"/>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917" name="Google Shape;1917;p194"/>
            <p:cNvGrpSpPr/>
            <p:nvPr/>
          </p:nvGrpSpPr>
          <p:grpSpPr>
            <a:xfrm>
              <a:off x="7191542" y="1"/>
              <a:ext cx="5000459" cy="1425992"/>
              <a:chOff x="7186272" y="0"/>
              <a:chExt cx="5005729" cy="1427495"/>
            </a:xfrm>
          </p:grpSpPr>
          <p:sp>
            <p:nvSpPr>
              <p:cNvPr id="1918" name="Google Shape;1918;p194"/>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19" name="Google Shape;1919;p194"/>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920" name="Google Shape;1920;p194"/>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21" name="Google Shape;1921;p194"/>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922" name="Google Shape;1922;p194"/>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923" name="Google Shape;1923;p194"/>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066264049"/>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matchingName="End">
  <p:cSld name="1_End">
    <p:spTree>
      <p:nvGrpSpPr>
        <p:cNvPr id="1" name="Shape 1924"/>
        <p:cNvGrpSpPr/>
        <p:nvPr/>
      </p:nvGrpSpPr>
      <p:grpSpPr>
        <a:xfrm>
          <a:off x="0" y="0"/>
          <a:ext cx="0" cy="0"/>
          <a:chOff x="0" y="0"/>
          <a:chExt cx="0" cy="0"/>
        </a:xfrm>
      </p:grpSpPr>
      <p:grpSp>
        <p:nvGrpSpPr>
          <p:cNvPr id="1925" name="Google Shape;1925;p195"/>
          <p:cNvGrpSpPr/>
          <p:nvPr/>
        </p:nvGrpSpPr>
        <p:grpSpPr>
          <a:xfrm>
            <a:off x="0" y="0"/>
            <a:ext cx="12192000" cy="2148830"/>
            <a:chOff x="0" y="0"/>
            <a:chExt cx="12192000" cy="2148830"/>
          </a:xfrm>
        </p:grpSpPr>
        <p:sp>
          <p:nvSpPr>
            <p:cNvPr id="1926" name="Google Shape;1926;p195"/>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27" name="Google Shape;1927;p195"/>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928" name="Google Shape;1928;p195"/>
          <p:cNvSpPr/>
          <p:nvPr/>
        </p:nvSpPr>
        <p:spPr>
          <a:xfrm>
            <a:off x="902368" y="1517697"/>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29" name="Google Shape;1929;p195"/>
          <p:cNvSpPr txBox="1">
            <a:spLocks noGrp="1"/>
          </p:cNvSpPr>
          <p:nvPr>
            <p:ph type="body" idx="1"/>
          </p:nvPr>
        </p:nvSpPr>
        <p:spPr>
          <a:xfrm>
            <a:off x="1219201" y="3429000"/>
            <a:ext cx="5582652" cy="14135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30" name="Google Shape;1930;p195"/>
          <p:cNvSpPr txBox="1">
            <a:spLocks noGrp="1"/>
          </p:cNvSpPr>
          <p:nvPr>
            <p:ph type="ctrTitle"/>
          </p:nvPr>
        </p:nvSpPr>
        <p:spPr>
          <a:xfrm>
            <a:off x="1219200" y="1887490"/>
            <a:ext cx="5582652" cy="10782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931" name="Google Shape;1931;p195"/>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1932" name="Google Shape;1932;p195"/>
          <p:cNvSpPr>
            <a:spLocks noGrp="1"/>
          </p:cNvSpPr>
          <p:nvPr>
            <p:ph type="pic" idx="2"/>
          </p:nvPr>
        </p:nvSpPr>
        <p:spPr>
          <a:xfrm>
            <a:off x="7118684" y="233915"/>
            <a:ext cx="5073316" cy="5943600"/>
          </a:xfrm>
          <a:prstGeom prst="rect">
            <a:avLst/>
          </a:prstGeom>
          <a:noFill/>
          <a:ln>
            <a:noFill/>
          </a:ln>
        </p:spPr>
      </p:sp>
    </p:spTree>
    <p:extLst>
      <p:ext uri="{BB962C8B-B14F-4D97-AF65-F5344CB8AC3E}">
        <p14:creationId xmlns:p14="http://schemas.microsoft.com/office/powerpoint/2010/main" val="2607689969"/>
      </p:ext>
    </p:extLst>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1933"/>
        <p:cNvGrpSpPr/>
        <p:nvPr/>
      </p:nvGrpSpPr>
      <p:grpSpPr>
        <a:xfrm>
          <a:off x="0" y="0"/>
          <a:ext cx="0" cy="0"/>
          <a:chOff x="0" y="0"/>
          <a:chExt cx="0" cy="0"/>
        </a:xfrm>
      </p:grpSpPr>
      <p:sp>
        <p:nvSpPr>
          <p:cNvPr id="1934" name="Google Shape;1934;p196"/>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935" name="Google Shape;1935;p19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936" name="Google Shape;1936;p19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937" name="Google Shape;1937;p196"/>
          <p:cNvGrpSpPr/>
          <p:nvPr/>
        </p:nvGrpSpPr>
        <p:grpSpPr>
          <a:xfrm>
            <a:off x="7191542" y="1"/>
            <a:ext cx="5000459" cy="1425992"/>
            <a:chOff x="7191542" y="1"/>
            <a:chExt cx="5000459" cy="1425992"/>
          </a:xfrm>
        </p:grpSpPr>
        <p:pic>
          <p:nvPicPr>
            <p:cNvPr id="1938" name="Google Shape;1938;p19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939" name="Google Shape;1939;p196"/>
            <p:cNvGrpSpPr/>
            <p:nvPr/>
          </p:nvGrpSpPr>
          <p:grpSpPr>
            <a:xfrm>
              <a:off x="7191542" y="1"/>
              <a:ext cx="5000459" cy="1425992"/>
              <a:chOff x="7186272" y="0"/>
              <a:chExt cx="5005729" cy="1427495"/>
            </a:xfrm>
          </p:grpSpPr>
          <p:sp>
            <p:nvSpPr>
              <p:cNvPr id="1940" name="Google Shape;1940;p19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41" name="Google Shape;1941;p19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extLst>
      <p:ext uri="{BB962C8B-B14F-4D97-AF65-F5344CB8AC3E}">
        <p14:creationId xmlns:p14="http://schemas.microsoft.com/office/powerpoint/2010/main" val="2626964799"/>
      </p:ext>
    </p:extLst>
  </p:cSld>
  <p:clrMapOvr>
    <a:masterClrMapping/>
  </p:clrMapOvr>
</p:sldLayout>
</file>

<file path=ppt/slideLayouts/slideLayout796.xml><?xml version="1.0" encoding="utf-8"?>
<p:sldLayout xmlns:a="http://schemas.openxmlformats.org/drawingml/2006/main" xmlns:r="http://schemas.openxmlformats.org/officeDocument/2006/relationships" xmlns:p="http://schemas.openxmlformats.org/presentationml/2006/main" showMasterSp="0" matchingName="Title Slide">
  <p:cSld name="2_Title Slide">
    <p:bg>
      <p:bgPr>
        <a:solidFill>
          <a:schemeClr val="lt1"/>
        </a:solidFill>
        <a:effectLst/>
      </p:bgPr>
    </p:bg>
    <p:spTree>
      <p:nvGrpSpPr>
        <p:cNvPr id="1" name="Shape 1942"/>
        <p:cNvGrpSpPr/>
        <p:nvPr/>
      </p:nvGrpSpPr>
      <p:grpSpPr>
        <a:xfrm>
          <a:off x="0" y="0"/>
          <a:ext cx="0" cy="0"/>
          <a:chOff x="0" y="0"/>
          <a:chExt cx="0" cy="0"/>
        </a:xfrm>
      </p:grpSpPr>
      <p:sp>
        <p:nvSpPr>
          <p:cNvPr id="1943" name="Google Shape;1943;p197"/>
          <p:cNvSpPr/>
          <p:nvPr/>
        </p:nvSpPr>
        <p:spPr>
          <a:xfrm>
            <a:off x="0" y="0"/>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F3F6F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44" name="Google Shape;1944;p197"/>
          <p:cNvSpPr/>
          <p:nvPr/>
        </p:nvSpPr>
        <p:spPr>
          <a:xfrm>
            <a:off x="2" y="5100849"/>
            <a:ext cx="7111365" cy="1757680"/>
          </a:xfrm>
          <a:custGeom>
            <a:avLst/>
            <a:gdLst/>
            <a:ahLst/>
            <a:cxnLst/>
            <a:rect l="l" t="t" r="r" b="b"/>
            <a:pathLst>
              <a:path w="7111365" h="1757679" extrusionOk="0">
                <a:moveTo>
                  <a:pt x="612238" y="72"/>
                </a:moveTo>
                <a:lnTo>
                  <a:pt x="558414" y="0"/>
                </a:lnTo>
                <a:lnTo>
                  <a:pt x="504455" y="346"/>
                </a:lnTo>
                <a:lnTo>
                  <a:pt x="450360" y="1116"/>
                </a:lnTo>
                <a:lnTo>
                  <a:pt x="396127" y="2315"/>
                </a:lnTo>
                <a:lnTo>
                  <a:pt x="341757" y="3949"/>
                </a:lnTo>
                <a:lnTo>
                  <a:pt x="292962" y="5809"/>
                </a:lnTo>
                <a:lnTo>
                  <a:pt x="244267" y="8061"/>
                </a:lnTo>
                <a:lnTo>
                  <a:pt x="195669" y="10711"/>
                </a:lnTo>
                <a:lnTo>
                  <a:pt x="147165" y="13764"/>
                </a:lnTo>
                <a:lnTo>
                  <a:pt x="98753" y="17223"/>
                </a:lnTo>
                <a:lnTo>
                  <a:pt x="50431" y="21096"/>
                </a:lnTo>
                <a:lnTo>
                  <a:pt x="0" y="25666"/>
                </a:lnTo>
                <a:lnTo>
                  <a:pt x="0" y="1757146"/>
                </a:lnTo>
                <a:lnTo>
                  <a:pt x="7110983" y="1757146"/>
                </a:lnTo>
                <a:lnTo>
                  <a:pt x="6700405" y="1636344"/>
                </a:lnTo>
                <a:lnTo>
                  <a:pt x="6607186" y="1607300"/>
                </a:lnTo>
                <a:lnTo>
                  <a:pt x="6467358" y="1562910"/>
                </a:lnTo>
                <a:lnTo>
                  <a:pt x="6327483" y="1517588"/>
                </a:lnTo>
                <a:lnTo>
                  <a:pt x="6187509" y="1471399"/>
                </a:lnTo>
                <a:lnTo>
                  <a:pt x="6000630" y="1408578"/>
                </a:lnTo>
                <a:lnTo>
                  <a:pt x="5766459" y="1328280"/>
                </a:lnTo>
                <a:lnTo>
                  <a:pt x="5484294" y="1229723"/>
                </a:lnTo>
                <a:lnTo>
                  <a:pt x="4285873" y="804446"/>
                </a:lnTo>
                <a:lnTo>
                  <a:pt x="3990553" y="701631"/>
                </a:lnTo>
                <a:lnTo>
                  <a:pt x="3741532" y="616526"/>
                </a:lnTo>
                <a:lnTo>
                  <a:pt x="3543643" y="550199"/>
                </a:lnTo>
                <a:lnTo>
                  <a:pt x="3449272" y="519263"/>
                </a:lnTo>
                <a:lnTo>
                  <a:pt x="3354639" y="488840"/>
                </a:lnTo>
                <a:lnTo>
                  <a:pt x="3259736" y="458969"/>
                </a:lnTo>
                <a:lnTo>
                  <a:pt x="3164554" y="429687"/>
                </a:lnTo>
                <a:lnTo>
                  <a:pt x="3069083" y="401033"/>
                </a:lnTo>
                <a:lnTo>
                  <a:pt x="2973315" y="373045"/>
                </a:lnTo>
                <a:lnTo>
                  <a:pt x="2877241" y="345760"/>
                </a:lnTo>
                <a:lnTo>
                  <a:pt x="2780851" y="319217"/>
                </a:lnTo>
                <a:lnTo>
                  <a:pt x="2684137" y="293454"/>
                </a:lnTo>
                <a:lnTo>
                  <a:pt x="2587089" y="268509"/>
                </a:lnTo>
                <a:lnTo>
                  <a:pt x="2489699" y="244419"/>
                </a:lnTo>
                <a:lnTo>
                  <a:pt x="2391957" y="221224"/>
                </a:lnTo>
                <a:lnTo>
                  <a:pt x="2293855" y="198961"/>
                </a:lnTo>
                <a:lnTo>
                  <a:pt x="2244665" y="188191"/>
                </a:lnTo>
                <a:lnTo>
                  <a:pt x="2195383" y="177668"/>
                </a:lnTo>
                <a:lnTo>
                  <a:pt x="2146005" y="167398"/>
                </a:lnTo>
                <a:lnTo>
                  <a:pt x="2096532" y="157384"/>
                </a:lnTo>
                <a:lnTo>
                  <a:pt x="2046962" y="147632"/>
                </a:lnTo>
                <a:lnTo>
                  <a:pt x="1997294" y="138146"/>
                </a:lnTo>
                <a:lnTo>
                  <a:pt x="1947526" y="128931"/>
                </a:lnTo>
                <a:lnTo>
                  <a:pt x="1897659" y="119992"/>
                </a:lnTo>
                <a:lnTo>
                  <a:pt x="1847690" y="111333"/>
                </a:lnTo>
                <a:lnTo>
                  <a:pt x="1797618" y="102960"/>
                </a:lnTo>
                <a:lnTo>
                  <a:pt x="1747443" y="94877"/>
                </a:lnTo>
                <a:lnTo>
                  <a:pt x="1697163" y="87089"/>
                </a:lnTo>
                <a:lnTo>
                  <a:pt x="1646777" y="79601"/>
                </a:lnTo>
                <a:lnTo>
                  <a:pt x="1596283" y="72417"/>
                </a:lnTo>
                <a:lnTo>
                  <a:pt x="1545682" y="65542"/>
                </a:lnTo>
                <a:lnTo>
                  <a:pt x="1494971" y="58981"/>
                </a:lnTo>
                <a:lnTo>
                  <a:pt x="1444150" y="52739"/>
                </a:lnTo>
                <a:lnTo>
                  <a:pt x="1393217" y="46821"/>
                </a:lnTo>
                <a:lnTo>
                  <a:pt x="1342172" y="41230"/>
                </a:lnTo>
                <a:lnTo>
                  <a:pt x="1291013" y="35972"/>
                </a:lnTo>
                <a:lnTo>
                  <a:pt x="1239738" y="31052"/>
                </a:lnTo>
                <a:lnTo>
                  <a:pt x="1188348" y="26475"/>
                </a:lnTo>
                <a:lnTo>
                  <a:pt x="1136840" y="22245"/>
                </a:lnTo>
                <a:lnTo>
                  <a:pt x="1085214" y="18367"/>
                </a:lnTo>
                <a:lnTo>
                  <a:pt x="1033469" y="14845"/>
                </a:lnTo>
                <a:lnTo>
                  <a:pt x="981602" y="11685"/>
                </a:lnTo>
                <a:lnTo>
                  <a:pt x="929614" y="8891"/>
                </a:lnTo>
                <a:lnTo>
                  <a:pt x="877504" y="6469"/>
                </a:lnTo>
                <a:lnTo>
                  <a:pt x="825269" y="4422"/>
                </a:lnTo>
                <a:lnTo>
                  <a:pt x="772909" y="2755"/>
                </a:lnTo>
                <a:lnTo>
                  <a:pt x="719484" y="1455"/>
                </a:lnTo>
                <a:lnTo>
                  <a:pt x="665927" y="559"/>
                </a:lnTo>
                <a:lnTo>
                  <a:pt x="612238" y="72"/>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945" name="Google Shape;1945;p197"/>
          <p:cNvPicPr preferRelativeResize="0"/>
          <p:nvPr/>
        </p:nvPicPr>
        <p:blipFill rotWithShape="1">
          <a:blip r:embed="rId2">
            <a:alphaModFix/>
          </a:blip>
          <a:srcRect/>
          <a:stretch/>
        </p:blipFill>
        <p:spPr>
          <a:xfrm>
            <a:off x="0" y="5041899"/>
            <a:ext cx="12192000" cy="1816100"/>
          </a:xfrm>
          <a:prstGeom prst="rect">
            <a:avLst/>
          </a:prstGeom>
          <a:noFill/>
          <a:ln>
            <a:noFill/>
          </a:ln>
        </p:spPr>
      </p:pic>
      <p:sp>
        <p:nvSpPr>
          <p:cNvPr id="1946" name="Google Shape;1946;p197"/>
          <p:cNvSpPr/>
          <p:nvPr/>
        </p:nvSpPr>
        <p:spPr>
          <a:xfrm>
            <a:off x="1" y="5020055"/>
            <a:ext cx="12192000" cy="1838325"/>
          </a:xfrm>
          <a:custGeom>
            <a:avLst/>
            <a:gdLst/>
            <a:ahLst/>
            <a:cxnLst/>
            <a:rect l="l" t="t" r="r" b="b"/>
            <a:pathLst>
              <a:path w="12192000" h="1838325" extrusionOk="0">
                <a:moveTo>
                  <a:pt x="682693" y="0"/>
                </a:moveTo>
                <a:lnTo>
                  <a:pt x="631977" y="191"/>
                </a:lnTo>
                <a:lnTo>
                  <a:pt x="584149" y="737"/>
                </a:lnTo>
                <a:lnTo>
                  <a:pt x="536385" y="1641"/>
                </a:lnTo>
                <a:lnTo>
                  <a:pt x="488688" y="2908"/>
                </a:lnTo>
                <a:lnTo>
                  <a:pt x="441056" y="4541"/>
                </a:lnTo>
                <a:lnTo>
                  <a:pt x="393493" y="6547"/>
                </a:lnTo>
                <a:lnTo>
                  <a:pt x="345998" y="8929"/>
                </a:lnTo>
                <a:lnTo>
                  <a:pt x="0" y="38164"/>
                </a:lnTo>
                <a:lnTo>
                  <a:pt x="0" y="105627"/>
                </a:lnTo>
                <a:lnTo>
                  <a:pt x="50435" y="101057"/>
                </a:lnTo>
                <a:lnTo>
                  <a:pt x="98761" y="97184"/>
                </a:lnTo>
                <a:lnTo>
                  <a:pt x="147175" y="93724"/>
                </a:lnTo>
                <a:lnTo>
                  <a:pt x="195680" y="90672"/>
                </a:lnTo>
                <a:lnTo>
                  <a:pt x="244280" y="88022"/>
                </a:lnTo>
                <a:lnTo>
                  <a:pt x="292975" y="85770"/>
                </a:lnTo>
                <a:lnTo>
                  <a:pt x="341769" y="83910"/>
                </a:lnTo>
                <a:lnTo>
                  <a:pt x="394500" y="82318"/>
                </a:lnTo>
                <a:lnTo>
                  <a:pt x="447099" y="81134"/>
                </a:lnTo>
                <a:lnTo>
                  <a:pt x="499569" y="80355"/>
                </a:lnTo>
                <a:lnTo>
                  <a:pt x="551910" y="79975"/>
                </a:lnTo>
                <a:lnTo>
                  <a:pt x="604123" y="79990"/>
                </a:lnTo>
                <a:lnTo>
                  <a:pt x="656210" y="80395"/>
                </a:lnTo>
                <a:lnTo>
                  <a:pt x="708172" y="81187"/>
                </a:lnTo>
                <a:lnTo>
                  <a:pt x="760009" y="82360"/>
                </a:lnTo>
                <a:lnTo>
                  <a:pt x="811723" y="83909"/>
                </a:lnTo>
                <a:lnTo>
                  <a:pt x="863315" y="85830"/>
                </a:lnTo>
                <a:lnTo>
                  <a:pt x="914785" y="88119"/>
                </a:lnTo>
                <a:lnTo>
                  <a:pt x="966136" y="90771"/>
                </a:lnTo>
                <a:lnTo>
                  <a:pt x="1017368" y="93782"/>
                </a:lnTo>
                <a:lnTo>
                  <a:pt x="1068481" y="97146"/>
                </a:lnTo>
                <a:lnTo>
                  <a:pt x="1119478" y="100859"/>
                </a:lnTo>
                <a:lnTo>
                  <a:pt x="1170360" y="104917"/>
                </a:lnTo>
                <a:lnTo>
                  <a:pt x="1221127" y="109315"/>
                </a:lnTo>
                <a:lnTo>
                  <a:pt x="1271780" y="114049"/>
                </a:lnTo>
                <a:lnTo>
                  <a:pt x="1322321" y="119113"/>
                </a:lnTo>
                <a:lnTo>
                  <a:pt x="1372750" y="124504"/>
                </a:lnTo>
                <a:lnTo>
                  <a:pt x="1423070" y="130217"/>
                </a:lnTo>
                <a:lnTo>
                  <a:pt x="1473280" y="136247"/>
                </a:lnTo>
                <a:lnTo>
                  <a:pt x="1523382" y="142589"/>
                </a:lnTo>
                <a:lnTo>
                  <a:pt x="1573377" y="149239"/>
                </a:lnTo>
                <a:lnTo>
                  <a:pt x="1623266" y="156193"/>
                </a:lnTo>
                <a:lnTo>
                  <a:pt x="1673051" y="163446"/>
                </a:lnTo>
                <a:lnTo>
                  <a:pt x="1722731" y="170993"/>
                </a:lnTo>
                <a:lnTo>
                  <a:pt x="1772309" y="178830"/>
                </a:lnTo>
                <a:lnTo>
                  <a:pt x="1821786" y="186951"/>
                </a:lnTo>
                <a:lnTo>
                  <a:pt x="1871162" y="195354"/>
                </a:lnTo>
                <a:lnTo>
                  <a:pt x="1920438" y="204032"/>
                </a:lnTo>
                <a:lnTo>
                  <a:pt x="1969617" y="212982"/>
                </a:lnTo>
                <a:lnTo>
                  <a:pt x="2018698" y="222199"/>
                </a:lnTo>
                <a:lnTo>
                  <a:pt x="2067683" y="231677"/>
                </a:lnTo>
                <a:lnTo>
                  <a:pt x="2116573" y="241414"/>
                </a:lnTo>
                <a:lnTo>
                  <a:pt x="2165369" y="251404"/>
                </a:lnTo>
                <a:lnTo>
                  <a:pt x="2214072" y="261642"/>
                </a:lnTo>
                <a:lnTo>
                  <a:pt x="2262683" y="272124"/>
                </a:lnTo>
                <a:lnTo>
                  <a:pt x="2359634" y="293801"/>
                </a:lnTo>
                <a:lnTo>
                  <a:pt x="2456232" y="316400"/>
                </a:lnTo>
                <a:lnTo>
                  <a:pt x="2552484" y="339883"/>
                </a:lnTo>
                <a:lnTo>
                  <a:pt x="2648399" y="364213"/>
                </a:lnTo>
                <a:lnTo>
                  <a:pt x="2743986" y="389354"/>
                </a:lnTo>
                <a:lnTo>
                  <a:pt x="2839253" y="415270"/>
                </a:lnTo>
                <a:lnTo>
                  <a:pt x="2934210" y="441923"/>
                </a:lnTo>
                <a:lnTo>
                  <a:pt x="3028865" y="469277"/>
                </a:lnTo>
                <a:lnTo>
                  <a:pt x="3123226" y="497296"/>
                </a:lnTo>
                <a:lnTo>
                  <a:pt x="3217303" y="525943"/>
                </a:lnTo>
                <a:lnTo>
                  <a:pt x="3311104" y="555181"/>
                </a:lnTo>
                <a:lnTo>
                  <a:pt x="3404637" y="584973"/>
                </a:lnTo>
                <a:lnTo>
                  <a:pt x="3497912" y="615284"/>
                </a:lnTo>
                <a:lnTo>
                  <a:pt x="3590937" y="646075"/>
                </a:lnTo>
                <a:lnTo>
                  <a:pt x="3791774" y="713748"/>
                </a:lnTo>
                <a:lnTo>
                  <a:pt x="4040254" y="799025"/>
                </a:lnTo>
                <a:lnTo>
                  <a:pt x="4334988" y="901968"/>
                </a:lnTo>
                <a:lnTo>
                  <a:pt x="5625866" y="1359840"/>
                </a:lnTo>
                <a:lnTo>
                  <a:pt x="5907371" y="1457295"/>
                </a:lnTo>
                <a:lnTo>
                  <a:pt x="6094441" y="1520802"/>
                </a:lnTo>
                <a:lnTo>
                  <a:pt x="6281177" y="1582959"/>
                </a:lnTo>
                <a:lnTo>
                  <a:pt x="6421085" y="1628599"/>
                </a:lnTo>
                <a:lnTo>
                  <a:pt x="6560929" y="1673327"/>
                </a:lnTo>
                <a:lnTo>
                  <a:pt x="6700761" y="1717079"/>
                </a:lnTo>
                <a:lnTo>
                  <a:pt x="7111365" y="1837945"/>
                </a:lnTo>
                <a:lnTo>
                  <a:pt x="12192000" y="1837945"/>
                </a:lnTo>
                <a:lnTo>
                  <a:pt x="12192000" y="1008838"/>
                </a:lnTo>
                <a:lnTo>
                  <a:pt x="12147976" y="1027873"/>
                </a:lnTo>
                <a:lnTo>
                  <a:pt x="12103695" y="1046580"/>
                </a:lnTo>
                <a:lnTo>
                  <a:pt x="12059162" y="1064960"/>
                </a:lnTo>
                <a:lnTo>
                  <a:pt x="12014382" y="1083015"/>
                </a:lnTo>
                <a:lnTo>
                  <a:pt x="11969360" y="1100744"/>
                </a:lnTo>
                <a:lnTo>
                  <a:pt x="11924100" y="1118147"/>
                </a:lnTo>
                <a:lnTo>
                  <a:pt x="11878609" y="1135227"/>
                </a:lnTo>
                <a:lnTo>
                  <a:pt x="11832891" y="1151982"/>
                </a:lnTo>
                <a:lnTo>
                  <a:pt x="11786951" y="1168414"/>
                </a:lnTo>
                <a:lnTo>
                  <a:pt x="11740793" y="1184523"/>
                </a:lnTo>
                <a:lnTo>
                  <a:pt x="11694424" y="1200309"/>
                </a:lnTo>
                <a:lnTo>
                  <a:pt x="11647847" y="1215774"/>
                </a:lnTo>
                <a:lnTo>
                  <a:pt x="11601068" y="1230917"/>
                </a:lnTo>
                <a:lnTo>
                  <a:pt x="11554093" y="1245740"/>
                </a:lnTo>
                <a:lnTo>
                  <a:pt x="11506925" y="1260242"/>
                </a:lnTo>
                <a:lnTo>
                  <a:pt x="11459569" y="1274425"/>
                </a:lnTo>
                <a:lnTo>
                  <a:pt x="11412032" y="1288288"/>
                </a:lnTo>
                <a:lnTo>
                  <a:pt x="11364318" y="1301833"/>
                </a:lnTo>
                <a:lnTo>
                  <a:pt x="11316431" y="1315060"/>
                </a:lnTo>
                <a:lnTo>
                  <a:pt x="11268377" y="1327969"/>
                </a:lnTo>
                <a:lnTo>
                  <a:pt x="11220161" y="1340561"/>
                </a:lnTo>
                <a:lnTo>
                  <a:pt x="11171788" y="1352836"/>
                </a:lnTo>
                <a:lnTo>
                  <a:pt x="11123263" y="1364796"/>
                </a:lnTo>
                <a:lnTo>
                  <a:pt x="11074590" y="1376440"/>
                </a:lnTo>
                <a:lnTo>
                  <a:pt x="11025776" y="1387769"/>
                </a:lnTo>
                <a:lnTo>
                  <a:pt x="10976824" y="1398783"/>
                </a:lnTo>
                <a:lnTo>
                  <a:pt x="10927740" y="1409484"/>
                </a:lnTo>
                <a:lnTo>
                  <a:pt x="10878528" y="1419872"/>
                </a:lnTo>
                <a:lnTo>
                  <a:pt x="10829194" y="1429946"/>
                </a:lnTo>
                <a:lnTo>
                  <a:pt x="10779744" y="1439709"/>
                </a:lnTo>
                <a:lnTo>
                  <a:pt x="10730180" y="1449159"/>
                </a:lnTo>
                <a:lnTo>
                  <a:pt x="10680510" y="1458299"/>
                </a:lnTo>
                <a:lnTo>
                  <a:pt x="10630737" y="1467128"/>
                </a:lnTo>
                <a:lnTo>
                  <a:pt x="10580867" y="1475646"/>
                </a:lnTo>
                <a:lnTo>
                  <a:pt x="10530905" y="1483856"/>
                </a:lnTo>
                <a:lnTo>
                  <a:pt x="10480855" y="1491756"/>
                </a:lnTo>
                <a:lnTo>
                  <a:pt x="10430723" y="1499347"/>
                </a:lnTo>
                <a:lnTo>
                  <a:pt x="10380514" y="1506631"/>
                </a:lnTo>
                <a:lnTo>
                  <a:pt x="10330232" y="1513607"/>
                </a:lnTo>
                <a:lnTo>
                  <a:pt x="10279883" y="1520276"/>
                </a:lnTo>
                <a:lnTo>
                  <a:pt x="10229472" y="1526638"/>
                </a:lnTo>
                <a:lnTo>
                  <a:pt x="10179004" y="1532695"/>
                </a:lnTo>
                <a:lnTo>
                  <a:pt x="10128483" y="1538447"/>
                </a:lnTo>
                <a:lnTo>
                  <a:pt x="10077914" y="1543893"/>
                </a:lnTo>
                <a:lnTo>
                  <a:pt x="10027304" y="1549036"/>
                </a:lnTo>
                <a:lnTo>
                  <a:pt x="9976655" y="1553875"/>
                </a:lnTo>
                <a:lnTo>
                  <a:pt x="9925975" y="1558410"/>
                </a:lnTo>
                <a:lnTo>
                  <a:pt x="9875267" y="1562643"/>
                </a:lnTo>
                <a:lnTo>
                  <a:pt x="9824537" y="1566574"/>
                </a:lnTo>
                <a:lnTo>
                  <a:pt x="9773789" y="1570203"/>
                </a:lnTo>
                <a:lnTo>
                  <a:pt x="9723029" y="1573531"/>
                </a:lnTo>
                <a:lnTo>
                  <a:pt x="9672261" y="1576558"/>
                </a:lnTo>
                <a:lnTo>
                  <a:pt x="9621491" y="1579285"/>
                </a:lnTo>
                <a:lnTo>
                  <a:pt x="9570724" y="1581713"/>
                </a:lnTo>
                <a:lnTo>
                  <a:pt x="9519964" y="1583842"/>
                </a:lnTo>
                <a:lnTo>
                  <a:pt x="9469216" y="1585673"/>
                </a:lnTo>
                <a:lnTo>
                  <a:pt x="9418487" y="1587206"/>
                </a:lnTo>
                <a:lnTo>
                  <a:pt x="9367779" y="1588441"/>
                </a:lnTo>
                <a:lnTo>
                  <a:pt x="9317099" y="1589380"/>
                </a:lnTo>
                <a:lnTo>
                  <a:pt x="9266452" y="1590022"/>
                </a:lnTo>
                <a:lnTo>
                  <a:pt x="9215842" y="1590369"/>
                </a:lnTo>
                <a:lnTo>
                  <a:pt x="9165275" y="1590420"/>
                </a:lnTo>
                <a:lnTo>
                  <a:pt x="9114755" y="1590177"/>
                </a:lnTo>
                <a:lnTo>
                  <a:pt x="9064287" y="1589639"/>
                </a:lnTo>
                <a:lnTo>
                  <a:pt x="9013877" y="1588808"/>
                </a:lnTo>
                <a:lnTo>
                  <a:pt x="8963530" y="1587684"/>
                </a:lnTo>
                <a:lnTo>
                  <a:pt x="8913250" y="1586267"/>
                </a:lnTo>
                <a:lnTo>
                  <a:pt x="8863042" y="1584559"/>
                </a:lnTo>
                <a:lnTo>
                  <a:pt x="8812912" y="1582559"/>
                </a:lnTo>
                <a:lnTo>
                  <a:pt x="8762864" y="1580267"/>
                </a:lnTo>
                <a:lnTo>
                  <a:pt x="8712904" y="1577686"/>
                </a:lnTo>
                <a:lnTo>
                  <a:pt x="8663036" y="1574814"/>
                </a:lnTo>
                <a:lnTo>
                  <a:pt x="8613265" y="1571654"/>
                </a:lnTo>
                <a:lnTo>
                  <a:pt x="8563597" y="1568204"/>
                </a:lnTo>
                <a:lnTo>
                  <a:pt x="8514036" y="1564466"/>
                </a:lnTo>
                <a:lnTo>
                  <a:pt x="8464588" y="1560440"/>
                </a:lnTo>
                <a:lnTo>
                  <a:pt x="8415256" y="1556128"/>
                </a:lnTo>
                <a:lnTo>
                  <a:pt x="8366048" y="1551528"/>
                </a:lnTo>
                <a:lnTo>
                  <a:pt x="8316966" y="1546642"/>
                </a:lnTo>
                <a:lnTo>
                  <a:pt x="8268017" y="1541471"/>
                </a:lnTo>
                <a:lnTo>
                  <a:pt x="8219205" y="1536015"/>
                </a:lnTo>
                <a:lnTo>
                  <a:pt x="8170536" y="1530274"/>
                </a:lnTo>
                <a:lnTo>
                  <a:pt x="8122014" y="1524249"/>
                </a:lnTo>
                <a:lnTo>
                  <a:pt x="8073644" y="1517940"/>
                </a:lnTo>
                <a:lnTo>
                  <a:pt x="8025431" y="1511349"/>
                </a:lnTo>
                <a:lnTo>
                  <a:pt x="7977381" y="1504475"/>
                </a:lnTo>
                <a:lnTo>
                  <a:pt x="7929498" y="1497319"/>
                </a:lnTo>
                <a:lnTo>
                  <a:pt x="7881788" y="1489882"/>
                </a:lnTo>
                <a:lnTo>
                  <a:pt x="7834254" y="1482164"/>
                </a:lnTo>
                <a:lnTo>
                  <a:pt x="7786903" y="1474166"/>
                </a:lnTo>
                <a:lnTo>
                  <a:pt x="7738126" y="1465660"/>
                </a:lnTo>
                <a:lnTo>
                  <a:pt x="7640491" y="1448021"/>
                </a:lnTo>
                <a:lnTo>
                  <a:pt x="7542751" y="1429573"/>
                </a:lnTo>
                <a:lnTo>
                  <a:pt x="7444910" y="1410348"/>
                </a:lnTo>
                <a:lnTo>
                  <a:pt x="7346973" y="1390379"/>
                </a:lnTo>
                <a:lnTo>
                  <a:pt x="7248943" y="1369697"/>
                </a:lnTo>
                <a:lnTo>
                  <a:pt x="7150826" y="1348335"/>
                </a:lnTo>
                <a:lnTo>
                  <a:pt x="7052624" y="1326325"/>
                </a:lnTo>
                <a:lnTo>
                  <a:pt x="6954344" y="1303699"/>
                </a:lnTo>
                <a:lnTo>
                  <a:pt x="6855988" y="1280488"/>
                </a:lnTo>
                <a:lnTo>
                  <a:pt x="6757561" y="1256726"/>
                </a:lnTo>
                <a:lnTo>
                  <a:pt x="6609797" y="1220118"/>
                </a:lnTo>
                <a:lnTo>
                  <a:pt x="6461898" y="1182449"/>
                </a:lnTo>
                <a:lnTo>
                  <a:pt x="6313878" y="1143828"/>
                </a:lnTo>
                <a:lnTo>
                  <a:pt x="6116354" y="1091037"/>
                </a:lnTo>
                <a:lnTo>
                  <a:pt x="5918674" y="1037003"/>
                </a:lnTo>
                <a:lnTo>
                  <a:pt x="5671408" y="968101"/>
                </a:lnTo>
                <a:lnTo>
                  <a:pt x="4632326" y="673191"/>
                </a:lnTo>
                <a:lnTo>
                  <a:pt x="4335739" y="590761"/>
                </a:lnTo>
                <a:lnTo>
                  <a:pt x="4138197" y="537088"/>
                </a:lnTo>
                <a:lnTo>
                  <a:pt x="3940841" y="484740"/>
                </a:lnTo>
                <a:lnTo>
                  <a:pt x="3792966" y="446503"/>
                </a:lnTo>
                <a:lnTo>
                  <a:pt x="3645230" y="409263"/>
                </a:lnTo>
                <a:lnTo>
                  <a:pt x="3497647" y="373130"/>
                </a:lnTo>
                <a:lnTo>
                  <a:pt x="3399350" y="349710"/>
                </a:lnTo>
                <a:lnTo>
                  <a:pt x="3301131" y="326862"/>
                </a:lnTo>
                <a:lnTo>
                  <a:pt x="3202995" y="304617"/>
                </a:lnTo>
                <a:lnTo>
                  <a:pt x="3104947" y="283009"/>
                </a:lnTo>
                <a:lnTo>
                  <a:pt x="3006989" y="262069"/>
                </a:lnTo>
                <a:lnTo>
                  <a:pt x="2909128" y="241830"/>
                </a:lnTo>
                <a:lnTo>
                  <a:pt x="2811366" y="222323"/>
                </a:lnTo>
                <a:lnTo>
                  <a:pt x="2713708" y="203581"/>
                </a:lnTo>
                <a:lnTo>
                  <a:pt x="2616159" y="185635"/>
                </a:lnTo>
                <a:lnTo>
                  <a:pt x="2518722" y="168518"/>
                </a:lnTo>
                <a:lnTo>
                  <a:pt x="2421402" y="152263"/>
                </a:lnTo>
                <a:lnTo>
                  <a:pt x="2324204" y="136900"/>
                </a:lnTo>
                <a:lnTo>
                  <a:pt x="2227131" y="122463"/>
                </a:lnTo>
                <a:lnTo>
                  <a:pt x="2130188" y="108983"/>
                </a:lnTo>
                <a:lnTo>
                  <a:pt x="2033378" y="96492"/>
                </a:lnTo>
                <a:lnTo>
                  <a:pt x="1936708" y="85023"/>
                </a:lnTo>
                <a:lnTo>
                  <a:pt x="1888425" y="79682"/>
                </a:lnTo>
                <a:lnTo>
                  <a:pt x="1840179" y="74608"/>
                </a:lnTo>
                <a:lnTo>
                  <a:pt x="1791970" y="69805"/>
                </a:lnTo>
                <a:lnTo>
                  <a:pt x="1743798" y="65278"/>
                </a:lnTo>
                <a:lnTo>
                  <a:pt x="1695663" y="61030"/>
                </a:lnTo>
                <a:lnTo>
                  <a:pt x="1647567" y="57066"/>
                </a:lnTo>
                <a:lnTo>
                  <a:pt x="1599510" y="53390"/>
                </a:lnTo>
                <a:lnTo>
                  <a:pt x="1551492" y="50004"/>
                </a:lnTo>
                <a:lnTo>
                  <a:pt x="1503514" y="46915"/>
                </a:lnTo>
                <a:lnTo>
                  <a:pt x="1451727" y="41426"/>
                </a:lnTo>
                <a:lnTo>
                  <a:pt x="1400000" y="36255"/>
                </a:lnTo>
                <a:lnTo>
                  <a:pt x="1348336" y="31407"/>
                </a:lnTo>
                <a:lnTo>
                  <a:pt x="1296735" y="26886"/>
                </a:lnTo>
                <a:lnTo>
                  <a:pt x="1245197" y="22697"/>
                </a:lnTo>
                <a:lnTo>
                  <a:pt x="1193723" y="18846"/>
                </a:lnTo>
                <a:lnTo>
                  <a:pt x="1142315" y="15337"/>
                </a:lnTo>
                <a:lnTo>
                  <a:pt x="1090973" y="12176"/>
                </a:lnTo>
                <a:lnTo>
                  <a:pt x="1039697" y="9368"/>
                </a:lnTo>
                <a:lnTo>
                  <a:pt x="988488" y="6917"/>
                </a:lnTo>
                <a:lnTo>
                  <a:pt x="937348" y="4828"/>
                </a:lnTo>
                <a:lnTo>
                  <a:pt x="886276" y="3107"/>
                </a:lnTo>
                <a:lnTo>
                  <a:pt x="835274" y="1759"/>
                </a:lnTo>
                <a:lnTo>
                  <a:pt x="784343" y="788"/>
                </a:lnTo>
                <a:lnTo>
                  <a:pt x="733482" y="200"/>
                </a:lnTo>
                <a:lnTo>
                  <a:pt x="682693" y="0"/>
                </a:lnTo>
                <a:close/>
              </a:path>
            </a:pathLst>
          </a:custGeom>
          <a:solidFill>
            <a:srgbClr val="1C488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947" name="Google Shape;1947;p197"/>
          <p:cNvPicPr preferRelativeResize="0"/>
          <p:nvPr/>
        </p:nvPicPr>
        <p:blipFill rotWithShape="1">
          <a:blip r:embed="rId3">
            <a:alphaModFix/>
          </a:blip>
          <a:srcRect/>
          <a:stretch/>
        </p:blipFill>
        <p:spPr>
          <a:xfrm>
            <a:off x="313956" y="5564123"/>
            <a:ext cx="2025383" cy="911351"/>
          </a:xfrm>
          <a:prstGeom prst="rect">
            <a:avLst/>
          </a:prstGeom>
          <a:noFill/>
          <a:ln>
            <a:noFill/>
          </a:ln>
        </p:spPr>
      </p:pic>
      <p:sp>
        <p:nvSpPr>
          <p:cNvPr id="1948" name="Google Shape;1948;p197"/>
          <p:cNvSpPr/>
          <p:nvPr/>
        </p:nvSpPr>
        <p:spPr>
          <a:xfrm>
            <a:off x="1520189" y="2812542"/>
            <a:ext cx="2286000" cy="0"/>
          </a:xfrm>
          <a:custGeom>
            <a:avLst/>
            <a:gdLst/>
            <a:ahLst/>
            <a:cxnLst/>
            <a:rect l="l" t="t" r="r" b="b"/>
            <a:pathLst>
              <a:path w="2286000" h="120000" extrusionOk="0">
                <a:moveTo>
                  <a:pt x="0" y="0"/>
                </a:moveTo>
                <a:lnTo>
                  <a:pt x="2286000" y="0"/>
                </a:lnTo>
              </a:path>
            </a:pathLst>
          </a:custGeom>
          <a:noFill/>
          <a:ln w="32000" cap="flat" cmpd="sng">
            <a:solidFill>
              <a:srgbClr val="F58366"/>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49" name="Google Shape;1949;p197"/>
          <p:cNvSpPr txBox="1">
            <a:spLocks noGrp="1"/>
          </p:cNvSpPr>
          <p:nvPr>
            <p:ph type="ctrTitle"/>
          </p:nvPr>
        </p:nvSpPr>
        <p:spPr>
          <a:xfrm>
            <a:off x="471690" y="493920"/>
            <a:ext cx="11248618" cy="574040"/>
          </a:xfrm>
          <a:prstGeom prst="rect">
            <a:avLst/>
          </a:prstGeom>
          <a:noFill/>
          <a:ln>
            <a:noFill/>
          </a:ln>
        </p:spPr>
        <p:txBody>
          <a:bodyPr spcFirstLastPara="1" wrap="square" lIns="0" tIns="0" rIns="0" bIns="0" anchor="ctr" anchorCtr="0">
            <a:spAutoFit/>
          </a:bodyPr>
          <a:lstStyle>
            <a:lvl1pPr lvl="0" algn="l">
              <a:lnSpc>
                <a:spcPct val="100000"/>
              </a:lnSpc>
              <a:spcBef>
                <a:spcPts val="0"/>
              </a:spcBef>
              <a:spcAft>
                <a:spcPts val="0"/>
              </a:spcAft>
              <a:buClr>
                <a:schemeClr val="dk1"/>
              </a:buClr>
              <a:buSzPts val="3600"/>
              <a:buFont typeface="Calibri"/>
              <a:buNone/>
              <a:defRPr b="0" i="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50" name="Google Shape;1950;p197"/>
          <p:cNvSpPr txBox="1">
            <a:spLocks noGrp="1"/>
          </p:cNvSpPr>
          <p:nvPr>
            <p:ph type="subTitle" idx="1"/>
          </p:nvPr>
        </p:nvSpPr>
        <p:spPr>
          <a:xfrm>
            <a:off x="1828800" y="3840480"/>
            <a:ext cx="8534400" cy="1714500"/>
          </a:xfrm>
          <a:prstGeom prst="rect">
            <a:avLst/>
          </a:prstGeom>
          <a:noFill/>
          <a:ln>
            <a:noFill/>
          </a:ln>
        </p:spPr>
        <p:txBody>
          <a:bodyPr spcFirstLastPara="1" wrap="square" lIns="0" tIns="0" rIns="0" bIns="0" anchor="t" anchorCtr="0">
            <a:spAutoFit/>
          </a:bodyPr>
          <a:lstStyle>
            <a:lvl1pPr lvl="0" algn="l">
              <a:lnSpc>
                <a:spcPct val="100000"/>
              </a:lnSpc>
              <a:spcBef>
                <a:spcPts val="1000"/>
              </a:spcBef>
              <a:spcAft>
                <a:spcPts val="0"/>
              </a:spcAft>
              <a:buSzPts val="2400"/>
              <a:buChar char="•"/>
              <a:defRPr/>
            </a:lvl1pPr>
            <a:lvl2pPr lvl="1" algn="l">
              <a:lnSpc>
                <a:spcPct val="100000"/>
              </a:lnSpc>
              <a:spcBef>
                <a:spcPts val="1000"/>
              </a:spcBef>
              <a:spcAft>
                <a:spcPts val="0"/>
              </a:spcAft>
              <a:buSzPts val="1800"/>
              <a:buChar char="•"/>
              <a:defRPr/>
            </a:lvl2pPr>
            <a:lvl3pPr lvl="2" algn="l">
              <a:lnSpc>
                <a:spcPct val="100000"/>
              </a:lnSpc>
              <a:spcBef>
                <a:spcPts val="1000"/>
              </a:spcBef>
              <a:spcAft>
                <a:spcPts val="0"/>
              </a:spcAft>
              <a:buSzPts val="1800"/>
              <a:buChar char="•"/>
              <a:defRPr/>
            </a:lvl3pPr>
            <a:lvl4pPr lvl="3" algn="l">
              <a:lnSpc>
                <a:spcPct val="100000"/>
              </a:lnSpc>
              <a:spcBef>
                <a:spcPts val="1000"/>
              </a:spcBef>
              <a:spcAft>
                <a:spcPts val="0"/>
              </a:spcAft>
              <a:buSzPts val="1800"/>
              <a:buChar char="•"/>
              <a:defRPr/>
            </a:lvl4pPr>
            <a:lvl5pPr lvl="4" algn="l">
              <a:lnSpc>
                <a:spcPct val="100000"/>
              </a:lnSpc>
              <a:spcBef>
                <a:spcPts val="1000"/>
              </a:spcBef>
              <a:spcAft>
                <a:spcPts val="0"/>
              </a:spcAft>
              <a:buSzPts val="1800"/>
              <a:buChar char="•"/>
              <a:defRPr/>
            </a:lvl5pPr>
            <a:lvl6pPr lvl="5" algn="l">
              <a:lnSpc>
                <a:spcPct val="90000"/>
              </a:lnSpc>
              <a:spcBef>
                <a:spcPts val="10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1951" name="Google Shape;1951;p197"/>
          <p:cNvSpPr txBox="1">
            <a:spLocks noGrp="1"/>
          </p:cNvSpPr>
          <p:nvPr>
            <p:ph type="ftr" idx="11"/>
          </p:nvPr>
        </p:nvSpPr>
        <p:spPr>
          <a:xfrm>
            <a:off x="609600" y="6356350"/>
            <a:ext cx="4114800"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solidFill>
                  <a:srgbClr val="919497"/>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52" name="Google Shape;1952;p197"/>
          <p:cNvSpPr txBox="1">
            <a:spLocks noGrp="1"/>
          </p:cNvSpPr>
          <p:nvPr>
            <p:ph type="dt" idx="10"/>
          </p:nvPr>
        </p:nvSpPr>
        <p:spPr>
          <a:xfrm>
            <a:off x="0" y="0"/>
            <a:ext cx="3000000" cy="30000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1800">
                <a:solidFill>
                  <a:srgbClr val="919497"/>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53" name="Google Shape;1953;p197"/>
          <p:cNvSpPr txBox="1">
            <a:spLocks noGrp="1"/>
          </p:cNvSpPr>
          <p:nvPr>
            <p:ph type="sldNum" idx="12"/>
          </p:nvPr>
        </p:nvSpPr>
        <p:spPr>
          <a:xfrm>
            <a:off x="8839200" y="6356350"/>
            <a:ext cx="2743200" cy="365125"/>
          </a:xfrm>
          <a:prstGeom prst="rect">
            <a:avLst/>
          </a:prstGeom>
          <a:noFill/>
          <a:ln>
            <a:noFill/>
          </a:ln>
        </p:spPr>
        <p:txBody>
          <a:bodyPr spcFirstLastPara="1" wrap="square" lIns="0" tIns="0" rIns="0" bIns="0" anchor="ctr" anchorCtr="0">
            <a:noAutofit/>
          </a:bodyPr>
          <a:lstStyle>
            <a:lvl1pPr marL="38100" marR="0" lvl="0" indent="0" algn="r">
              <a:lnSpc>
                <a:spcPct val="118750"/>
              </a:lnSpc>
              <a:spcBef>
                <a:spcPts val="0"/>
              </a:spcBef>
              <a:buNone/>
              <a:defRPr sz="1200" b="0" i="0">
                <a:solidFill>
                  <a:srgbClr val="929599"/>
                </a:solidFill>
                <a:latin typeface="Arial"/>
                <a:ea typeface="Arial"/>
                <a:cs typeface="Arial"/>
                <a:sym typeface="Arial"/>
              </a:defRPr>
            </a:lvl1pPr>
            <a:lvl2pPr marL="38100" marR="0" lvl="1" indent="0" algn="r">
              <a:lnSpc>
                <a:spcPct val="118750"/>
              </a:lnSpc>
              <a:spcBef>
                <a:spcPts val="0"/>
              </a:spcBef>
              <a:buNone/>
              <a:defRPr sz="1200" b="0" i="0">
                <a:solidFill>
                  <a:srgbClr val="929599"/>
                </a:solidFill>
                <a:latin typeface="Arial"/>
                <a:ea typeface="Arial"/>
                <a:cs typeface="Arial"/>
                <a:sym typeface="Arial"/>
              </a:defRPr>
            </a:lvl2pPr>
            <a:lvl3pPr marL="38100" marR="0" lvl="2" indent="0" algn="r">
              <a:lnSpc>
                <a:spcPct val="118750"/>
              </a:lnSpc>
              <a:spcBef>
                <a:spcPts val="0"/>
              </a:spcBef>
              <a:buNone/>
              <a:defRPr sz="1200" b="0" i="0">
                <a:solidFill>
                  <a:srgbClr val="929599"/>
                </a:solidFill>
                <a:latin typeface="Arial"/>
                <a:ea typeface="Arial"/>
                <a:cs typeface="Arial"/>
                <a:sym typeface="Arial"/>
              </a:defRPr>
            </a:lvl3pPr>
            <a:lvl4pPr marL="38100" marR="0" lvl="3" indent="0" algn="r">
              <a:lnSpc>
                <a:spcPct val="118750"/>
              </a:lnSpc>
              <a:spcBef>
                <a:spcPts val="0"/>
              </a:spcBef>
              <a:buNone/>
              <a:defRPr sz="1200" b="0" i="0">
                <a:solidFill>
                  <a:srgbClr val="929599"/>
                </a:solidFill>
                <a:latin typeface="Arial"/>
                <a:ea typeface="Arial"/>
                <a:cs typeface="Arial"/>
                <a:sym typeface="Arial"/>
              </a:defRPr>
            </a:lvl4pPr>
            <a:lvl5pPr marL="38100" marR="0" lvl="4" indent="0" algn="r">
              <a:lnSpc>
                <a:spcPct val="118750"/>
              </a:lnSpc>
              <a:spcBef>
                <a:spcPts val="0"/>
              </a:spcBef>
              <a:buNone/>
              <a:defRPr sz="1200" b="0" i="0">
                <a:solidFill>
                  <a:srgbClr val="929599"/>
                </a:solidFill>
                <a:latin typeface="Arial"/>
                <a:ea typeface="Arial"/>
                <a:cs typeface="Arial"/>
                <a:sym typeface="Arial"/>
              </a:defRPr>
            </a:lvl5pPr>
            <a:lvl6pPr marL="38100" marR="0" lvl="5" indent="0" algn="r">
              <a:lnSpc>
                <a:spcPct val="118750"/>
              </a:lnSpc>
              <a:spcBef>
                <a:spcPts val="0"/>
              </a:spcBef>
              <a:buNone/>
              <a:defRPr sz="1200" b="0" i="0">
                <a:solidFill>
                  <a:srgbClr val="929599"/>
                </a:solidFill>
                <a:latin typeface="Arial"/>
                <a:ea typeface="Arial"/>
                <a:cs typeface="Arial"/>
                <a:sym typeface="Arial"/>
              </a:defRPr>
            </a:lvl6pPr>
            <a:lvl7pPr marL="38100" marR="0" lvl="6" indent="0" algn="r">
              <a:lnSpc>
                <a:spcPct val="118750"/>
              </a:lnSpc>
              <a:spcBef>
                <a:spcPts val="0"/>
              </a:spcBef>
              <a:buNone/>
              <a:defRPr sz="1200" b="0" i="0">
                <a:solidFill>
                  <a:srgbClr val="929599"/>
                </a:solidFill>
                <a:latin typeface="Arial"/>
                <a:ea typeface="Arial"/>
                <a:cs typeface="Arial"/>
                <a:sym typeface="Arial"/>
              </a:defRPr>
            </a:lvl7pPr>
            <a:lvl8pPr marL="38100" marR="0" lvl="7" indent="0" algn="r">
              <a:lnSpc>
                <a:spcPct val="118750"/>
              </a:lnSpc>
              <a:spcBef>
                <a:spcPts val="0"/>
              </a:spcBef>
              <a:buNone/>
              <a:defRPr sz="1200" b="0" i="0">
                <a:solidFill>
                  <a:srgbClr val="929599"/>
                </a:solidFill>
                <a:latin typeface="Arial"/>
                <a:ea typeface="Arial"/>
                <a:cs typeface="Arial"/>
                <a:sym typeface="Arial"/>
              </a:defRPr>
            </a:lvl8pPr>
            <a:lvl9pPr marL="38100" marR="0" lvl="8" indent="0" algn="r">
              <a:lnSpc>
                <a:spcPct val="118750"/>
              </a:lnSpc>
              <a:spcBef>
                <a:spcPts val="0"/>
              </a:spcBef>
              <a:buNone/>
              <a:defRPr sz="1200" b="0" i="0">
                <a:solidFill>
                  <a:srgbClr val="929599"/>
                </a:solidFill>
                <a:latin typeface="Arial"/>
                <a:ea typeface="Arial"/>
                <a:cs typeface="Arial"/>
                <a:sym typeface="Arial"/>
              </a:defRPr>
            </a:lvl9pPr>
          </a:lstStyle>
          <a:p>
            <a:pPr marL="3810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4772015"/>
      </p:ext>
    </p:extLst>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matchingName="2_Quotation">
  <p:cSld name="5_Quotation">
    <p:spTree>
      <p:nvGrpSpPr>
        <p:cNvPr id="1" name="Shape 1954"/>
        <p:cNvGrpSpPr/>
        <p:nvPr/>
      </p:nvGrpSpPr>
      <p:grpSpPr>
        <a:xfrm>
          <a:off x="0" y="0"/>
          <a:ext cx="0" cy="0"/>
          <a:chOff x="0" y="0"/>
          <a:chExt cx="0" cy="0"/>
        </a:xfrm>
      </p:grpSpPr>
      <p:sp>
        <p:nvSpPr>
          <p:cNvPr id="1955" name="Google Shape;1955;p198"/>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56" name="Google Shape;1956;p198"/>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57" name="Google Shape;1957;p198"/>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58" name="Google Shape;1958;p198"/>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959" name="Google Shape;1959;p198"/>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960" name="Google Shape;1960;p198"/>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961" name="Google Shape;1961;p198"/>
          <p:cNvGrpSpPr/>
          <p:nvPr/>
        </p:nvGrpSpPr>
        <p:grpSpPr>
          <a:xfrm>
            <a:off x="7191542" y="1"/>
            <a:ext cx="5000459" cy="1425992"/>
            <a:chOff x="7191542" y="1"/>
            <a:chExt cx="5000459" cy="1425992"/>
          </a:xfrm>
        </p:grpSpPr>
        <p:pic>
          <p:nvPicPr>
            <p:cNvPr id="1962" name="Google Shape;1962;p198"/>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963" name="Google Shape;1963;p198"/>
            <p:cNvGrpSpPr/>
            <p:nvPr/>
          </p:nvGrpSpPr>
          <p:grpSpPr>
            <a:xfrm>
              <a:off x="7191542" y="1"/>
              <a:ext cx="5000459" cy="1425992"/>
              <a:chOff x="7186272" y="0"/>
              <a:chExt cx="5005729" cy="1427495"/>
            </a:xfrm>
          </p:grpSpPr>
          <p:sp>
            <p:nvSpPr>
              <p:cNvPr id="1964" name="Google Shape;1964;p198"/>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65" name="Google Shape;1965;p198"/>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1966" name="Google Shape;1966;p198"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3888574255"/>
      </p:ext>
    </p:extLst>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49568007"/>
      </p:ext>
    </p:extLst>
  </p:cSld>
  <p:clrMapOvr>
    <a:masterClrMapping/>
  </p:clrMapOvr>
</p:sldLayout>
</file>

<file path=ppt/slideLayouts/slideLayout7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81658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BD2A368-37B4-AE41-8927-00C94D6431A1}"/>
              </a:ext>
            </a:extLst>
          </p:cNvPr>
          <p:cNvCxnSpPr/>
          <p:nvPr userDrawn="1"/>
        </p:nvCxnSpPr>
        <p:spPr>
          <a:xfrm>
            <a:off x="707293"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42198615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309320368"/>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5300819"/>
      </p:ext>
    </p:extLst>
  </p:cSld>
  <p:clrMapOvr>
    <a:masterClrMapping/>
  </p:clrMapOvr>
</p:sldLayout>
</file>

<file path=ppt/slideLayouts/slideLayout8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5708677"/>
      </p:ext>
    </p:extLst>
  </p:cSld>
  <p:clrMapOvr>
    <a:masterClrMapping/>
  </p:clrMapOvr>
</p:sldLayout>
</file>

<file path=ppt/slideLayouts/slideLayout8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8347153"/>
      </p:ext>
    </p:extLst>
  </p:cSld>
  <p:clrMapOvr>
    <a:masterClrMapping/>
  </p:clrMapOvr>
</p:sldLayout>
</file>

<file path=ppt/slideLayouts/slideLayout8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6905999"/>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8182118"/>
      </p:ext>
    </p:extLst>
  </p:cSld>
  <p:clrMapOvr>
    <a:masterClrMapping/>
  </p:clrMapOvr>
</p:sldLayout>
</file>

<file path=ppt/slideLayouts/slideLayout8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31638319"/>
      </p:ext>
    </p:extLst>
  </p:cSld>
  <p:clrMapOvr>
    <a:masterClrMapping/>
  </p:clrMapOvr>
</p:sldLayout>
</file>

<file path=ppt/slideLayouts/slideLayout8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29956523"/>
      </p:ext>
    </p:extLst>
  </p:cSld>
  <p:clrMapOvr>
    <a:masterClrMapping/>
  </p:clrMapOvr>
</p:sldLayout>
</file>

<file path=ppt/slideLayouts/slideLayout8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64508479"/>
      </p:ext>
    </p:extLst>
  </p:cSld>
  <p:clrMapOvr>
    <a:masterClrMapping/>
  </p:clrMapOvr>
</p:sldLayout>
</file>

<file path=ppt/slideLayouts/slideLayout8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093726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6104965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101306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6980598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30932036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61049650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1013063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69805987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30932036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6104965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73A1B7DC-DAD7-F944-AC53-2FDB50DEA0A1}"/>
              </a:ext>
            </a:extLst>
          </p:cNvPr>
          <p:cNvCxnSpPr>
            <a:cxnSpLocks/>
          </p:cNvCxnSpPr>
          <p:nvPr userDrawn="1"/>
        </p:nvCxnSpPr>
        <p:spPr>
          <a:xfrm>
            <a:off x="1325946" y="3080084"/>
            <a:ext cx="685399"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rm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p:nvPr>
        </p:nvSpPr>
        <p:spPr>
          <a:xfrm>
            <a:off x="1219200" y="1887490"/>
            <a:ext cx="5582652" cy="1078262"/>
          </a:xfrm>
        </p:spPr>
        <p:txBody>
          <a:bodyPr>
            <a:norm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33917399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1013063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69805987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54653218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88.xml"/><Relationship Id="rId13" Type="http://schemas.openxmlformats.org/officeDocument/2006/relationships/slideLayout" Target="../slideLayouts/slideLayout293.xml"/><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slideLayout" Target="../slideLayouts/slideLayout292.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301.xml"/><Relationship Id="rId13" Type="http://schemas.openxmlformats.org/officeDocument/2006/relationships/slideLayout" Target="../slideLayouts/slideLayout306.xml"/><Relationship Id="rId3" Type="http://schemas.openxmlformats.org/officeDocument/2006/relationships/slideLayout" Target="../slideLayouts/slideLayout296.xml"/><Relationship Id="rId7" Type="http://schemas.openxmlformats.org/officeDocument/2006/relationships/slideLayout" Target="../slideLayouts/slideLayout300.xml"/><Relationship Id="rId12" Type="http://schemas.openxmlformats.org/officeDocument/2006/relationships/slideLayout" Target="../slideLayouts/slideLayout305.xml"/><Relationship Id="rId17" Type="http://schemas.openxmlformats.org/officeDocument/2006/relationships/theme" Target="../theme/theme11.xml"/><Relationship Id="rId2" Type="http://schemas.openxmlformats.org/officeDocument/2006/relationships/slideLayout" Target="../slideLayouts/slideLayout295.xml"/><Relationship Id="rId16" Type="http://schemas.openxmlformats.org/officeDocument/2006/relationships/slideLayout" Target="../slideLayouts/slideLayout309.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5" Type="http://schemas.openxmlformats.org/officeDocument/2006/relationships/slideLayout" Target="../slideLayouts/slideLayout308.xml"/><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 Id="rId14" Type="http://schemas.openxmlformats.org/officeDocument/2006/relationships/slideLayout" Target="../slideLayouts/slideLayout30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317.xml"/><Relationship Id="rId3" Type="http://schemas.openxmlformats.org/officeDocument/2006/relationships/slideLayout" Target="../slideLayouts/slideLayout312.xml"/><Relationship Id="rId7" Type="http://schemas.openxmlformats.org/officeDocument/2006/relationships/slideLayout" Target="../slideLayouts/slideLayout316.xml"/><Relationship Id="rId12" Type="http://schemas.openxmlformats.org/officeDocument/2006/relationships/theme" Target="../theme/theme12.xml"/><Relationship Id="rId2" Type="http://schemas.openxmlformats.org/officeDocument/2006/relationships/slideLayout" Target="../slideLayouts/slideLayout311.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5" Type="http://schemas.openxmlformats.org/officeDocument/2006/relationships/slideLayout" Target="../slideLayouts/slideLayout314.xml"/><Relationship Id="rId10" Type="http://schemas.openxmlformats.org/officeDocument/2006/relationships/slideLayout" Target="../slideLayouts/slideLayout319.xml"/><Relationship Id="rId4" Type="http://schemas.openxmlformats.org/officeDocument/2006/relationships/slideLayout" Target="../slideLayouts/slideLayout313.xml"/><Relationship Id="rId9" Type="http://schemas.openxmlformats.org/officeDocument/2006/relationships/slideLayout" Target="../slideLayouts/slideLayout31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328.xml"/><Relationship Id="rId13" Type="http://schemas.openxmlformats.org/officeDocument/2006/relationships/image" Target="../media/image52.png"/><Relationship Id="rId3" Type="http://schemas.openxmlformats.org/officeDocument/2006/relationships/slideLayout" Target="../slideLayouts/slideLayout323.xml"/><Relationship Id="rId7" Type="http://schemas.openxmlformats.org/officeDocument/2006/relationships/slideLayout" Target="../slideLayouts/slideLayout327.xml"/><Relationship Id="rId12" Type="http://schemas.openxmlformats.org/officeDocument/2006/relationships/theme" Target="../theme/theme13.xml"/><Relationship Id="rId2" Type="http://schemas.openxmlformats.org/officeDocument/2006/relationships/slideLayout" Target="../slideLayouts/slideLayout322.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5" Type="http://schemas.openxmlformats.org/officeDocument/2006/relationships/slideLayout" Target="../slideLayouts/slideLayout325.xml"/><Relationship Id="rId10" Type="http://schemas.openxmlformats.org/officeDocument/2006/relationships/slideLayout" Target="../slideLayouts/slideLayout330.xml"/><Relationship Id="rId4" Type="http://schemas.openxmlformats.org/officeDocument/2006/relationships/slideLayout" Target="../slideLayouts/slideLayout324.xml"/><Relationship Id="rId9" Type="http://schemas.openxmlformats.org/officeDocument/2006/relationships/slideLayout" Target="../slideLayouts/slideLayout32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339.xml"/><Relationship Id="rId13" Type="http://schemas.openxmlformats.org/officeDocument/2006/relationships/image" Target="../media/image26.jpeg"/><Relationship Id="rId3" Type="http://schemas.openxmlformats.org/officeDocument/2006/relationships/slideLayout" Target="../slideLayouts/slideLayout334.xml"/><Relationship Id="rId7" Type="http://schemas.openxmlformats.org/officeDocument/2006/relationships/slideLayout" Target="../slideLayouts/slideLayout338.xml"/><Relationship Id="rId12" Type="http://schemas.openxmlformats.org/officeDocument/2006/relationships/theme" Target="../theme/theme14.xml"/><Relationship Id="rId2" Type="http://schemas.openxmlformats.org/officeDocument/2006/relationships/slideLayout" Target="../slideLayouts/slideLayout333.xml"/><Relationship Id="rId1" Type="http://schemas.openxmlformats.org/officeDocument/2006/relationships/slideLayout" Target="../slideLayouts/slideLayout332.xml"/><Relationship Id="rId6" Type="http://schemas.openxmlformats.org/officeDocument/2006/relationships/slideLayout" Target="../slideLayouts/slideLayout337.xml"/><Relationship Id="rId11" Type="http://schemas.openxmlformats.org/officeDocument/2006/relationships/slideLayout" Target="../slideLayouts/slideLayout342.xml"/><Relationship Id="rId5" Type="http://schemas.openxmlformats.org/officeDocument/2006/relationships/slideLayout" Target="../slideLayouts/slideLayout336.xml"/><Relationship Id="rId10" Type="http://schemas.openxmlformats.org/officeDocument/2006/relationships/slideLayout" Target="../slideLayouts/slideLayout341.xml"/><Relationship Id="rId4" Type="http://schemas.openxmlformats.org/officeDocument/2006/relationships/slideLayout" Target="../slideLayouts/slideLayout335.xml"/><Relationship Id="rId9" Type="http://schemas.openxmlformats.org/officeDocument/2006/relationships/slideLayout" Target="../slideLayouts/slideLayout34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350.xml"/><Relationship Id="rId13" Type="http://schemas.openxmlformats.org/officeDocument/2006/relationships/image" Target="../media/image53.jpeg"/><Relationship Id="rId3" Type="http://schemas.openxmlformats.org/officeDocument/2006/relationships/slideLayout" Target="../slideLayouts/slideLayout345.xml"/><Relationship Id="rId7" Type="http://schemas.openxmlformats.org/officeDocument/2006/relationships/slideLayout" Target="../slideLayouts/slideLayout349.xml"/><Relationship Id="rId12" Type="http://schemas.openxmlformats.org/officeDocument/2006/relationships/theme" Target="../theme/theme15.xml"/><Relationship Id="rId2" Type="http://schemas.openxmlformats.org/officeDocument/2006/relationships/slideLayout" Target="../slideLayouts/slideLayout344.xml"/><Relationship Id="rId1" Type="http://schemas.openxmlformats.org/officeDocument/2006/relationships/slideLayout" Target="../slideLayouts/slideLayout343.xml"/><Relationship Id="rId6" Type="http://schemas.openxmlformats.org/officeDocument/2006/relationships/slideLayout" Target="../slideLayouts/slideLayout348.xml"/><Relationship Id="rId11" Type="http://schemas.openxmlformats.org/officeDocument/2006/relationships/slideLayout" Target="../slideLayouts/slideLayout353.xml"/><Relationship Id="rId5" Type="http://schemas.openxmlformats.org/officeDocument/2006/relationships/slideLayout" Target="../slideLayouts/slideLayout347.xml"/><Relationship Id="rId10" Type="http://schemas.openxmlformats.org/officeDocument/2006/relationships/slideLayout" Target="../slideLayouts/slideLayout352.xml"/><Relationship Id="rId4" Type="http://schemas.openxmlformats.org/officeDocument/2006/relationships/slideLayout" Target="../slideLayouts/slideLayout346.xml"/><Relationship Id="rId9" Type="http://schemas.openxmlformats.org/officeDocument/2006/relationships/slideLayout" Target="../slideLayouts/slideLayout351.xml"/></Relationships>
</file>

<file path=ppt/slideMasters/_rels/slideMaster16.xml.rels><?xml version="1.0" encoding="UTF-8" standalone="yes"?>
<Relationships xmlns="http://schemas.openxmlformats.org/package/2006/relationships"><Relationship Id="rId13" Type="http://schemas.openxmlformats.org/officeDocument/2006/relationships/slideLayout" Target="../slideLayouts/slideLayout366.xml"/><Relationship Id="rId18" Type="http://schemas.openxmlformats.org/officeDocument/2006/relationships/slideLayout" Target="../slideLayouts/slideLayout371.xml"/><Relationship Id="rId26" Type="http://schemas.openxmlformats.org/officeDocument/2006/relationships/slideLayout" Target="../slideLayouts/slideLayout379.xml"/><Relationship Id="rId39" Type="http://schemas.openxmlformats.org/officeDocument/2006/relationships/slideLayout" Target="../slideLayouts/slideLayout392.xml"/><Relationship Id="rId21" Type="http://schemas.openxmlformats.org/officeDocument/2006/relationships/slideLayout" Target="../slideLayouts/slideLayout374.xml"/><Relationship Id="rId34" Type="http://schemas.openxmlformats.org/officeDocument/2006/relationships/slideLayout" Target="../slideLayouts/slideLayout387.xml"/><Relationship Id="rId42" Type="http://schemas.openxmlformats.org/officeDocument/2006/relationships/slideLayout" Target="../slideLayouts/slideLayout395.xml"/><Relationship Id="rId47" Type="http://schemas.openxmlformats.org/officeDocument/2006/relationships/slideLayout" Target="../slideLayouts/slideLayout400.xml"/><Relationship Id="rId50" Type="http://schemas.openxmlformats.org/officeDocument/2006/relationships/slideLayout" Target="../slideLayouts/slideLayout403.xml"/><Relationship Id="rId55" Type="http://schemas.openxmlformats.org/officeDocument/2006/relationships/slideLayout" Target="../slideLayouts/slideLayout408.xml"/><Relationship Id="rId7" Type="http://schemas.openxmlformats.org/officeDocument/2006/relationships/slideLayout" Target="../slideLayouts/slideLayout360.xml"/><Relationship Id="rId12" Type="http://schemas.openxmlformats.org/officeDocument/2006/relationships/slideLayout" Target="../slideLayouts/slideLayout365.xml"/><Relationship Id="rId17" Type="http://schemas.openxmlformats.org/officeDocument/2006/relationships/slideLayout" Target="../slideLayouts/slideLayout370.xml"/><Relationship Id="rId25" Type="http://schemas.openxmlformats.org/officeDocument/2006/relationships/slideLayout" Target="../slideLayouts/slideLayout378.xml"/><Relationship Id="rId33" Type="http://schemas.openxmlformats.org/officeDocument/2006/relationships/slideLayout" Target="../slideLayouts/slideLayout386.xml"/><Relationship Id="rId38" Type="http://schemas.openxmlformats.org/officeDocument/2006/relationships/slideLayout" Target="../slideLayouts/slideLayout391.xml"/><Relationship Id="rId46" Type="http://schemas.openxmlformats.org/officeDocument/2006/relationships/slideLayout" Target="../slideLayouts/slideLayout399.xml"/><Relationship Id="rId2" Type="http://schemas.openxmlformats.org/officeDocument/2006/relationships/slideLayout" Target="../slideLayouts/slideLayout355.xml"/><Relationship Id="rId16" Type="http://schemas.openxmlformats.org/officeDocument/2006/relationships/slideLayout" Target="../slideLayouts/slideLayout369.xml"/><Relationship Id="rId20" Type="http://schemas.openxmlformats.org/officeDocument/2006/relationships/slideLayout" Target="../slideLayouts/slideLayout373.xml"/><Relationship Id="rId29" Type="http://schemas.openxmlformats.org/officeDocument/2006/relationships/slideLayout" Target="../slideLayouts/slideLayout382.xml"/><Relationship Id="rId41" Type="http://schemas.openxmlformats.org/officeDocument/2006/relationships/slideLayout" Target="../slideLayouts/slideLayout394.xml"/><Relationship Id="rId54" Type="http://schemas.openxmlformats.org/officeDocument/2006/relationships/slideLayout" Target="../slideLayouts/slideLayout407.xml"/><Relationship Id="rId1" Type="http://schemas.openxmlformats.org/officeDocument/2006/relationships/slideLayout" Target="../slideLayouts/slideLayout354.xml"/><Relationship Id="rId6" Type="http://schemas.openxmlformats.org/officeDocument/2006/relationships/slideLayout" Target="../slideLayouts/slideLayout359.xml"/><Relationship Id="rId11" Type="http://schemas.openxmlformats.org/officeDocument/2006/relationships/slideLayout" Target="../slideLayouts/slideLayout364.xml"/><Relationship Id="rId24" Type="http://schemas.openxmlformats.org/officeDocument/2006/relationships/slideLayout" Target="../slideLayouts/slideLayout377.xml"/><Relationship Id="rId32" Type="http://schemas.openxmlformats.org/officeDocument/2006/relationships/slideLayout" Target="../slideLayouts/slideLayout385.xml"/><Relationship Id="rId37" Type="http://schemas.openxmlformats.org/officeDocument/2006/relationships/slideLayout" Target="../slideLayouts/slideLayout390.xml"/><Relationship Id="rId40" Type="http://schemas.openxmlformats.org/officeDocument/2006/relationships/slideLayout" Target="../slideLayouts/slideLayout393.xml"/><Relationship Id="rId45" Type="http://schemas.openxmlformats.org/officeDocument/2006/relationships/slideLayout" Target="../slideLayouts/slideLayout398.xml"/><Relationship Id="rId53" Type="http://schemas.openxmlformats.org/officeDocument/2006/relationships/slideLayout" Target="../slideLayouts/slideLayout406.xml"/><Relationship Id="rId58" Type="http://schemas.openxmlformats.org/officeDocument/2006/relationships/theme" Target="../theme/theme16.xml"/><Relationship Id="rId5" Type="http://schemas.openxmlformats.org/officeDocument/2006/relationships/slideLayout" Target="../slideLayouts/slideLayout358.xml"/><Relationship Id="rId15" Type="http://schemas.openxmlformats.org/officeDocument/2006/relationships/slideLayout" Target="../slideLayouts/slideLayout368.xml"/><Relationship Id="rId23" Type="http://schemas.openxmlformats.org/officeDocument/2006/relationships/slideLayout" Target="../slideLayouts/slideLayout376.xml"/><Relationship Id="rId28" Type="http://schemas.openxmlformats.org/officeDocument/2006/relationships/slideLayout" Target="../slideLayouts/slideLayout381.xml"/><Relationship Id="rId36" Type="http://schemas.openxmlformats.org/officeDocument/2006/relationships/slideLayout" Target="../slideLayouts/slideLayout389.xml"/><Relationship Id="rId49" Type="http://schemas.openxmlformats.org/officeDocument/2006/relationships/slideLayout" Target="../slideLayouts/slideLayout402.xml"/><Relationship Id="rId57" Type="http://schemas.openxmlformats.org/officeDocument/2006/relationships/slideLayout" Target="../slideLayouts/slideLayout410.xml"/><Relationship Id="rId10" Type="http://schemas.openxmlformats.org/officeDocument/2006/relationships/slideLayout" Target="../slideLayouts/slideLayout363.xml"/><Relationship Id="rId19" Type="http://schemas.openxmlformats.org/officeDocument/2006/relationships/slideLayout" Target="../slideLayouts/slideLayout372.xml"/><Relationship Id="rId31" Type="http://schemas.openxmlformats.org/officeDocument/2006/relationships/slideLayout" Target="../slideLayouts/slideLayout384.xml"/><Relationship Id="rId44" Type="http://schemas.openxmlformats.org/officeDocument/2006/relationships/slideLayout" Target="../slideLayouts/slideLayout397.xml"/><Relationship Id="rId52" Type="http://schemas.openxmlformats.org/officeDocument/2006/relationships/slideLayout" Target="../slideLayouts/slideLayout405.xml"/><Relationship Id="rId4" Type="http://schemas.openxmlformats.org/officeDocument/2006/relationships/slideLayout" Target="../slideLayouts/slideLayout357.xml"/><Relationship Id="rId9" Type="http://schemas.openxmlformats.org/officeDocument/2006/relationships/slideLayout" Target="../slideLayouts/slideLayout362.xml"/><Relationship Id="rId14" Type="http://schemas.openxmlformats.org/officeDocument/2006/relationships/slideLayout" Target="../slideLayouts/slideLayout367.xml"/><Relationship Id="rId22" Type="http://schemas.openxmlformats.org/officeDocument/2006/relationships/slideLayout" Target="../slideLayouts/slideLayout375.xml"/><Relationship Id="rId27" Type="http://schemas.openxmlformats.org/officeDocument/2006/relationships/slideLayout" Target="../slideLayouts/slideLayout380.xml"/><Relationship Id="rId30" Type="http://schemas.openxmlformats.org/officeDocument/2006/relationships/slideLayout" Target="../slideLayouts/slideLayout383.xml"/><Relationship Id="rId35" Type="http://schemas.openxmlformats.org/officeDocument/2006/relationships/slideLayout" Target="../slideLayouts/slideLayout388.xml"/><Relationship Id="rId43" Type="http://schemas.openxmlformats.org/officeDocument/2006/relationships/slideLayout" Target="../slideLayouts/slideLayout396.xml"/><Relationship Id="rId48" Type="http://schemas.openxmlformats.org/officeDocument/2006/relationships/slideLayout" Target="../slideLayouts/slideLayout401.xml"/><Relationship Id="rId56" Type="http://schemas.openxmlformats.org/officeDocument/2006/relationships/slideLayout" Target="../slideLayouts/slideLayout409.xml"/><Relationship Id="rId8" Type="http://schemas.openxmlformats.org/officeDocument/2006/relationships/slideLayout" Target="../slideLayouts/slideLayout361.xml"/><Relationship Id="rId51" Type="http://schemas.openxmlformats.org/officeDocument/2006/relationships/slideLayout" Target="../slideLayouts/slideLayout404.xml"/><Relationship Id="rId3" Type="http://schemas.openxmlformats.org/officeDocument/2006/relationships/slideLayout" Target="../slideLayouts/slideLayout35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slideLayout" Target="../slideLayouts/slideLayout423.xml"/><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slideLayout" Target="../slideLayouts/slideLayout422.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5" Type="http://schemas.openxmlformats.org/officeDocument/2006/relationships/theme" Target="../theme/theme17.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 Id="rId14" Type="http://schemas.openxmlformats.org/officeDocument/2006/relationships/slideLayout" Target="../slideLayouts/slideLayout42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432.xml"/><Relationship Id="rId3" Type="http://schemas.openxmlformats.org/officeDocument/2006/relationships/slideLayout" Target="../slideLayouts/slideLayout427.xml"/><Relationship Id="rId7" Type="http://schemas.openxmlformats.org/officeDocument/2006/relationships/slideLayout" Target="../slideLayouts/slideLayout431.xml"/><Relationship Id="rId12" Type="http://schemas.openxmlformats.org/officeDocument/2006/relationships/theme" Target="../theme/theme18.xml"/><Relationship Id="rId2" Type="http://schemas.openxmlformats.org/officeDocument/2006/relationships/slideLayout" Target="../slideLayouts/slideLayout426.xml"/><Relationship Id="rId1" Type="http://schemas.openxmlformats.org/officeDocument/2006/relationships/slideLayout" Target="../slideLayouts/slideLayout425.xml"/><Relationship Id="rId6" Type="http://schemas.openxmlformats.org/officeDocument/2006/relationships/slideLayout" Target="../slideLayouts/slideLayout430.xml"/><Relationship Id="rId11" Type="http://schemas.openxmlformats.org/officeDocument/2006/relationships/slideLayout" Target="../slideLayouts/slideLayout435.xml"/><Relationship Id="rId5" Type="http://schemas.openxmlformats.org/officeDocument/2006/relationships/slideLayout" Target="../slideLayouts/slideLayout429.xml"/><Relationship Id="rId10" Type="http://schemas.openxmlformats.org/officeDocument/2006/relationships/slideLayout" Target="../slideLayouts/slideLayout434.xml"/><Relationship Id="rId4" Type="http://schemas.openxmlformats.org/officeDocument/2006/relationships/slideLayout" Target="../slideLayouts/slideLayout428.xml"/><Relationship Id="rId9" Type="http://schemas.openxmlformats.org/officeDocument/2006/relationships/slideLayout" Target="../slideLayouts/slideLayout43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443.xml"/><Relationship Id="rId13" Type="http://schemas.openxmlformats.org/officeDocument/2006/relationships/theme" Target="../theme/theme19.xml"/><Relationship Id="rId3" Type="http://schemas.openxmlformats.org/officeDocument/2006/relationships/slideLayout" Target="../slideLayouts/slideLayout438.xml"/><Relationship Id="rId7" Type="http://schemas.openxmlformats.org/officeDocument/2006/relationships/slideLayout" Target="../slideLayouts/slideLayout442.xml"/><Relationship Id="rId12" Type="http://schemas.openxmlformats.org/officeDocument/2006/relationships/slideLayout" Target="../slideLayouts/slideLayout447.xml"/><Relationship Id="rId2" Type="http://schemas.openxmlformats.org/officeDocument/2006/relationships/slideLayout" Target="../slideLayouts/slideLayout437.xml"/><Relationship Id="rId1" Type="http://schemas.openxmlformats.org/officeDocument/2006/relationships/slideLayout" Target="../slideLayouts/slideLayout436.xml"/><Relationship Id="rId6" Type="http://schemas.openxmlformats.org/officeDocument/2006/relationships/slideLayout" Target="../slideLayouts/slideLayout441.xml"/><Relationship Id="rId11" Type="http://schemas.openxmlformats.org/officeDocument/2006/relationships/slideLayout" Target="../slideLayouts/slideLayout446.xml"/><Relationship Id="rId5" Type="http://schemas.openxmlformats.org/officeDocument/2006/relationships/slideLayout" Target="../slideLayouts/slideLayout440.xml"/><Relationship Id="rId10" Type="http://schemas.openxmlformats.org/officeDocument/2006/relationships/slideLayout" Target="../slideLayouts/slideLayout445.xml"/><Relationship Id="rId4" Type="http://schemas.openxmlformats.org/officeDocument/2006/relationships/slideLayout" Target="../slideLayouts/slideLayout439.xml"/><Relationship Id="rId9" Type="http://schemas.openxmlformats.org/officeDocument/2006/relationships/slideLayout" Target="../slideLayouts/slideLayout44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455.xml"/><Relationship Id="rId13" Type="http://schemas.openxmlformats.org/officeDocument/2006/relationships/theme" Target="../theme/theme20.xml"/><Relationship Id="rId3" Type="http://schemas.openxmlformats.org/officeDocument/2006/relationships/slideLayout" Target="../slideLayouts/slideLayout450.xml"/><Relationship Id="rId7" Type="http://schemas.openxmlformats.org/officeDocument/2006/relationships/slideLayout" Target="../slideLayouts/slideLayout454.xml"/><Relationship Id="rId12" Type="http://schemas.openxmlformats.org/officeDocument/2006/relationships/slideLayout" Target="../slideLayouts/slideLayout459.xml"/><Relationship Id="rId2" Type="http://schemas.openxmlformats.org/officeDocument/2006/relationships/slideLayout" Target="../slideLayouts/slideLayout449.xml"/><Relationship Id="rId1" Type="http://schemas.openxmlformats.org/officeDocument/2006/relationships/slideLayout" Target="../slideLayouts/slideLayout448.xml"/><Relationship Id="rId6" Type="http://schemas.openxmlformats.org/officeDocument/2006/relationships/slideLayout" Target="../slideLayouts/slideLayout453.xml"/><Relationship Id="rId11" Type="http://schemas.openxmlformats.org/officeDocument/2006/relationships/slideLayout" Target="../slideLayouts/slideLayout458.xml"/><Relationship Id="rId5" Type="http://schemas.openxmlformats.org/officeDocument/2006/relationships/slideLayout" Target="../slideLayouts/slideLayout452.xml"/><Relationship Id="rId10" Type="http://schemas.openxmlformats.org/officeDocument/2006/relationships/slideLayout" Target="../slideLayouts/slideLayout457.xml"/><Relationship Id="rId4" Type="http://schemas.openxmlformats.org/officeDocument/2006/relationships/slideLayout" Target="../slideLayouts/slideLayout451.xml"/><Relationship Id="rId9" Type="http://schemas.openxmlformats.org/officeDocument/2006/relationships/slideLayout" Target="../slideLayouts/slideLayout456.xml"/><Relationship Id="rId14" Type="http://schemas.openxmlformats.org/officeDocument/2006/relationships/image" Target="../media/image59.jpe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467.xml"/><Relationship Id="rId13" Type="http://schemas.openxmlformats.org/officeDocument/2006/relationships/slideLayout" Target="../slideLayouts/slideLayout472.xml"/><Relationship Id="rId18" Type="http://schemas.openxmlformats.org/officeDocument/2006/relationships/theme" Target="../theme/theme21.xml"/><Relationship Id="rId3" Type="http://schemas.openxmlformats.org/officeDocument/2006/relationships/slideLayout" Target="../slideLayouts/slideLayout462.xml"/><Relationship Id="rId7" Type="http://schemas.openxmlformats.org/officeDocument/2006/relationships/slideLayout" Target="../slideLayouts/slideLayout466.xml"/><Relationship Id="rId12" Type="http://schemas.openxmlformats.org/officeDocument/2006/relationships/slideLayout" Target="../slideLayouts/slideLayout471.xml"/><Relationship Id="rId17" Type="http://schemas.openxmlformats.org/officeDocument/2006/relationships/slideLayout" Target="../slideLayouts/slideLayout476.xml"/><Relationship Id="rId2" Type="http://schemas.openxmlformats.org/officeDocument/2006/relationships/slideLayout" Target="../slideLayouts/slideLayout461.xml"/><Relationship Id="rId16" Type="http://schemas.openxmlformats.org/officeDocument/2006/relationships/slideLayout" Target="../slideLayouts/slideLayout475.xml"/><Relationship Id="rId1" Type="http://schemas.openxmlformats.org/officeDocument/2006/relationships/slideLayout" Target="../slideLayouts/slideLayout460.xml"/><Relationship Id="rId6" Type="http://schemas.openxmlformats.org/officeDocument/2006/relationships/slideLayout" Target="../slideLayouts/slideLayout465.xml"/><Relationship Id="rId11" Type="http://schemas.openxmlformats.org/officeDocument/2006/relationships/slideLayout" Target="../slideLayouts/slideLayout470.xml"/><Relationship Id="rId5" Type="http://schemas.openxmlformats.org/officeDocument/2006/relationships/slideLayout" Target="../slideLayouts/slideLayout464.xml"/><Relationship Id="rId15" Type="http://schemas.openxmlformats.org/officeDocument/2006/relationships/slideLayout" Target="../slideLayouts/slideLayout474.xml"/><Relationship Id="rId10" Type="http://schemas.openxmlformats.org/officeDocument/2006/relationships/slideLayout" Target="../slideLayouts/slideLayout469.xml"/><Relationship Id="rId4" Type="http://schemas.openxmlformats.org/officeDocument/2006/relationships/slideLayout" Target="../slideLayouts/slideLayout463.xml"/><Relationship Id="rId9" Type="http://schemas.openxmlformats.org/officeDocument/2006/relationships/slideLayout" Target="../slideLayouts/slideLayout468.xml"/><Relationship Id="rId14" Type="http://schemas.openxmlformats.org/officeDocument/2006/relationships/slideLayout" Target="../slideLayouts/slideLayout47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484.xml"/><Relationship Id="rId3" Type="http://schemas.openxmlformats.org/officeDocument/2006/relationships/slideLayout" Target="../slideLayouts/slideLayout479.xml"/><Relationship Id="rId7" Type="http://schemas.openxmlformats.org/officeDocument/2006/relationships/slideLayout" Target="../slideLayouts/slideLayout483.xml"/><Relationship Id="rId12" Type="http://schemas.openxmlformats.org/officeDocument/2006/relationships/theme" Target="../theme/theme22.xml"/><Relationship Id="rId2" Type="http://schemas.openxmlformats.org/officeDocument/2006/relationships/slideLayout" Target="../slideLayouts/slideLayout478.xml"/><Relationship Id="rId1" Type="http://schemas.openxmlformats.org/officeDocument/2006/relationships/slideLayout" Target="../slideLayouts/slideLayout477.xml"/><Relationship Id="rId6" Type="http://schemas.openxmlformats.org/officeDocument/2006/relationships/slideLayout" Target="../slideLayouts/slideLayout482.xml"/><Relationship Id="rId11" Type="http://schemas.openxmlformats.org/officeDocument/2006/relationships/slideLayout" Target="../slideLayouts/slideLayout487.xml"/><Relationship Id="rId5" Type="http://schemas.openxmlformats.org/officeDocument/2006/relationships/slideLayout" Target="../slideLayouts/slideLayout481.xml"/><Relationship Id="rId10" Type="http://schemas.openxmlformats.org/officeDocument/2006/relationships/slideLayout" Target="../slideLayouts/slideLayout486.xml"/><Relationship Id="rId4" Type="http://schemas.openxmlformats.org/officeDocument/2006/relationships/slideLayout" Target="../slideLayouts/slideLayout480.xml"/><Relationship Id="rId9" Type="http://schemas.openxmlformats.org/officeDocument/2006/relationships/slideLayout" Target="../slideLayouts/slideLayout485.xml"/></Relationships>
</file>

<file path=ppt/slideMasters/_rels/slideMaster23.xml.rels><?xml version="1.0" encoding="UTF-8" standalone="yes"?>
<Relationships xmlns="http://schemas.openxmlformats.org/package/2006/relationships"><Relationship Id="rId13" Type="http://schemas.openxmlformats.org/officeDocument/2006/relationships/slideLayout" Target="../slideLayouts/slideLayout500.xml"/><Relationship Id="rId18" Type="http://schemas.openxmlformats.org/officeDocument/2006/relationships/slideLayout" Target="../slideLayouts/slideLayout505.xml"/><Relationship Id="rId26" Type="http://schemas.openxmlformats.org/officeDocument/2006/relationships/slideLayout" Target="../slideLayouts/slideLayout513.xml"/><Relationship Id="rId39" Type="http://schemas.openxmlformats.org/officeDocument/2006/relationships/slideLayout" Target="../slideLayouts/slideLayout526.xml"/><Relationship Id="rId21" Type="http://schemas.openxmlformats.org/officeDocument/2006/relationships/slideLayout" Target="../slideLayouts/slideLayout508.xml"/><Relationship Id="rId34" Type="http://schemas.openxmlformats.org/officeDocument/2006/relationships/slideLayout" Target="../slideLayouts/slideLayout521.xml"/><Relationship Id="rId42" Type="http://schemas.openxmlformats.org/officeDocument/2006/relationships/slideLayout" Target="../slideLayouts/slideLayout529.xml"/><Relationship Id="rId47" Type="http://schemas.openxmlformats.org/officeDocument/2006/relationships/slideLayout" Target="../slideLayouts/slideLayout534.xml"/><Relationship Id="rId50" Type="http://schemas.openxmlformats.org/officeDocument/2006/relationships/slideLayout" Target="../slideLayouts/slideLayout537.xml"/><Relationship Id="rId55" Type="http://schemas.openxmlformats.org/officeDocument/2006/relationships/slideLayout" Target="../slideLayouts/slideLayout542.xml"/><Relationship Id="rId63" Type="http://schemas.openxmlformats.org/officeDocument/2006/relationships/slideLayout" Target="../slideLayouts/slideLayout550.xml"/><Relationship Id="rId68" Type="http://schemas.openxmlformats.org/officeDocument/2006/relationships/slideLayout" Target="../slideLayouts/slideLayout555.xml"/><Relationship Id="rId7" Type="http://schemas.openxmlformats.org/officeDocument/2006/relationships/slideLayout" Target="../slideLayouts/slideLayout494.xml"/><Relationship Id="rId71" Type="http://schemas.openxmlformats.org/officeDocument/2006/relationships/slideLayout" Target="../slideLayouts/slideLayout558.xml"/><Relationship Id="rId2" Type="http://schemas.openxmlformats.org/officeDocument/2006/relationships/slideLayout" Target="../slideLayouts/slideLayout489.xml"/><Relationship Id="rId16" Type="http://schemas.openxmlformats.org/officeDocument/2006/relationships/slideLayout" Target="../slideLayouts/slideLayout503.xml"/><Relationship Id="rId29" Type="http://schemas.openxmlformats.org/officeDocument/2006/relationships/slideLayout" Target="../slideLayouts/slideLayout516.xml"/><Relationship Id="rId11" Type="http://schemas.openxmlformats.org/officeDocument/2006/relationships/slideLayout" Target="../slideLayouts/slideLayout498.xml"/><Relationship Id="rId24" Type="http://schemas.openxmlformats.org/officeDocument/2006/relationships/slideLayout" Target="../slideLayouts/slideLayout511.xml"/><Relationship Id="rId32" Type="http://schemas.openxmlformats.org/officeDocument/2006/relationships/slideLayout" Target="../slideLayouts/slideLayout519.xml"/><Relationship Id="rId37" Type="http://schemas.openxmlformats.org/officeDocument/2006/relationships/slideLayout" Target="../slideLayouts/slideLayout524.xml"/><Relationship Id="rId40" Type="http://schemas.openxmlformats.org/officeDocument/2006/relationships/slideLayout" Target="../slideLayouts/slideLayout527.xml"/><Relationship Id="rId45" Type="http://schemas.openxmlformats.org/officeDocument/2006/relationships/slideLayout" Target="../slideLayouts/slideLayout532.xml"/><Relationship Id="rId53" Type="http://schemas.openxmlformats.org/officeDocument/2006/relationships/slideLayout" Target="../slideLayouts/slideLayout540.xml"/><Relationship Id="rId58" Type="http://schemas.openxmlformats.org/officeDocument/2006/relationships/slideLayout" Target="../slideLayouts/slideLayout545.xml"/><Relationship Id="rId66" Type="http://schemas.openxmlformats.org/officeDocument/2006/relationships/slideLayout" Target="../slideLayouts/slideLayout553.xml"/><Relationship Id="rId74" Type="http://schemas.openxmlformats.org/officeDocument/2006/relationships/slideLayout" Target="../slideLayouts/slideLayout561.xml"/><Relationship Id="rId5" Type="http://schemas.openxmlformats.org/officeDocument/2006/relationships/slideLayout" Target="../slideLayouts/slideLayout492.xml"/><Relationship Id="rId15" Type="http://schemas.openxmlformats.org/officeDocument/2006/relationships/slideLayout" Target="../slideLayouts/slideLayout502.xml"/><Relationship Id="rId23" Type="http://schemas.openxmlformats.org/officeDocument/2006/relationships/slideLayout" Target="../slideLayouts/slideLayout510.xml"/><Relationship Id="rId28" Type="http://schemas.openxmlformats.org/officeDocument/2006/relationships/slideLayout" Target="../slideLayouts/slideLayout515.xml"/><Relationship Id="rId36" Type="http://schemas.openxmlformats.org/officeDocument/2006/relationships/slideLayout" Target="../slideLayouts/slideLayout523.xml"/><Relationship Id="rId49" Type="http://schemas.openxmlformats.org/officeDocument/2006/relationships/slideLayout" Target="../slideLayouts/slideLayout536.xml"/><Relationship Id="rId57" Type="http://schemas.openxmlformats.org/officeDocument/2006/relationships/slideLayout" Target="../slideLayouts/slideLayout544.xml"/><Relationship Id="rId61" Type="http://schemas.openxmlformats.org/officeDocument/2006/relationships/slideLayout" Target="../slideLayouts/slideLayout548.xml"/><Relationship Id="rId10" Type="http://schemas.openxmlformats.org/officeDocument/2006/relationships/slideLayout" Target="../slideLayouts/slideLayout497.xml"/><Relationship Id="rId19" Type="http://schemas.openxmlformats.org/officeDocument/2006/relationships/slideLayout" Target="../slideLayouts/slideLayout506.xml"/><Relationship Id="rId31" Type="http://schemas.openxmlformats.org/officeDocument/2006/relationships/slideLayout" Target="../slideLayouts/slideLayout518.xml"/><Relationship Id="rId44" Type="http://schemas.openxmlformats.org/officeDocument/2006/relationships/slideLayout" Target="../slideLayouts/slideLayout531.xml"/><Relationship Id="rId52" Type="http://schemas.openxmlformats.org/officeDocument/2006/relationships/slideLayout" Target="../slideLayouts/slideLayout539.xml"/><Relationship Id="rId60" Type="http://schemas.openxmlformats.org/officeDocument/2006/relationships/slideLayout" Target="../slideLayouts/slideLayout547.xml"/><Relationship Id="rId65" Type="http://schemas.openxmlformats.org/officeDocument/2006/relationships/slideLayout" Target="../slideLayouts/slideLayout552.xml"/><Relationship Id="rId73" Type="http://schemas.openxmlformats.org/officeDocument/2006/relationships/slideLayout" Target="../slideLayouts/slideLayout560.xml"/><Relationship Id="rId4" Type="http://schemas.openxmlformats.org/officeDocument/2006/relationships/slideLayout" Target="../slideLayouts/slideLayout491.xml"/><Relationship Id="rId9" Type="http://schemas.openxmlformats.org/officeDocument/2006/relationships/slideLayout" Target="../slideLayouts/slideLayout496.xml"/><Relationship Id="rId14" Type="http://schemas.openxmlformats.org/officeDocument/2006/relationships/slideLayout" Target="../slideLayouts/slideLayout501.xml"/><Relationship Id="rId22" Type="http://schemas.openxmlformats.org/officeDocument/2006/relationships/slideLayout" Target="../slideLayouts/slideLayout509.xml"/><Relationship Id="rId27" Type="http://schemas.openxmlformats.org/officeDocument/2006/relationships/slideLayout" Target="../slideLayouts/slideLayout514.xml"/><Relationship Id="rId30" Type="http://schemas.openxmlformats.org/officeDocument/2006/relationships/slideLayout" Target="../slideLayouts/slideLayout517.xml"/><Relationship Id="rId35" Type="http://schemas.openxmlformats.org/officeDocument/2006/relationships/slideLayout" Target="../slideLayouts/slideLayout522.xml"/><Relationship Id="rId43" Type="http://schemas.openxmlformats.org/officeDocument/2006/relationships/slideLayout" Target="../slideLayouts/slideLayout530.xml"/><Relationship Id="rId48" Type="http://schemas.openxmlformats.org/officeDocument/2006/relationships/slideLayout" Target="../slideLayouts/slideLayout535.xml"/><Relationship Id="rId56" Type="http://schemas.openxmlformats.org/officeDocument/2006/relationships/slideLayout" Target="../slideLayouts/slideLayout543.xml"/><Relationship Id="rId64" Type="http://schemas.openxmlformats.org/officeDocument/2006/relationships/slideLayout" Target="../slideLayouts/slideLayout551.xml"/><Relationship Id="rId69" Type="http://schemas.openxmlformats.org/officeDocument/2006/relationships/slideLayout" Target="../slideLayouts/slideLayout556.xml"/><Relationship Id="rId8" Type="http://schemas.openxmlformats.org/officeDocument/2006/relationships/slideLayout" Target="../slideLayouts/slideLayout495.xml"/><Relationship Id="rId51" Type="http://schemas.openxmlformats.org/officeDocument/2006/relationships/slideLayout" Target="../slideLayouts/slideLayout538.xml"/><Relationship Id="rId72" Type="http://schemas.openxmlformats.org/officeDocument/2006/relationships/slideLayout" Target="../slideLayouts/slideLayout559.xml"/><Relationship Id="rId3" Type="http://schemas.openxmlformats.org/officeDocument/2006/relationships/slideLayout" Target="../slideLayouts/slideLayout490.xml"/><Relationship Id="rId12" Type="http://schemas.openxmlformats.org/officeDocument/2006/relationships/slideLayout" Target="../slideLayouts/slideLayout499.xml"/><Relationship Id="rId17" Type="http://schemas.openxmlformats.org/officeDocument/2006/relationships/slideLayout" Target="../slideLayouts/slideLayout504.xml"/><Relationship Id="rId25" Type="http://schemas.openxmlformats.org/officeDocument/2006/relationships/slideLayout" Target="../slideLayouts/slideLayout512.xml"/><Relationship Id="rId33" Type="http://schemas.openxmlformats.org/officeDocument/2006/relationships/slideLayout" Target="../slideLayouts/slideLayout520.xml"/><Relationship Id="rId38" Type="http://schemas.openxmlformats.org/officeDocument/2006/relationships/slideLayout" Target="../slideLayouts/slideLayout525.xml"/><Relationship Id="rId46" Type="http://schemas.openxmlformats.org/officeDocument/2006/relationships/slideLayout" Target="../slideLayouts/slideLayout533.xml"/><Relationship Id="rId59" Type="http://schemas.openxmlformats.org/officeDocument/2006/relationships/slideLayout" Target="../slideLayouts/slideLayout546.xml"/><Relationship Id="rId67" Type="http://schemas.openxmlformats.org/officeDocument/2006/relationships/slideLayout" Target="../slideLayouts/slideLayout554.xml"/><Relationship Id="rId20" Type="http://schemas.openxmlformats.org/officeDocument/2006/relationships/slideLayout" Target="../slideLayouts/slideLayout507.xml"/><Relationship Id="rId41" Type="http://schemas.openxmlformats.org/officeDocument/2006/relationships/slideLayout" Target="../slideLayouts/slideLayout528.xml"/><Relationship Id="rId54" Type="http://schemas.openxmlformats.org/officeDocument/2006/relationships/slideLayout" Target="../slideLayouts/slideLayout541.xml"/><Relationship Id="rId62" Type="http://schemas.openxmlformats.org/officeDocument/2006/relationships/slideLayout" Target="../slideLayouts/slideLayout549.xml"/><Relationship Id="rId70" Type="http://schemas.openxmlformats.org/officeDocument/2006/relationships/slideLayout" Target="../slideLayouts/slideLayout557.xml"/><Relationship Id="rId75" Type="http://schemas.openxmlformats.org/officeDocument/2006/relationships/theme" Target="../theme/theme23.xml"/><Relationship Id="rId1" Type="http://schemas.openxmlformats.org/officeDocument/2006/relationships/slideLayout" Target="../slideLayouts/slideLayout488.xml"/><Relationship Id="rId6" Type="http://schemas.openxmlformats.org/officeDocument/2006/relationships/slideLayout" Target="../slideLayouts/slideLayout49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569.xml"/><Relationship Id="rId13" Type="http://schemas.openxmlformats.org/officeDocument/2006/relationships/slideLayout" Target="../slideLayouts/slideLayout574.xml"/><Relationship Id="rId18" Type="http://schemas.openxmlformats.org/officeDocument/2006/relationships/slideLayout" Target="../slideLayouts/slideLayout579.xml"/><Relationship Id="rId26" Type="http://schemas.openxmlformats.org/officeDocument/2006/relationships/slideLayout" Target="../slideLayouts/slideLayout587.xml"/><Relationship Id="rId39" Type="http://schemas.openxmlformats.org/officeDocument/2006/relationships/slideLayout" Target="../slideLayouts/slideLayout600.xml"/><Relationship Id="rId3" Type="http://schemas.openxmlformats.org/officeDocument/2006/relationships/slideLayout" Target="../slideLayouts/slideLayout564.xml"/><Relationship Id="rId21" Type="http://schemas.openxmlformats.org/officeDocument/2006/relationships/slideLayout" Target="../slideLayouts/slideLayout582.xml"/><Relationship Id="rId34" Type="http://schemas.openxmlformats.org/officeDocument/2006/relationships/slideLayout" Target="../slideLayouts/slideLayout595.xml"/><Relationship Id="rId7" Type="http://schemas.openxmlformats.org/officeDocument/2006/relationships/slideLayout" Target="../slideLayouts/slideLayout568.xml"/><Relationship Id="rId12" Type="http://schemas.openxmlformats.org/officeDocument/2006/relationships/slideLayout" Target="../slideLayouts/slideLayout573.xml"/><Relationship Id="rId17" Type="http://schemas.openxmlformats.org/officeDocument/2006/relationships/slideLayout" Target="../slideLayouts/slideLayout578.xml"/><Relationship Id="rId25" Type="http://schemas.openxmlformats.org/officeDocument/2006/relationships/slideLayout" Target="../slideLayouts/slideLayout586.xml"/><Relationship Id="rId33" Type="http://schemas.openxmlformats.org/officeDocument/2006/relationships/slideLayout" Target="../slideLayouts/slideLayout594.xml"/><Relationship Id="rId38" Type="http://schemas.openxmlformats.org/officeDocument/2006/relationships/slideLayout" Target="../slideLayouts/slideLayout599.xml"/><Relationship Id="rId2" Type="http://schemas.openxmlformats.org/officeDocument/2006/relationships/slideLayout" Target="../slideLayouts/slideLayout563.xml"/><Relationship Id="rId16" Type="http://schemas.openxmlformats.org/officeDocument/2006/relationships/slideLayout" Target="../slideLayouts/slideLayout577.xml"/><Relationship Id="rId20" Type="http://schemas.openxmlformats.org/officeDocument/2006/relationships/slideLayout" Target="../slideLayouts/slideLayout581.xml"/><Relationship Id="rId29" Type="http://schemas.openxmlformats.org/officeDocument/2006/relationships/slideLayout" Target="../slideLayouts/slideLayout590.xml"/><Relationship Id="rId1" Type="http://schemas.openxmlformats.org/officeDocument/2006/relationships/slideLayout" Target="../slideLayouts/slideLayout562.xml"/><Relationship Id="rId6" Type="http://schemas.openxmlformats.org/officeDocument/2006/relationships/slideLayout" Target="../slideLayouts/slideLayout567.xml"/><Relationship Id="rId11" Type="http://schemas.openxmlformats.org/officeDocument/2006/relationships/slideLayout" Target="../slideLayouts/slideLayout572.xml"/><Relationship Id="rId24" Type="http://schemas.openxmlformats.org/officeDocument/2006/relationships/slideLayout" Target="../slideLayouts/slideLayout585.xml"/><Relationship Id="rId32" Type="http://schemas.openxmlformats.org/officeDocument/2006/relationships/slideLayout" Target="../slideLayouts/slideLayout593.xml"/><Relationship Id="rId37" Type="http://schemas.openxmlformats.org/officeDocument/2006/relationships/slideLayout" Target="../slideLayouts/slideLayout598.xml"/><Relationship Id="rId40" Type="http://schemas.openxmlformats.org/officeDocument/2006/relationships/theme" Target="../theme/theme24.xml"/><Relationship Id="rId5" Type="http://schemas.openxmlformats.org/officeDocument/2006/relationships/slideLayout" Target="../slideLayouts/slideLayout566.xml"/><Relationship Id="rId15" Type="http://schemas.openxmlformats.org/officeDocument/2006/relationships/slideLayout" Target="../slideLayouts/slideLayout576.xml"/><Relationship Id="rId23" Type="http://schemas.openxmlformats.org/officeDocument/2006/relationships/slideLayout" Target="../slideLayouts/slideLayout584.xml"/><Relationship Id="rId28" Type="http://schemas.openxmlformats.org/officeDocument/2006/relationships/slideLayout" Target="../slideLayouts/slideLayout589.xml"/><Relationship Id="rId36" Type="http://schemas.openxmlformats.org/officeDocument/2006/relationships/slideLayout" Target="../slideLayouts/slideLayout597.xml"/><Relationship Id="rId10" Type="http://schemas.openxmlformats.org/officeDocument/2006/relationships/slideLayout" Target="../slideLayouts/slideLayout571.xml"/><Relationship Id="rId19" Type="http://schemas.openxmlformats.org/officeDocument/2006/relationships/slideLayout" Target="../slideLayouts/slideLayout580.xml"/><Relationship Id="rId31" Type="http://schemas.openxmlformats.org/officeDocument/2006/relationships/slideLayout" Target="../slideLayouts/slideLayout592.xml"/><Relationship Id="rId4" Type="http://schemas.openxmlformats.org/officeDocument/2006/relationships/slideLayout" Target="../slideLayouts/slideLayout565.xml"/><Relationship Id="rId9" Type="http://schemas.openxmlformats.org/officeDocument/2006/relationships/slideLayout" Target="../slideLayouts/slideLayout570.xml"/><Relationship Id="rId14" Type="http://schemas.openxmlformats.org/officeDocument/2006/relationships/slideLayout" Target="../slideLayouts/slideLayout575.xml"/><Relationship Id="rId22" Type="http://schemas.openxmlformats.org/officeDocument/2006/relationships/slideLayout" Target="../slideLayouts/slideLayout583.xml"/><Relationship Id="rId27" Type="http://schemas.openxmlformats.org/officeDocument/2006/relationships/slideLayout" Target="../slideLayouts/slideLayout588.xml"/><Relationship Id="rId30" Type="http://schemas.openxmlformats.org/officeDocument/2006/relationships/slideLayout" Target="../slideLayouts/slideLayout591.xml"/><Relationship Id="rId35" Type="http://schemas.openxmlformats.org/officeDocument/2006/relationships/slideLayout" Target="../slideLayouts/slideLayout596.xml"/></Relationships>
</file>

<file path=ppt/slideMasters/_rels/slideMaster25.xml.rels><?xml version="1.0" encoding="UTF-8" standalone="yes"?>
<Relationships xmlns="http://schemas.openxmlformats.org/package/2006/relationships"><Relationship Id="rId117" Type="http://schemas.openxmlformats.org/officeDocument/2006/relationships/slideLayout" Target="../slideLayouts/slideLayout717.xml"/><Relationship Id="rId21" Type="http://schemas.openxmlformats.org/officeDocument/2006/relationships/slideLayout" Target="../slideLayouts/slideLayout621.xml"/><Relationship Id="rId42" Type="http://schemas.openxmlformats.org/officeDocument/2006/relationships/slideLayout" Target="../slideLayouts/slideLayout642.xml"/><Relationship Id="rId47" Type="http://schemas.openxmlformats.org/officeDocument/2006/relationships/slideLayout" Target="../slideLayouts/slideLayout647.xml"/><Relationship Id="rId63" Type="http://schemas.openxmlformats.org/officeDocument/2006/relationships/slideLayout" Target="../slideLayouts/slideLayout663.xml"/><Relationship Id="rId68" Type="http://schemas.openxmlformats.org/officeDocument/2006/relationships/slideLayout" Target="../slideLayouts/slideLayout668.xml"/><Relationship Id="rId84" Type="http://schemas.openxmlformats.org/officeDocument/2006/relationships/slideLayout" Target="../slideLayouts/slideLayout684.xml"/><Relationship Id="rId89" Type="http://schemas.openxmlformats.org/officeDocument/2006/relationships/slideLayout" Target="../slideLayouts/slideLayout689.xml"/><Relationship Id="rId112" Type="http://schemas.openxmlformats.org/officeDocument/2006/relationships/slideLayout" Target="../slideLayouts/slideLayout712.xml"/><Relationship Id="rId133" Type="http://schemas.openxmlformats.org/officeDocument/2006/relationships/slideLayout" Target="../slideLayouts/slideLayout733.xml"/><Relationship Id="rId138" Type="http://schemas.openxmlformats.org/officeDocument/2006/relationships/slideLayout" Target="../slideLayouts/slideLayout738.xml"/><Relationship Id="rId154" Type="http://schemas.openxmlformats.org/officeDocument/2006/relationships/slideLayout" Target="../slideLayouts/slideLayout754.xml"/><Relationship Id="rId159" Type="http://schemas.openxmlformats.org/officeDocument/2006/relationships/slideLayout" Target="../slideLayouts/slideLayout759.xml"/><Relationship Id="rId175" Type="http://schemas.openxmlformats.org/officeDocument/2006/relationships/slideLayout" Target="../slideLayouts/slideLayout775.xml"/><Relationship Id="rId170" Type="http://schemas.openxmlformats.org/officeDocument/2006/relationships/slideLayout" Target="../slideLayouts/slideLayout770.xml"/><Relationship Id="rId191" Type="http://schemas.openxmlformats.org/officeDocument/2006/relationships/slideLayout" Target="../slideLayouts/slideLayout791.xml"/><Relationship Id="rId196" Type="http://schemas.openxmlformats.org/officeDocument/2006/relationships/slideLayout" Target="../slideLayouts/slideLayout796.xml"/><Relationship Id="rId16" Type="http://schemas.openxmlformats.org/officeDocument/2006/relationships/slideLayout" Target="../slideLayouts/slideLayout616.xml"/><Relationship Id="rId107" Type="http://schemas.openxmlformats.org/officeDocument/2006/relationships/slideLayout" Target="../slideLayouts/slideLayout707.xml"/><Relationship Id="rId11" Type="http://schemas.openxmlformats.org/officeDocument/2006/relationships/slideLayout" Target="../slideLayouts/slideLayout611.xml"/><Relationship Id="rId32" Type="http://schemas.openxmlformats.org/officeDocument/2006/relationships/slideLayout" Target="../slideLayouts/slideLayout632.xml"/><Relationship Id="rId37" Type="http://schemas.openxmlformats.org/officeDocument/2006/relationships/slideLayout" Target="../slideLayouts/slideLayout637.xml"/><Relationship Id="rId53" Type="http://schemas.openxmlformats.org/officeDocument/2006/relationships/slideLayout" Target="../slideLayouts/slideLayout653.xml"/><Relationship Id="rId58" Type="http://schemas.openxmlformats.org/officeDocument/2006/relationships/slideLayout" Target="../slideLayouts/slideLayout658.xml"/><Relationship Id="rId74" Type="http://schemas.openxmlformats.org/officeDocument/2006/relationships/slideLayout" Target="../slideLayouts/slideLayout674.xml"/><Relationship Id="rId79" Type="http://schemas.openxmlformats.org/officeDocument/2006/relationships/slideLayout" Target="../slideLayouts/slideLayout679.xml"/><Relationship Id="rId102" Type="http://schemas.openxmlformats.org/officeDocument/2006/relationships/slideLayout" Target="../slideLayouts/slideLayout702.xml"/><Relationship Id="rId123" Type="http://schemas.openxmlformats.org/officeDocument/2006/relationships/slideLayout" Target="../slideLayouts/slideLayout723.xml"/><Relationship Id="rId128" Type="http://schemas.openxmlformats.org/officeDocument/2006/relationships/slideLayout" Target="../slideLayouts/slideLayout728.xml"/><Relationship Id="rId144" Type="http://schemas.openxmlformats.org/officeDocument/2006/relationships/slideLayout" Target="../slideLayouts/slideLayout744.xml"/><Relationship Id="rId149" Type="http://schemas.openxmlformats.org/officeDocument/2006/relationships/slideLayout" Target="../slideLayouts/slideLayout749.xml"/><Relationship Id="rId5" Type="http://schemas.openxmlformats.org/officeDocument/2006/relationships/slideLayout" Target="../slideLayouts/slideLayout605.xml"/><Relationship Id="rId90" Type="http://schemas.openxmlformats.org/officeDocument/2006/relationships/slideLayout" Target="../slideLayouts/slideLayout690.xml"/><Relationship Id="rId95" Type="http://schemas.openxmlformats.org/officeDocument/2006/relationships/slideLayout" Target="../slideLayouts/slideLayout695.xml"/><Relationship Id="rId160" Type="http://schemas.openxmlformats.org/officeDocument/2006/relationships/slideLayout" Target="../slideLayouts/slideLayout760.xml"/><Relationship Id="rId165" Type="http://schemas.openxmlformats.org/officeDocument/2006/relationships/slideLayout" Target="../slideLayouts/slideLayout765.xml"/><Relationship Id="rId181" Type="http://schemas.openxmlformats.org/officeDocument/2006/relationships/slideLayout" Target="../slideLayouts/slideLayout781.xml"/><Relationship Id="rId186" Type="http://schemas.openxmlformats.org/officeDocument/2006/relationships/slideLayout" Target="../slideLayouts/slideLayout786.xml"/><Relationship Id="rId22" Type="http://schemas.openxmlformats.org/officeDocument/2006/relationships/slideLayout" Target="../slideLayouts/slideLayout622.xml"/><Relationship Id="rId27" Type="http://schemas.openxmlformats.org/officeDocument/2006/relationships/slideLayout" Target="../slideLayouts/slideLayout627.xml"/><Relationship Id="rId43" Type="http://schemas.openxmlformats.org/officeDocument/2006/relationships/slideLayout" Target="../slideLayouts/slideLayout643.xml"/><Relationship Id="rId48" Type="http://schemas.openxmlformats.org/officeDocument/2006/relationships/slideLayout" Target="../slideLayouts/slideLayout648.xml"/><Relationship Id="rId64" Type="http://schemas.openxmlformats.org/officeDocument/2006/relationships/slideLayout" Target="../slideLayouts/slideLayout664.xml"/><Relationship Id="rId69" Type="http://schemas.openxmlformats.org/officeDocument/2006/relationships/slideLayout" Target="../slideLayouts/slideLayout669.xml"/><Relationship Id="rId113" Type="http://schemas.openxmlformats.org/officeDocument/2006/relationships/slideLayout" Target="../slideLayouts/slideLayout713.xml"/><Relationship Id="rId118" Type="http://schemas.openxmlformats.org/officeDocument/2006/relationships/slideLayout" Target="../slideLayouts/slideLayout718.xml"/><Relationship Id="rId134" Type="http://schemas.openxmlformats.org/officeDocument/2006/relationships/slideLayout" Target="../slideLayouts/slideLayout734.xml"/><Relationship Id="rId139" Type="http://schemas.openxmlformats.org/officeDocument/2006/relationships/slideLayout" Target="../slideLayouts/slideLayout739.xml"/><Relationship Id="rId80" Type="http://schemas.openxmlformats.org/officeDocument/2006/relationships/slideLayout" Target="../slideLayouts/slideLayout680.xml"/><Relationship Id="rId85" Type="http://schemas.openxmlformats.org/officeDocument/2006/relationships/slideLayout" Target="../slideLayouts/slideLayout685.xml"/><Relationship Id="rId150" Type="http://schemas.openxmlformats.org/officeDocument/2006/relationships/slideLayout" Target="../slideLayouts/slideLayout750.xml"/><Relationship Id="rId155" Type="http://schemas.openxmlformats.org/officeDocument/2006/relationships/slideLayout" Target="../slideLayouts/slideLayout755.xml"/><Relationship Id="rId171" Type="http://schemas.openxmlformats.org/officeDocument/2006/relationships/slideLayout" Target="../slideLayouts/slideLayout771.xml"/><Relationship Id="rId176" Type="http://schemas.openxmlformats.org/officeDocument/2006/relationships/slideLayout" Target="../slideLayouts/slideLayout776.xml"/><Relationship Id="rId192" Type="http://schemas.openxmlformats.org/officeDocument/2006/relationships/slideLayout" Target="../slideLayouts/slideLayout792.xml"/><Relationship Id="rId197" Type="http://schemas.openxmlformats.org/officeDocument/2006/relationships/slideLayout" Target="../slideLayouts/slideLayout797.xml"/><Relationship Id="rId12" Type="http://schemas.openxmlformats.org/officeDocument/2006/relationships/slideLayout" Target="../slideLayouts/slideLayout612.xml"/><Relationship Id="rId17" Type="http://schemas.openxmlformats.org/officeDocument/2006/relationships/slideLayout" Target="../slideLayouts/slideLayout617.xml"/><Relationship Id="rId33" Type="http://schemas.openxmlformats.org/officeDocument/2006/relationships/slideLayout" Target="../slideLayouts/slideLayout633.xml"/><Relationship Id="rId38" Type="http://schemas.openxmlformats.org/officeDocument/2006/relationships/slideLayout" Target="../slideLayouts/slideLayout638.xml"/><Relationship Id="rId59" Type="http://schemas.openxmlformats.org/officeDocument/2006/relationships/slideLayout" Target="../slideLayouts/slideLayout659.xml"/><Relationship Id="rId103" Type="http://schemas.openxmlformats.org/officeDocument/2006/relationships/slideLayout" Target="../slideLayouts/slideLayout703.xml"/><Relationship Id="rId108" Type="http://schemas.openxmlformats.org/officeDocument/2006/relationships/slideLayout" Target="../slideLayouts/slideLayout708.xml"/><Relationship Id="rId124" Type="http://schemas.openxmlformats.org/officeDocument/2006/relationships/slideLayout" Target="../slideLayouts/slideLayout724.xml"/><Relationship Id="rId129" Type="http://schemas.openxmlformats.org/officeDocument/2006/relationships/slideLayout" Target="../slideLayouts/slideLayout729.xml"/><Relationship Id="rId54" Type="http://schemas.openxmlformats.org/officeDocument/2006/relationships/slideLayout" Target="../slideLayouts/slideLayout654.xml"/><Relationship Id="rId70" Type="http://schemas.openxmlformats.org/officeDocument/2006/relationships/slideLayout" Target="../slideLayouts/slideLayout670.xml"/><Relationship Id="rId75" Type="http://schemas.openxmlformats.org/officeDocument/2006/relationships/slideLayout" Target="../slideLayouts/slideLayout675.xml"/><Relationship Id="rId91" Type="http://schemas.openxmlformats.org/officeDocument/2006/relationships/slideLayout" Target="../slideLayouts/slideLayout691.xml"/><Relationship Id="rId96" Type="http://schemas.openxmlformats.org/officeDocument/2006/relationships/slideLayout" Target="../slideLayouts/slideLayout696.xml"/><Relationship Id="rId140" Type="http://schemas.openxmlformats.org/officeDocument/2006/relationships/slideLayout" Target="../slideLayouts/slideLayout740.xml"/><Relationship Id="rId145" Type="http://schemas.openxmlformats.org/officeDocument/2006/relationships/slideLayout" Target="../slideLayouts/slideLayout745.xml"/><Relationship Id="rId161" Type="http://schemas.openxmlformats.org/officeDocument/2006/relationships/slideLayout" Target="../slideLayouts/slideLayout761.xml"/><Relationship Id="rId166" Type="http://schemas.openxmlformats.org/officeDocument/2006/relationships/slideLayout" Target="../slideLayouts/slideLayout766.xml"/><Relationship Id="rId182" Type="http://schemas.openxmlformats.org/officeDocument/2006/relationships/slideLayout" Target="../slideLayouts/slideLayout782.xml"/><Relationship Id="rId187" Type="http://schemas.openxmlformats.org/officeDocument/2006/relationships/slideLayout" Target="../slideLayouts/slideLayout787.xml"/><Relationship Id="rId1" Type="http://schemas.openxmlformats.org/officeDocument/2006/relationships/slideLayout" Target="../slideLayouts/slideLayout601.xml"/><Relationship Id="rId6" Type="http://schemas.openxmlformats.org/officeDocument/2006/relationships/slideLayout" Target="../slideLayouts/slideLayout606.xml"/><Relationship Id="rId23" Type="http://schemas.openxmlformats.org/officeDocument/2006/relationships/slideLayout" Target="../slideLayouts/slideLayout623.xml"/><Relationship Id="rId28" Type="http://schemas.openxmlformats.org/officeDocument/2006/relationships/slideLayout" Target="../slideLayouts/slideLayout628.xml"/><Relationship Id="rId49" Type="http://schemas.openxmlformats.org/officeDocument/2006/relationships/slideLayout" Target="../slideLayouts/slideLayout649.xml"/><Relationship Id="rId114" Type="http://schemas.openxmlformats.org/officeDocument/2006/relationships/slideLayout" Target="../slideLayouts/slideLayout714.xml"/><Relationship Id="rId119" Type="http://schemas.openxmlformats.org/officeDocument/2006/relationships/slideLayout" Target="../slideLayouts/slideLayout719.xml"/><Relationship Id="rId44" Type="http://schemas.openxmlformats.org/officeDocument/2006/relationships/slideLayout" Target="../slideLayouts/slideLayout644.xml"/><Relationship Id="rId60" Type="http://schemas.openxmlformats.org/officeDocument/2006/relationships/slideLayout" Target="../slideLayouts/slideLayout660.xml"/><Relationship Id="rId65" Type="http://schemas.openxmlformats.org/officeDocument/2006/relationships/slideLayout" Target="../slideLayouts/slideLayout665.xml"/><Relationship Id="rId81" Type="http://schemas.openxmlformats.org/officeDocument/2006/relationships/slideLayout" Target="../slideLayouts/slideLayout681.xml"/><Relationship Id="rId86" Type="http://schemas.openxmlformats.org/officeDocument/2006/relationships/slideLayout" Target="../slideLayouts/slideLayout686.xml"/><Relationship Id="rId130" Type="http://schemas.openxmlformats.org/officeDocument/2006/relationships/slideLayout" Target="../slideLayouts/slideLayout730.xml"/><Relationship Id="rId135" Type="http://schemas.openxmlformats.org/officeDocument/2006/relationships/slideLayout" Target="../slideLayouts/slideLayout735.xml"/><Relationship Id="rId151" Type="http://schemas.openxmlformats.org/officeDocument/2006/relationships/slideLayout" Target="../slideLayouts/slideLayout751.xml"/><Relationship Id="rId156" Type="http://schemas.openxmlformats.org/officeDocument/2006/relationships/slideLayout" Target="../slideLayouts/slideLayout756.xml"/><Relationship Id="rId177" Type="http://schemas.openxmlformats.org/officeDocument/2006/relationships/slideLayout" Target="../slideLayouts/slideLayout777.xml"/><Relationship Id="rId198" Type="http://schemas.openxmlformats.org/officeDocument/2006/relationships/theme" Target="../theme/theme25.xml"/><Relationship Id="rId172" Type="http://schemas.openxmlformats.org/officeDocument/2006/relationships/slideLayout" Target="../slideLayouts/slideLayout772.xml"/><Relationship Id="rId193" Type="http://schemas.openxmlformats.org/officeDocument/2006/relationships/slideLayout" Target="../slideLayouts/slideLayout793.xml"/><Relationship Id="rId13" Type="http://schemas.openxmlformats.org/officeDocument/2006/relationships/slideLayout" Target="../slideLayouts/slideLayout613.xml"/><Relationship Id="rId18" Type="http://schemas.openxmlformats.org/officeDocument/2006/relationships/slideLayout" Target="../slideLayouts/slideLayout618.xml"/><Relationship Id="rId39" Type="http://schemas.openxmlformats.org/officeDocument/2006/relationships/slideLayout" Target="../slideLayouts/slideLayout639.xml"/><Relationship Id="rId109" Type="http://schemas.openxmlformats.org/officeDocument/2006/relationships/slideLayout" Target="../slideLayouts/slideLayout709.xml"/><Relationship Id="rId34" Type="http://schemas.openxmlformats.org/officeDocument/2006/relationships/slideLayout" Target="../slideLayouts/slideLayout634.xml"/><Relationship Id="rId50" Type="http://schemas.openxmlformats.org/officeDocument/2006/relationships/slideLayout" Target="../slideLayouts/slideLayout650.xml"/><Relationship Id="rId55" Type="http://schemas.openxmlformats.org/officeDocument/2006/relationships/slideLayout" Target="../slideLayouts/slideLayout655.xml"/><Relationship Id="rId76" Type="http://schemas.openxmlformats.org/officeDocument/2006/relationships/slideLayout" Target="../slideLayouts/slideLayout676.xml"/><Relationship Id="rId97" Type="http://schemas.openxmlformats.org/officeDocument/2006/relationships/slideLayout" Target="../slideLayouts/slideLayout697.xml"/><Relationship Id="rId104" Type="http://schemas.openxmlformats.org/officeDocument/2006/relationships/slideLayout" Target="../slideLayouts/slideLayout704.xml"/><Relationship Id="rId120" Type="http://schemas.openxmlformats.org/officeDocument/2006/relationships/slideLayout" Target="../slideLayouts/slideLayout720.xml"/><Relationship Id="rId125" Type="http://schemas.openxmlformats.org/officeDocument/2006/relationships/slideLayout" Target="../slideLayouts/slideLayout725.xml"/><Relationship Id="rId141" Type="http://schemas.openxmlformats.org/officeDocument/2006/relationships/slideLayout" Target="../slideLayouts/slideLayout741.xml"/><Relationship Id="rId146" Type="http://schemas.openxmlformats.org/officeDocument/2006/relationships/slideLayout" Target="../slideLayouts/slideLayout746.xml"/><Relationship Id="rId167" Type="http://schemas.openxmlformats.org/officeDocument/2006/relationships/slideLayout" Target="../slideLayouts/slideLayout767.xml"/><Relationship Id="rId188" Type="http://schemas.openxmlformats.org/officeDocument/2006/relationships/slideLayout" Target="../slideLayouts/slideLayout788.xml"/><Relationship Id="rId7" Type="http://schemas.openxmlformats.org/officeDocument/2006/relationships/slideLayout" Target="../slideLayouts/slideLayout607.xml"/><Relationship Id="rId71" Type="http://schemas.openxmlformats.org/officeDocument/2006/relationships/slideLayout" Target="../slideLayouts/slideLayout671.xml"/><Relationship Id="rId92" Type="http://schemas.openxmlformats.org/officeDocument/2006/relationships/slideLayout" Target="../slideLayouts/slideLayout692.xml"/><Relationship Id="rId162" Type="http://schemas.openxmlformats.org/officeDocument/2006/relationships/slideLayout" Target="../slideLayouts/slideLayout762.xml"/><Relationship Id="rId183" Type="http://schemas.openxmlformats.org/officeDocument/2006/relationships/slideLayout" Target="../slideLayouts/slideLayout783.xml"/><Relationship Id="rId2" Type="http://schemas.openxmlformats.org/officeDocument/2006/relationships/slideLayout" Target="../slideLayouts/slideLayout602.xml"/><Relationship Id="rId29" Type="http://schemas.openxmlformats.org/officeDocument/2006/relationships/slideLayout" Target="../slideLayouts/slideLayout629.xml"/><Relationship Id="rId24" Type="http://schemas.openxmlformats.org/officeDocument/2006/relationships/slideLayout" Target="../slideLayouts/slideLayout624.xml"/><Relationship Id="rId40" Type="http://schemas.openxmlformats.org/officeDocument/2006/relationships/slideLayout" Target="../slideLayouts/slideLayout640.xml"/><Relationship Id="rId45" Type="http://schemas.openxmlformats.org/officeDocument/2006/relationships/slideLayout" Target="../slideLayouts/slideLayout645.xml"/><Relationship Id="rId66" Type="http://schemas.openxmlformats.org/officeDocument/2006/relationships/slideLayout" Target="../slideLayouts/slideLayout666.xml"/><Relationship Id="rId87" Type="http://schemas.openxmlformats.org/officeDocument/2006/relationships/slideLayout" Target="../slideLayouts/slideLayout687.xml"/><Relationship Id="rId110" Type="http://schemas.openxmlformats.org/officeDocument/2006/relationships/slideLayout" Target="../slideLayouts/slideLayout710.xml"/><Relationship Id="rId115" Type="http://schemas.openxmlformats.org/officeDocument/2006/relationships/slideLayout" Target="../slideLayouts/slideLayout715.xml"/><Relationship Id="rId131" Type="http://schemas.openxmlformats.org/officeDocument/2006/relationships/slideLayout" Target="../slideLayouts/slideLayout731.xml"/><Relationship Id="rId136" Type="http://schemas.openxmlformats.org/officeDocument/2006/relationships/slideLayout" Target="../slideLayouts/slideLayout736.xml"/><Relationship Id="rId157" Type="http://schemas.openxmlformats.org/officeDocument/2006/relationships/slideLayout" Target="../slideLayouts/slideLayout757.xml"/><Relationship Id="rId178" Type="http://schemas.openxmlformats.org/officeDocument/2006/relationships/slideLayout" Target="../slideLayouts/slideLayout778.xml"/><Relationship Id="rId61" Type="http://schemas.openxmlformats.org/officeDocument/2006/relationships/slideLayout" Target="../slideLayouts/slideLayout661.xml"/><Relationship Id="rId82" Type="http://schemas.openxmlformats.org/officeDocument/2006/relationships/slideLayout" Target="../slideLayouts/slideLayout682.xml"/><Relationship Id="rId152" Type="http://schemas.openxmlformats.org/officeDocument/2006/relationships/slideLayout" Target="../slideLayouts/slideLayout752.xml"/><Relationship Id="rId173" Type="http://schemas.openxmlformats.org/officeDocument/2006/relationships/slideLayout" Target="../slideLayouts/slideLayout773.xml"/><Relationship Id="rId194" Type="http://schemas.openxmlformats.org/officeDocument/2006/relationships/slideLayout" Target="../slideLayouts/slideLayout794.xml"/><Relationship Id="rId19" Type="http://schemas.openxmlformats.org/officeDocument/2006/relationships/slideLayout" Target="../slideLayouts/slideLayout619.xml"/><Relationship Id="rId14" Type="http://schemas.openxmlformats.org/officeDocument/2006/relationships/slideLayout" Target="../slideLayouts/slideLayout614.xml"/><Relationship Id="rId30" Type="http://schemas.openxmlformats.org/officeDocument/2006/relationships/slideLayout" Target="../slideLayouts/slideLayout630.xml"/><Relationship Id="rId35" Type="http://schemas.openxmlformats.org/officeDocument/2006/relationships/slideLayout" Target="../slideLayouts/slideLayout635.xml"/><Relationship Id="rId56" Type="http://schemas.openxmlformats.org/officeDocument/2006/relationships/slideLayout" Target="../slideLayouts/slideLayout656.xml"/><Relationship Id="rId77" Type="http://schemas.openxmlformats.org/officeDocument/2006/relationships/slideLayout" Target="../slideLayouts/slideLayout677.xml"/><Relationship Id="rId100" Type="http://schemas.openxmlformats.org/officeDocument/2006/relationships/slideLayout" Target="../slideLayouts/slideLayout700.xml"/><Relationship Id="rId105" Type="http://schemas.openxmlformats.org/officeDocument/2006/relationships/slideLayout" Target="../slideLayouts/slideLayout705.xml"/><Relationship Id="rId126" Type="http://schemas.openxmlformats.org/officeDocument/2006/relationships/slideLayout" Target="../slideLayouts/slideLayout726.xml"/><Relationship Id="rId147" Type="http://schemas.openxmlformats.org/officeDocument/2006/relationships/slideLayout" Target="../slideLayouts/slideLayout747.xml"/><Relationship Id="rId168" Type="http://schemas.openxmlformats.org/officeDocument/2006/relationships/slideLayout" Target="../slideLayouts/slideLayout768.xml"/><Relationship Id="rId8" Type="http://schemas.openxmlformats.org/officeDocument/2006/relationships/slideLayout" Target="../slideLayouts/slideLayout608.xml"/><Relationship Id="rId51" Type="http://schemas.openxmlformats.org/officeDocument/2006/relationships/slideLayout" Target="../slideLayouts/slideLayout651.xml"/><Relationship Id="rId72" Type="http://schemas.openxmlformats.org/officeDocument/2006/relationships/slideLayout" Target="../slideLayouts/slideLayout672.xml"/><Relationship Id="rId93" Type="http://schemas.openxmlformats.org/officeDocument/2006/relationships/slideLayout" Target="../slideLayouts/slideLayout693.xml"/><Relationship Id="rId98" Type="http://schemas.openxmlformats.org/officeDocument/2006/relationships/slideLayout" Target="../slideLayouts/slideLayout698.xml"/><Relationship Id="rId121" Type="http://schemas.openxmlformats.org/officeDocument/2006/relationships/slideLayout" Target="../slideLayouts/slideLayout721.xml"/><Relationship Id="rId142" Type="http://schemas.openxmlformats.org/officeDocument/2006/relationships/slideLayout" Target="../slideLayouts/slideLayout742.xml"/><Relationship Id="rId163" Type="http://schemas.openxmlformats.org/officeDocument/2006/relationships/slideLayout" Target="../slideLayouts/slideLayout763.xml"/><Relationship Id="rId184" Type="http://schemas.openxmlformats.org/officeDocument/2006/relationships/slideLayout" Target="../slideLayouts/slideLayout784.xml"/><Relationship Id="rId189" Type="http://schemas.openxmlformats.org/officeDocument/2006/relationships/slideLayout" Target="../slideLayouts/slideLayout789.xml"/><Relationship Id="rId3" Type="http://schemas.openxmlformats.org/officeDocument/2006/relationships/slideLayout" Target="../slideLayouts/slideLayout603.xml"/><Relationship Id="rId25" Type="http://schemas.openxmlformats.org/officeDocument/2006/relationships/slideLayout" Target="../slideLayouts/slideLayout625.xml"/><Relationship Id="rId46" Type="http://schemas.openxmlformats.org/officeDocument/2006/relationships/slideLayout" Target="../slideLayouts/slideLayout646.xml"/><Relationship Id="rId67" Type="http://schemas.openxmlformats.org/officeDocument/2006/relationships/slideLayout" Target="../slideLayouts/slideLayout667.xml"/><Relationship Id="rId116" Type="http://schemas.openxmlformats.org/officeDocument/2006/relationships/slideLayout" Target="../slideLayouts/slideLayout716.xml"/><Relationship Id="rId137" Type="http://schemas.openxmlformats.org/officeDocument/2006/relationships/slideLayout" Target="../slideLayouts/slideLayout737.xml"/><Relationship Id="rId158" Type="http://schemas.openxmlformats.org/officeDocument/2006/relationships/slideLayout" Target="../slideLayouts/slideLayout758.xml"/><Relationship Id="rId20" Type="http://schemas.openxmlformats.org/officeDocument/2006/relationships/slideLayout" Target="../slideLayouts/slideLayout620.xml"/><Relationship Id="rId41" Type="http://schemas.openxmlformats.org/officeDocument/2006/relationships/slideLayout" Target="../slideLayouts/slideLayout641.xml"/><Relationship Id="rId62" Type="http://schemas.openxmlformats.org/officeDocument/2006/relationships/slideLayout" Target="../slideLayouts/slideLayout662.xml"/><Relationship Id="rId83" Type="http://schemas.openxmlformats.org/officeDocument/2006/relationships/slideLayout" Target="../slideLayouts/slideLayout683.xml"/><Relationship Id="rId88" Type="http://schemas.openxmlformats.org/officeDocument/2006/relationships/slideLayout" Target="../slideLayouts/slideLayout688.xml"/><Relationship Id="rId111" Type="http://schemas.openxmlformats.org/officeDocument/2006/relationships/slideLayout" Target="../slideLayouts/slideLayout711.xml"/><Relationship Id="rId132" Type="http://schemas.openxmlformats.org/officeDocument/2006/relationships/slideLayout" Target="../slideLayouts/slideLayout732.xml"/><Relationship Id="rId153" Type="http://schemas.openxmlformats.org/officeDocument/2006/relationships/slideLayout" Target="../slideLayouts/slideLayout753.xml"/><Relationship Id="rId174" Type="http://schemas.openxmlformats.org/officeDocument/2006/relationships/slideLayout" Target="../slideLayouts/slideLayout774.xml"/><Relationship Id="rId179" Type="http://schemas.openxmlformats.org/officeDocument/2006/relationships/slideLayout" Target="../slideLayouts/slideLayout779.xml"/><Relationship Id="rId195" Type="http://schemas.openxmlformats.org/officeDocument/2006/relationships/slideLayout" Target="../slideLayouts/slideLayout795.xml"/><Relationship Id="rId190" Type="http://schemas.openxmlformats.org/officeDocument/2006/relationships/slideLayout" Target="../slideLayouts/slideLayout790.xml"/><Relationship Id="rId15" Type="http://schemas.openxmlformats.org/officeDocument/2006/relationships/slideLayout" Target="../slideLayouts/slideLayout615.xml"/><Relationship Id="rId36" Type="http://schemas.openxmlformats.org/officeDocument/2006/relationships/slideLayout" Target="../slideLayouts/slideLayout636.xml"/><Relationship Id="rId57" Type="http://schemas.openxmlformats.org/officeDocument/2006/relationships/slideLayout" Target="../slideLayouts/slideLayout657.xml"/><Relationship Id="rId106" Type="http://schemas.openxmlformats.org/officeDocument/2006/relationships/slideLayout" Target="../slideLayouts/slideLayout706.xml"/><Relationship Id="rId127" Type="http://schemas.openxmlformats.org/officeDocument/2006/relationships/slideLayout" Target="../slideLayouts/slideLayout727.xml"/><Relationship Id="rId10" Type="http://schemas.openxmlformats.org/officeDocument/2006/relationships/slideLayout" Target="../slideLayouts/slideLayout610.xml"/><Relationship Id="rId31" Type="http://schemas.openxmlformats.org/officeDocument/2006/relationships/slideLayout" Target="../slideLayouts/slideLayout631.xml"/><Relationship Id="rId52" Type="http://schemas.openxmlformats.org/officeDocument/2006/relationships/slideLayout" Target="../slideLayouts/slideLayout652.xml"/><Relationship Id="rId73" Type="http://schemas.openxmlformats.org/officeDocument/2006/relationships/slideLayout" Target="../slideLayouts/slideLayout673.xml"/><Relationship Id="rId78" Type="http://schemas.openxmlformats.org/officeDocument/2006/relationships/slideLayout" Target="../slideLayouts/slideLayout678.xml"/><Relationship Id="rId94" Type="http://schemas.openxmlformats.org/officeDocument/2006/relationships/slideLayout" Target="../slideLayouts/slideLayout694.xml"/><Relationship Id="rId99" Type="http://schemas.openxmlformats.org/officeDocument/2006/relationships/slideLayout" Target="../slideLayouts/slideLayout699.xml"/><Relationship Id="rId101" Type="http://schemas.openxmlformats.org/officeDocument/2006/relationships/slideLayout" Target="../slideLayouts/slideLayout701.xml"/><Relationship Id="rId122" Type="http://schemas.openxmlformats.org/officeDocument/2006/relationships/slideLayout" Target="../slideLayouts/slideLayout722.xml"/><Relationship Id="rId143" Type="http://schemas.openxmlformats.org/officeDocument/2006/relationships/slideLayout" Target="../slideLayouts/slideLayout743.xml"/><Relationship Id="rId148" Type="http://schemas.openxmlformats.org/officeDocument/2006/relationships/slideLayout" Target="../slideLayouts/slideLayout748.xml"/><Relationship Id="rId164" Type="http://schemas.openxmlformats.org/officeDocument/2006/relationships/slideLayout" Target="../slideLayouts/slideLayout764.xml"/><Relationship Id="rId169" Type="http://schemas.openxmlformats.org/officeDocument/2006/relationships/slideLayout" Target="../slideLayouts/slideLayout769.xml"/><Relationship Id="rId185" Type="http://schemas.openxmlformats.org/officeDocument/2006/relationships/slideLayout" Target="../slideLayouts/slideLayout785.xml"/><Relationship Id="rId4" Type="http://schemas.openxmlformats.org/officeDocument/2006/relationships/slideLayout" Target="../slideLayouts/slideLayout604.xml"/><Relationship Id="rId9" Type="http://schemas.openxmlformats.org/officeDocument/2006/relationships/slideLayout" Target="../slideLayouts/slideLayout609.xml"/><Relationship Id="rId180" Type="http://schemas.openxmlformats.org/officeDocument/2006/relationships/slideLayout" Target="../slideLayouts/slideLayout780.xml"/><Relationship Id="rId26" Type="http://schemas.openxmlformats.org/officeDocument/2006/relationships/slideLayout" Target="../slideLayouts/slideLayout626.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805.xml"/><Relationship Id="rId3" Type="http://schemas.openxmlformats.org/officeDocument/2006/relationships/slideLayout" Target="../slideLayouts/slideLayout800.xml"/><Relationship Id="rId7" Type="http://schemas.openxmlformats.org/officeDocument/2006/relationships/slideLayout" Target="../slideLayouts/slideLayout804.xml"/><Relationship Id="rId12" Type="http://schemas.openxmlformats.org/officeDocument/2006/relationships/theme" Target="../theme/theme26.xml"/><Relationship Id="rId2" Type="http://schemas.openxmlformats.org/officeDocument/2006/relationships/slideLayout" Target="../slideLayouts/slideLayout799.xml"/><Relationship Id="rId1" Type="http://schemas.openxmlformats.org/officeDocument/2006/relationships/slideLayout" Target="../slideLayouts/slideLayout798.xml"/><Relationship Id="rId6" Type="http://schemas.openxmlformats.org/officeDocument/2006/relationships/slideLayout" Target="../slideLayouts/slideLayout803.xml"/><Relationship Id="rId11" Type="http://schemas.openxmlformats.org/officeDocument/2006/relationships/slideLayout" Target="../slideLayouts/slideLayout808.xml"/><Relationship Id="rId5" Type="http://schemas.openxmlformats.org/officeDocument/2006/relationships/slideLayout" Target="../slideLayouts/slideLayout802.xml"/><Relationship Id="rId10" Type="http://schemas.openxmlformats.org/officeDocument/2006/relationships/slideLayout" Target="../slideLayouts/slideLayout807.xml"/><Relationship Id="rId4" Type="http://schemas.openxmlformats.org/officeDocument/2006/relationships/slideLayout" Target="../slideLayouts/slideLayout801.xml"/><Relationship Id="rId9" Type="http://schemas.openxmlformats.org/officeDocument/2006/relationships/slideLayout" Target="../slideLayouts/slideLayout806.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9" Type="http://schemas.openxmlformats.org/officeDocument/2006/relationships/slideLayout" Target="../slideLayouts/slideLayout61.xml"/><Relationship Id="rId21" Type="http://schemas.openxmlformats.org/officeDocument/2006/relationships/slideLayout" Target="../slideLayouts/slideLayout43.xml"/><Relationship Id="rId34" Type="http://schemas.openxmlformats.org/officeDocument/2006/relationships/slideLayout" Target="../slideLayouts/slideLayout56.xml"/><Relationship Id="rId42" Type="http://schemas.openxmlformats.org/officeDocument/2006/relationships/slideLayout" Target="../slideLayouts/slideLayout64.xml"/><Relationship Id="rId47" Type="http://schemas.openxmlformats.org/officeDocument/2006/relationships/slideLayout" Target="../slideLayouts/slideLayout69.xml"/><Relationship Id="rId50" Type="http://schemas.openxmlformats.org/officeDocument/2006/relationships/slideLayout" Target="../slideLayouts/slideLayout72.xml"/><Relationship Id="rId55" Type="http://schemas.openxmlformats.org/officeDocument/2006/relationships/slideLayout" Target="../slideLayouts/slideLayout77.xml"/><Relationship Id="rId63" Type="http://schemas.openxmlformats.org/officeDocument/2006/relationships/slideLayout" Target="../slideLayouts/slideLayout85.xml"/><Relationship Id="rId68" Type="http://schemas.openxmlformats.org/officeDocument/2006/relationships/slideLayout" Target="../slideLayouts/slideLayout90.xml"/><Relationship Id="rId76" Type="http://schemas.openxmlformats.org/officeDocument/2006/relationships/slideLayout" Target="../slideLayouts/slideLayout98.xml"/><Relationship Id="rId84" Type="http://schemas.openxmlformats.org/officeDocument/2006/relationships/slideLayout" Target="../slideLayouts/slideLayout106.xml"/><Relationship Id="rId89" Type="http://schemas.openxmlformats.org/officeDocument/2006/relationships/slideLayout" Target="../slideLayouts/slideLayout111.xml"/><Relationship Id="rId7" Type="http://schemas.openxmlformats.org/officeDocument/2006/relationships/slideLayout" Target="../slideLayouts/slideLayout29.xml"/><Relationship Id="rId71" Type="http://schemas.openxmlformats.org/officeDocument/2006/relationships/slideLayout" Target="../slideLayouts/slideLayout93.xml"/><Relationship Id="rId92" Type="http://schemas.openxmlformats.org/officeDocument/2006/relationships/slideLayout" Target="../slideLayouts/slideLayout114.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9" Type="http://schemas.openxmlformats.org/officeDocument/2006/relationships/slideLayout" Target="../slideLayouts/slideLayout51.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37" Type="http://schemas.openxmlformats.org/officeDocument/2006/relationships/slideLayout" Target="../slideLayouts/slideLayout59.xml"/><Relationship Id="rId40" Type="http://schemas.openxmlformats.org/officeDocument/2006/relationships/slideLayout" Target="../slideLayouts/slideLayout62.xml"/><Relationship Id="rId45" Type="http://schemas.openxmlformats.org/officeDocument/2006/relationships/slideLayout" Target="../slideLayouts/slideLayout67.xml"/><Relationship Id="rId53" Type="http://schemas.openxmlformats.org/officeDocument/2006/relationships/slideLayout" Target="../slideLayouts/slideLayout75.xml"/><Relationship Id="rId58" Type="http://schemas.openxmlformats.org/officeDocument/2006/relationships/slideLayout" Target="../slideLayouts/slideLayout80.xml"/><Relationship Id="rId66" Type="http://schemas.openxmlformats.org/officeDocument/2006/relationships/slideLayout" Target="../slideLayouts/slideLayout88.xml"/><Relationship Id="rId74" Type="http://schemas.openxmlformats.org/officeDocument/2006/relationships/slideLayout" Target="../slideLayouts/slideLayout96.xml"/><Relationship Id="rId79" Type="http://schemas.openxmlformats.org/officeDocument/2006/relationships/slideLayout" Target="../slideLayouts/slideLayout101.xml"/><Relationship Id="rId87" Type="http://schemas.openxmlformats.org/officeDocument/2006/relationships/slideLayout" Target="../slideLayouts/slideLayout109.xml"/><Relationship Id="rId5" Type="http://schemas.openxmlformats.org/officeDocument/2006/relationships/slideLayout" Target="../slideLayouts/slideLayout27.xml"/><Relationship Id="rId61" Type="http://schemas.openxmlformats.org/officeDocument/2006/relationships/slideLayout" Target="../slideLayouts/slideLayout83.xml"/><Relationship Id="rId82" Type="http://schemas.openxmlformats.org/officeDocument/2006/relationships/slideLayout" Target="../slideLayouts/slideLayout104.xml"/><Relationship Id="rId90" Type="http://schemas.openxmlformats.org/officeDocument/2006/relationships/slideLayout" Target="../slideLayouts/slideLayout112.xml"/><Relationship Id="rId95" Type="http://schemas.openxmlformats.org/officeDocument/2006/relationships/slideLayout" Target="../slideLayouts/slideLayout117.xml"/><Relationship Id="rId19" Type="http://schemas.openxmlformats.org/officeDocument/2006/relationships/slideLayout" Target="../slideLayouts/slideLayout4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slideLayout" Target="../slideLayouts/slideLayout57.xml"/><Relationship Id="rId43" Type="http://schemas.openxmlformats.org/officeDocument/2006/relationships/slideLayout" Target="../slideLayouts/slideLayout65.xml"/><Relationship Id="rId48" Type="http://schemas.openxmlformats.org/officeDocument/2006/relationships/slideLayout" Target="../slideLayouts/slideLayout70.xml"/><Relationship Id="rId56" Type="http://schemas.openxmlformats.org/officeDocument/2006/relationships/slideLayout" Target="../slideLayouts/slideLayout78.xml"/><Relationship Id="rId64" Type="http://schemas.openxmlformats.org/officeDocument/2006/relationships/slideLayout" Target="../slideLayouts/slideLayout86.xml"/><Relationship Id="rId69" Type="http://schemas.openxmlformats.org/officeDocument/2006/relationships/slideLayout" Target="../slideLayouts/slideLayout91.xml"/><Relationship Id="rId77" Type="http://schemas.openxmlformats.org/officeDocument/2006/relationships/slideLayout" Target="../slideLayouts/slideLayout99.xml"/><Relationship Id="rId8" Type="http://schemas.openxmlformats.org/officeDocument/2006/relationships/slideLayout" Target="../slideLayouts/slideLayout30.xml"/><Relationship Id="rId51" Type="http://schemas.openxmlformats.org/officeDocument/2006/relationships/slideLayout" Target="../slideLayouts/slideLayout73.xml"/><Relationship Id="rId72" Type="http://schemas.openxmlformats.org/officeDocument/2006/relationships/slideLayout" Target="../slideLayouts/slideLayout94.xml"/><Relationship Id="rId80" Type="http://schemas.openxmlformats.org/officeDocument/2006/relationships/slideLayout" Target="../slideLayouts/slideLayout102.xml"/><Relationship Id="rId85" Type="http://schemas.openxmlformats.org/officeDocument/2006/relationships/slideLayout" Target="../slideLayouts/slideLayout107.xml"/><Relationship Id="rId93" Type="http://schemas.openxmlformats.org/officeDocument/2006/relationships/slideLayout" Target="../slideLayouts/slideLayout115.xml"/><Relationship Id="rId3" Type="http://schemas.openxmlformats.org/officeDocument/2006/relationships/slideLayout" Target="../slideLayouts/slideLayout25.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38" Type="http://schemas.openxmlformats.org/officeDocument/2006/relationships/slideLayout" Target="../slideLayouts/slideLayout60.xml"/><Relationship Id="rId46" Type="http://schemas.openxmlformats.org/officeDocument/2006/relationships/slideLayout" Target="../slideLayouts/slideLayout68.xml"/><Relationship Id="rId59" Type="http://schemas.openxmlformats.org/officeDocument/2006/relationships/slideLayout" Target="../slideLayouts/slideLayout81.xml"/><Relationship Id="rId67" Type="http://schemas.openxmlformats.org/officeDocument/2006/relationships/slideLayout" Target="../slideLayouts/slideLayout89.xml"/><Relationship Id="rId20" Type="http://schemas.openxmlformats.org/officeDocument/2006/relationships/slideLayout" Target="../slideLayouts/slideLayout42.xml"/><Relationship Id="rId41" Type="http://schemas.openxmlformats.org/officeDocument/2006/relationships/slideLayout" Target="../slideLayouts/slideLayout63.xml"/><Relationship Id="rId54" Type="http://schemas.openxmlformats.org/officeDocument/2006/relationships/slideLayout" Target="../slideLayouts/slideLayout76.xml"/><Relationship Id="rId62" Type="http://schemas.openxmlformats.org/officeDocument/2006/relationships/slideLayout" Target="../slideLayouts/slideLayout84.xml"/><Relationship Id="rId70" Type="http://schemas.openxmlformats.org/officeDocument/2006/relationships/slideLayout" Target="../slideLayouts/slideLayout92.xml"/><Relationship Id="rId75" Type="http://schemas.openxmlformats.org/officeDocument/2006/relationships/slideLayout" Target="../slideLayouts/slideLayout97.xml"/><Relationship Id="rId83" Type="http://schemas.openxmlformats.org/officeDocument/2006/relationships/slideLayout" Target="../slideLayouts/slideLayout105.xml"/><Relationship Id="rId88" Type="http://schemas.openxmlformats.org/officeDocument/2006/relationships/slideLayout" Target="../slideLayouts/slideLayout110.xml"/><Relationship Id="rId91" Type="http://schemas.openxmlformats.org/officeDocument/2006/relationships/slideLayout" Target="../slideLayouts/slideLayout113.xml"/><Relationship Id="rId96"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slideLayout" Target="../slideLayouts/slideLayout58.xml"/><Relationship Id="rId49" Type="http://schemas.openxmlformats.org/officeDocument/2006/relationships/slideLayout" Target="../slideLayouts/slideLayout71.xml"/><Relationship Id="rId57" Type="http://schemas.openxmlformats.org/officeDocument/2006/relationships/slideLayout" Target="../slideLayouts/slideLayout79.xml"/><Relationship Id="rId10" Type="http://schemas.openxmlformats.org/officeDocument/2006/relationships/slideLayout" Target="../slideLayouts/slideLayout32.xml"/><Relationship Id="rId31" Type="http://schemas.openxmlformats.org/officeDocument/2006/relationships/slideLayout" Target="../slideLayouts/slideLayout53.xml"/><Relationship Id="rId44" Type="http://schemas.openxmlformats.org/officeDocument/2006/relationships/slideLayout" Target="../slideLayouts/slideLayout66.xml"/><Relationship Id="rId52" Type="http://schemas.openxmlformats.org/officeDocument/2006/relationships/slideLayout" Target="../slideLayouts/slideLayout74.xml"/><Relationship Id="rId60" Type="http://schemas.openxmlformats.org/officeDocument/2006/relationships/slideLayout" Target="../slideLayouts/slideLayout82.xml"/><Relationship Id="rId65" Type="http://schemas.openxmlformats.org/officeDocument/2006/relationships/slideLayout" Target="../slideLayouts/slideLayout87.xml"/><Relationship Id="rId73" Type="http://schemas.openxmlformats.org/officeDocument/2006/relationships/slideLayout" Target="../slideLayouts/slideLayout95.xml"/><Relationship Id="rId78" Type="http://schemas.openxmlformats.org/officeDocument/2006/relationships/slideLayout" Target="../slideLayouts/slideLayout100.xml"/><Relationship Id="rId81" Type="http://schemas.openxmlformats.org/officeDocument/2006/relationships/slideLayout" Target="../slideLayouts/slideLayout103.xml"/><Relationship Id="rId86" Type="http://schemas.openxmlformats.org/officeDocument/2006/relationships/slideLayout" Target="../slideLayouts/slideLayout108.xml"/><Relationship Id="rId94" Type="http://schemas.openxmlformats.org/officeDocument/2006/relationships/slideLayout" Target="../slideLayouts/slideLayout116.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4.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41.xml"/><Relationship Id="rId18" Type="http://schemas.openxmlformats.org/officeDocument/2006/relationships/slideLayout" Target="../slideLayouts/slideLayout146.xml"/><Relationship Id="rId26" Type="http://schemas.openxmlformats.org/officeDocument/2006/relationships/slideLayout" Target="../slideLayouts/slideLayout154.xml"/><Relationship Id="rId39" Type="http://schemas.openxmlformats.org/officeDocument/2006/relationships/slideLayout" Target="../slideLayouts/slideLayout167.xml"/><Relationship Id="rId3" Type="http://schemas.openxmlformats.org/officeDocument/2006/relationships/slideLayout" Target="../slideLayouts/slideLayout131.xml"/><Relationship Id="rId21" Type="http://schemas.openxmlformats.org/officeDocument/2006/relationships/slideLayout" Target="../slideLayouts/slideLayout149.xml"/><Relationship Id="rId34" Type="http://schemas.openxmlformats.org/officeDocument/2006/relationships/slideLayout" Target="../slideLayouts/slideLayout162.xml"/><Relationship Id="rId42" Type="http://schemas.openxmlformats.org/officeDocument/2006/relationships/slideLayout" Target="../slideLayouts/slideLayout170.xml"/><Relationship Id="rId47" Type="http://schemas.openxmlformats.org/officeDocument/2006/relationships/slideLayout" Target="../slideLayouts/slideLayout175.xml"/><Relationship Id="rId50" Type="http://schemas.openxmlformats.org/officeDocument/2006/relationships/slideLayout" Target="../slideLayouts/slideLayout178.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17" Type="http://schemas.openxmlformats.org/officeDocument/2006/relationships/slideLayout" Target="../slideLayouts/slideLayout145.xml"/><Relationship Id="rId25" Type="http://schemas.openxmlformats.org/officeDocument/2006/relationships/slideLayout" Target="../slideLayouts/slideLayout153.xml"/><Relationship Id="rId33" Type="http://schemas.openxmlformats.org/officeDocument/2006/relationships/slideLayout" Target="../slideLayouts/slideLayout161.xml"/><Relationship Id="rId38" Type="http://schemas.openxmlformats.org/officeDocument/2006/relationships/slideLayout" Target="../slideLayouts/slideLayout166.xml"/><Relationship Id="rId46" Type="http://schemas.openxmlformats.org/officeDocument/2006/relationships/slideLayout" Target="../slideLayouts/slideLayout174.xml"/><Relationship Id="rId2" Type="http://schemas.openxmlformats.org/officeDocument/2006/relationships/slideLayout" Target="../slideLayouts/slideLayout130.xml"/><Relationship Id="rId16" Type="http://schemas.openxmlformats.org/officeDocument/2006/relationships/slideLayout" Target="../slideLayouts/slideLayout144.xml"/><Relationship Id="rId20" Type="http://schemas.openxmlformats.org/officeDocument/2006/relationships/slideLayout" Target="../slideLayouts/slideLayout148.xml"/><Relationship Id="rId29" Type="http://schemas.openxmlformats.org/officeDocument/2006/relationships/slideLayout" Target="../slideLayouts/slideLayout157.xml"/><Relationship Id="rId41" Type="http://schemas.openxmlformats.org/officeDocument/2006/relationships/slideLayout" Target="../slideLayouts/slideLayout169.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24" Type="http://schemas.openxmlformats.org/officeDocument/2006/relationships/slideLayout" Target="../slideLayouts/slideLayout152.xml"/><Relationship Id="rId32" Type="http://schemas.openxmlformats.org/officeDocument/2006/relationships/slideLayout" Target="../slideLayouts/slideLayout160.xml"/><Relationship Id="rId37" Type="http://schemas.openxmlformats.org/officeDocument/2006/relationships/slideLayout" Target="../slideLayouts/slideLayout165.xml"/><Relationship Id="rId40" Type="http://schemas.openxmlformats.org/officeDocument/2006/relationships/slideLayout" Target="../slideLayouts/slideLayout168.xml"/><Relationship Id="rId45" Type="http://schemas.openxmlformats.org/officeDocument/2006/relationships/slideLayout" Target="../slideLayouts/slideLayout173.xml"/><Relationship Id="rId5" Type="http://schemas.openxmlformats.org/officeDocument/2006/relationships/slideLayout" Target="../slideLayouts/slideLayout133.xml"/><Relationship Id="rId15" Type="http://schemas.openxmlformats.org/officeDocument/2006/relationships/slideLayout" Target="../slideLayouts/slideLayout143.xml"/><Relationship Id="rId23" Type="http://schemas.openxmlformats.org/officeDocument/2006/relationships/slideLayout" Target="../slideLayouts/slideLayout151.xml"/><Relationship Id="rId28" Type="http://schemas.openxmlformats.org/officeDocument/2006/relationships/slideLayout" Target="../slideLayouts/slideLayout156.xml"/><Relationship Id="rId36" Type="http://schemas.openxmlformats.org/officeDocument/2006/relationships/slideLayout" Target="../slideLayouts/slideLayout164.xml"/><Relationship Id="rId49" Type="http://schemas.openxmlformats.org/officeDocument/2006/relationships/slideLayout" Target="../slideLayouts/slideLayout177.xml"/><Relationship Id="rId10" Type="http://schemas.openxmlformats.org/officeDocument/2006/relationships/slideLayout" Target="../slideLayouts/slideLayout138.xml"/><Relationship Id="rId19" Type="http://schemas.openxmlformats.org/officeDocument/2006/relationships/slideLayout" Target="../slideLayouts/slideLayout147.xml"/><Relationship Id="rId31" Type="http://schemas.openxmlformats.org/officeDocument/2006/relationships/slideLayout" Target="../slideLayouts/slideLayout159.xml"/><Relationship Id="rId44" Type="http://schemas.openxmlformats.org/officeDocument/2006/relationships/slideLayout" Target="../slideLayouts/slideLayout172.xml"/><Relationship Id="rId52" Type="http://schemas.openxmlformats.org/officeDocument/2006/relationships/theme" Target="../theme/theme5.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 Id="rId22" Type="http://schemas.openxmlformats.org/officeDocument/2006/relationships/slideLayout" Target="../slideLayouts/slideLayout150.xml"/><Relationship Id="rId27" Type="http://schemas.openxmlformats.org/officeDocument/2006/relationships/slideLayout" Target="../slideLayouts/slideLayout155.xml"/><Relationship Id="rId30" Type="http://schemas.openxmlformats.org/officeDocument/2006/relationships/slideLayout" Target="../slideLayouts/slideLayout158.xml"/><Relationship Id="rId35" Type="http://schemas.openxmlformats.org/officeDocument/2006/relationships/slideLayout" Target="../slideLayouts/slideLayout163.xml"/><Relationship Id="rId43" Type="http://schemas.openxmlformats.org/officeDocument/2006/relationships/slideLayout" Target="../slideLayouts/slideLayout171.xml"/><Relationship Id="rId48" Type="http://schemas.openxmlformats.org/officeDocument/2006/relationships/slideLayout" Target="../slideLayouts/slideLayout176.xml"/><Relationship Id="rId8" Type="http://schemas.openxmlformats.org/officeDocument/2006/relationships/slideLayout" Target="../slideLayouts/slideLayout136.xml"/><Relationship Id="rId51" Type="http://schemas.openxmlformats.org/officeDocument/2006/relationships/slideLayout" Target="../slideLayouts/slideLayout17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slideLayout" Target="../slideLayouts/slideLayout192.xml"/><Relationship Id="rId18" Type="http://schemas.openxmlformats.org/officeDocument/2006/relationships/slideLayout" Target="../slideLayouts/slideLayout197.xml"/><Relationship Id="rId26" Type="http://schemas.openxmlformats.org/officeDocument/2006/relationships/slideLayout" Target="../slideLayouts/slideLayout205.xml"/><Relationship Id="rId39" Type="http://schemas.openxmlformats.org/officeDocument/2006/relationships/slideLayout" Target="../slideLayouts/slideLayout218.xml"/><Relationship Id="rId3" Type="http://schemas.openxmlformats.org/officeDocument/2006/relationships/slideLayout" Target="../slideLayouts/slideLayout182.xml"/><Relationship Id="rId21" Type="http://schemas.openxmlformats.org/officeDocument/2006/relationships/slideLayout" Target="../slideLayouts/slideLayout200.xml"/><Relationship Id="rId34" Type="http://schemas.openxmlformats.org/officeDocument/2006/relationships/slideLayout" Target="../slideLayouts/slideLayout213.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17" Type="http://schemas.openxmlformats.org/officeDocument/2006/relationships/slideLayout" Target="../slideLayouts/slideLayout196.xml"/><Relationship Id="rId25" Type="http://schemas.openxmlformats.org/officeDocument/2006/relationships/slideLayout" Target="../slideLayouts/slideLayout204.xml"/><Relationship Id="rId33" Type="http://schemas.openxmlformats.org/officeDocument/2006/relationships/slideLayout" Target="../slideLayouts/slideLayout212.xml"/><Relationship Id="rId38" Type="http://schemas.openxmlformats.org/officeDocument/2006/relationships/slideLayout" Target="../slideLayouts/slideLayout217.xml"/><Relationship Id="rId2" Type="http://schemas.openxmlformats.org/officeDocument/2006/relationships/slideLayout" Target="../slideLayouts/slideLayout181.xml"/><Relationship Id="rId16" Type="http://schemas.openxmlformats.org/officeDocument/2006/relationships/slideLayout" Target="../slideLayouts/slideLayout195.xml"/><Relationship Id="rId20" Type="http://schemas.openxmlformats.org/officeDocument/2006/relationships/slideLayout" Target="../slideLayouts/slideLayout199.xml"/><Relationship Id="rId29" Type="http://schemas.openxmlformats.org/officeDocument/2006/relationships/slideLayout" Target="../slideLayouts/slideLayout208.xml"/><Relationship Id="rId41" Type="http://schemas.openxmlformats.org/officeDocument/2006/relationships/theme" Target="../theme/theme6.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24" Type="http://schemas.openxmlformats.org/officeDocument/2006/relationships/slideLayout" Target="../slideLayouts/slideLayout203.xml"/><Relationship Id="rId32" Type="http://schemas.openxmlformats.org/officeDocument/2006/relationships/slideLayout" Target="../slideLayouts/slideLayout211.xml"/><Relationship Id="rId37" Type="http://schemas.openxmlformats.org/officeDocument/2006/relationships/slideLayout" Target="../slideLayouts/slideLayout216.xml"/><Relationship Id="rId40" Type="http://schemas.openxmlformats.org/officeDocument/2006/relationships/slideLayout" Target="../slideLayouts/slideLayout219.xml"/><Relationship Id="rId5" Type="http://schemas.openxmlformats.org/officeDocument/2006/relationships/slideLayout" Target="../slideLayouts/slideLayout184.xml"/><Relationship Id="rId15" Type="http://schemas.openxmlformats.org/officeDocument/2006/relationships/slideLayout" Target="../slideLayouts/slideLayout194.xml"/><Relationship Id="rId23" Type="http://schemas.openxmlformats.org/officeDocument/2006/relationships/slideLayout" Target="../slideLayouts/slideLayout202.xml"/><Relationship Id="rId28" Type="http://schemas.openxmlformats.org/officeDocument/2006/relationships/slideLayout" Target="../slideLayouts/slideLayout207.xml"/><Relationship Id="rId36" Type="http://schemas.openxmlformats.org/officeDocument/2006/relationships/slideLayout" Target="../slideLayouts/slideLayout215.xml"/><Relationship Id="rId10" Type="http://schemas.openxmlformats.org/officeDocument/2006/relationships/slideLayout" Target="../slideLayouts/slideLayout189.xml"/><Relationship Id="rId19" Type="http://schemas.openxmlformats.org/officeDocument/2006/relationships/slideLayout" Target="../slideLayouts/slideLayout198.xml"/><Relationship Id="rId31" Type="http://schemas.openxmlformats.org/officeDocument/2006/relationships/slideLayout" Target="../slideLayouts/slideLayout210.xml"/><Relationship Id="rId4" Type="http://schemas.openxmlformats.org/officeDocument/2006/relationships/slideLayout" Target="../slideLayouts/slideLayout183.xml"/><Relationship Id="rId9" Type="http://schemas.openxmlformats.org/officeDocument/2006/relationships/slideLayout" Target="../slideLayouts/slideLayout188.xml"/><Relationship Id="rId14" Type="http://schemas.openxmlformats.org/officeDocument/2006/relationships/slideLayout" Target="../slideLayouts/slideLayout193.xml"/><Relationship Id="rId22" Type="http://schemas.openxmlformats.org/officeDocument/2006/relationships/slideLayout" Target="../slideLayouts/slideLayout201.xml"/><Relationship Id="rId27" Type="http://schemas.openxmlformats.org/officeDocument/2006/relationships/slideLayout" Target="../slideLayouts/slideLayout206.xml"/><Relationship Id="rId30" Type="http://schemas.openxmlformats.org/officeDocument/2006/relationships/slideLayout" Target="../slideLayouts/slideLayout209.xml"/><Relationship Id="rId35" Type="http://schemas.openxmlformats.org/officeDocument/2006/relationships/slideLayout" Target="../slideLayouts/slideLayout21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27.xml"/><Relationship Id="rId13" Type="http://schemas.openxmlformats.org/officeDocument/2006/relationships/image" Target="../media/image26.jpeg"/><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theme" Target="../theme/theme7.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image" Target="../media/image27.jpeg"/><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theme" Target="../theme/theme8.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49.xml"/><Relationship Id="rId13" Type="http://schemas.openxmlformats.org/officeDocument/2006/relationships/slideLayout" Target="../slideLayouts/slideLayout254.xml"/><Relationship Id="rId18" Type="http://schemas.openxmlformats.org/officeDocument/2006/relationships/slideLayout" Target="../slideLayouts/slideLayout259.xml"/><Relationship Id="rId26" Type="http://schemas.openxmlformats.org/officeDocument/2006/relationships/slideLayout" Target="../slideLayouts/slideLayout267.xml"/><Relationship Id="rId39" Type="http://schemas.openxmlformats.org/officeDocument/2006/relationships/slideLayout" Target="../slideLayouts/slideLayout280.xml"/><Relationship Id="rId3" Type="http://schemas.openxmlformats.org/officeDocument/2006/relationships/slideLayout" Target="../slideLayouts/slideLayout244.xml"/><Relationship Id="rId21" Type="http://schemas.openxmlformats.org/officeDocument/2006/relationships/slideLayout" Target="../slideLayouts/slideLayout262.xml"/><Relationship Id="rId34" Type="http://schemas.openxmlformats.org/officeDocument/2006/relationships/slideLayout" Target="../slideLayouts/slideLayout275.xml"/><Relationship Id="rId7" Type="http://schemas.openxmlformats.org/officeDocument/2006/relationships/slideLayout" Target="../slideLayouts/slideLayout248.xml"/><Relationship Id="rId12" Type="http://schemas.openxmlformats.org/officeDocument/2006/relationships/slideLayout" Target="../slideLayouts/slideLayout253.xml"/><Relationship Id="rId17" Type="http://schemas.openxmlformats.org/officeDocument/2006/relationships/slideLayout" Target="../slideLayouts/slideLayout258.xml"/><Relationship Id="rId25" Type="http://schemas.openxmlformats.org/officeDocument/2006/relationships/slideLayout" Target="../slideLayouts/slideLayout266.xml"/><Relationship Id="rId33" Type="http://schemas.openxmlformats.org/officeDocument/2006/relationships/slideLayout" Target="../slideLayouts/slideLayout274.xml"/><Relationship Id="rId38" Type="http://schemas.openxmlformats.org/officeDocument/2006/relationships/slideLayout" Target="../slideLayouts/slideLayout279.xml"/><Relationship Id="rId2" Type="http://schemas.openxmlformats.org/officeDocument/2006/relationships/slideLayout" Target="../slideLayouts/slideLayout243.xml"/><Relationship Id="rId16" Type="http://schemas.openxmlformats.org/officeDocument/2006/relationships/slideLayout" Target="../slideLayouts/slideLayout257.xml"/><Relationship Id="rId20" Type="http://schemas.openxmlformats.org/officeDocument/2006/relationships/slideLayout" Target="../slideLayouts/slideLayout261.xml"/><Relationship Id="rId29" Type="http://schemas.openxmlformats.org/officeDocument/2006/relationships/slideLayout" Target="../slideLayouts/slideLayout270.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24" Type="http://schemas.openxmlformats.org/officeDocument/2006/relationships/slideLayout" Target="../slideLayouts/slideLayout265.xml"/><Relationship Id="rId32" Type="http://schemas.openxmlformats.org/officeDocument/2006/relationships/slideLayout" Target="../slideLayouts/slideLayout273.xml"/><Relationship Id="rId37" Type="http://schemas.openxmlformats.org/officeDocument/2006/relationships/slideLayout" Target="../slideLayouts/slideLayout278.xml"/><Relationship Id="rId40" Type="http://schemas.openxmlformats.org/officeDocument/2006/relationships/theme" Target="../theme/theme9.xml"/><Relationship Id="rId5" Type="http://schemas.openxmlformats.org/officeDocument/2006/relationships/slideLayout" Target="../slideLayouts/slideLayout246.xml"/><Relationship Id="rId15" Type="http://schemas.openxmlformats.org/officeDocument/2006/relationships/slideLayout" Target="../slideLayouts/slideLayout256.xml"/><Relationship Id="rId23" Type="http://schemas.openxmlformats.org/officeDocument/2006/relationships/slideLayout" Target="../slideLayouts/slideLayout264.xml"/><Relationship Id="rId28" Type="http://schemas.openxmlformats.org/officeDocument/2006/relationships/slideLayout" Target="../slideLayouts/slideLayout269.xml"/><Relationship Id="rId36" Type="http://schemas.openxmlformats.org/officeDocument/2006/relationships/slideLayout" Target="../slideLayouts/slideLayout277.xml"/><Relationship Id="rId10" Type="http://schemas.openxmlformats.org/officeDocument/2006/relationships/slideLayout" Target="../slideLayouts/slideLayout251.xml"/><Relationship Id="rId19" Type="http://schemas.openxmlformats.org/officeDocument/2006/relationships/slideLayout" Target="../slideLayouts/slideLayout260.xml"/><Relationship Id="rId31" Type="http://schemas.openxmlformats.org/officeDocument/2006/relationships/slideLayout" Target="../slideLayouts/slideLayout272.xml"/><Relationship Id="rId4" Type="http://schemas.openxmlformats.org/officeDocument/2006/relationships/slideLayout" Target="../slideLayouts/slideLayout245.xml"/><Relationship Id="rId9" Type="http://schemas.openxmlformats.org/officeDocument/2006/relationships/slideLayout" Target="../slideLayouts/slideLayout250.xml"/><Relationship Id="rId14" Type="http://schemas.openxmlformats.org/officeDocument/2006/relationships/slideLayout" Target="../slideLayouts/slideLayout255.xml"/><Relationship Id="rId22" Type="http://schemas.openxmlformats.org/officeDocument/2006/relationships/slideLayout" Target="../slideLayouts/slideLayout263.xml"/><Relationship Id="rId27" Type="http://schemas.openxmlformats.org/officeDocument/2006/relationships/slideLayout" Target="../slideLayouts/slideLayout268.xml"/><Relationship Id="rId30" Type="http://schemas.openxmlformats.org/officeDocument/2006/relationships/slideLayout" Target="../slideLayouts/slideLayout271.xml"/><Relationship Id="rId35" Type="http://schemas.openxmlformats.org/officeDocument/2006/relationships/slideLayout" Target="../slideLayouts/slideLayout2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C8E6B-4EF4-AB45-BB5A-B61F60A67808}"/>
              </a:ext>
            </a:extLst>
          </p:cNvPr>
          <p:cNvSpPr>
            <a:spLocks noGrp="1"/>
          </p:cNvSpPr>
          <p:nvPr>
            <p:ph type="title"/>
          </p:nvPr>
        </p:nvSpPr>
        <p:spPr>
          <a:xfrm>
            <a:off x="609600" y="365125"/>
            <a:ext cx="109728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233A315-3653-1248-BF74-8D225E1A012F}"/>
              </a:ext>
            </a:extLst>
          </p:cNvPr>
          <p:cNvSpPr>
            <a:spLocks noGrp="1"/>
          </p:cNvSpPr>
          <p:nvPr>
            <p:ph type="body" idx="1"/>
          </p:nvPr>
        </p:nvSpPr>
        <p:spPr>
          <a:xfrm>
            <a:off x="609600" y="1825625"/>
            <a:ext cx="10972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89277CC0-3406-FE41-A537-FC7F5005FE7D}"/>
              </a:ext>
            </a:extLst>
          </p:cNvPr>
          <p:cNvSpPr>
            <a:spLocks noGrp="1"/>
          </p:cNvSpPr>
          <p:nvPr>
            <p:ph type="sldNum" sz="quarter" idx="4"/>
          </p:nvPr>
        </p:nvSpPr>
        <p:spPr>
          <a:xfrm>
            <a:off x="8839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64081-CCE9-434F-BC99-2EAB68E1AC8B}" type="slidenum">
              <a:rPr lang="en-US" smtClean="0"/>
              <a:t>‹#›</a:t>
            </a:fld>
            <a:endParaRPr lang="en-US"/>
          </a:p>
        </p:txBody>
      </p:sp>
      <p:sp>
        <p:nvSpPr>
          <p:cNvPr id="9" name="Footer Placeholder 8">
            <a:extLst>
              <a:ext uri="{FF2B5EF4-FFF2-40B4-BE49-F238E27FC236}">
                <a16:creationId xmlns:a16="http://schemas.microsoft.com/office/drawing/2014/main" id="{F6F45CB4-03EB-854B-871B-8D89D60BBF01}"/>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Illinois Perinatal Quality Collaborative</a:t>
            </a:r>
          </a:p>
        </p:txBody>
      </p:sp>
    </p:spTree>
    <p:extLst>
      <p:ext uri="{BB962C8B-B14F-4D97-AF65-F5344CB8AC3E}">
        <p14:creationId xmlns:p14="http://schemas.microsoft.com/office/powerpoint/2010/main" val="3270984731"/>
      </p:ext>
    </p:extLst>
  </p:cSld>
  <p:clrMap bg1="lt1" tx1="dk1" bg2="lt2" tx2="dk2" accent1="accent1" accent2="accent2" accent3="accent3" accent4="accent4" accent5="accent5" accent6="accent6" hlink="hlink" folHlink="folHlink"/>
  <p:sldLayoutIdLst>
    <p:sldLayoutId id="2147484717" r:id="rId1"/>
    <p:sldLayoutId id="2147484715" r:id="rId2"/>
    <p:sldLayoutId id="2147484714" r:id="rId3"/>
    <p:sldLayoutId id="2147484703" r:id="rId4"/>
    <p:sldLayoutId id="2147483691" r:id="rId5"/>
    <p:sldLayoutId id="2147483692" r:id="rId6"/>
    <p:sldLayoutId id="2147483693" r:id="rId7"/>
    <p:sldLayoutId id="2147484707" r:id="rId8"/>
    <p:sldLayoutId id="2147484708" r:id="rId9"/>
    <p:sldLayoutId id="2147484709" r:id="rId10"/>
    <p:sldLayoutId id="2147484710" r:id="rId11"/>
  </p:sldLayoutIdLst>
  <p:hf hdr="0" dt="0"/>
  <p:txStyles>
    <p:titleStyle>
      <a:lvl1pPr algn="l" defTabSz="914400" rtl="0" eaLnBrk="1" latinLnBrk="0" hangingPunct="1">
        <a:lnSpc>
          <a:spcPct val="90000"/>
        </a:lnSpc>
        <a:spcBef>
          <a:spcPct val="0"/>
        </a:spcBef>
        <a:buNone/>
        <a:defRPr sz="3600" b="0" i="0" kern="1200">
          <a:solidFill>
            <a:schemeClr val="tx1"/>
          </a:solidFill>
          <a:latin typeface="+mj-lt"/>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1/31/2024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889782644"/>
      </p:ext>
    </p:extLst>
  </p:cSld>
  <p:clrMap bg1="lt1" tx1="dk1" bg2="lt2" tx2="dk2" accent1="accent1" accent2="accent2" accent3="accent3" accent4="accent4" accent5="accent5" accent6="accent6" hlink="hlink" folHlink="folHlink"/>
  <p:sldLayoutIdLst>
    <p:sldLayoutId id="2147484606" r:id="rId1"/>
    <p:sldLayoutId id="2147484607" r:id="rId2"/>
    <p:sldLayoutId id="2147484608" r:id="rId3"/>
    <p:sldLayoutId id="2147484609" r:id="rId4"/>
    <p:sldLayoutId id="2147484610" r:id="rId5"/>
    <p:sldLayoutId id="2147484611" r:id="rId6"/>
    <p:sldLayoutId id="2147484612" r:id="rId7"/>
    <p:sldLayoutId id="2147484613" r:id="rId8"/>
    <p:sldLayoutId id="2147484614" r:id="rId9"/>
    <p:sldLayoutId id="2147484615" r:id="rId10"/>
    <p:sldLayoutId id="2147484616" r:id="rId11"/>
    <p:sldLayoutId id="2147484617" r:id="rId12"/>
    <p:sldLayoutId id="214748461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46475205"/>
      </p:ext>
    </p:extLst>
  </p:cSld>
  <p:clrMap bg1="lt1" tx1="dk1" bg2="dk2" tx2="lt2" accent1="accent1" accent2="accent2" accent3="accent3" accent4="accent4" accent5="accent5" accent6="accent6" hlink="hlink" folHlink="folHlink"/>
  <p:sldLayoutIdLst>
    <p:sldLayoutId id="2147484620" r:id="rId1"/>
    <p:sldLayoutId id="2147484621" r:id="rId2"/>
    <p:sldLayoutId id="2147484622" r:id="rId3"/>
    <p:sldLayoutId id="2147484623" r:id="rId4"/>
    <p:sldLayoutId id="2147484624" r:id="rId5"/>
    <p:sldLayoutId id="2147484625" r:id="rId6"/>
    <p:sldLayoutId id="2147484626" r:id="rId7"/>
    <p:sldLayoutId id="2147484627" r:id="rId8"/>
    <p:sldLayoutId id="2147484628" r:id="rId9"/>
    <p:sldLayoutId id="2147484629" r:id="rId10"/>
    <p:sldLayoutId id="2147484630" r:id="rId11"/>
    <p:sldLayoutId id="2147484631" r:id="rId12"/>
    <p:sldLayoutId id="2147484632" r:id="rId13"/>
    <p:sldLayoutId id="2147484633" r:id="rId14"/>
    <p:sldLayoutId id="2147484634" r:id="rId15"/>
    <p:sldLayoutId id="2147484635"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C8E6B-4EF4-AB45-BB5A-B61F60A67808}"/>
              </a:ext>
            </a:extLst>
          </p:cNvPr>
          <p:cNvSpPr>
            <a:spLocks noGrp="1"/>
          </p:cNvSpPr>
          <p:nvPr>
            <p:ph type="title"/>
          </p:nvPr>
        </p:nvSpPr>
        <p:spPr>
          <a:xfrm>
            <a:off x="609600" y="365125"/>
            <a:ext cx="109728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2233A315-3653-1248-BF74-8D225E1A012F}"/>
              </a:ext>
            </a:extLst>
          </p:cNvPr>
          <p:cNvSpPr>
            <a:spLocks noGrp="1"/>
          </p:cNvSpPr>
          <p:nvPr>
            <p:ph type="body" idx="1"/>
          </p:nvPr>
        </p:nvSpPr>
        <p:spPr>
          <a:xfrm>
            <a:off x="609600" y="1825625"/>
            <a:ext cx="109728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89277CC0-3406-FE41-A537-FC7F5005FE7D}"/>
              </a:ext>
            </a:extLst>
          </p:cNvPr>
          <p:cNvSpPr>
            <a:spLocks noGrp="1"/>
          </p:cNvSpPr>
          <p:nvPr>
            <p:ph type="sldNum" sz="quarter" idx="4"/>
          </p:nvPr>
        </p:nvSpPr>
        <p:spPr>
          <a:xfrm>
            <a:off x="8839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64081-CCE9-434F-BC99-2EAB68E1AC8B}" type="slidenum">
              <a:rPr lang="en-US" smtClean="0"/>
              <a:t>‹#›</a:t>
            </a:fld>
            <a:endParaRPr lang="en-US"/>
          </a:p>
        </p:txBody>
      </p:sp>
      <p:sp>
        <p:nvSpPr>
          <p:cNvPr id="9" name="Footer Placeholder 8">
            <a:extLst>
              <a:ext uri="{FF2B5EF4-FFF2-40B4-BE49-F238E27FC236}">
                <a16:creationId xmlns:a16="http://schemas.microsoft.com/office/drawing/2014/main" id="{F6F45CB4-03EB-854B-871B-8D89D60BBF01}"/>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Illinois Perinatal Quality Collaborative</a:t>
            </a:r>
          </a:p>
        </p:txBody>
      </p:sp>
    </p:spTree>
    <p:extLst>
      <p:ext uri="{BB962C8B-B14F-4D97-AF65-F5344CB8AC3E}">
        <p14:creationId xmlns:p14="http://schemas.microsoft.com/office/powerpoint/2010/main" val="2711102956"/>
      </p:ext>
    </p:extLst>
  </p:cSld>
  <p:clrMap bg1="lt1" tx1="dk1" bg2="lt2" tx2="dk2" accent1="accent1" accent2="accent2" accent3="accent3" accent4="accent4" accent5="accent5" accent6="accent6" hlink="hlink" folHlink="folHlink"/>
  <p:sldLayoutIdLst>
    <p:sldLayoutId id="2147484668" r:id="rId1"/>
    <p:sldLayoutId id="2147484669" r:id="rId2"/>
    <p:sldLayoutId id="2147484670" r:id="rId3"/>
    <p:sldLayoutId id="2147484671" r:id="rId4"/>
    <p:sldLayoutId id="2147484672" r:id="rId5"/>
    <p:sldLayoutId id="2147484673" r:id="rId6"/>
    <p:sldLayoutId id="2147484674" r:id="rId7"/>
    <p:sldLayoutId id="2147484675" r:id="rId8"/>
    <p:sldLayoutId id="2147484676" r:id="rId9"/>
    <p:sldLayoutId id="2147484677" r:id="rId10"/>
    <p:sldLayoutId id="2147484678" r:id="rId11"/>
  </p:sldLayoutIdLst>
  <p:hf hdr="0" dt="0"/>
  <p:txStyles>
    <p:titleStyle>
      <a:lvl1pPr algn="l" defTabSz="914400" rtl="0" eaLnBrk="1" latinLnBrk="0" hangingPunct="1">
        <a:lnSpc>
          <a:spcPct val="100000"/>
        </a:lnSpc>
        <a:spcBef>
          <a:spcPct val="0"/>
        </a:spcBef>
        <a:buNone/>
        <a:defRPr sz="3600" b="1" i="0" kern="1200">
          <a:solidFill>
            <a:schemeClr val="accent1"/>
          </a:solidFill>
          <a:latin typeface="+mj-lt"/>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C4D7AC-0C1E-A445-8535-A391B0BBD1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3D9D3C-82BE-4E4E-B92F-9EEDDB3780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F0C3E3D1-47A1-DF42-AC9E-EAE9C091020A}"/>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6718" y="6212209"/>
            <a:ext cx="3812248" cy="645791"/>
          </a:xfrm>
          <a:prstGeom prst="rect">
            <a:avLst/>
          </a:prstGeom>
        </p:spPr>
      </p:pic>
      <p:sp>
        <p:nvSpPr>
          <p:cNvPr id="9" name="Rectangle 8">
            <a:extLst>
              <a:ext uri="{FF2B5EF4-FFF2-40B4-BE49-F238E27FC236}">
                <a16:creationId xmlns:a16="http://schemas.microsoft.com/office/drawing/2014/main" id="{8D45E4AC-6074-E348-965C-2E0F2A58BFE6}"/>
              </a:ext>
            </a:extLst>
          </p:cNvPr>
          <p:cNvSpPr/>
          <p:nvPr userDrawn="1"/>
        </p:nvSpPr>
        <p:spPr>
          <a:xfrm>
            <a:off x="3818967" y="6212208"/>
            <a:ext cx="8366316" cy="645791"/>
          </a:xfrm>
          <a:prstGeom prst="rect">
            <a:avLst/>
          </a:prstGeom>
          <a:solidFill>
            <a:srgbClr val="95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57905133"/>
      </p:ext>
    </p:extLst>
  </p:cSld>
  <p:clrMap bg1="lt1" tx1="dk1" bg2="lt2" tx2="dk2" accent1="accent1" accent2="accent2" accent3="accent3" accent4="accent4" accent5="accent5" accent6="accent6" hlink="hlink" folHlink="folHlink"/>
  <p:sldLayoutIdLst>
    <p:sldLayoutId id="2147484680" r:id="rId1"/>
    <p:sldLayoutId id="2147484681" r:id="rId2"/>
    <p:sldLayoutId id="2147484682" r:id="rId3"/>
    <p:sldLayoutId id="2147484683" r:id="rId4"/>
    <p:sldLayoutId id="2147484684" r:id="rId5"/>
    <p:sldLayoutId id="2147484685" r:id="rId6"/>
    <p:sldLayoutId id="2147484686" r:id="rId7"/>
    <p:sldLayoutId id="2147484687" r:id="rId8"/>
    <p:sldLayoutId id="2147484688" r:id="rId9"/>
    <p:sldLayoutId id="2147484689" r:id="rId10"/>
    <p:sldLayoutId id="21474846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8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Arial" panose="020B0604020202020204" pitchFamily="34" charset="0"/>
                <a:cs typeface="+mn-cs"/>
              </a:defRPr>
            </a:lvl1pPr>
          </a:lstStyle>
          <a:p>
            <a:pPr>
              <a:defRPr/>
            </a:pPr>
            <a:fld id="{CC2EEBCD-C85F-49C7-9299-C608727CE646}" type="datetime1">
              <a:rPr lang="en-US" altLang="ja-JP">
                <a:ea typeface="ＭＳ Ｐゴシック"/>
              </a:rPr>
              <a:pPr>
                <a:defRPr/>
              </a:pPr>
              <a:t>1/31/2024</a:t>
            </a:fld>
            <a:endParaRPr lang="en-US" altLang="en-US"/>
          </a:p>
        </p:txBody>
      </p:sp>
      <p:sp>
        <p:nvSpPr>
          <p:cNvPr id="5" name="Footer Placeholder 4"/>
          <p:cNvSpPr>
            <a:spLocks noGrp="1"/>
          </p:cNvSpPr>
          <p:nvPr>
            <p:ph type="ftr" sz="quarter" idx="3"/>
          </p:nvPr>
        </p:nvSpPr>
        <p:spPr>
          <a:xfrm>
            <a:off x="4165600" y="635638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ea typeface="+mn-ea"/>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8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Arial" charset="0"/>
              </a:defRPr>
            </a:lvl1pPr>
          </a:lstStyle>
          <a:p>
            <a:pPr>
              <a:defRPr/>
            </a:pPr>
            <a:fld id="{1833C41F-4510-4A9C-B3A5-F8BC93249DDE}" type="slidenum">
              <a:rPr lang="en-US" altLang="en-US">
                <a:cs typeface="Arial" pitchFamily="34" charset="0"/>
              </a:rPr>
              <a:pPr>
                <a:defRPr/>
              </a:pPr>
              <a:t>‹#›</a:t>
            </a:fld>
            <a:endParaRPr lang="en-US" altLang="en-US">
              <a:cs typeface="Arial" pitchFamily="34" charset="0"/>
            </a:endParaRPr>
          </a:p>
        </p:txBody>
      </p:sp>
    </p:spTree>
    <p:extLst>
      <p:ext uri="{BB962C8B-B14F-4D97-AF65-F5344CB8AC3E}">
        <p14:creationId xmlns:p14="http://schemas.microsoft.com/office/powerpoint/2010/main" val="217743540"/>
      </p:ext>
    </p:extLst>
  </p:cSld>
  <p:clrMap bg1="lt1" tx1="dk1" bg2="lt2" tx2="dk2" accent1="accent1" accent2="accent2" accent3="accent3" accent4="accent4" accent5="accent5" accent6="accent6" hlink="hlink" folHlink="folHlink"/>
  <p:sldLayoutIdLst>
    <p:sldLayoutId id="2147484692" r:id="rId1"/>
    <p:sldLayoutId id="2147484693" r:id="rId2"/>
    <p:sldLayoutId id="2147484694" r:id="rId3"/>
    <p:sldLayoutId id="2147484695" r:id="rId4"/>
    <p:sldLayoutId id="2147484696" r:id="rId5"/>
    <p:sldLayoutId id="2147484697" r:id="rId6"/>
    <p:sldLayoutId id="2147484698" r:id="rId7"/>
    <p:sldLayoutId id="2147484699" r:id="rId8"/>
    <p:sldLayoutId id="2147484700" r:id="rId9"/>
    <p:sldLayoutId id="2147484701" r:id="rId10"/>
    <p:sldLayoutId id="2147484702" r:id="rId11"/>
  </p:sldLayoutIdLst>
  <p:hf hdr="0" ftr="0" dt="0"/>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304800" y="6212081"/>
            <a:ext cx="2844800" cy="365125"/>
          </a:xfrm>
          <a:prstGeom prst="rect">
            <a:avLst/>
          </a:prstGeom>
        </p:spPr>
        <p:txBody>
          <a:bodyPr vert="horz" lIns="91440" tIns="45720" rIns="91440" bIns="45720" rtlCol="0" anchor="ctr"/>
          <a:lstStyle>
            <a:lvl1pPr algn="l">
              <a:defRPr sz="1600" b="1">
                <a:solidFill>
                  <a:schemeClr val="tx1">
                    <a:tint val="75000"/>
                  </a:schemeClr>
                </a:solidFill>
              </a:defRPr>
            </a:lvl1pPr>
          </a:lstStyle>
          <a:p>
            <a:fld id="{C7038434-C2CC-4028-AD72-886E4ED36FC6}" type="slidenum">
              <a:rPr lang="en-US" smtClean="0"/>
              <a:pPr/>
              <a:t>‹#›</a:t>
            </a:fld>
            <a:endParaRPr lang="en-US" dirty="0"/>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677400" y="6006505"/>
            <a:ext cx="2097024" cy="611841"/>
          </a:xfrm>
          <a:prstGeom prst="rect">
            <a:avLst/>
          </a:prstGeom>
        </p:spPr>
      </p:pic>
    </p:spTree>
  </p:cSld>
  <p:clrMap bg1="lt1" tx1="dk1" bg2="lt2" tx2="dk2" accent1="accent1" accent2="accent2" accent3="accent3" accent4="accent4" accent5="accent5" accent6="accent6" hlink="hlink" folHlink="folHlink"/>
  <p:sldLayoutIdLst>
    <p:sldLayoutId id="2147484731" r:id="rId1"/>
    <p:sldLayoutId id="2147484732" r:id="rId2"/>
    <p:sldLayoutId id="2147484718" r:id="rId3"/>
    <p:sldLayoutId id="2147484734" r:id="rId4"/>
    <p:sldLayoutId id="2147484719" r:id="rId5"/>
    <p:sldLayoutId id="2147484720" r:id="rId6"/>
    <p:sldLayoutId id="2147484713" r:id="rId7"/>
    <p:sldLayoutId id="2147484712" r:id="rId8"/>
    <p:sldLayoutId id="2147484721" r:id="rId9"/>
    <p:sldLayoutId id="2147484725" r:id="rId10"/>
    <p:sldLayoutId id="2147484726" r:id="rId11"/>
  </p:sldLayoutIdLst>
  <p:hf hdr="0" ftr="0" dt="0"/>
  <p:txStyles>
    <p:titleStyle>
      <a:lvl1pPr algn="ctr" defTabSz="914400" rtl="0" eaLnBrk="1" latinLnBrk="0" hangingPunct="1">
        <a:spcBef>
          <a:spcPct val="0"/>
        </a:spcBef>
        <a:buNone/>
        <a:defRPr sz="4400" b="1" kern="1200">
          <a:solidFill>
            <a:srgbClr val="054F7D"/>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76784860"/>
      </p:ext>
    </p:extLst>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8" r:id="rId6"/>
    <p:sldLayoutId id="2147483704" r:id="rId7"/>
    <p:sldLayoutId id="2147483707" r:id="rId8"/>
    <p:sldLayoutId id="2147483705" r:id="rId9"/>
    <p:sldLayoutId id="2147483706" r:id="rId10"/>
    <p:sldLayoutId id="2147483709" r:id="rId11"/>
    <p:sldLayoutId id="2147483694" r:id="rId12"/>
    <p:sldLayoutId id="2147483695" r:id="rId13"/>
    <p:sldLayoutId id="2147483696" r:id="rId14"/>
    <p:sldLayoutId id="2147483697" r:id="rId15"/>
    <p:sldLayoutId id="2147483698" r:id="rId16"/>
    <p:sldLayoutId id="2147483710" r:id="rId17"/>
    <p:sldLayoutId id="2147483711" r:id="rId18"/>
    <p:sldLayoutId id="2147483712" r:id="rId19"/>
    <p:sldLayoutId id="2147483713" r:id="rId20"/>
    <p:sldLayoutId id="2147484738" r:id="rId21"/>
    <p:sldLayoutId id="2147484737" r:id="rId22"/>
    <p:sldLayoutId id="2147483689" r:id="rId23"/>
    <p:sldLayoutId id="2147483680" r:id="rId24"/>
    <p:sldLayoutId id="2147483673" r:id="rId25"/>
    <p:sldLayoutId id="2147483674" r:id="rId26"/>
    <p:sldLayoutId id="2147483688" r:id="rId27"/>
    <p:sldLayoutId id="2147483681" r:id="rId28"/>
    <p:sldLayoutId id="2147483682" r:id="rId29"/>
    <p:sldLayoutId id="2147483687" r:id="rId30"/>
    <p:sldLayoutId id="2147484733" r:id="rId31"/>
    <p:sldLayoutId id="2147484735" r:id="rId32"/>
    <p:sldLayoutId id="2147484736" r:id="rId33"/>
    <p:sldLayoutId id="2147484739" r:id="rId34"/>
    <p:sldLayoutId id="2147483683" r:id="rId35"/>
    <p:sldLayoutId id="2147483684" r:id="rId36"/>
    <p:sldLayoutId id="2147483685" r:id="rId37"/>
    <p:sldLayoutId id="2147483686" r:id="rId38"/>
    <p:sldLayoutId id="2147483677" r:id="rId39"/>
    <p:sldLayoutId id="2147483678" r:id="rId40"/>
    <p:sldLayoutId id="2147483663" r:id="rId41"/>
    <p:sldLayoutId id="2147484740" r:id="rId42"/>
    <p:sldLayoutId id="2147484741" r:id="rId43"/>
    <p:sldLayoutId id="2147483660" r:id="rId44"/>
    <p:sldLayoutId id="2147483661" r:id="rId45"/>
    <p:sldLayoutId id="2147483662" r:id="rId46"/>
    <p:sldLayoutId id="2147483665" r:id="rId47"/>
    <p:sldLayoutId id="2147483675" r:id="rId48"/>
    <p:sldLayoutId id="2147483676" r:id="rId49"/>
    <p:sldLayoutId id="2147483666" r:id="rId50"/>
    <p:sldLayoutId id="2147483667" r:id="rId51"/>
    <p:sldLayoutId id="2147483668" r:id="rId52"/>
    <p:sldLayoutId id="2147483669" r:id="rId53"/>
    <p:sldLayoutId id="2147483670" r:id="rId54"/>
    <p:sldLayoutId id="2147483671" r:id="rId55"/>
    <p:sldLayoutId id="2147483731" r:id="rId56"/>
    <p:sldLayoutId id="2147483732" r:id="rId57"/>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9DE587-2DA7-B846-8EDE-BE3CF9036B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A6B585-9137-194B-8BDE-AA9496A98A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F778E1-0EE2-5A48-8DCC-AA023ADCEB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B04601-9B86-A24E-A6F6-5A4503ACDB70}" type="datetimeFigureOut">
              <a:rPr lang="en-US" smtClean="0"/>
              <a:t>1/31/2024</a:t>
            </a:fld>
            <a:endParaRPr lang="en-US"/>
          </a:p>
        </p:txBody>
      </p:sp>
      <p:sp>
        <p:nvSpPr>
          <p:cNvPr id="5" name="Footer Placeholder 4">
            <a:extLst>
              <a:ext uri="{FF2B5EF4-FFF2-40B4-BE49-F238E27FC236}">
                <a16:creationId xmlns:a16="http://schemas.microsoft.com/office/drawing/2014/main" id="{0887227B-CD58-5B41-AA5A-CC4A110626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2B9364D-E807-5747-81D5-D36BF81BE1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000000-1234-1234-1234-123412341234}" type="slidenum">
              <a:rPr lang="en" smtClean="0"/>
              <a:pPr/>
              <a:t>‹#›</a:t>
            </a:fld>
            <a:endParaRPr lang="en"/>
          </a:p>
        </p:txBody>
      </p:sp>
    </p:spTree>
    <p:extLst>
      <p:ext uri="{BB962C8B-B14F-4D97-AF65-F5344CB8AC3E}">
        <p14:creationId xmlns:p14="http://schemas.microsoft.com/office/powerpoint/2010/main" val="31681089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68F97B-EF5A-FA36-BAF7-649E4794F6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A68B8A-CEC9-5E8B-526B-21B625AF8C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6F81FC-64D4-EE64-11D8-14423ED703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BBEB1D4-0088-3F43-9595-BCEE4884291E}" type="datetimeFigureOut">
              <a:rPr lang="en-US" smtClean="0"/>
              <a:t>1/31/2024</a:t>
            </a:fld>
            <a:endParaRPr lang="en-US"/>
          </a:p>
        </p:txBody>
      </p:sp>
      <p:sp>
        <p:nvSpPr>
          <p:cNvPr id="5" name="Footer Placeholder 4">
            <a:extLst>
              <a:ext uri="{FF2B5EF4-FFF2-40B4-BE49-F238E27FC236}">
                <a16:creationId xmlns:a16="http://schemas.microsoft.com/office/drawing/2014/main" id="{7D75A767-65AE-49F3-E632-F12D325C5B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ED2DE06-DAAE-6EEB-F239-99351F84B1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0FD3099-5878-9743-AEC6-D4F070D715CE}" type="slidenum">
              <a:rPr lang="en-US" smtClean="0"/>
              <a:t>‹#›</a:t>
            </a:fld>
            <a:endParaRPr lang="en-US"/>
          </a:p>
        </p:txBody>
      </p:sp>
    </p:spTree>
    <p:extLst>
      <p:ext uri="{BB962C8B-B14F-4D97-AF65-F5344CB8AC3E}">
        <p14:creationId xmlns:p14="http://schemas.microsoft.com/office/powerpoint/2010/main" val="18612109"/>
      </p:ext>
    </p:extLst>
  </p:cSld>
  <p:clrMap bg1="lt1" tx1="dk1" bg2="lt2" tx2="dk2" accent1="accent1" accent2="accent2" accent3="accent3" accent4="accent4" accent5="accent5" accent6="accent6" hlink="hlink" folHlink="folHlink"/>
  <p:sldLayoutIdLst>
    <p:sldLayoutId id="2147484743" r:id="rId1"/>
    <p:sldLayoutId id="2147484744" r:id="rId2"/>
    <p:sldLayoutId id="2147484745" r:id="rId3"/>
    <p:sldLayoutId id="2147484746" r:id="rId4"/>
    <p:sldLayoutId id="2147484747" r:id="rId5"/>
    <p:sldLayoutId id="2147484748" r:id="rId6"/>
    <p:sldLayoutId id="2147484749" r:id="rId7"/>
    <p:sldLayoutId id="2147484750" r:id="rId8"/>
    <p:sldLayoutId id="2147484751" r:id="rId9"/>
    <p:sldLayoutId id="2147484752" r:id="rId10"/>
    <p:sldLayoutId id="21474847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07FF32-EB2A-3A34-47C3-076ADC8284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42A8C4-C11C-34F7-1892-13EE728A07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C0517E-DA78-5519-735F-DEBB67E005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2B8371-D38B-4C01-98E6-47F637E51C41}" type="datetimeFigureOut">
              <a:rPr lang="en-US" smtClean="0"/>
              <a:t>1/31/2024</a:t>
            </a:fld>
            <a:endParaRPr lang="en-US"/>
          </a:p>
        </p:txBody>
      </p:sp>
      <p:sp>
        <p:nvSpPr>
          <p:cNvPr id="5" name="Footer Placeholder 4">
            <a:extLst>
              <a:ext uri="{FF2B5EF4-FFF2-40B4-BE49-F238E27FC236}">
                <a16:creationId xmlns:a16="http://schemas.microsoft.com/office/drawing/2014/main" id="{F47D5B6D-237B-1808-F962-DB2F916905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3CC4AF5-7BF6-48DB-0632-1B46ED5C8A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3325B6-4B70-4C9B-91F4-029E53B84CC5}" type="slidenum">
              <a:rPr lang="en-US" smtClean="0"/>
              <a:t>‹#›</a:t>
            </a:fld>
            <a:endParaRPr lang="en-US"/>
          </a:p>
        </p:txBody>
      </p:sp>
    </p:spTree>
    <p:extLst>
      <p:ext uri="{BB962C8B-B14F-4D97-AF65-F5344CB8AC3E}">
        <p14:creationId xmlns:p14="http://schemas.microsoft.com/office/powerpoint/2010/main" val="10292450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475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C8E6B-4EF4-AB45-BB5A-B61F60A67808}"/>
              </a:ext>
            </a:extLst>
          </p:cNvPr>
          <p:cNvSpPr>
            <a:spLocks noGrp="1"/>
          </p:cNvSpPr>
          <p:nvPr>
            <p:ph type="title"/>
          </p:nvPr>
        </p:nvSpPr>
        <p:spPr>
          <a:xfrm>
            <a:off x="609600" y="365125"/>
            <a:ext cx="109728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233A315-3653-1248-BF74-8D225E1A012F}"/>
              </a:ext>
            </a:extLst>
          </p:cNvPr>
          <p:cNvSpPr>
            <a:spLocks noGrp="1"/>
          </p:cNvSpPr>
          <p:nvPr>
            <p:ph type="body" idx="1"/>
          </p:nvPr>
        </p:nvSpPr>
        <p:spPr>
          <a:xfrm>
            <a:off x="609600" y="1825625"/>
            <a:ext cx="109728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89277CC0-3406-FE41-A537-FC7F5005FE7D}"/>
              </a:ext>
            </a:extLst>
          </p:cNvPr>
          <p:cNvSpPr>
            <a:spLocks noGrp="1"/>
          </p:cNvSpPr>
          <p:nvPr>
            <p:ph type="sldNum" sz="quarter" idx="4"/>
          </p:nvPr>
        </p:nvSpPr>
        <p:spPr>
          <a:xfrm>
            <a:off x="8839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64081-CCE9-434F-BC99-2EAB68E1AC8B}" type="slidenum">
              <a:rPr lang="en-US" smtClean="0"/>
              <a:t>‹#›</a:t>
            </a:fld>
            <a:endParaRPr lang="en-US"/>
          </a:p>
        </p:txBody>
      </p:sp>
      <p:sp>
        <p:nvSpPr>
          <p:cNvPr id="9" name="Footer Placeholder 8">
            <a:extLst>
              <a:ext uri="{FF2B5EF4-FFF2-40B4-BE49-F238E27FC236}">
                <a16:creationId xmlns:a16="http://schemas.microsoft.com/office/drawing/2014/main" id="{F6F45CB4-03EB-854B-871B-8D89D60BBF01}"/>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Illinois Perinatal Quality Collaborative</a:t>
            </a:r>
          </a:p>
        </p:txBody>
      </p:sp>
    </p:spTree>
    <p:extLst>
      <p:ext uri="{BB962C8B-B14F-4D97-AF65-F5344CB8AC3E}">
        <p14:creationId xmlns:p14="http://schemas.microsoft.com/office/powerpoint/2010/main" val="3521776840"/>
      </p:ext>
    </p:extLst>
  </p:cSld>
  <p:clrMap bg1="lt1" tx1="dk1" bg2="lt2" tx2="dk2" accent1="accent1" accent2="accent2" accent3="accent3" accent4="accent4" accent5="accent5" accent6="accent6" hlink="hlink" folHlink="folHlink"/>
  <p:sldLayoutIdLst>
    <p:sldLayoutId id="2147483808" r:id="rId1"/>
    <p:sldLayoutId id="2147484380" r:id="rId2"/>
    <p:sldLayoutId id="2147484381" r:id="rId3"/>
    <p:sldLayoutId id="2147484382" r:id="rId4"/>
    <p:sldLayoutId id="2147483812" r:id="rId5"/>
    <p:sldLayoutId id="2147484397" r:id="rId6"/>
    <p:sldLayoutId id="2147484398" r:id="rId7"/>
    <p:sldLayoutId id="2147484399" r:id="rId8"/>
    <p:sldLayoutId id="2147484400" r:id="rId9"/>
    <p:sldLayoutId id="2147484383" r:id="rId10"/>
    <p:sldLayoutId id="2147483818" r:id="rId11"/>
  </p:sldLayoutIdLst>
  <p:hf hdr="0" dt="0"/>
  <p:txStyles>
    <p:titleStyle>
      <a:lvl1pPr algn="l" defTabSz="914400" rtl="0" eaLnBrk="1" latinLnBrk="0" hangingPunct="1">
        <a:lnSpc>
          <a:spcPct val="90000"/>
        </a:lnSpc>
        <a:spcBef>
          <a:spcPct val="0"/>
        </a:spcBef>
        <a:buNone/>
        <a:defRPr sz="3600" b="0" i="0" kern="1200">
          <a:solidFill>
            <a:schemeClr val="tx1"/>
          </a:solidFill>
          <a:latin typeface="+mj-lt"/>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DB2E7A-0A33-4022-B895-7D595E5D5863}" type="datetimeFigureOut">
              <a:rPr lang="en-US" smtClean="0"/>
              <a:pPr/>
              <a:t>2/1/2024</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038434-C2CC-4028-AD72-886E4ED36FC6}" type="slidenum">
              <a:rPr lang="en-US" smtClean="0"/>
              <a:pPr/>
              <a:t>‹#›</a:t>
            </a:fld>
            <a:endParaRPr lang="en-US" dirty="0"/>
          </a:p>
        </p:txBody>
      </p:sp>
      <p:pic>
        <p:nvPicPr>
          <p:cNvPr id="9" name="Picture 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363565" y="6166098"/>
            <a:ext cx="2117235" cy="463303"/>
          </a:xfrm>
          <a:prstGeom prst="rect">
            <a:avLst/>
          </a:prstGeom>
        </p:spPr>
      </p:pic>
    </p:spTree>
    <p:extLst>
      <p:ext uri="{BB962C8B-B14F-4D97-AF65-F5344CB8AC3E}">
        <p14:creationId xmlns:p14="http://schemas.microsoft.com/office/powerpoint/2010/main" val="3102396579"/>
      </p:ext>
    </p:extLst>
  </p:cSld>
  <p:clrMap bg1="lt1" tx1="dk1" bg2="lt2" tx2="dk2" accent1="accent1" accent2="accent2" accent3="accent3" accent4="accent4" accent5="accent5" accent6="accent6" hlink="hlink" folHlink="folHlink"/>
  <p:sldLayoutIdLst>
    <p:sldLayoutId id="2147484757" r:id="rId1"/>
    <p:sldLayoutId id="2147484758" r:id="rId2"/>
    <p:sldLayoutId id="2147484759" r:id="rId3"/>
    <p:sldLayoutId id="2147484760" r:id="rId4"/>
    <p:sldLayoutId id="2147484761" r:id="rId5"/>
    <p:sldLayoutId id="2147484762" r:id="rId6"/>
    <p:sldLayoutId id="2147484763" r:id="rId7"/>
    <p:sldLayoutId id="2147484764" r:id="rId8"/>
    <p:sldLayoutId id="2147484765" r:id="rId9"/>
    <p:sldLayoutId id="2147484766" r:id="rId10"/>
    <p:sldLayoutId id="2147484767" r:id="rId11"/>
    <p:sldLayoutId id="2147484768" r:id="rId12"/>
  </p:sldLayoutIdLst>
  <p:txStyles>
    <p:titleStyle>
      <a:lvl1pPr algn="ctr" defTabSz="914400" rtl="0" eaLnBrk="1" latinLnBrk="0" hangingPunct="1">
        <a:spcBef>
          <a:spcPct val="0"/>
        </a:spcBef>
        <a:buNone/>
        <a:defRPr sz="4400" b="0" kern="1200">
          <a:solidFill>
            <a:schemeClr val="tx2"/>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16"/>
        <p:cNvGrpSpPr/>
        <p:nvPr/>
      </p:nvGrpSpPr>
      <p:grpSpPr>
        <a:xfrm>
          <a:off x="0" y="0"/>
          <a:ext cx="0" cy="0"/>
          <a:chOff x="0" y="0"/>
          <a:chExt cx="0" cy="0"/>
        </a:xfrm>
      </p:grpSpPr>
      <p:sp>
        <p:nvSpPr>
          <p:cNvPr id="2617" name="Google Shape;2617;p265"/>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accent1"/>
              </a:buClr>
              <a:buSzPts val="3600"/>
              <a:buFont typeface="Calibri"/>
              <a:buNone/>
              <a:defRPr sz="3600" b="1"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618" name="Google Shape;2618;p265"/>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1000"/>
              </a:spcBef>
              <a:spcAft>
                <a:spcPts val="0"/>
              </a:spcAft>
              <a:buClr>
                <a:schemeClr val="accent2"/>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1000"/>
              </a:spcBef>
              <a:spcAft>
                <a:spcPts val="0"/>
              </a:spcAft>
              <a:buClr>
                <a:schemeClr val="accent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10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19" name="Google Shape;2619;p265"/>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919497"/>
                </a:solidFill>
                <a:latin typeface="Calibri"/>
                <a:ea typeface="Calibri"/>
                <a:cs typeface="Calibri"/>
                <a:sym typeface="Calibri"/>
              </a:defRPr>
            </a:lvl1pPr>
            <a:lvl2pPr marL="0" marR="0" lvl="1" indent="0" algn="r" rtl="0">
              <a:spcBef>
                <a:spcPts val="0"/>
              </a:spcBef>
              <a:buNone/>
              <a:defRPr sz="1200">
                <a:solidFill>
                  <a:srgbClr val="919497"/>
                </a:solidFill>
                <a:latin typeface="Calibri"/>
                <a:ea typeface="Calibri"/>
                <a:cs typeface="Calibri"/>
                <a:sym typeface="Calibri"/>
              </a:defRPr>
            </a:lvl2pPr>
            <a:lvl3pPr marL="0" marR="0" lvl="2" indent="0" algn="r" rtl="0">
              <a:spcBef>
                <a:spcPts val="0"/>
              </a:spcBef>
              <a:buNone/>
              <a:defRPr sz="1200">
                <a:solidFill>
                  <a:srgbClr val="919497"/>
                </a:solidFill>
                <a:latin typeface="Calibri"/>
                <a:ea typeface="Calibri"/>
                <a:cs typeface="Calibri"/>
                <a:sym typeface="Calibri"/>
              </a:defRPr>
            </a:lvl3pPr>
            <a:lvl4pPr marL="0" marR="0" lvl="3" indent="0" algn="r" rtl="0">
              <a:spcBef>
                <a:spcPts val="0"/>
              </a:spcBef>
              <a:buNone/>
              <a:defRPr sz="1200">
                <a:solidFill>
                  <a:srgbClr val="919497"/>
                </a:solidFill>
                <a:latin typeface="Calibri"/>
                <a:ea typeface="Calibri"/>
                <a:cs typeface="Calibri"/>
                <a:sym typeface="Calibri"/>
              </a:defRPr>
            </a:lvl4pPr>
            <a:lvl5pPr marL="0" marR="0" lvl="4" indent="0" algn="r" rtl="0">
              <a:spcBef>
                <a:spcPts val="0"/>
              </a:spcBef>
              <a:buNone/>
              <a:defRPr sz="1200">
                <a:solidFill>
                  <a:srgbClr val="919497"/>
                </a:solidFill>
                <a:latin typeface="Calibri"/>
                <a:ea typeface="Calibri"/>
                <a:cs typeface="Calibri"/>
                <a:sym typeface="Calibri"/>
              </a:defRPr>
            </a:lvl5pPr>
            <a:lvl6pPr marL="0" marR="0" lvl="5" indent="0" algn="r" rtl="0">
              <a:spcBef>
                <a:spcPts val="0"/>
              </a:spcBef>
              <a:buNone/>
              <a:defRPr sz="1200">
                <a:solidFill>
                  <a:srgbClr val="919497"/>
                </a:solidFill>
                <a:latin typeface="Calibri"/>
                <a:ea typeface="Calibri"/>
                <a:cs typeface="Calibri"/>
                <a:sym typeface="Calibri"/>
              </a:defRPr>
            </a:lvl6pPr>
            <a:lvl7pPr marL="0" marR="0" lvl="6" indent="0" algn="r" rtl="0">
              <a:spcBef>
                <a:spcPts val="0"/>
              </a:spcBef>
              <a:buNone/>
              <a:defRPr sz="1200">
                <a:solidFill>
                  <a:srgbClr val="919497"/>
                </a:solidFill>
                <a:latin typeface="Calibri"/>
                <a:ea typeface="Calibri"/>
                <a:cs typeface="Calibri"/>
                <a:sym typeface="Calibri"/>
              </a:defRPr>
            </a:lvl7pPr>
            <a:lvl8pPr marL="0" marR="0" lvl="7" indent="0" algn="r" rtl="0">
              <a:spcBef>
                <a:spcPts val="0"/>
              </a:spcBef>
              <a:buNone/>
              <a:defRPr sz="1200">
                <a:solidFill>
                  <a:srgbClr val="919497"/>
                </a:solidFill>
                <a:latin typeface="Calibri"/>
                <a:ea typeface="Calibri"/>
                <a:cs typeface="Calibri"/>
                <a:sym typeface="Calibri"/>
              </a:defRPr>
            </a:lvl8pPr>
            <a:lvl9pPr marL="0" marR="0" lvl="8" indent="0" algn="r" rtl="0">
              <a:spcBef>
                <a:spcPts val="0"/>
              </a:spcBef>
              <a:buNone/>
              <a:defRPr sz="1200">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620" name="Google Shape;2620;p265"/>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919497"/>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71924940"/>
      </p:ext>
    </p:extLst>
  </p:cSld>
  <p:clrMap bg1="lt1" tx1="dk1" bg2="dk2" tx2="lt2" accent1="accent1" accent2="accent2" accent3="accent3" accent4="accent4" accent5="accent5" accent6="accent6" hlink="hlink" folHlink="folHlink"/>
  <p:sldLayoutIdLst>
    <p:sldLayoutId id="2147484770" r:id="rId1"/>
    <p:sldLayoutId id="2147484771" r:id="rId2"/>
    <p:sldLayoutId id="2147484772" r:id="rId3"/>
    <p:sldLayoutId id="2147484773" r:id="rId4"/>
    <p:sldLayoutId id="2147484774" r:id="rId5"/>
    <p:sldLayoutId id="2147484775" r:id="rId6"/>
    <p:sldLayoutId id="2147484776" r:id="rId7"/>
    <p:sldLayoutId id="2147484777" r:id="rId8"/>
    <p:sldLayoutId id="2147484778" r:id="rId9"/>
    <p:sldLayoutId id="2147484779" r:id="rId10"/>
    <p:sldLayoutId id="2147484780" r:id="rId11"/>
    <p:sldLayoutId id="2147484781" r:id="rId12"/>
    <p:sldLayoutId id="2147484782" r:id="rId13"/>
    <p:sldLayoutId id="2147484783" r:id="rId14"/>
    <p:sldLayoutId id="2147484784" r:id="rId15"/>
    <p:sldLayoutId id="2147484785" r:id="rId16"/>
    <p:sldLayoutId id="2147484786"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C8E6B-4EF4-AB45-BB5A-B61F60A67808}"/>
              </a:ext>
            </a:extLst>
          </p:cNvPr>
          <p:cNvSpPr>
            <a:spLocks noGrp="1"/>
          </p:cNvSpPr>
          <p:nvPr>
            <p:ph type="title"/>
          </p:nvPr>
        </p:nvSpPr>
        <p:spPr>
          <a:xfrm>
            <a:off x="609600" y="365125"/>
            <a:ext cx="109728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2233A315-3653-1248-BF74-8D225E1A012F}"/>
              </a:ext>
            </a:extLst>
          </p:cNvPr>
          <p:cNvSpPr>
            <a:spLocks noGrp="1"/>
          </p:cNvSpPr>
          <p:nvPr>
            <p:ph type="body" idx="1"/>
          </p:nvPr>
        </p:nvSpPr>
        <p:spPr>
          <a:xfrm>
            <a:off x="609600" y="1825625"/>
            <a:ext cx="109728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89277CC0-3406-FE41-A537-FC7F5005FE7D}"/>
              </a:ext>
            </a:extLst>
          </p:cNvPr>
          <p:cNvSpPr>
            <a:spLocks noGrp="1"/>
          </p:cNvSpPr>
          <p:nvPr>
            <p:ph type="sldNum" sz="quarter" idx="4"/>
          </p:nvPr>
        </p:nvSpPr>
        <p:spPr>
          <a:xfrm>
            <a:off x="8839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64081-CCE9-434F-BC99-2EAB68E1AC8B}" type="slidenum">
              <a:rPr lang="en-US" smtClean="0"/>
              <a:t>‹#›</a:t>
            </a:fld>
            <a:endParaRPr lang="en-US"/>
          </a:p>
        </p:txBody>
      </p:sp>
      <p:sp>
        <p:nvSpPr>
          <p:cNvPr id="9" name="Footer Placeholder 8">
            <a:extLst>
              <a:ext uri="{FF2B5EF4-FFF2-40B4-BE49-F238E27FC236}">
                <a16:creationId xmlns:a16="http://schemas.microsoft.com/office/drawing/2014/main" id="{F6F45CB4-03EB-854B-871B-8D89D60BBF01}"/>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Illinois Perinatal Quality Collaborative</a:t>
            </a:r>
          </a:p>
        </p:txBody>
      </p:sp>
    </p:spTree>
    <p:extLst>
      <p:ext uri="{BB962C8B-B14F-4D97-AF65-F5344CB8AC3E}">
        <p14:creationId xmlns:p14="http://schemas.microsoft.com/office/powerpoint/2010/main" val="3138272362"/>
      </p:ext>
    </p:extLst>
  </p:cSld>
  <p:clrMap bg1="lt1" tx1="dk1" bg2="lt2" tx2="dk2" accent1="accent1" accent2="accent2" accent3="accent3" accent4="accent4" accent5="accent5" accent6="accent6" hlink="hlink" folHlink="folHlink"/>
  <p:sldLayoutIdLst>
    <p:sldLayoutId id="2147484788" r:id="rId1"/>
    <p:sldLayoutId id="2147484789" r:id="rId2"/>
    <p:sldLayoutId id="2147484790" r:id="rId3"/>
    <p:sldLayoutId id="2147484791" r:id="rId4"/>
    <p:sldLayoutId id="2147484792" r:id="rId5"/>
    <p:sldLayoutId id="2147484793" r:id="rId6"/>
    <p:sldLayoutId id="2147484794" r:id="rId7"/>
    <p:sldLayoutId id="2147484795" r:id="rId8"/>
    <p:sldLayoutId id="2147484796" r:id="rId9"/>
    <p:sldLayoutId id="2147484797" r:id="rId10"/>
    <p:sldLayoutId id="2147484798" r:id="rId11"/>
  </p:sldLayoutIdLst>
  <p:hf hdr="0" dt="0"/>
  <p:txStyles>
    <p:titleStyle>
      <a:lvl1pPr algn="l" defTabSz="914400" rtl="0" eaLnBrk="1" latinLnBrk="0" hangingPunct="1">
        <a:lnSpc>
          <a:spcPct val="100000"/>
        </a:lnSpc>
        <a:spcBef>
          <a:spcPct val="0"/>
        </a:spcBef>
        <a:buNone/>
        <a:defRPr sz="3600" b="1" i="0" kern="1200">
          <a:solidFill>
            <a:schemeClr val="accent1"/>
          </a:solidFill>
          <a:latin typeface="+mj-lt"/>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79"/>
        <p:cNvGrpSpPr/>
        <p:nvPr/>
      </p:nvGrpSpPr>
      <p:grpSpPr>
        <a:xfrm>
          <a:off x="0" y="0"/>
          <a:ext cx="0" cy="0"/>
          <a:chOff x="0" y="0"/>
          <a:chExt cx="0" cy="0"/>
        </a:xfrm>
      </p:grpSpPr>
      <p:sp>
        <p:nvSpPr>
          <p:cNvPr id="2780" name="Google Shape;2780;p28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781" name="Google Shape;2781;p283"/>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82" name="Google Shape;2782;p283"/>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783" name="Google Shape;2783;p283"/>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784" name="Google Shape;2784;p283"/>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35792013"/>
      </p:ext>
    </p:extLst>
  </p:cSld>
  <p:clrMap bg1="lt1" tx1="dk1" bg2="dk2" tx2="lt2" accent1="accent1" accent2="accent2" accent3="accent3" accent4="accent4" accent5="accent5" accent6="accent6" hlink="hlink" folHlink="folHlink"/>
  <p:sldLayoutIdLst>
    <p:sldLayoutId id="2147484800" r:id="rId1"/>
    <p:sldLayoutId id="2147484801" r:id="rId2"/>
    <p:sldLayoutId id="2147484802" r:id="rId3"/>
    <p:sldLayoutId id="2147484803" r:id="rId4"/>
    <p:sldLayoutId id="2147484804" r:id="rId5"/>
    <p:sldLayoutId id="2147484805" r:id="rId6"/>
    <p:sldLayoutId id="2147484806" r:id="rId7"/>
    <p:sldLayoutId id="2147484807" r:id="rId8"/>
    <p:sldLayoutId id="2147484808" r:id="rId9"/>
    <p:sldLayoutId id="2147484809" r:id="rId10"/>
    <p:sldLayoutId id="2147484810" r:id="rId11"/>
    <p:sldLayoutId id="2147484811" r:id="rId12"/>
    <p:sldLayoutId id="2147484812" r:id="rId13"/>
    <p:sldLayoutId id="2147484813" r:id="rId14"/>
    <p:sldLayoutId id="2147484814" r:id="rId15"/>
    <p:sldLayoutId id="2147484815" r:id="rId16"/>
    <p:sldLayoutId id="2147484816" r:id="rId17"/>
    <p:sldLayoutId id="2147484817" r:id="rId18"/>
    <p:sldLayoutId id="2147484818" r:id="rId19"/>
    <p:sldLayoutId id="2147484819" r:id="rId20"/>
    <p:sldLayoutId id="2147484820" r:id="rId21"/>
    <p:sldLayoutId id="2147484821" r:id="rId22"/>
    <p:sldLayoutId id="2147484822" r:id="rId23"/>
    <p:sldLayoutId id="2147484823" r:id="rId24"/>
    <p:sldLayoutId id="2147484824" r:id="rId25"/>
    <p:sldLayoutId id="2147484825" r:id="rId26"/>
    <p:sldLayoutId id="2147484826" r:id="rId27"/>
    <p:sldLayoutId id="2147484827" r:id="rId28"/>
    <p:sldLayoutId id="2147484828" r:id="rId29"/>
    <p:sldLayoutId id="2147484829" r:id="rId30"/>
    <p:sldLayoutId id="2147484830" r:id="rId31"/>
    <p:sldLayoutId id="2147484831" r:id="rId32"/>
    <p:sldLayoutId id="2147484832" r:id="rId33"/>
    <p:sldLayoutId id="2147484833" r:id="rId34"/>
    <p:sldLayoutId id="2147484834" r:id="rId35"/>
    <p:sldLayoutId id="2147484835" r:id="rId36"/>
    <p:sldLayoutId id="2147484836" r:id="rId37"/>
    <p:sldLayoutId id="2147484837" r:id="rId38"/>
    <p:sldLayoutId id="2147484838" r:id="rId39"/>
    <p:sldLayoutId id="2147484839" r:id="rId40"/>
    <p:sldLayoutId id="2147484840" r:id="rId41"/>
    <p:sldLayoutId id="2147484841" r:id="rId42"/>
    <p:sldLayoutId id="2147484842" r:id="rId43"/>
    <p:sldLayoutId id="2147484843" r:id="rId44"/>
    <p:sldLayoutId id="2147484844" r:id="rId45"/>
    <p:sldLayoutId id="2147484845" r:id="rId46"/>
    <p:sldLayoutId id="2147484846" r:id="rId47"/>
    <p:sldLayoutId id="2147484847" r:id="rId48"/>
    <p:sldLayoutId id="2147484848" r:id="rId49"/>
    <p:sldLayoutId id="2147484849" r:id="rId50"/>
    <p:sldLayoutId id="2147484850" r:id="rId51"/>
    <p:sldLayoutId id="2147484851" r:id="rId52"/>
    <p:sldLayoutId id="2147484852" r:id="rId53"/>
    <p:sldLayoutId id="2147484853" r:id="rId54"/>
    <p:sldLayoutId id="2147484854" r:id="rId55"/>
    <p:sldLayoutId id="2147484855" r:id="rId56"/>
    <p:sldLayoutId id="2147484856" r:id="rId57"/>
    <p:sldLayoutId id="2147484857" r:id="rId58"/>
    <p:sldLayoutId id="2147484858" r:id="rId59"/>
    <p:sldLayoutId id="2147484859" r:id="rId60"/>
    <p:sldLayoutId id="2147484860" r:id="rId61"/>
    <p:sldLayoutId id="2147484861" r:id="rId62"/>
    <p:sldLayoutId id="2147484862" r:id="rId63"/>
    <p:sldLayoutId id="2147484863" r:id="rId64"/>
    <p:sldLayoutId id="2147484864" r:id="rId65"/>
    <p:sldLayoutId id="2147484865" r:id="rId66"/>
    <p:sldLayoutId id="2147484866" r:id="rId67"/>
    <p:sldLayoutId id="2147484867" r:id="rId68"/>
    <p:sldLayoutId id="2147484868" r:id="rId69"/>
    <p:sldLayoutId id="2147484869" r:id="rId70"/>
    <p:sldLayoutId id="2147484870" r:id="rId71"/>
    <p:sldLayoutId id="2147484871" r:id="rId72"/>
    <p:sldLayoutId id="2147484872" r:id="rId73"/>
    <p:sldLayoutId id="2147484873" r:id="rId7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88"/>
        <p:cNvGrpSpPr/>
        <p:nvPr/>
      </p:nvGrpSpPr>
      <p:grpSpPr>
        <a:xfrm>
          <a:off x="0" y="0"/>
          <a:ext cx="0" cy="0"/>
          <a:chOff x="0" y="0"/>
          <a:chExt cx="0" cy="0"/>
        </a:xfrm>
      </p:grpSpPr>
      <p:sp>
        <p:nvSpPr>
          <p:cNvPr id="3289" name="Google Shape;3289;p35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Montserrat"/>
              <a:buNone/>
              <a:defRPr sz="4400" b="0" i="0" u="none" strike="noStrike" cap="none">
                <a:solidFill>
                  <a:schemeClr val="dk1"/>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290" name="Google Shape;3290;p35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Montserrat"/>
                <a:ea typeface="Montserrat"/>
                <a:cs typeface="Montserrat"/>
                <a:sym typeface="Montserra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Montserrat"/>
                <a:ea typeface="Montserrat"/>
                <a:cs typeface="Montserrat"/>
                <a:sym typeface="Montserra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Montserrat"/>
                <a:ea typeface="Montserrat"/>
                <a:cs typeface="Montserrat"/>
                <a:sym typeface="Montserra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91" name="Google Shape;3291;p3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Montserrat"/>
                <a:ea typeface="Montserrat"/>
                <a:cs typeface="Montserrat"/>
                <a:sym typeface="Montserrat"/>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92" name="Google Shape;3292;p3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Montserrat"/>
                <a:ea typeface="Montserrat"/>
                <a:cs typeface="Montserrat"/>
                <a:sym typeface="Montserrat"/>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93" name="Google Shape;3293;p3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Montserrat"/>
                <a:ea typeface="Montserrat"/>
                <a:cs typeface="Montserrat"/>
                <a:sym typeface="Montserrat"/>
              </a:defRPr>
            </a:lvl1pPr>
            <a:lvl2pPr marL="0" marR="0" lvl="1" indent="0" algn="r" rtl="0">
              <a:spcBef>
                <a:spcPts val="0"/>
              </a:spcBef>
              <a:buNone/>
              <a:defRPr sz="1200">
                <a:solidFill>
                  <a:srgbClr val="888888"/>
                </a:solidFill>
                <a:latin typeface="Montserrat"/>
                <a:ea typeface="Montserrat"/>
                <a:cs typeface="Montserrat"/>
                <a:sym typeface="Montserrat"/>
              </a:defRPr>
            </a:lvl2pPr>
            <a:lvl3pPr marL="0" marR="0" lvl="2" indent="0" algn="r" rtl="0">
              <a:spcBef>
                <a:spcPts val="0"/>
              </a:spcBef>
              <a:buNone/>
              <a:defRPr sz="1200">
                <a:solidFill>
                  <a:srgbClr val="888888"/>
                </a:solidFill>
                <a:latin typeface="Montserrat"/>
                <a:ea typeface="Montserrat"/>
                <a:cs typeface="Montserrat"/>
                <a:sym typeface="Montserrat"/>
              </a:defRPr>
            </a:lvl3pPr>
            <a:lvl4pPr marL="0" marR="0" lvl="3" indent="0" algn="r" rtl="0">
              <a:spcBef>
                <a:spcPts val="0"/>
              </a:spcBef>
              <a:buNone/>
              <a:defRPr sz="1200">
                <a:solidFill>
                  <a:srgbClr val="888888"/>
                </a:solidFill>
                <a:latin typeface="Montserrat"/>
                <a:ea typeface="Montserrat"/>
                <a:cs typeface="Montserrat"/>
                <a:sym typeface="Montserrat"/>
              </a:defRPr>
            </a:lvl4pPr>
            <a:lvl5pPr marL="0" marR="0" lvl="4" indent="0" algn="r" rtl="0">
              <a:spcBef>
                <a:spcPts val="0"/>
              </a:spcBef>
              <a:buNone/>
              <a:defRPr sz="1200">
                <a:solidFill>
                  <a:srgbClr val="888888"/>
                </a:solidFill>
                <a:latin typeface="Montserrat"/>
                <a:ea typeface="Montserrat"/>
                <a:cs typeface="Montserrat"/>
                <a:sym typeface="Montserrat"/>
              </a:defRPr>
            </a:lvl5pPr>
            <a:lvl6pPr marL="0" marR="0" lvl="5" indent="0" algn="r" rtl="0">
              <a:spcBef>
                <a:spcPts val="0"/>
              </a:spcBef>
              <a:buNone/>
              <a:defRPr sz="1200">
                <a:solidFill>
                  <a:srgbClr val="888888"/>
                </a:solidFill>
                <a:latin typeface="Montserrat"/>
                <a:ea typeface="Montserrat"/>
                <a:cs typeface="Montserrat"/>
                <a:sym typeface="Montserrat"/>
              </a:defRPr>
            </a:lvl6pPr>
            <a:lvl7pPr marL="0" marR="0" lvl="6" indent="0" algn="r" rtl="0">
              <a:spcBef>
                <a:spcPts val="0"/>
              </a:spcBef>
              <a:buNone/>
              <a:defRPr sz="1200">
                <a:solidFill>
                  <a:srgbClr val="888888"/>
                </a:solidFill>
                <a:latin typeface="Montserrat"/>
                <a:ea typeface="Montserrat"/>
                <a:cs typeface="Montserrat"/>
                <a:sym typeface="Montserrat"/>
              </a:defRPr>
            </a:lvl7pPr>
            <a:lvl8pPr marL="0" marR="0" lvl="7" indent="0" algn="r" rtl="0">
              <a:spcBef>
                <a:spcPts val="0"/>
              </a:spcBef>
              <a:buNone/>
              <a:defRPr sz="1200">
                <a:solidFill>
                  <a:srgbClr val="888888"/>
                </a:solidFill>
                <a:latin typeface="Montserrat"/>
                <a:ea typeface="Montserrat"/>
                <a:cs typeface="Montserrat"/>
                <a:sym typeface="Montserrat"/>
              </a:defRPr>
            </a:lvl8pPr>
            <a:lvl9pPr marL="0" marR="0" lvl="8" indent="0" algn="r" rtl="0">
              <a:spcBef>
                <a:spcPts val="0"/>
              </a:spcBef>
              <a:buNone/>
              <a:defRPr sz="1200">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0782191"/>
      </p:ext>
    </p:extLst>
  </p:cSld>
  <p:clrMap bg1="lt1" tx1="dk1" bg2="dk2" tx2="lt2" accent1="accent1" accent2="accent2" accent3="accent3" accent4="accent4" accent5="accent5" accent6="accent6" hlink="hlink" folHlink="folHlink"/>
  <p:sldLayoutIdLst>
    <p:sldLayoutId id="2147484875" r:id="rId1"/>
    <p:sldLayoutId id="2147484876" r:id="rId2"/>
    <p:sldLayoutId id="2147484877" r:id="rId3"/>
    <p:sldLayoutId id="2147484878" r:id="rId4"/>
    <p:sldLayoutId id="2147484879" r:id="rId5"/>
    <p:sldLayoutId id="2147484880" r:id="rId6"/>
    <p:sldLayoutId id="2147484881" r:id="rId7"/>
    <p:sldLayoutId id="2147484882" r:id="rId8"/>
    <p:sldLayoutId id="2147484883" r:id="rId9"/>
    <p:sldLayoutId id="2147484884" r:id="rId10"/>
    <p:sldLayoutId id="2147484885" r:id="rId11"/>
    <p:sldLayoutId id="2147484886" r:id="rId12"/>
    <p:sldLayoutId id="2147484887" r:id="rId13"/>
    <p:sldLayoutId id="2147484888" r:id="rId14"/>
    <p:sldLayoutId id="2147484889" r:id="rId15"/>
    <p:sldLayoutId id="2147484890" r:id="rId16"/>
    <p:sldLayoutId id="2147484891" r:id="rId17"/>
    <p:sldLayoutId id="2147484892" r:id="rId18"/>
    <p:sldLayoutId id="2147484893" r:id="rId19"/>
    <p:sldLayoutId id="2147484894" r:id="rId20"/>
    <p:sldLayoutId id="2147484895" r:id="rId21"/>
    <p:sldLayoutId id="2147484896" r:id="rId22"/>
    <p:sldLayoutId id="2147484897" r:id="rId23"/>
    <p:sldLayoutId id="2147484898" r:id="rId24"/>
    <p:sldLayoutId id="2147484899" r:id="rId25"/>
    <p:sldLayoutId id="2147484900" r:id="rId26"/>
    <p:sldLayoutId id="2147484901" r:id="rId27"/>
    <p:sldLayoutId id="2147484902" r:id="rId28"/>
    <p:sldLayoutId id="2147484903" r:id="rId29"/>
    <p:sldLayoutId id="2147484904" r:id="rId30"/>
    <p:sldLayoutId id="2147484905" r:id="rId31"/>
    <p:sldLayoutId id="2147484906" r:id="rId32"/>
    <p:sldLayoutId id="2147484907" r:id="rId33"/>
    <p:sldLayoutId id="2147484908" r:id="rId34"/>
    <p:sldLayoutId id="2147484909" r:id="rId35"/>
    <p:sldLayoutId id="2147484910" r:id="rId36"/>
    <p:sldLayoutId id="2147484911" r:id="rId37"/>
    <p:sldLayoutId id="2147484912" r:id="rId38"/>
    <p:sldLayoutId id="2147484913" r:id="rId3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accent1"/>
              </a:buClr>
              <a:buSzPts val="3600"/>
              <a:buFont typeface="Calibri"/>
              <a:buNone/>
              <a:defRPr sz="3600" b="1"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1000"/>
              </a:spcBef>
              <a:spcAft>
                <a:spcPts val="0"/>
              </a:spcAft>
              <a:buClr>
                <a:schemeClr val="accent2"/>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1000"/>
              </a:spcBef>
              <a:spcAft>
                <a:spcPts val="0"/>
              </a:spcAft>
              <a:buClr>
                <a:schemeClr val="accent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10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919497"/>
                </a:solidFill>
                <a:latin typeface="Calibri"/>
                <a:ea typeface="Calibri"/>
                <a:cs typeface="Calibri"/>
                <a:sym typeface="Calibri"/>
              </a:defRPr>
            </a:lvl1pPr>
            <a:lvl2pPr marL="0" marR="0" lvl="1" indent="0" algn="r" rtl="0">
              <a:spcBef>
                <a:spcPts val="0"/>
              </a:spcBef>
              <a:buNone/>
              <a:defRPr sz="1200" b="0" i="0" u="none" strike="noStrike" cap="none">
                <a:solidFill>
                  <a:srgbClr val="919497"/>
                </a:solidFill>
                <a:latin typeface="Calibri"/>
                <a:ea typeface="Calibri"/>
                <a:cs typeface="Calibri"/>
                <a:sym typeface="Calibri"/>
              </a:defRPr>
            </a:lvl2pPr>
            <a:lvl3pPr marL="0" marR="0" lvl="2" indent="0" algn="r" rtl="0">
              <a:spcBef>
                <a:spcPts val="0"/>
              </a:spcBef>
              <a:buNone/>
              <a:defRPr sz="1200" b="0" i="0" u="none" strike="noStrike" cap="none">
                <a:solidFill>
                  <a:srgbClr val="919497"/>
                </a:solidFill>
                <a:latin typeface="Calibri"/>
                <a:ea typeface="Calibri"/>
                <a:cs typeface="Calibri"/>
                <a:sym typeface="Calibri"/>
              </a:defRPr>
            </a:lvl3pPr>
            <a:lvl4pPr marL="0" marR="0" lvl="3" indent="0" algn="r" rtl="0">
              <a:spcBef>
                <a:spcPts val="0"/>
              </a:spcBef>
              <a:buNone/>
              <a:defRPr sz="1200" b="0" i="0" u="none" strike="noStrike" cap="none">
                <a:solidFill>
                  <a:srgbClr val="919497"/>
                </a:solidFill>
                <a:latin typeface="Calibri"/>
                <a:ea typeface="Calibri"/>
                <a:cs typeface="Calibri"/>
                <a:sym typeface="Calibri"/>
              </a:defRPr>
            </a:lvl4pPr>
            <a:lvl5pPr marL="0" marR="0" lvl="4" indent="0" algn="r" rtl="0">
              <a:spcBef>
                <a:spcPts val="0"/>
              </a:spcBef>
              <a:buNone/>
              <a:defRPr sz="1200" b="0" i="0" u="none" strike="noStrike" cap="none">
                <a:solidFill>
                  <a:srgbClr val="919497"/>
                </a:solidFill>
                <a:latin typeface="Calibri"/>
                <a:ea typeface="Calibri"/>
                <a:cs typeface="Calibri"/>
                <a:sym typeface="Calibri"/>
              </a:defRPr>
            </a:lvl5pPr>
            <a:lvl6pPr marL="0" marR="0" lvl="5" indent="0" algn="r" rtl="0">
              <a:spcBef>
                <a:spcPts val="0"/>
              </a:spcBef>
              <a:buNone/>
              <a:defRPr sz="1200" b="0" i="0" u="none" strike="noStrike" cap="none">
                <a:solidFill>
                  <a:srgbClr val="919497"/>
                </a:solidFill>
                <a:latin typeface="Calibri"/>
                <a:ea typeface="Calibri"/>
                <a:cs typeface="Calibri"/>
                <a:sym typeface="Calibri"/>
              </a:defRPr>
            </a:lvl6pPr>
            <a:lvl7pPr marL="0" marR="0" lvl="6" indent="0" algn="r" rtl="0">
              <a:spcBef>
                <a:spcPts val="0"/>
              </a:spcBef>
              <a:buNone/>
              <a:defRPr sz="1200" b="0" i="0" u="none" strike="noStrike" cap="none">
                <a:solidFill>
                  <a:srgbClr val="919497"/>
                </a:solidFill>
                <a:latin typeface="Calibri"/>
                <a:ea typeface="Calibri"/>
                <a:cs typeface="Calibri"/>
                <a:sym typeface="Calibri"/>
              </a:defRPr>
            </a:lvl7pPr>
            <a:lvl8pPr marL="0" marR="0" lvl="7" indent="0" algn="r" rtl="0">
              <a:spcBef>
                <a:spcPts val="0"/>
              </a:spcBef>
              <a:buNone/>
              <a:defRPr sz="1200" b="0" i="0" u="none" strike="noStrike" cap="none">
                <a:solidFill>
                  <a:srgbClr val="919497"/>
                </a:solidFill>
                <a:latin typeface="Calibri"/>
                <a:ea typeface="Calibri"/>
                <a:cs typeface="Calibri"/>
                <a:sym typeface="Calibri"/>
              </a:defRPr>
            </a:lvl8pPr>
            <a:lvl9pPr marL="0" marR="0" lvl="8" indent="0" algn="r" rtl="0">
              <a:spcBef>
                <a:spcPts val="0"/>
              </a:spcBef>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3" name="Google Shape;13;p1"/>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919497"/>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619210345"/>
      </p:ext>
    </p:extLst>
  </p:cSld>
  <p:clrMap bg1="lt1" tx1="dk1" bg2="dk2" tx2="lt2" accent1="accent1" accent2="accent2" accent3="accent3" accent4="accent4" accent5="accent5" accent6="accent6" hlink="hlink" folHlink="folHlink"/>
  <p:sldLayoutIdLst>
    <p:sldLayoutId id="2147484915" r:id="rId1"/>
    <p:sldLayoutId id="2147484916" r:id="rId2"/>
    <p:sldLayoutId id="2147484917" r:id="rId3"/>
    <p:sldLayoutId id="2147484918" r:id="rId4"/>
    <p:sldLayoutId id="2147484919" r:id="rId5"/>
    <p:sldLayoutId id="2147484920" r:id="rId6"/>
    <p:sldLayoutId id="2147484921" r:id="rId7"/>
    <p:sldLayoutId id="2147484922" r:id="rId8"/>
    <p:sldLayoutId id="2147484923" r:id="rId9"/>
    <p:sldLayoutId id="2147484924" r:id="rId10"/>
    <p:sldLayoutId id="2147484925" r:id="rId11"/>
    <p:sldLayoutId id="2147484926" r:id="rId12"/>
    <p:sldLayoutId id="2147484927" r:id="rId13"/>
    <p:sldLayoutId id="2147484928" r:id="rId14"/>
    <p:sldLayoutId id="2147484929" r:id="rId15"/>
    <p:sldLayoutId id="2147484930" r:id="rId16"/>
    <p:sldLayoutId id="2147484931" r:id="rId17"/>
    <p:sldLayoutId id="2147484932" r:id="rId18"/>
    <p:sldLayoutId id="2147484933" r:id="rId19"/>
    <p:sldLayoutId id="2147484934" r:id="rId20"/>
    <p:sldLayoutId id="2147484935" r:id="rId21"/>
    <p:sldLayoutId id="2147484936" r:id="rId22"/>
    <p:sldLayoutId id="2147484937" r:id="rId23"/>
    <p:sldLayoutId id="2147484938" r:id="rId24"/>
    <p:sldLayoutId id="2147484939" r:id="rId25"/>
    <p:sldLayoutId id="2147484940" r:id="rId26"/>
    <p:sldLayoutId id="2147484941" r:id="rId27"/>
    <p:sldLayoutId id="2147484942" r:id="rId28"/>
    <p:sldLayoutId id="2147484943" r:id="rId29"/>
    <p:sldLayoutId id="2147484944" r:id="rId30"/>
    <p:sldLayoutId id="2147484945" r:id="rId31"/>
    <p:sldLayoutId id="2147484946" r:id="rId32"/>
    <p:sldLayoutId id="2147484947" r:id="rId33"/>
    <p:sldLayoutId id="2147484948" r:id="rId34"/>
    <p:sldLayoutId id="2147484949" r:id="rId35"/>
    <p:sldLayoutId id="2147484950" r:id="rId36"/>
    <p:sldLayoutId id="2147484951" r:id="rId37"/>
    <p:sldLayoutId id="2147484952" r:id="rId38"/>
    <p:sldLayoutId id="2147484953" r:id="rId39"/>
    <p:sldLayoutId id="2147484954" r:id="rId40"/>
    <p:sldLayoutId id="2147484955" r:id="rId41"/>
    <p:sldLayoutId id="2147484956" r:id="rId42"/>
    <p:sldLayoutId id="2147484957" r:id="rId43"/>
    <p:sldLayoutId id="2147484958" r:id="rId44"/>
    <p:sldLayoutId id="2147484959" r:id="rId45"/>
    <p:sldLayoutId id="2147484960" r:id="rId46"/>
    <p:sldLayoutId id="2147484961" r:id="rId47"/>
    <p:sldLayoutId id="2147484962" r:id="rId48"/>
    <p:sldLayoutId id="2147484963" r:id="rId49"/>
    <p:sldLayoutId id="2147484964" r:id="rId50"/>
    <p:sldLayoutId id="2147484965" r:id="rId51"/>
    <p:sldLayoutId id="2147484966" r:id="rId52"/>
    <p:sldLayoutId id="2147484967" r:id="rId53"/>
    <p:sldLayoutId id="2147484968" r:id="rId54"/>
    <p:sldLayoutId id="2147484969" r:id="rId55"/>
    <p:sldLayoutId id="2147484970" r:id="rId56"/>
    <p:sldLayoutId id="2147484971" r:id="rId57"/>
    <p:sldLayoutId id="2147484972" r:id="rId58"/>
    <p:sldLayoutId id="2147484973" r:id="rId59"/>
    <p:sldLayoutId id="2147484974" r:id="rId60"/>
    <p:sldLayoutId id="2147484975" r:id="rId61"/>
    <p:sldLayoutId id="2147484976" r:id="rId62"/>
    <p:sldLayoutId id="2147484977" r:id="rId63"/>
    <p:sldLayoutId id="2147484978" r:id="rId64"/>
    <p:sldLayoutId id="2147484979" r:id="rId65"/>
    <p:sldLayoutId id="2147484980" r:id="rId66"/>
    <p:sldLayoutId id="2147484981" r:id="rId67"/>
    <p:sldLayoutId id="2147484982" r:id="rId68"/>
    <p:sldLayoutId id="2147484983" r:id="rId69"/>
    <p:sldLayoutId id="2147484984" r:id="rId70"/>
    <p:sldLayoutId id="2147484985" r:id="rId71"/>
    <p:sldLayoutId id="2147484986" r:id="rId72"/>
    <p:sldLayoutId id="2147484987" r:id="rId73"/>
    <p:sldLayoutId id="2147484988" r:id="rId74"/>
    <p:sldLayoutId id="2147484989" r:id="rId75"/>
    <p:sldLayoutId id="2147484990" r:id="rId76"/>
    <p:sldLayoutId id="2147484991" r:id="rId77"/>
    <p:sldLayoutId id="2147484992" r:id="rId78"/>
    <p:sldLayoutId id="2147484993" r:id="rId79"/>
    <p:sldLayoutId id="2147484994" r:id="rId80"/>
    <p:sldLayoutId id="2147484995" r:id="rId81"/>
    <p:sldLayoutId id="2147484996" r:id="rId82"/>
    <p:sldLayoutId id="2147484997" r:id="rId83"/>
    <p:sldLayoutId id="2147484998" r:id="rId84"/>
    <p:sldLayoutId id="2147484999" r:id="rId85"/>
    <p:sldLayoutId id="2147485000" r:id="rId86"/>
    <p:sldLayoutId id="2147485001" r:id="rId87"/>
    <p:sldLayoutId id="2147485002" r:id="rId88"/>
    <p:sldLayoutId id="2147485003" r:id="rId89"/>
    <p:sldLayoutId id="2147485004" r:id="rId90"/>
    <p:sldLayoutId id="2147485005" r:id="rId91"/>
    <p:sldLayoutId id="2147485006" r:id="rId92"/>
    <p:sldLayoutId id="2147485007" r:id="rId93"/>
    <p:sldLayoutId id="2147485008" r:id="rId94"/>
    <p:sldLayoutId id="2147485009" r:id="rId95"/>
    <p:sldLayoutId id="2147485010" r:id="rId96"/>
    <p:sldLayoutId id="2147485011" r:id="rId97"/>
    <p:sldLayoutId id="2147485012" r:id="rId98"/>
    <p:sldLayoutId id="2147485013" r:id="rId99"/>
    <p:sldLayoutId id="2147485014" r:id="rId100"/>
    <p:sldLayoutId id="2147485015" r:id="rId101"/>
    <p:sldLayoutId id="2147485016" r:id="rId102"/>
    <p:sldLayoutId id="2147485017" r:id="rId103"/>
    <p:sldLayoutId id="2147485018" r:id="rId104"/>
    <p:sldLayoutId id="2147485019" r:id="rId105"/>
    <p:sldLayoutId id="2147485020" r:id="rId106"/>
    <p:sldLayoutId id="2147485021" r:id="rId107"/>
    <p:sldLayoutId id="2147485022" r:id="rId108"/>
    <p:sldLayoutId id="2147485023" r:id="rId109"/>
    <p:sldLayoutId id="2147485024" r:id="rId110"/>
    <p:sldLayoutId id="2147485025" r:id="rId111"/>
    <p:sldLayoutId id="2147485026" r:id="rId112"/>
    <p:sldLayoutId id="2147485027" r:id="rId113"/>
    <p:sldLayoutId id="2147485028" r:id="rId114"/>
    <p:sldLayoutId id="2147485029" r:id="rId115"/>
    <p:sldLayoutId id="2147485030" r:id="rId116"/>
    <p:sldLayoutId id="2147485031" r:id="rId117"/>
    <p:sldLayoutId id="2147485032" r:id="rId118"/>
    <p:sldLayoutId id="2147485033" r:id="rId119"/>
    <p:sldLayoutId id="2147485034" r:id="rId120"/>
    <p:sldLayoutId id="2147485035" r:id="rId121"/>
    <p:sldLayoutId id="2147485036" r:id="rId122"/>
    <p:sldLayoutId id="2147485037" r:id="rId123"/>
    <p:sldLayoutId id="2147485038" r:id="rId124"/>
    <p:sldLayoutId id="2147485039" r:id="rId125"/>
    <p:sldLayoutId id="2147485040" r:id="rId126"/>
    <p:sldLayoutId id="2147485041" r:id="rId127"/>
    <p:sldLayoutId id="2147485042" r:id="rId128"/>
    <p:sldLayoutId id="2147485043" r:id="rId129"/>
    <p:sldLayoutId id="2147485044" r:id="rId130"/>
    <p:sldLayoutId id="2147485045" r:id="rId131"/>
    <p:sldLayoutId id="2147485046" r:id="rId132"/>
    <p:sldLayoutId id="2147485047" r:id="rId133"/>
    <p:sldLayoutId id="2147485048" r:id="rId134"/>
    <p:sldLayoutId id="2147485049" r:id="rId135"/>
    <p:sldLayoutId id="2147485050" r:id="rId136"/>
    <p:sldLayoutId id="2147485051" r:id="rId137"/>
    <p:sldLayoutId id="2147485052" r:id="rId138"/>
    <p:sldLayoutId id="2147485053" r:id="rId139"/>
    <p:sldLayoutId id="2147485054" r:id="rId140"/>
    <p:sldLayoutId id="2147485055" r:id="rId141"/>
    <p:sldLayoutId id="2147485056" r:id="rId142"/>
    <p:sldLayoutId id="2147485057" r:id="rId143"/>
    <p:sldLayoutId id="2147485058" r:id="rId144"/>
    <p:sldLayoutId id="2147485059" r:id="rId145"/>
    <p:sldLayoutId id="2147485060" r:id="rId146"/>
    <p:sldLayoutId id="2147485061" r:id="rId147"/>
    <p:sldLayoutId id="2147485062" r:id="rId148"/>
    <p:sldLayoutId id="2147485063" r:id="rId149"/>
    <p:sldLayoutId id="2147485064" r:id="rId150"/>
    <p:sldLayoutId id="2147485065" r:id="rId151"/>
    <p:sldLayoutId id="2147485066" r:id="rId152"/>
    <p:sldLayoutId id="2147485067" r:id="rId153"/>
    <p:sldLayoutId id="2147485068" r:id="rId154"/>
    <p:sldLayoutId id="2147485069" r:id="rId155"/>
    <p:sldLayoutId id="2147485070" r:id="rId156"/>
    <p:sldLayoutId id="2147485071" r:id="rId157"/>
    <p:sldLayoutId id="2147485072" r:id="rId158"/>
    <p:sldLayoutId id="2147485073" r:id="rId159"/>
    <p:sldLayoutId id="2147485074" r:id="rId160"/>
    <p:sldLayoutId id="2147485075" r:id="rId161"/>
    <p:sldLayoutId id="2147485076" r:id="rId162"/>
    <p:sldLayoutId id="2147485077" r:id="rId163"/>
    <p:sldLayoutId id="2147485078" r:id="rId164"/>
    <p:sldLayoutId id="2147485079" r:id="rId165"/>
    <p:sldLayoutId id="2147485080" r:id="rId166"/>
    <p:sldLayoutId id="2147485081" r:id="rId167"/>
    <p:sldLayoutId id="2147485082" r:id="rId168"/>
    <p:sldLayoutId id="2147485083" r:id="rId169"/>
    <p:sldLayoutId id="2147485084" r:id="rId170"/>
    <p:sldLayoutId id="2147485085" r:id="rId171"/>
    <p:sldLayoutId id="2147485086" r:id="rId172"/>
    <p:sldLayoutId id="2147485087" r:id="rId173"/>
    <p:sldLayoutId id="2147485088" r:id="rId174"/>
    <p:sldLayoutId id="2147485089" r:id="rId175"/>
    <p:sldLayoutId id="2147485090" r:id="rId176"/>
    <p:sldLayoutId id="2147485091" r:id="rId177"/>
    <p:sldLayoutId id="2147485092" r:id="rId178"/>
    <p:sldLayoutId id="2147485093" r:id="rId179"/>
    <p:sldLayoutId id="2147485094" r:id="rId180"/>
    <p:sldLayoutId id="2147485095" r:id="rId181"/>
    <p:sldLayoutId id="2147485096" r:id="rId182"/>
    <p:sldLayoutId id="2147485097" r:id="rId183"/>
    <p:sldLayoutId id="2147485098" r:id="rId184"/>
    <p:sldLayoutId id="2147485099" r:id="rId185"/>
    <p:sldLayoutId id="2147485100" r:id="rId186"/>
    <p:sldLayoutId id="2147485101" r:id="rId187"/>
    <p:sldLayoutId id="2147485102" r:id="rId188"/>
    <p:sldLayoutId id="2147485103" r:id="rId189"/>
    <p:sldLayoutId id="2147485104" r:id="rId190"/>
    <p:sldLayoutId id="2147485105" r:id="rId191"/>
    <p:sldLayoutId id="2147485106" r:id="rId192"/>
    <p:sldLayoutId id="2147485107" r:id="rId193"/>
    <p:sldLayoutId id="2147485108" r:id="rId194"/>
    <p:sldLayoutId id="2147485109" r:id="rId195"/>
    <p:sldLayoutId id="2147485110" r:id="rId196"/>
    <p:sldLayoutId id="2147485111" r:id="rId19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2/2/2024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97275153"/>
      </p:ext>
    </p:extLst>
  </p:cSld>
  <p:clrMap bg1="lt1" tx1="dk1" bg2="lt2" tx2="dk2" accent1="accent1" accent2="accent2" accent3="accent3" accent4="accent4" accent5="accent5" accent6="accent6" hlink="hlink" folHlink="folHlink"/>
  <p:sldLayoutIdLst>
    <p:sldLayoutId id="2147485113" r:id="rId1"/>
    <p:sldLayoutId id="2147485114" r:id="rId2"/>
    <p:sldLayoutId id="2147485115" r:id="rId3"/>
    <p:sldLayoutId id="2147485116" r:id="rId4"/>
    <p:sldLayoutId id="2147485117" r:id="rId5"/>
    <p:sldLayoutId id="2147485118" r:id="rId6"/>
    <p:sldLayoutId id="2147485119" r:id="rId7"/>
    <p:sldLayoutId id="2147485120" r:id="rId8"/>
    <p:sldLayoutId id="2147485121" r:id="rId9"/>
    <p:sldLayoutId id="2147485122" r:id="rId10"/>
    <p:sldLayoutId id="214748512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C8E6B-4EF4-AB45-BB5A-B61F60A67808}"/>
              </a:ext>
            </a:extLst>
          </p:cNvPr>
          <p:cNvSpPr>
            <a:spLocks noGrp="1"/>
          </p:cNvSpPr>
          <p:nvPr>
            <p:ph type="title"/>
          </p:nvPr>
        </p:nvSpPr>
        <p:spPr>
          <a:xfrm>
            <a:off x="609600" y="365125"/>
            <a:ext cx="109728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2233A315-3653-1248-BF74-8D225E1A012F}"/>
              </a:ext>
            </a:extLst>
          </p:cNvPr>
          <p:cNvSpPr>
            <a:spLocks noGrp="1"/>
          </p:cNvSpPr>
          <p:nvPr>
            <p:ph type="body" idx="1"/>
          </p:nvPr>
        </p:nvSpPr>
        <p:spPr>
          <a:xfrm>
            <a:off x="609600" y="1825625"/>
            <a:ext cx="109728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89277CC0-3406-FE41-A537-FC7F5005FE7D}"/>
              </a:ext>
            </a:extLst>
          </p:cNvPr>
          <p:cNvSpPr>
            <a:spLocks noGrp="1"/>
          </p:cNvSpPr>
          <p:nvPr>
            <p:ph type="sldNum" sz="quarter" idx="4"/>
          </p:nvPr>
        </p:nvSpPr>
        <p:spPr>
          <a:xfrm>
            <a:off x="8839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64081-CCE9-434F-BC99-2EAB68E1AC8B}" type="slidenum">
              <a:rPr lang="en-US" smtClean="0"/>
              <a:t>‹#›</a:t>
            </a:fld>
            <a:endParaRPr lang="en-US"/>
          </a:p>
        </p:txBody>
      </p:sp>
      <p:sp>
        <p:nvSpPr>
          <p:cNvPr id="9" name="Footer Placeholder 8">
            <a:extLst>
              <a:ext uri="{FF2B5EF4-FFF2-40B4-BE49-F238E27FC236}">
                <a16:creationId xmlns:a16="http://schemas.microsoft.com/office/drawing/2014/main" id="{F6F45CB4-03EB-854B-871B-8D89D60BBF01}"/>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Illinois Perinatal Quality Collaborative</a:t>
            </a:r>
          </a:p>
        </p:txBody>
      </p:sp>
    </p:spTree>
    <p:extLst>
      <p:ext uri="{BB962C8B-B14F-4D97-AF65-F5344CB8AC3E}">
        <p14:creationId xmlns:p14="http://schemas.microsoft.com/office/powerpoint/2010/main" val="3943894717"/>
      </p:ext>
    </p:extLst>
  </p:cSld>
  <p:clrMap bg1="lt1" tx1="dk1" bg2="lt2" tx2="dk2" accent1="accent1" accent2="accent2" accent3="accent3" accent4="accent4" accent5="accent5" accent6="accent6" hlink="hlink" folHlink="folHlink"/>
  <p:sldLayoutIdLst>
    <p:sldLayoutId id="2147484384" r:id="rId1"/>
    <p:sldLayoutId id="2147483834" r:id="rId2"/>
    <p:sldLayoutId id="2147484385" r:id="rId3"/>
    <p:sldLayoutId id="2147483836" r:id="rId4"/>
    <p:sldLayoutId id="2147484387" r:id="rId5"/>
    <p:sldLayoutId id="2147484388" r:id="rId6"/>
    <p:sldLayoutId id="2147484389" r:id="rId7"/>
    <p:sldLayoutId id="2147484390" r:id="rId8"/>
    <p:sldLayoutId id="2147484391" r:id="rId9"/>
    <p:sldLayoutId id="2147484392" r:id="rId10"/>
    <p:sldLayoutId id="2147484269" r:id="rId11"/>
    <p:sldLayoutId id="2147484270" r:id="rId12"/>
    <p:sldLayoutId id="2147484271" r:id="rId13"/>
    <p:sldLayoutId id="2147484219" r:id="rId14"/>
    <p:sldLayoutId id="2147484220" r:id="rId15"/>
    <p:sldLayoutId id="2147484272" r:id="rId16"/>
    <p:sldLayoutId id="2147484273" r:id="rId17"/>
    <p:sldLayoutId id="2147484274" r:id="rId18"/>
    <p:sldLayoutId id="2147484275" r:id="rId19"/>
    <p:sldLayoutId id="2147484276" r:id="rId20"/>
    <p:sldLayoutId id="2147484277" r:id="rId21"/>
    <p:sldLayoutId id="2147484238" r:id="rId22"/>
    <p:sldLayoutId id="2147484278" r:id="rId23"/>
    <p:sldLayoutId id="2147484221" r:id="rId24"/>
    <p:sldLayoutId id="2147484279" r:id="rId25"/>
    <p:sldLayoutId id="2147484280" r:id="rId26"/>
    <p:sldLayoutId id="2147484281" r:id="rId27"/>
    <p:sldLayoutId id="2147484282" r:id="rId28"/>
    <p:sldLayoutId id="2147484283" r:id="rId29"/>
    <p:sldLayoutId id="2147484237" r:id="rId30"/>
    <p:sldLayoutId id="2147484284" r:id="rId31"/>
    <p:sldLayoutId id="2147483735" r:id="rId32"/>
    <p:sldLayoutId id="2147484200" r:id="rId33"/>
    <p:sldLayoutId id="2147483741" r:id="rId34"/>
    <p:sldLayoutId id="2147484202" r:id="rId35"/>
    <p:sldLayoutId id="2147484203" r:id="rId36"/>
    <p:sldLayoutId id="2147484204" r:id="rId37"/>
    <p:sldLayoutId id="2147484205" r:id="rId38"/>
    <p:sldLayoutId id="2147484206" r:id="rId39"/>
    <p:sldLayoutId id="2147483736" r:id="rId40"/>
    <p:sldLayoutId id="2147484208" r:id="rId41"/>
    <p:sldLayoutId id="2147484363" r:id="rId42"/>
    <p:sldLayoutId id="2147484365" r:id="rId43"/>
    <p:sldLayoutId id="2147484705" r:id="rId44"/>
    <p:sldLayoutId id="2147484711" r:id="rId45"/>
    <p:sldLayoutId id="2147484231" r:id="rId46"/>
    <p:sldLayoutId id="2147484268" r:id="rId47"/>
    <p:sldLayoutId id="2147484235" r:id="rId48"/>
    <p:sldLayoutId id="2147484224" r:id="rId49"/>
    <p:sldLayoutId id="2147484245" r:id="rId50"/>
    <p:sldLayoutId id="2147484262" r:id="rId51"/>
    <p:sldLayoutId id="2147484285" r:id="rId52"/>
    <p:sldLayoutId id="2147484286" r:id="rId53"/>
    <p:sldLayoutId id="2147484287" r:id="rId54"/>
    <p:sldLayoutId id="2147484233" r:id="rId55"/>
    <p:sldLayoutId id="2147484728" r:id="rId56"/>
    <p:sldLayoutId id="2147484288" r:id="rId57"/>
    <p:sldLayoutId id="2147484289" r:id="rId58"/>
    <p:sldLayoutId id="2147484290" r:id="rId59"/>
    <p:sldLayoutId id="2147484291" r:id="rId60"/>
    <p:sldLayoutId id="2147484292" r:id="rId61"/>
    <p:sldLayoutId id="2147484293" r:id="rId62"/>
    <p:sldLayoutId id="2147484294" r:id="rId63"/>
    <p:sldLayoutId id="2147484295" r:id="rId64"/>
    <p:sldLayoutId id="2147484296" r:id="rId65"/>
    <p:sldLayoutId id="2147484729" r:id="rId66"/>
    <p:sldLayoutId id="2147484723" r:id="rId67"/>
    <p:sldLayoutId id="2147484724" r:id="rId68"/>
    <p:sldLayoutId id="2147483679" r:id="rId69"/>
    <p:sldLayoutId id="2147484297" r:id="rId70"/>
    <p:sldLayoutId id="2147484298" r:id="rId71"/>
    <p:sldLayoutId id="2147484260" r:id="rId72"/>
    <p:sldLayoutId id="2147484226" r:id="rId73"/>
    <p:sldLayoutId id="2147484299" r:id="rId74"/>
    <p:sldLayoutId id="2147484267" r:id="rId75"/>
    <p:sldLayoutId id="2147484300" r:id="rId76"/>
    <p:sldLayoutId id="2147484301" r:id="rId77"/>
    <p:sldLayoutId id="2147484302" r:id="rId78"/>
    <p:sldLayoutId id="2147484303" r:id="rId79"/>
    <p:sldLayoutId id="2147484304" r:id="rId80"/>
    <p:sldLayoutId id="2147484305" r:id="rId81"/>
    <p:sldLayoutId id="2147484306" r:id="rId82"/>
    <p:sldLayoutId id="2147484227" r:id="rId83"/>
    <p:sldLayoutId id="2147484307" r:id="rId84"/>
    <p:sldLayoutId id="2147484308" r:id="rId85"/>
    <p:sldLayoutId id="2147484309" r:id="rId86"/>
    <p:sldLayoutId id="2147484310" r:id="rId87"/>
    <p:sldLayoutId id="2147484311" r:id="rId88"/>
    <p:sldLayoutId id="2147484312" r:id="rId89"/>
    <p:sldLayoutId id="2147483877" r:id="rId90"/>
    <p:sldLayoutId id="2147483878" r:id="rId91"/>
    <p:sldLayoutId id="2147484716" r:id="rId92"/>
    <p:sldLayoutId id="2147484222" r:id="rId93"/>
    <p:sldLayoutId id="2147484706" r:id="rId94"/>
    <p:sldLayoutId id="2147484754" r:id="rId95"/>
  </p:sldLayoutIdLst>
  <p:hf hdr="0" dt="0"/>
  <p:txStyles>
    <p:titleStyle>
      <a:lvl1pPr algn="l" defTabSz="914400" rtl="0" eaLnBrk="1" latinLnBrk="0" hangingPunct="1">
        <a:lnSpc>
          <a:spcPct val="100000"/>
        </a:lnSpc>
        <a:spcBef>
          <a:spcPct val="0"/>
        </a:spcBef>
        <a:buNone/>
        <a:defRPr sz="3600" b="1" i="0" kern="1200">
          <a:solidFill>
            <a:schemeClr val="accent1"/>
          </a:solidFill>
          <a:latin typeface="+mj-lt"/>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C8E6B-4EF4-AB45-BB5A-B61F60A67808}"/>
              </a:ext>
            </a:extLst>
          </p:cNvPr>
          <p:cNvSpPr>
            <a:spLocks noGrp="1"/>
          </p:cNvSpPr>
          <p:nvPr>
            <p:ph type="title"/>
          </p:nvPr>
        </p:nvSpPr>
        <p:spPr>
          <a:xfrm>
            <a:off x="609600" y="365125"/>
            <a:ext cx="109728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2233A315-3653-1248-BF74-8D225E1A012F}"/>
              </a:ext>
            </a:extLst>
          </p:cNvPr>
          <p:cNvSpPr>
            <a:spLocks noGrp="1"/>
          </p:cNvSpPr>
          <p:nvPr>
            <p:ph type="body" idx="1"/>
          </p:nvPr>
        </p:nvSpPr>
        <p:spPr>
          <a:xfrm>
            <a:off x="609600" y="1825625"/>
            <a:ext cx="109728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89277CC0-3406-FE41-A537-FC7F5005FE7D}"/>
              </a:ext>
            </a:extLst>
          </p:cNvPr>
          <p:cNvSpPr>
            <a:spLocks noGrp="1"/>
          </p:cNvSpPr>
          <p:nvPr>
            <p:ph type="sldNum" sz="quarter" idx="4"/>
          </p:nvPr>
        </p:nvSpPr>
        <p:spPr>
          <a:xfrm>
            <a:off x="8839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64081-CCE9-434F-BC99-2EAB68E1AC8B}" type="slidenum">
              <a:rPr lang="en-US" smtClean="0"/>
              <a:t>‹#›</a:t>
            </a:fld>
            <a:endParaRPr lang="en-US"/>
          </a:p>
        </p:txBody>
      </p:sp>
      <p:sp>
        <p:nvSpPr>
          <p:cNvPr id="9" name="Footer Placeholder 8">
            <a:extLst>
              <a:ext uri="{FF2B5EF4-FFF2-40B4-BE49-F238E27FC236}">
                <a16:creationId xmlns:a16="http://schemas.microsoft.com/office/drawing/2014/main" id="{F6F45CB4-03EB-854B-871B-8D89D60BBF01}"/>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Illinois Perinatal Quality Collaborative</a:t>
            </a:r>
          </a:p>
        </p:txBody>
      </p:sp>
    </p:spTree>
    <p:extLst>
      <p:ext uri="{BB962C8B-B14F-4D97-AF65-F5344CB8AC3E}">
        <p14:creationId xmlns:p14="http://schemas.microsoft.com/office/powerpoint/2010/main" val="1583861727"/>
      </p:ext>
    </p:extLst>
  </p:cSld>
  <p:clrMap bg1="lt1" tx1="dk1" bg2="lt2" tx2="dk2" accent1="accent1" accent2="accent2" accent3="accent3" accent4="accent4" accent5="accent5" accent6="accent6" hlink="hlink" folHlink="folHlink"/>
  <p:sldLayoutIdLst>
    <p:sldLayoutId id="2147483881" r:id="rId1"/>
    <p:sldLayoutId id="2147484395" r:id="rId2"/>
    <p:sldLayoutId id="2147483882" r:id="rId3"/>
    <p:sldLayoutId id="2147483883" r:id="rId4"/>
    <p:sldLayoutId id="2147483884" r:id="rId5"/>
    <p:sldLayoutId id="2147483750" r:id="rId6"/>
    <p:sldLayoutId id="2147484366" r:id="rId7"/>
    <p:sldLayoutId id="2147484218" r:id="rId8"/>
    <p:sldLayoutId id="2147484367" r:id="rId9"/>
    <p:sldLayoutId id="2147484368" r:id="rId10"/>
    <p:sldLayoutId id="2147483755" r:id="rId11"/>
  </p:sldLayoutIdLst>
  <p:hf hdr="0" dt="0"/>
  <p:txStyles>
    <p:titleStyle>
      <a:lvl1pPr algn="l" defTabSz="914400" rtl="0" eaLnBrk="1" latinLnBrk="0" hangingPunct="1">
        <a:lnSpc>
          <a:spcPct val="100000"/>
        </a:lnSpc>
        <a:spcBef>
          <a:spcPct val="0"/>
        </a:spcBef>
        <a:buNone/>
        <a:defRPr sz="3600" b="1" i="0" kern="1200">
          <a:solidFill>
            <a:schemeClr val="accent1"/>
          </a:solidFill>
          <a:latin typeface="+mj-lt"/>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C8E6B-4EF4-AB45-BB5A-B61F60A67808}"/>
              </a:ext>
            </a:extLst>
          </p:cNvPr>
          <p:cNvSpPr>
            <a:spLocks noGrp="1"/>
          </p:cNvSpPr>
          <p:nvPr>
            <p:ph type="title"/>
          </p:nvPr>
        </p:nvSpPr>
        <p:spPr>
          <a:xfrm>
            <a:off x="609600" y="365125"/>
            <a:ext cx="109728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2233A315-3653-1248-BF74-8D225E1A012F}"/>
              </a:ext>
            </a:extLst>
          </p:cNvPr>
          <p:cNvSpPr>
            <a:spLocks noGrp="1"/>
          </p:cNvSpPr>
          <p:nvPr>
            <p:ph type="body" idx="1"/>
          </p:nvPr>
        </p:nvSpPr>
        <p:spPr>
          <a:xfrm>
            <a:off x="609600" y="1825625"/>
            <a:ext cx="109728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89277CC0-3406-FE41-A537-FC7F5005FE7D}"/>
              </a:ext>
            </a:extLst>
          </p:cNvPr>
          <p:cNvSpPr>
            <a:spLocks noGrp="1"/>
          </p:cNvSpPr>
          <p:nvPr>
            <p:ph type="sldNum" sz="quarter" idx="4"/>
          </p:nvPr>
        </p:nvSpPr>
        <p:spPr>
          <a:xfrm>
            <a:off x="8839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64081-CCE9-434F-BC99-2EAB68E1AC8B}" type="slidenum">
              <a:rPr lang="en-US" smtClean="0"/>
              <a:t>‹#›</a:t>
            </a:fld>
            <a:endParaRPr lang="en-US"/>
          </a:p>
        </p:txBody>
      </p:sp>
      <p:sp>
        <p:nvSpPr>
          <p:cNvPr id="9" name="Footer Placeholder 8">
            <a:extLst>
              <a:ext uri="{FF2B5EF4-FFF2-40B4-BE49-F238E27FC236}">
                <a16:creationId xmlns:a16="http://schemas.microsoft.com/office/drawing/2014/main" id="{F6F45CB4-03EB-854B-871B-8D89D60BBF01}"/>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Illinois Perinatal Quality Collaborative</a:t>
            </a:r>
          </a:p>
        </p:txBody>
      </p:sp>
    </p:spTree>
    <p:extLst>
      <p:ext uri="{BB962C8B-B14F-4D97-AF65-F5344CB8AC3E}">
        <p14:creationId xmlns:p14="http://schemas.microsoft.com/office/powerpoint/2010/main" val="643608648"/>
      </p:ext>
    </p:extLst>
  </p:cSld>
  <p:clrMap bg1="lt1" tx1="dk1" bg2="lt2" tx2="dk2" accent1="accent1" accent2="accent2" accent3="accent3" accent4="accent4" accent5="accent5" accent6="accent6" hlink="hlink" folHlink="folHlink"/>
  <p:sldLayoutIdLst>
    <p:sldLayoutId id="2147484417" r:id="rId1"/>
    <p:sldLayoutId id="2147484418" r:id="rId2"/>
    <p:sldLayoutId id="2147484419" r:id="rId3"/>
    <p:sldLayoutId id="2147484420" r:id="rId4"/>
    <p:sldLayoutId id="2147484421" r:id="rId5"/>
    <p:sldLayoutId id="2147484422" r:id="rId6"/>
    <p:sldLayoutId id="2147484423" r:id="rId7"/>
    <p:sldLayoutId id="2147484424" r:id="rId8"/>
    <p:sldLayoutId id="2147484425" r:id="rId9"/>
    <p:sldLayoutId id="2147484426" r:id="rId10"/>
    <p:sldLayoutId id="2147484427" r:id="rId11"/>
    <p:sldLayoutId id="2147484428" r:id="rId12"/>
    <p:sldLayoutId id="2147484429" r:id="rId13"/>
    <p:sldLayoutId id="2147484430" r:id="rId14"/>
    <p:sldLayoutId id="2147484431" r:id="rId15"/>
    <p:sldLayoutId id="2147484432" r:id="rId16"/>
    <p:sldLayoutId id="2147484433" r:id="rId17"/>
    <p:sldLayoutId id="2147484434" r:id="rId18"/>
    <p:sldLayoutId id="2147484435" r:id="rId19"/>
    <p:sldLayoutId id="2147484436" r:id="rId20"/>
    <p:sldLayoutId id="2147484437" r:id="rId21"/>
    <p:sldLayoutId id="2147484441" r:id="rId22"/>
    <p:sldLayoutId id="2147484442" r:id="rId23"/>
    <p:sldLayoutId id="2147484443" r:id="rId24"/>
    <p:sldLayoutId id="2147484444" r:id="rId25"/>
    <p:sldLayoutId id="2147484445" r:id="rId26"/>
    <p:sldLayoutId id="2147484446" r:id="rId27"/>
    <p:sldLayoutId id="2147484447" r:id="rId28"/>
    <p:sldLayoutId id="2147484448" r:id="rId29"/>
    <p:sldLayoutId id="2147484449" r:id="rId30"/>
    <p:sldLayoutId id="2147484450" r:id="rId31"/>
    <p:sldLayoutId id="2147484451" r:id="rId32"/>
    <p:sldLayoutId id="2147484452" r:id="rId33"/>
    <p:sldLayoutId id="2147484453" r:id="rId34"/>
    <p:sldLayoutId id="2147484454" r:id="rId35"/>
    <p:sldLayoutId id="2147484455" r:id="rId36"/>
    <p:sldLayoutId id="2147484456" r:id="rId37"/>
    <p:sldLayoutId id="2147484457" r:id="rId38"/>
    <p:sldLayoutId id="2147484458" r:id="rId39"/>
    <p:sldLayoutId id="2147484459" r:id="rId40"/>
    <p:sldLayoutId id="2147484460" r:id="rId41"/>
    <p:sldLayoutId id="2147484472" r:id="rId42"/>
    <p:sldLayoutId id="2147484473" r:id="rId43"/>
    <p:sldLayoutId id="2147484474" r:id="rId44"/>
    <p:sldLayoutId id="2147484475" r:id="rId45"/>
    <p:sldLayoutId id="2147484476" r:id="rId46"/>
    <p:sldLayoutId id="2147484477" r:id="rId47"/>
    <p:sldLayoutId id="2147484478" r:id="rId48"/>
    <p:sldLayoutId id="2147484479" r:id="rId49"/>
    <p:sldLayoutId id="2147484480" r:id="rId50"/>
    <p:sldLayoutId id="2147484481" r:id="rId51"/>
  </p:sldLayoutIdLst>
  <p:hf hdr="0" dt="0"/>
  <p:txStyles>
    <p:titleStyle>
      <a:lvl1pPr algn="l" defTabSz="914400" rtl="0" eaLnBrk="1" latinLnBrk="0" hangingPunct="1">
        <a:lnSpc>
          <a:spcPct val="100000"/>
        </a:lnSpc>
        <a:spcBef>
          <a:spcPct val="0"/>
        </a:spcBef>
        <a:buNone/>
        <a:defRPr sz="3600" b="1" i="0" kern="1200">
          <a:solidFill>
            <a:schemeClr val="accent1"/>
          </a:solidFill>
          <a:latin typeface="+mj-lt"/>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C8E6B-4EF4-AB45-BB5A-B61F60A67808}"/>
              </a:ext>
            </a:extLst>
          </p:cNvPr>
          <p:cNvSpPr>
            <a:spLocks noGrp="1"/>
          </p:cNvSpPr>
          <p:nvPr>
            <p:ph type="title"/>
          </p:nvPr>
        </p:nvSpPr>
        <p:spPr>
          <a:xfrm>
            <a:off x="609600" y="365125"/>
            <a:ext cx="109728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2233A315-3653-1248-BF74-8D225E1A012F}"/>
              </a:ext>
            </a:extLst>
          </p:cNvPr>
          <p:cNvSpPr>
            <a:spLocks noGrp="1"/>
          </p:cNvSpPr>
          <p:nvPr>
            <p:ph type="body" idx="1"/>
          </p:nvPr>
        </p:nvSpPr>
        <p:spPr>
          <a:xfrm>
            <a:off x="609600" y="1825625"/>
            <a:ext cx="109728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89277CC0-3406-FE41-A537-FC7F5005FE7D}"/>
              </a:ext>
            </a:extLst>
          </p:cNvPr>
          <p:cNvSpPr>
            <a:spLocks noGrp="1"/>
          </p:cNvSpPr>
          <p:nvPr>
            <p:ph type="sldNum" sz="quarter" idx="4"/>
          </p:nvPr>
        </p:nvSpPr>
        <p:spPr>
          <a:xfrm>
            <a:off x="8839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64081-CCE9-434F-BC99-2EAB68E1AC8B}" type="slidenum">
              <a:rPr lang="en-US" smtClean="0"/>
              <a:t>‹#›</a:t>
            </a:fld>
            <a:endParaRPr lang="en-US"/>
          </a:p>
        </p:txBody>
      </p:sp>
      <p:sp>
        <p:nvSpPr>
          <p:cNvPr id="9" name="Footer Placeholder 8">
            <a:extLst>
              <a:ext uri="{FF2B5EF4-FFF2-40B4-BE49-F238E27FC236}">
                <a16:creationId xmlns:a16="http://schemas.microsoft.com/office/drawing/2014/main" id="{F6F45CB4-03EB-854B-871B-8D89D60BBF01}"/>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Illinois Perinatal Quality Collaborative</a:t>
            </a:r>
          </a:p>
        </p:txBody>
      </p:sp>
    </p:spTree>
    <p:extLst>
      <p:ext uri="{BB962C8B-B14F-4D97-AF65-F5344CB8AC3E}">
        <p14:creationId xmlns:p14="http://schemas.microsoft.com/office/powerpoint/2010/main" val="3852795032"/>
      </p:ext>
    </p:extLst>
  </p:cSld>
  <p:clrMap bg1="lt1" tx1="dk1" bg2="lt2" tx2="dk2" accent1="accent1" accent2="accent2" accent3="accent3" accent4="accent4" accent5="accent5" accent6="accent6" hlink="hlink" folHlink="folHlink"/>
  <p:sldLayoutIdLst>
    <p:sldLayoutId id="2147484483" r:id="rId1"/>
    <p:sldLayoutId id="2147484484" r:id="rId2"/>
    <p:sldLayoutId id="2147484485" r:id="rId3"/>
    <p:sldLayoutId id="2147484486" r:id="rId4"/>
    <p:sldLayoutId id="2147484487" r:id="rId5"/>
    <p:sldLayoutId id="2147484488" r:id="rId6"/>
    <p:sldLayoutId id="2147484489" r:id="rId7"/>
    <p:sldLayoutId id="2147484490" r:id="rId8"/>
    <p:sldLayoutId id="2147484491" r:id="rId9"/>
    <p:sldLayoutId id="2147484492" r:id="rId10"/>
    <p:sldLayoutId id="2147484493" r:id="rId11"/>
    <p:sldLayoutId id="2147484494" r:id="rId12"/>
    <p:sldLayoutId id="2147484495" r:id="rId13"/>
    <p:sldLayoutId id="2147484496" r:id="rId14"/>
    <p:sldLayoutId id="2147484497" r:id="rId15"/>
    <p:sldLayoutId id="2147484498" r:id="rId16"/>
    <p:sldLayoutId id="2147484499" r:id="rId17"/>
    <p:sldLayoutId id="2147484500" r:id="rId18"/>
    <p:sldLayoutId id="2147484501" r:id="rId19"/>
    <p:sldLayoutId id="2147484502" r:id="rId20"/>
    <p:sldLayoutId id="2147484503" r:id="rId21"/>
    <p:sldLayoutId id="2147484515" r:id="rId22"/>
    <p:sldLayoutId id="2147484516" r:id="rId23"/>
    <p:sldLayoutId id="2147484517" r:id="rId24"/>
    <p:sldLayoutId id="2147484518" r:id="rId25"/>
    <p:sldLayoutId id="2147484519" r:id="rId26"/>
    <p:sldLayoutId id="2147484520" r:id="rId27"/>
    <p:sldLayoutId id="2147484521" r:id="rId28"/>
    <p:sldLayoutId id="2147484522" r:id="rId29"/>
    <p:sldLayoutId id="2147484523" r:id="rId30"/>
    <p:sldLayoutId id="2147484524" r:id="rId31"/>
    <p:sldLayoutId id="2147484529" r:id="rId32"/>
    <p:sldLayoutId id="2147484530" r:id="rId33"/>
    <p:sldLayoutId id="2147484531" r:id="rId34"/>
    <p:sldLayoutId id="2147484532" r:id="rId35"/>
    <p:sldLayoutId id="2147484533" r:id="rId36"/>
    <p:sldLayoutId id="2147484534" r:id="rId37"/>
    <p:sldLayoutId id="2147484535" r:id="rId38"/>
    <p:sldLayoutId id="2147484536" r:id="rId39"/>
    <p:sldLayoutId id="2147484537" r:id="rId40"/>
  </p:sldLayoutIdLst>
  <p:hf hdr="0" dt="0"/>
  <p:txStyles>
    <p:titleStyle>
      <a:lvl1pPr algn="l" defTabSz="914400" rtl="0" eaLnBrk="1" latinLnBrk="0" hangingPunct="1">
        <a:lnSpc>
          <a:spcPct val="100000"/>
        </a:lnSpc>
        <a:spcBef>
          <a:spcPct val="0"/>
        </a:spcBef>
        <a:buNone/>
        <a:defRPr sz="3600" b="1" i="0" kern="1200">
          <a:solidFill>
            <a:schemeClr val="accent1"/>
          </a:solidFill>
          <a:latin typeface="+mj-lt"/>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Arial" panose="020B0604020202020204" pitchFamily="34" charset="0"/>
                <a:cs typeface="+mn-cs"/>
              </a:defRPr>
            </a:lvl1pPr>
          </a:lstStyle>
          <a:p>
            <a:pPr>
              <a:defRPr/>
            </a:pPr>
            <a:fld id="{26218B61-2C44-4426-BE0D-62AFE46C727B}" type="datetime1">
              <a:rPr lang="en-US" altLang="ja-JP"/>
              <a:pPr>
                <a:defRPr/>
              </a:pPr>
              <a:t>1/31/2024</a:t>
            </a:fld>
            <a:endParaRPr lang="en-US" alt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ea typeface="+mn-ea"/>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08215A01-EBC1-45C7-9A9D-8A83BBE998CB}" type="slidenum">
              <a:rPr lang="en-US" altLang="en-US"/>
              <a:pPr>
                <a:defRPr/>
              </a:pPr>
              <a:t>‹#›</a:t>
            </a:fld>
            <a:endParaRPr lang="en-US" altLang="en-US"/>
          </a:p>
        </p:txBody>
      </p:sp>
    </p:spTree>
    <p:extLst>
      <p:ext uri="{BB962C8B-B14F-4D97-AF65-F5344CB8AC3E}">
        <p14:creationId xmlns:p14="http://schemas.microsoft.com/office/powerpoint/2010/main" val="2364595576"/>
      </p:ext>
    </p:extLst>
  </p:cSld>
  <p:clrMap bg1="lt1" tx1="dk1" bg2="lt2" tx2="dk2" accent1="accent1" accent2="accent2" accent3="accent3" accent4="accent4" accent5="accent5" accent6="accent6" hlink="hlink" folHlink="folHlink"/>
  <p:sldLayoutIdLst>
    <p:sldLayoutId id="2147484542" r:id="rId1"/>
    <p:sldLayoutId id="2147484543" r:id="rId2"/>
    <p:sldLayoutId id="2147484544" r:id="rId3"/>
    <p:sldLayoutId id="2147484545" r:id="rId4"/>
    <p:sldLayoutId id="2147484546" r:id="rId5"/>
    <p:sldLayoutId id="2147484547" r:id="rId6"/>
    <p:sldLayoutId id="2147484548" r:id="rId7"/>
    <p:sldLayoutId id="2147484549" r:id="rId8"/>
    <p:sldLayoutId id="2147484550" r:id="rId9"/>
    <p:sldLayoutId id="2147484551" r:id="rId10"/>
    <p:sldLayoutId id="2147484552" r:id="rId11"/>
  </p:sldLayoutIdLst>
  <p:hf hdr="0" ftr="0" dt="0"/>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304800" y="6212081"/>
            <a:ext cx="2844800" cy="365125"/>
          </a:xfrm>
          <a:prstGeom prst="rect">
            <a:avLst/>
          </a:prstGeom>
        </p:spPr>
        <p:txBody>
          <a:bodyPr vert="horz" lIns="91440" tIns="45720" rIns="91440" bIns="45720" rtlCol="0" anchor="ctr"/>
          <a:lstStyle>
            <a:lvl1pPr algn="l">
              <a:defRPr sz="1600" b="1">
                <a:solidFill>
                  <a:schemeClr val="tx1">
                    <a:tint val="75000"/>
                  </a:schemeClr>
                </a:solidFill>
              </a:defRPr>
            </a:lvl1pPr>
          </a:lstStyle>
          <a:p>
            <a:fld id="{C7038434-C2CC-4028-AD72-886E4ED36FC6}" type="slidenum">
              <a:rPr lang="en-US" smtClean="0"/>
              <a:pPr/>
              <a:t>‹#›</a:t>
            </a:fld>
            <a:endParaRPr lang="en-US" dirty="0"/>
          </a:p>
        </p:txBody>
      </p:sp>
      <p:pic>
        <p:nvPicPr>
          <p:cNvPr id="7" name="Picture 6"/>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9677400" y="6006505"/>
            <a:ext cx="2097024" cy="611841"/>
          </a:xfrm>
          <a:prstGeom prst="rect">
            <a:avLst/>
          </a:prstGeom>
        </p:spPr>
      </p:pic>
    </p:spTree>
    <p:extLst>
      <p:ext uri="{BB962C8B-B14F-4D97-AF65-F5344CB8AC3E}">
        <p14:creationId xmlns:p14="http://schemas.microsoft.com/office/powerpoint/2010/main" val="2600334634"/>
      </p:ext>
    </p:extLst>
  </p:cSld>
  <p:clrMap bg1="lt1" tx1="dk1" bg2="lt2" tx2="dk2" accent1="accent1" accent2="accent2" accent3="accent3" accent4="accent4" accent5="accent5" accent6="accent6" hlink="hlink" folHlink="folHlink"/>
  <p:sldLayoutIdLst>
    <p:sldLayoutId id="2147484554" r:id="rId1"/>
    <p:sldLayoutId id="2147484555" r:id="rId2"/>
    <p:sldLayoutId id="2147484556" r:id="rId3"/>
    <p:sldLayoutId id="2147484557" r:id="rId4"/>
    <p:sldLayoutId id="2147484558" r:id="rId5"/>
    <p:sldLayoutId id="2147484559" r:id="rId6"/>
    <p:sldLayoutId id="2147484560" r:id="rId7"/>
    <p:sldLayoutId id="2147484561" r:id="rId8"/>
    <p:sldLayoutId id="2147484562" r:id="rId9"/>
    <p:sldLayoutId id="2147484563" r:id="rId10"/>
    <p:sldLayoutId id="2147484564" r:id="rId11"/>
  </p:sldLayoutIdLst>
  <p:hf hdr="0" ftr="0" dt="0"/>
  <p:txStyles>
    <p:titleStyle>
      <a:lvl1pPr algn="ctr" defTabSz="914400" rtl="0" eaLnBrk="1" latinLnBrk="0" hangingPunct="1">
        <a:spcBef>
          <a:spcPct val="0"/>
        </a:spcBef>
        <a:buNone/>
        <a:defRPr sz="4400" b="1" kern="1200">
          <a:solidFill>
            <a:srgbClr val="054F7D"/>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E4B450-8DD6-B29C-48C3-A095A39265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19F71E-D683-32C5-5A84-E85FA24642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E73BE7-D3D4-8CA5-E45E-8A0C3D7EEE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ontserrat" pitchFamily="2" charset="77"/>
              </a:defRPr>
            </a:lvl1pPr>
          </a:lstStyle>
          <a:p>
            <a:fld id="{4AD44459-A52E-B64E-8F9A-135B0853DF33}" type="datetimeFigureOut">
              <a:rPr lang="en-US" smtClean="0"/>
              <a:pPr/>
              <a:t>1/31/2024</a:t>
            </a:fld>
            <a:endParaRPr lang="en-US"/>
          </a:p>
        </p:txBody>
      </p:sp>
      <p:sp>
        <p:nvSpPr>
          <p:cNvPr id="5" name="Footer Placeholder 4">
            <a:extLst>
              <a:ext uri="{FF2B5EF4-FFF2-40B4-BE49-F238E27FC236}">
                <a16:creationId xmlns:a16="http://schemas.microsoft.com/office/drawing/2014/main" id="{53323707-2B11-520C-9DE3-930941892D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ontserrat" pitchFamily="2" charset="77"/>
              </a:defRPr>
            </a:lvl1pPr>
          </a:lstStyle>
          <a:p>
            <a:endParaRPr lang="en-US"/>
          </a:p>
        </p:txBody>
      </p:sp>
      <p:sp>
        <p:nvSpPr>
          <p:cNvPr id="6" name="Slide Number Placeholder 5">
            <a:extLst>
              <a:ext uri="{FF2B5EF4-FFF2-40B4-BE49-F238E27FC236}">
                <a16:creationId xmlns:a16="http://schemas.microsoft.com/office/drawing/2014/main" id="{EFCC0CFC-3605-BEE6-6876-F865E8120C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ontserrat" pitchFamily="2" charset="77"/>
              </a:defRPr>
            </a:lvl1pPr>
          </a:lstStyle>
          <a:p>
            <a:fld id="{1AF6F2DA-B01E-0F4A-9C3D-CC5E8B20FA62}" type="slidenum">
              <a:rPr lang="en-US" smtClean="0"/>
              <a:pPr/>
              <a:t>‹#›</a:t>
            </a:fld>
            <a:endParaRPr lang="en-US"/>
          </a:p>
        </p:txBody>
      </p:sp>
    </p:spTree>
    <p:extLst>
      <p:ext uri="{BB962C8B-B14F-4D97-AF65-F5344CB8AC3E}">
        <p14:creationId xmlns:p14="http://schemas.microsoft.com/office/powerpoint/2010/main" val="1169875643"/>
      </p:ext>
    </p:extLst>
  </p:cSld>
  <p:clrMap bg1="lt1" tx1="dk1" bg2="lt2" tx2="dk2" accent1="accent1" accent2="accent2" accent3="accent3" accent4="accent4" accent5="accent5" accent6="accent6" hlink="hlink" folHlink="folHlink"/>
  <p:sldLayoutIdLst>
    <p:sldLayoutId id="2147484566" r:id="rId1"/>
    <p:sldLayoutId id="2147484567" r:id="rId2"/>
    <p:sldLayoutId id="2147484568" r:id="rId3"/>
    <p:sldLayoutId id="2147484569" r:id="rId4"/>
    <p:sldLayoutId id="2147484570" r:id="rId5"/>
    <p:sldLayoutId id="2147484571" r:id="rId6"/>
    <p:sldLayoutId id="2147484572" r:id="rId7"/>
    <p:sldLayoutId id="2147484573" r:id="rId8"/>
    <p:sldLayoutId id="2147484574" r:id="rId9"/>
    <p:sldLayoutId id="2147484575" r:id="rId10"/>
    <p:sldLayoutId id="2147484576" r:id="rId11"/>
    <p:sldLayoutId id="2147484577" r:id="rId12"/>
    <p:sldLayoutId id="2147484578" r:id="rId13"/>
    <p:sldLayoutId id="2147484579" r:id="rId14"/>
    <p:sldLayoutId id="2147484580" r:id="rId15"/>
    <p:sldLayoutId id="2147484581" r:id="rId16"/>
    <p:sldLayoutId id="2147484582" r:id="rId17"/>
    <p:sldLayoutId id="2147484583" r:id="rId18"/>
    <p:sldLayoutId id="2147484584" r:id="rId19"/>
    <p:sldLayoutId id="2147484585" r:id="rId20"/>
    <p:sldLayoutId id="2147484586" r:id="rId21"/>
    <p:sldLayoutId id="2147484587" r:id="rId22"/>
    <p:sldLayoutId id="2147484588" r:id="rId23"/>
    <p:sldLayoutId id="2147484589" r:id="rId24"/>
    <p:sldLayoutId id="2147484590" r:id="rId25"/>
    <p:sldLayoutId id="2147484591" r:id="rId26"/>
    <p:sldLayoutId id="2147484592" r:id="rId27"/>
    <p:sldLayoutId id="2147484593" r:id="rId28"/>
    <p:sldLayoutId id="2147484594" r:id="rId29"/>
    <p:sldLayoutId id="2147484595" r:id="rId30"/>
    <p:sldLayoutId id="2147484596" r:id="rId31"/>
    <p:sldLayoutId id="2147484597" r:id="rId32"/>
    <p:sldLayoutId id="2147484598" r:id="rId33"/>
    <p:sldLayoutId id="2147484599" r:id="rId34"/>
    <p:sldLayoutId id="2147484600" r:id="rId35"/>
    <p:sldLayoutId id="2147484601" r:id="rId36"/>
    <p:sldLayoutId id="2147484602" r:id="rId37"/>
    <p:sldLayoutId id="2147484603" r:id="rId38"/>
    <p:sldLayoutId id="2147484604" r:id="rId39"/>
  </p:sldLayoutIdLst>
  <p:txStyles>
    <p:titleStyle>
      <a:lvl1pPr algn="l" defTabSz="914400" rtl="0" eaLnBrk="1" latinLnBrk="0" hangingPunct="1">
        <a:lnSpc>
          <a:spcPct val="90000"/>
        </a:lnSpc>
        <a:spcBef>
          <a:spcPct val="0"/>
        </a:spcBef>
        <a:buNone/>
        <a:defRPr sz="4400" kern="1200">
          <a:solidFill>
            <a:schemeClr val="tx1"/>
          </a:solidFill>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6.xml"/></Relationships>
</file>

<file path=ppt/slides/_rels/slide10.xml.rels><?xml version="1.0" encoding="UTF-8" standalone="yes"?>
<Relationships xmlns="http://schemas.openxmlformats.org/package/2006/relationships"><Relationship Id="rId3" Type="http://schemas.openxmlformats.org/officeDocument/2006/relationships/image" Target="../media/image93.emf"/><Relationship Id="rId7" Type="http://schemas.openxmlformats.org/officeDocument/2006/relationships/image" Target="../media/image97.png"/><Relationship Id="rId2" Type="http://schemas.openxmlformats.org/officeDocument/2006/relationships/notesSlide" Target="../notesSlides/notesSlide6.xml"/><Relationship Id="rId1" Type="http://schemas.openxmlformats.org/officeDocument/2006/relationships/slideLayout" Target="../slideLayouts/slideLayout481.xml"/><Relationship Id="rId6" Type="http://schemas.openxmlformats.org/officeDocument/2006/relationships/image" Target="../media/image96.emf"/><Relationship Id="rId5" Type="http://schemas.openxmlformats.org/officeDocument/2006/relationships/image" Target="../media/image95.emf"/><Relationship Id="rId4" Type="http://schemas.openxmlformats.org/officeDocument/2006/relationships/image" Target="../media/image94.emf"/></Relationships>
</file>

<file path=ppt/slides/_rels/slide1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601.xml"/></Relationships>
</file>

<file path=ppt/slides/_rels/slide12.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03.emf"/><Relationship Id="rId4" Type="http://schemas.openxmlformats.org/officeDocument/2006/relationships/image" Target="../media/image102.png"/></Relationships>
</file>

<file path=ppt/slides/_rels/slide14.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notesSlide" Target="../notesSlides/notesSlide9.xml"/><Relationship Id="rId1" Type="http://schemas.openxmlformats.org/officeDocument/2006/relationships/slideLayout" Target="../slideLayouts/slideLayout333.xml"/></Relationships>
</file>

<file path=ppt/slides/_rels/slide1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xml"/><Relationship Id="rId1" Type="http://schemas.openxmlformats.org/officeDocument/2006/relationships/slideLayout" Target="../slideLayouts/slideLayout333.xml"/></Relationships>
</file>

<file path=ppt/slides/_rels/slide1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1.xml"/><Relationship Id="rId1" Type="http://schemas.openxmlformats.org/officeDocument/2006/relationships/slideLayout" Target="../slideLayouts/slideLayout33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3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4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34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_rels/slide2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4.xml"/><Relationship Id="rId1" Type="http://schemas.openxmlformats.org/officeDocument/2006/relationships/slideLayout" Target="../slideLayouts/slideLayout344.xml"/></Relationships>
</file>

<file path=ppt/slides/_rels/slide2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5.xml"/><Relationship Id="rId1" Type="http://schemas.openxmlformats.org/officeDocument/2006/relationships/slideLayout" Target="../slideLayouts/slideLayout34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34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344.xml"/></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8.xml"/><Relationship Id="rId1" Type="http://schemas.openxmlformats.org/officeDocument/2006/relationships/slideLayout" Target="../slideLayouts/slideLayout344.xml"/></Relationships>
</file>

<file path=ppt/slides/_rels/slide2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44.xml"/></Relationships>
</file>

<file path=ppt/slides/_rels/slide2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9.xml"/><Relationship Id="rId1" Type="http://schemas.openxmlformats.org/officeDocument/2006/relationships/slideLayout" Target="../slideLayouts/slideLayout34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4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33.xml"/></Relationships>
</file>

<file path=ppt/slides/_rels/slide3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44.xml"/></Relationships>
</file>

<file path=ppt/slides/_rels/slide3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1.xml"/><Relationship Id="rId1" Type="http://schemas.openxmlformats.org/officeDocument/2006/relationships/slideLayout" Target="../slideLayouts/slideLayout34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45.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4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4.xml.rels><?xml version="1.0" encoding="UTF-8" standalone="yes"?>
<Relationships xmlns="http://schemas.openxmlformats.org/package/2006/relationships"><Relationship Id="rId2" Type="http://schemas.openxmlformats.org/officeDocument/2006/relationships/hyperlink" Target="mailto:cara.bergo@illinois.gov" TargetMode="External"/><Relationship Id="rId1" Type="http://schemas.openxmlformats.org/officeDocument/2006/relationships/slideLayout" Target="../slideLayouts/slideLayout34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42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23.xml"/></Relationships>
</file>

<file path=ppt/slides/_rels/slide3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4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71.xml"/></Relationships>
</file>

<file path=ppt/slides/_rels/slide4.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12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7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7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7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7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8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56.xml"/></Relationships>
</file>

<file path=ppt/slides/_rels/slide4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394.xml"/></Relationships>
</file>

<file path=ppt/slides/_rels/slide4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367.xml"/></Relationships>
</file>

<file path=ppt/slides/_rels/slide49.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409.xml"/></Relationships>
</file>

<file path=ppt/slides/_rels/slide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xml"/><Relationship Id="rId1" Type="http://schemas.openxmlformats.org/officeDocument/2006/relationships/slideLayout" Target="../slideLayouts/slideLayout117.xml"/></Relationships>
</file>

<file path=ppt/slides/_rels/slide5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40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1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1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73.xml"/></Relationships>
</file>

<file path=ppt/slides/_rels/slide54.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26.xml"/><Relationship Id="rId1" Type="http://schemas.openxmlformats.org/officeDocument/2006/relationships/slideLayout" Target="../slideLayouts/slideLayout562.xml"/><Relationship Id="rId4" Type="http://schemas.openxmlformats.org/officeDocument/2006/relationships/image" Target="../media/image121.png"/></Relationships>
</file>

<file path=ppt/slides/_rels/slide55.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43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5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47.xml"/></Relationships>
</file>

<file path=ppt/slides/_rels/slide5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447.xml"/></Relationships>
</file>

<file path=ppt/slides/_rels/slide59.xml.rels><?xml version="1.0" encoding="UTF-8" standalone="yes"?>
<Relationships xmlns="http://schemas.openxmlformats.org/package/2006/relationships"><Relationship Id="rId3" Type="http://schemas.openxmlformats.org/officeDocument/2006/relationships/hyperlink" Target="mailto:Kathleen.Monahan@Illinois.gov" TargetMode="External"/><Relationship Id="rId2" Type="http://schemas.openxmlformats.org/officeDocument/2006/relationships/hyperlink" Target="mailto:DHS.DOPP.Coordinator@Illinois.gov" TargetMode="External"/><Relationship Id="rId1" Type="http://schemas.openxmlformats.org/officeDocument/2006/relationships/slideLayout" Target="../slideLayouts/slideLayout246.xml"/></Relationships>
</file>

<file path=ppt/slides/_rels/slide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xml"/><Relationship Id="rId1" Type="http://schemas.openxmlformats.org/officeDocument/2006/relationships/slideLayout" Target="../slideLayouts/slideLayout46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43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31.xml"/></Relationships>
</file>

<file path=ppt/slides/_rels/slide63.xml.rels><?xml version="1.0" encoding="UTF-8" standalone="yes"?>
<Relationships xmlns="http://schemas.openxmlformats.org/package/2006/relationships"><Relationship Id="rId2" Type="http://schemas.openxmlformats.org/officeDocument/2006/relationships/hyperlink" Target="https://nida.nih.gov/nidamed-medical-health-professionals/screening-tools-resources/chart-screening-tools" TargetMode="External"/><Relationship Id="rId1" Type="http://schemas.openxmlformats.org/officeDocument/2006/relationships/slideLayout" Target="../slideLayouts/slideLayout426.xml"/></Relationships>
</file>

<file path=ppt/slides/_rels/slide64.xml.rels><?xml version="1.0" encoding="UTF-8" standalone="yes"?>
<Relationships xmlns="http://schemas.openxmlformats.org/package/2006/relationships"><Relationship Id="rId3" Type="http://schemas.openxmlformats.org/officeDocument/2006/relationships/image" Target="../media/image126.svg"/><Relationship Id="rId2" Type="http://schemas.openxmlformats.org/officeDocument/2006/relationships/image" Target="../media/image125.png"/><Relationship Id="rId1" Type="http://schemas.openxmlformats.org/officeDocument/2006/relationships/slideLayout" Target="../slideLayouts/slideLayout431.xml"/><Relationship Id="rId4" Type="http://schemas.openxmlformats.org/officeDocument/2006/relationships/hyperlink" Target="https://www.ilpmp.org/CDC/login.php"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31.xml"/></Relationships>
</file>

<file path=ppt/slides/_rels/slide66.xml.rels><?xml version="1.0" encoding="UTF-8" standalone="yes"?>
<Relationships xmlns="http://schemas.openxmlformats.org/package/2006/relationships"><Relationship Id="rId3" Type="http://schemas.openxmlformats.org/officeDocument/2006/relationships/hyperlink" Target="https://helplineil.org/app/home" TargetMode="External"/><Relationship Id="rId2" Type="http://schemas.openxmlformats.org/officeDocument/2006/relationships/image" Target="../media/image127.png"/><Relationship Id="rId1" Type="http://schemas.openxmlformats.org/officeDocument/2006/relationships/slideLayout" Target="../slideLayouts/slideLayout426.xml"/><Relationship Id="rId4" Type="http://schemas.openxmlformats.org/officeDocument/2006/relationships/image" Target="../media/image128.png"/></Relationships>
</file>

<file path=ppt/slides/_rels/slide6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hyperlink" Target="https://www.dhs.state.il.us/page.aspx?item=58142" TargetMode="External"/><Relationship Id="rId1" Type="http://schemas.openxmlformats.org/officeDocument/2006/relationships/slideLayout" Target="../slideLayouts/slideLayout431.xml"/><Relationship Id="rId4" Type="http://schemas.openxmlformats.org/officeDocument/2006/relationships/image" Target="../media/image130.png"/></Relationships>
</file>

<file path=ppt/slides/_rels/slide68.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431.xml"/></Relationships>
</file>

<file path=ppt/slides/_rels/slide69.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431.xml"/></Relationships>
</file>

<file path=ppt/slides/_rels/slide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xml"/><Relationship Id="rId1" Type="http://schemas.openxmlformats.org/officeDocument/2006/relationships/slideLayout" Target="../slideLayouts/slideLayout221.xml"/><Relationship Id="rId4" Type="http://schemas.openxmlformats.org/officeDocument/2006/relationships/image" Target="../media/image87.png"/></Relationships>
</file>

<file path=ppt/slides/_rels/slide70.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431.xml"/></Relationships>
</file>

<file path=ppt/slides/_rels/slide71.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43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27.xml"/><Relationship Id="rId1" Type="http://schemas.openxmlformats.org/officeDocument/2006/relationships/slideLayout" Target="../slideLayouts/slideLayout184.xml"/><Relationship Id="rId4" Type="http://schemas.openxmlformats.org/officeDocument/2006/relationships/hyperlink" Target="https://www.youtube.com/channel/UCCLkAFcrsbMlQUFjF9CgVZw"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hyperlink" Target="https://e.helplineil.org/perinatal/" TargetMode="External"/><Relationship Id="rId1" Type="http://schemas.openxmlformats.org/officeDocument/2006/relationships/slideLayout" Target="../slideLayouts/slideLayout195.xml"/></Relationships>
</file>

<file path=ppt/slides/_rels/slide75.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95.xml"/></Relationships>
</file>

<file path=ppt/slides/_rels/slide76.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hyperlink" Target="tel:+18663646667" TargetMode="External"/><Relationship Id="rId1" Type="http://schemas.openxmlformats.org/officeDocument/2006/relationships/slideLayout" Target="../slideLayouts/slideLayout195.xml"/></Relationships>
</file>

<file path=ppt/slides/_rels/slide77.xml.rels><?xml version="1.0" encoding="UTF-8" standalone="yes"?>
<Relationships xmlns="http://schemas.openxmlformats.org/package/2006/relationships"><Relationship Id="rId3" Type="http://schemas.openxmlformats.org/officeDocument/2006/relationships/image" Target="../media/image139.jpg"/><Relationship Id="rId7" Type="http://schemas.openxmlformats.org/officeDocument/2006/relationships/hyperlink" Target="https://store.helplineil.org/" TargetMode="External"/><Relationship Id="rId2" Type="http://schemas.openxmlformats.org/officeDocument/2006/relationships/notesSlide" Target="../notesSlides/notesSlide28.xml"/><Relationship Id="rId1" Type="http://schemas.openxmlformats.org/officeDocument/2006/relationships/slideLayout" Target="../slideLayouts/slideLayout601.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78.xml.rels><?xml version="1.0" encoding="UTF-8" standalone="yes"?>
<Relationships xmlns="http://schemas.openxmlformats.org/package/2006/relationships"><Relationship Id="rId3" Type="http://schemas.openxmlformats.org/officeDocument/2006/relationships/hyperlink" Target="https://store.helplineil.org/" TargetMode="External"/><Relationship Id="rId2" Type="http://schemas.openxmlformats.org/officeDocument/2006/relationships/image" Target="../media/image143.png"/><Relationship Id="rId1" Type="http://schemas.openxmlformats.org/officeDocument/2006/relationships/slideLayout" Target="../slideLayouts/slideLayout195.xml"/><Relationship Id="rId6" Type="http://schemas.openxmlformats.org/officeDocument/2006/relationships/image" Target="../media/image145.jpeg"/><Relationship Id="rId5" Type="http://schemas.openxmlformats.org/officeDocument/2006/relationships/hyperlink" Target="https://www.chicago.gov/city/en/depts/cdph/supp_info/behavioral-health/overcome-opioids/overcome-opioids-resources.html" TargetMode="External"/><Relationship Id="rId4" Type="http://schemas.openxmlformats.org/officeDocument/2006/relationships/image" Target="../media/image144.png"/></Relationships>
</file>

<file path=ppt/slides/_rels/slide79.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453.xml"/></Relationships>
</file>

<file path=ppt/slides/_rels/slide8.xml.rels><?xml version="1.0" encoding="UTF-8" standalone="yes"?>
<Relationships xmlns="http://schemas.openxmlformats.org/package/2006/relationships"><Relationship Id="rId3" Type="http://schemas.openxmlformats.org/officeDocument/2006/relationships/image" Target="../media/image88.tiff"/><Relationship Id="rId2" Type="http://schemas.openxmlformats.org/officeDocument/2006/relationships/notesSlide" Target="../notesSlides/notesSlide4.xml"/><Relationship Id="rId1" Type="http://schemas.openxmlformats.org/officeDocument/2006/relationships/slideLayout" Target="../slideLayouts/slideLayout221.xml"/></Relationships>
</file>

<file path=ppt/slides/_rels/slide80.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453.xml"/></Relationships>
</file>

<file path=ppt/slides/_rels/slide81.xml.rels><?xml version="1.0" encoding="UTF-8" standalone="yes"?>
<Relationships xmlns="http://schemas.openxmlformats.org/package/2006/relationships"><Relationship Id="rId3" Type="http://schemas.openxmlformats.org/officeDocument/2006/relationships/image" Target="../media/image148.tmp"/><Relationship Id="rId2" Type="http://schemas.openxmlformats.org/officeDocument/2006/relationships/image" Target="../media/image147.png"/><Relationship Id="rId1" Type="http://schemas.openxmlformats.org/officeDocument/2006/relationships/slideLayout" Target="../slideLayouts/slideLayout442.xml"/></Relationships>
</file>

<file path=ppt/slides/_rels/slide82.xml.rels><?xml version="1.0" encoding="UTF-8" standalone="yes"?>
<Relationships xmlns="http://schemas.openxmlformats.org/package/2006/relationships"><Relationship Id="rId3" Type="http://schemas.openxmlformats.org/officeDocument/2006/relationships/image" Target="../media/image150.tmp"/><Relationship Id="rId2" Type="http://schemas.openxmlformats.org/officeDocument/2006/relationships/image" Target="../media/image149.tmp"/><Relationship Id="rId1" Type="http://schemas.openxmlformats.org/officeDocument/2006/relationships/slideLayout" Target="../slideLayouts/slideLayout442.xml"/></Relationships>
</file>

<file path=ppt/slides/_rels/slide83.xml.rels><?xml version="1.0" encoding="UTF-8" standalone="yes"?>
<Relationships xmlns="http://schemas.openxmlformats.org/package/2006/relationships"><Relationship Id="rId3" Type="http://schemas.openxmlformats.org/officeDocument/2006/relationships/image" Target="../media/image152.tmp"/><Relationship Id="rId2" Type="http://schemas.openxmlformats.org/officeDocument/2006/relationships/image" Target="../media/image151.tmp"/><Relationship Id="rId1" Type="http://schemas.openxmlformats.org/officeDocument/2006/relationships/slideLayout" Target="../slideLayouts/slideLayout441.xml"/></Relationships>
</file>

<file path=ppt/slides/_rels/slide84.xml.rels><?xml version="1.0" encoding="UTF-8" standalone="yes"?>
<Relationships xmlns="http://schemas.openxmlformats.org/package/2006/relationships"><Relationship Id="rId8" Type="http://schemas.openxmlformats.org/officeDocument/2006/relationships/hyperlink" Target="https://redcap.link/toxpracticesurvey" TargetMode="External"/><Relationship Id="rId3" Type="http://schemas.openxmlformats.org/officeDocument/2006/relationships/image" Target="../media/image154.svg"/><Relationship Id="rId7" Type="http://schemas.openxmlformats.org/officeDocument/2006/relationships/image" Target="../media/image158.png"/><Relationship Id="rId2" Type="http://schemas.openxmlformats.org/officeDocument/2006/relationships/image" Target="../media/image153.png"/><Relationship Id="rId1" Type="http://schemas.openxmlformats.org/officeDocument/2006/relationships/slideLayout" Target="../slideLayouts/slideLayout804.xml"/><Relationship Id="rId6" Type="http://schemas.openxmlformats.org/officeDocument/2006/relationships/image" Target="../media/image157.svg"/><Relationship Id="rId5" Type="http://schemas.openxmlformats.org/officeDocument/2006/relationships/image" Target="../media/image156.png"/><Relationship Id="rId4" Type="http://schemas.openxmlformats.org/officeDocument/2006/relationships/image" Target="../media/image155.png"/></Relationships>
</file>

<file path=ppt/slides/_rels/slide85.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84.xml"/></Relationships>
</file>

<file path=ppt/slides/_rels/slide86.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160.jpeg"/><Relationship Id="rId7" Type="http://schemas.openxmlformats.org/officeDocument/2006/relationships/image" Target="../media/image164.png"/><Relationship Id="rId2" Type="http://schemas.openxmlformats.org/officeDocument/2006/relationships/notesSlide" Target="../notesSlides/notesSlide29.xml"/><Relationship Id="rId1" Type="http://schemas.openxmlformats.org/officeDocument/2006/relationships/slideLayout" Target="../slideLayouts/slideLayout11.xml"/><Relationship Id="rId6" Type="http://schemas.openxmlformats.org/officeDocument/2006/relationships/image" Target="../media/image163.png"/><Relationship Id="rId11" Type="http://schemas.openxmlformats.org/officeDocument/2006/relationships/image" Target="../media/image168.png"/><Relationship Id="rId5" Type="http://schemas.openxmlformats.org/officeDocument/2006/relationships/image" Target="../media/image162.png"/><Relationship Id="rId10" Type="http://schemas.openxmlformats.org/officeDocument/2006/relationships/image" Target="../media/image167.png"/><Relationship Id="rId4" Type="http://schemas.openxmlformats.org/officeDocument/2006/relationships/image" Target="../media/image161.gif"/><Relationship Id="rId9" Type="http://schemas.openxmlformats.org/officeDocument/2006/relationships/image" Target="../media/image166.png"/></Relationships>
</file>

<file path=ppt/slides/_rels/slide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xml"/><Relationship Id="rId1" Type="http://schemas.openxmlformats.org/officeDocument/2006/relationships/slideLayout" Target="../slideLayouts/slideLayout481.xml"/><Relationship Id="rId6" Type="http://schemas.openxmlformats.org/officeDocument/2006/relationships/image" Target="../media/image92.jpeg"/><Relationship Id="rId5" Type="http://schemas.openxmlformats.org/officeDocument/2006/relationships/image" Target="../media/image91.png"/><Relationship Id="rId4" Type="http://schemas.openxmlformats.org/officeDocument/2006/relationships/image" Target="../media/image9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742501-F937-8041-84E5-748F96AE991B}"/>
              </a:ext>
            </a:extLst>
          </p:cNvPr>
          <p:cNvSpPr>
            <a:spLocks noGrp="1"/>
          </p:cNvSpPr>
          <p:nvPr>
            <p:ph type="ctrTitle"/>
          </p:nvPr>
        </p:nvSpPr>
        <p:spPr>
          <a:xfrm>
            <a:off x="1067870" y="1835833"/>
            <a:ext cx="5461802" cy="1850151"/>
          </a:xfrm>
        </p:spPr>
        <p:txBody>
          <a:bodyPr vert="horz" lIns="91440" tIns="45720" rIns="91440" bIns="45720" rtlCol="0" anchor="b">
            <a:noAutofit/>
          </a:bodyPr>
          <a:lstStyle/>
          <a:p>
            <a:r>
              <a:rPr lang="en-US" sz="2800" dirty="0">
                <a:solidFill>
                  <a:srgbClr val="131619"/>
                </a:solidFill>
                <a:ea typeface="+mj-lt"/>
                <a:cs typeface="+mj-lt"/>
              </a:rPr>
              <a:t>ILPQC/IDPH Webinar Series: Illinois Maternal Morbidity and Mortality Report Recommendations for Clinical Practice</a:t>
            </a:r>
            <a:br>
              <a:rPr lang="en-US" sz="2800" dirty="0">
                <a:ea typeface="+mj-lt"/>
                <a:cs typeface="+mj-lt"/>
              </a:rPr>
            </a:br>
            <a:r>
              <a:rPr lang="en-US" sz="2800" dirty="0">
                <a:solidFill>
                  <a:srgbClr val="131619"/>
                </a:solidFill>
                <a:ea typeface="+mj-lt"/>
                <a:cs typeface="+mj-lt"/>
              </a:rPr>
              <a:t>Part 1 Substance Use Disorders</a:t>
            </a:r>
            <a:endParaRPr lang="en-US" sz="2800" dirty="0"/>
          </a:p>
        </p:txBody>
      </p:sp>
      <p:sp>
        <p:nvSpPr>
          <p:cNvPr id="4" name="Subtitle 3">
            <a:extLst>
              <a:ext uri="{FF2B5EF4-FFF2-40B4-BE49-F238E27FC236}">
                <a16:creationId xmlns:a16="http://schemas.microsoft.com/office/drawing/2014/main" id="{19922563-64D6-2A4E-B048-13AC25DB45AD}"/>
              </a:ext>
            </a:extLst>
          </p:cNvPr>
          <p:cNvSpPr>
            <a:spLocks noGrp="1"/>
          </p:cNvSpPr>
          <p:nvPr>
            <p:ph type="subTitle" idx="1"/>
          </p:nvPr>
        </p:nvSpPr>
        <p:spPr>
          <a:xfrm>
            <a:off x="1169470" y="3837982"/>
            <a:ext cx="5194433" cy="986569"/>
          </a:xfrm>
        </p:spPr>
        <p:txBody>
          <a:bodyPr vert="horz" lIns="91440" tIns="45720" rIns="91440" bIns="45720" rtlCol="0" anchor="t">
            <a:normAutofit fontScale="92500" lnSpcReduction="10000"/>
          </a:bodyPr>
          <a:lstStyle/>
          <a:p>
            <a:r>
              <a:rPr lang="en-US" dirty="0">
                <a:ea typeface="Lato"/>
                <a:cs typeface="Lato"/>
              </a:rPr>
              <a:t>February 2nd, 2024</a:t>
            </a:r>
            <a:endParaRPr lang="en-US" dirty="0"/>
          </a:p>
          <a:p>
            <a:r>
              <a:rPr lang="en-US" dirty="0">
                <a:ea typeface="Lato"/>
                <a:cs typeface="Lato"/>
              </a:rPr>
              <a:t>12-1:30pm </a:t>
            </a:r>
          </a:p>
        </p:txBody>
      </p:sp>
      <p:pic>
        <p:nvPicPr>
          <p:cNvPr id="5" name="object 10" descr="Woman kissing newborn baby"/>
          <p:cNvPicPr/>
          <p:nvPr/>
        </p:nvPicPr>
        <p:blipFill>
          <a:blip r:embed="rId2" cstate="email">
            <a:extLst>
              <a:ext uri="{28A0092B-C50C-407E-A947-70E740481C1C}">
                <a14:useLocalDpi xmlns:a14="http://schemas.microsoft.com/office/drawing/2010/main"/>
              </a:ext>
            </a:extLst>
          </a:blip>
          <a:stretch>
            <a:fillRect/>
          </a:stretch>
        </p:blipFill>
        <p:spPr>
          <a:xfrm>
            <a:off x="6090856" y="1267275"/>
            <a:ext cx="6208172" cy="3837481"/>
          </a:xfrm>
          <a:prstGeom prst="ellipse">
            <a:avLst/>
          </a:prstGeom>
          <a:ln>
            <a:noFill/>
          </a:ln>
          <a:effectLst>
            <a:softEdge rad="112500"/>
          </a:effectLst>
        </p:spPr>
      </p:pic>
    </p:spTree>
    <p:extLst>
      <p:ext uri="{BB962C8B-B14F-4D97-AF65-F5344CB8AC3E}">
        <p14:creationId xmlns:p14="http://schemas.microsoft.com/office/powerpoint/2010/main" val="2743706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524000" y="5973417"/>
            <a:ext cx="91440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Content Placeholder 2"/>
          <p:cNvSpPr>
            <a:spLocks noGrp="1"/>
          </p:cNvSpPr>
          <p:nvPr>
            <p:ph idx="1"/>
          </p:nvPr>
        </p:nvSpPr>
        <p:spPr>
          <a:xfrm>
            <a:off x="3069952" y="1887202"/>
            <a:ext cx="3197331" cy="762000"/>
          </a:xfrm>
        </p:spPr>
        <p:txBody>
          <a:bodyPr/>
          <a:lstStyle/>
          <a:p>
            <a:pPr marL="0" indent="0">
              <a:buNone/>
            </a:pPr>
            <a:r>
              <a:rPr lang="en-US" dirty="0">
                <a:solidFill>
                  <a:prstClr val="black"/>
                </a:solidFill>
                <a:latin typeface="Calibri"/>
                <a:ea typeface="MS PGothic" pitchFamily="34" charset="-128"/>
              </a:rPr>
              <a:t>Screen every pregnant patient for OUD with a validated screening tool</a:t>
            </a:r>
          </a:p>
        </p:txBody>
      </p:sp>
      <p:sp>
        <p:nvSpPr>
          <p:cNvPr id="4" name="Slide Number Placeholder 3"/>
          <p:cNvSpPr>
            <a:spLocks noGrp="1"/>
          </p:cNvSpPr>
          <p:nvPr>
            <p:ph type="sldNum" sz="quarter" idx="429496729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CEF23B2-1968-4158-BBF8-33ADF3172235}" type="slidenum">
              <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
        <p:nvSpPr>
          <p:cNvPr id="12" name="Title 2"/>
          <p:cNvSpPr txBox="1">
            <a:spLocks/>
          </p:cNvSpPr>
          <p:nvPr/>
        </p:nvSpPr>
        <p:spPr bwMode="auto">
          <a:xfrm>
            <a:off x="814767" y="118646"/>
            <a:ext cx="6019800" cy="1305680"/>
          </a:xfrm>
          <a:prstGeom prst="rect">
            <a:avLst/>
          </a:prstGeom>
          <a:no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58466"/>
                </a:solidFill>
                <a:effectLst/>
                <a:uLnTx/>
                <a:uFillTx/>
                <a:latin typeface="Goudy Old Style" panose="02020502050305020303" pitchFamily="18" charset="0"/>
                <a:ea typeface="MS PGothic" pitchFamily="34" charset="-128"/>
                <a:cs typeface="+mn-cs"/>
              </a:rPr>
              <a:t>Op</a:t>
            </a:r>
            <a:r>
              <a:rPr kumimoji="0" lang="en-US" sz="3600" b="1" i="0" u="none" strike="noStrike" kern="1200" cap="none" spc="0" normalizeH="0" baseline="0" noProof="0" dirty="0" err="1">
                <a:ln>
                  <a:noFill/>
                </a:ln>
                <a:solidFill>
                  <a:srgbClr val="F58466"/>
                </a:solidFill>
                <a:effectLst/>
                <a:uLnTx/>
                <a:uFillTx/>
                <a:latin typeface="Goudy Old Style" panose="02020502050305020303" pitchFamily="18" charset="0"/>
                <a:ea typeface="MS PGothic" pitchFamily="34" charset="-128"/>
                <a:cs typeface="+mn-cs"/>
              </a:rPr>
              <a:t>timal</a:t>
            </a:r>
            <a:r>
              <a:rPr kumimoji="0" lang="en-US" sz="3600" b="1" i="0" u="none" strike="noStrike" kern="1200" cap="none" spc="0" normalizeH="0" baseline="0" noProof="0" dirty="0">
                <a:ln>
                  <a:noFill/>
                </a:ln>
                <a:solidFill>
                  <a:srgbClr val="F58466"/>
                </a:solidFill>
                <a:effectLst/>
                <a:uLnTx/>
                <a:uFillTx/>
                <a:latin typeface="Goudy Old Style" panose="02020502050305020303" pitchFamily="18" charset="0"/>
                <a:ea typeface="MS PGothic" pitchFamily="34" charset="-128"/>
                <a:cs typeface="+mn-cs"/>
              </a:rPr>
              <a:t> care for all pregnant / postpartum persons with OUD</a:t>
            </a:r>
          </a:p>
        </p:txBody>
      </p:sp>
      <p:pic>
        <p:nvPicPr>
          <p:cNvPr id="13" name="Pictur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64656" y="1868190"/>
            <a:ext cx="1251450" cy="1199467"/>
          </a:xfrm>
          <a:prstGeom prst="rect">
            <a:avLst/>
          </a:prstGeom>
        </p:spPr>
      </p:pic>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26423" y="3503625"/>
            <a:ext cx="1251450" cy="1176400"/>
          </a:xfrm>
          <a:prstGeom prst="rect">
            <a:avLst/>
          </a:prstGeom>
        </p:spPr>
      </p:pic>
      <p:pic>
        <p:nvPicPr>
          <p:cNvPr id="15" name="Picture 1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53196" y="5142901"/>
            <a:ext cx="1396294" cy="1164867"/>
          </a:xfrm>
          <a:prstGeom prst="rect">
            <a:avLst/>
          </a:prstGeom>
        </p:spPr>
      </p:pic>
      <p:pic>
        <p:nvPicPr>
          <p:cNvPr id="16" name="Picture 1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553201" y="1731721"/>
            <a:ext cx="1193513" cy="1245600"/>
          </a:xfrm>
          <a:prstGeom prst="rect">
            <a:avLst/>
          </a:prstGeom>
        </p:spPr>
      </p:pic>
      <p:sp>
        <p:nvSpPr>
          <p:cNvPr id="18" name="Content Placeholder 2"/>
          <p:cNvSpPr txBox="1">
            <a:spLocks/>
          </p:cNvSpPr>
          <p:nvPr/>
        </p:nvSpPr>
        <p:spPr bwMode="auto">
          <a:xfrm>
            <a:off x="3014151" y="3556933"/>
            <a:ext cx="3253131"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a:ea typeface="MS PGothic" pitchFamily="34" charset="-128"/>
              </a:rPr>
              <a:t>Assess readiness for Medication Assisted Treatment (MAT)</a:t>
            </a:r>
          </a:p>
        </p:txBody>
      </p:sp>
      <p:sp>
        <p:nvSpPr>
          <p:cNvPr id="19" name="Content Placeholder 2"/>
          <p:cNvSpPr txBox="1">
            <a:spLocks/>
          </p:cNvSpPr>
          <p:nvPr/>
        </p:nvSpPr>
        <p:spPr bwMode="auto">
          <a:xfrm>
            <a:off x="3069952" y="5135765"/>
            <a:ext cx="302604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a:ea typeface="MS PGothic" pitchFamily="34" charset="-128"/>
              </a:rPr>
              <a:t>Link to MAT and  Recovery Treatment Services </a:t>
            </a:r>
          </a:p>
        </p:txBody>
      </p:sp>
      <p:sp>
        <p:nvSpPr>
          <p:cNvPr id="21" name="Content Placeholder 2"/>
          <p:cNvSpPr txBox="1">
            <a:spLocks/>
          </p:cNvSpPr>
          <p:nvPr/>
        </p:nvSpPr>
        <p:spPr bwMode="auto">
          <a:xfrm>
            <a:off x="7985183" y="1832882"/>
            <a:ext cx="3703234"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a:ea typeface="MS PGothic" pitchFamily="34" charset="-128"/>
              </a:rPr>
              <a:t>Provide Naloxone (</a:t>
            </a:r>
            <a:r>
              <a:rPr kumimoji="0" lang="en-US" sz="2400" b="0" i="0" u="none" strike="noStrike" kern="1200" cap="none" spc="0" normalizeH="0" baseline="0" noProof="0" dirty="0" err="1">
                <a:ln>
                  <a:noFill/>
                </a:ln>
                <a:solidFill>
                  <a:prstClr val="black"/>
                </a:solidFill>
                <a:effectLst/>
                <a:uLnTx/>
                <a:uFillTx/>
                <a:latin typeface="Calibri"/>
                <a:ea typeface="MS PGothic" pitchFamily="34" charset="-128"/>
              </a:rPr>
              <a:t>Narcan</a:t>
            </a:r>
            <a:r>
              <a:rPr kumimoji="0" lang="en-US" sz="2400" b="0" i="0" u="none" strike="noStrike" kern="1200" cap="none" spc="0" normalizeH="0" baseline="0" noProof="0" dirty="0">
                <a:ln>
                  <a:noFill/>
                </a:ln>
                <a:solidFill>
                  <a:prstClr val="black"/>
                </a:solidFill>
                <a:effectLst/>
                <a:uLnTx/>
                <a:uFillTx/>
                <a:latin typeface="Calibri"/>
                <a:ea typeface="MS PGothic" pitchFamily="34" charset="-128"/>
              </a:rPr>
              <a:t>) Counseling / prescription and screen for Hepatitis C</a:t>
            </a:r>
          </a:p>
        </p:txBody>
      </p:sp>
      <p:sp>
        <p:nvSpPr>
          <p:cNvPr id="17" name="Content Placeholder 2"/>
          <p:cNvSpPr txBox="1">
            <a:spLocks/>
          </p:cNvSpPr>
          <p:nvPr/>
        </p:nvSpPr>
        <p:spPr bwMode="auto">
          <a:xfrm>
            <a:off x="7985182" y="4871857"/>
            <a:ext cx="392852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a:ea typeface="MS PGothic" pitchFamily="34" charset="-128"/>
              </a:rPr>
              <a:t>Provide patient education on OUD/NAS and reduce stigma, promote empathy across clinical team</a:t>
            </a:r>
          </a:p>
        </p:txBody>
      </p:sp>
      <p:pic>
        <p:nvPicPr>
          <p:cNvPr id="2" name="Picture 1"/>
          <p:cNvPicPr>
            <a:picLocks noChangeAspect="1"/>
          </p:cNvPicPr>
          <p:nvPr/>
        </p:nvPicPr>
        <p:blipFill>
          <a:blip r:embed="rId7"/>
          <a:stretch>
            <a:fillRect/>
          </a:stretch>
        </p:blipFill>
        <p:spPr>
          <a:xfrm>
            <a:off x="6457536" y="4961997"/>
            <a:ext cx="1546500" cy="1526673"/>
          </a:xfrm>
          <a:prstGeom prst="rect">
            <a:avLst/>
          </a:prstGeom>
        </p:spPr>
      </p:pic>
      <p:pic>
        <p:nvPicPr>
          <p:cNvPr id="22" name="Picture 2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49548" y="3503626"/>
            <a:ext cx="1396294" cy="1164867"/>
          </a:xfrm>
          <a:prstGeom prst="rect">
            <a:avLst/>
          </a:prstGeom>
        </p:spPr>
      </p:pic>
      <p:sp>
        <p:nvSpPr>
          <p:cNvPr id="24" name="Content Placeholder 2"/>
          <p:cNvSpPr txBox="1">
            <a:spLocks/>
          </p:cNvSpPr>
          <p:nvPr/>
        </p:nvSpPr>
        <p:spPr bwMode="auto">
          <a:xfrm>
            <a:off x="7985182" y="3372755"/>
            <a:ext cx="403158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a:ea typeface="MS PGothic" pitchFamily="34" charset="-128"/>
              </a:rPr>
              <a:t>Warm hand-offs for MAT/recovery services and close OB follow up</a:t>
            </a:r>
          </a:p>
        </p:txBody>
      </p:sp>
    </p:spTree>
    <p:extLst>
      <p:ext uri="{BB962C8B-B14F-4D97-AF65-F5344CB8AC3E}">
        <p14:creationId xmlns:p14="http://schemas.microsoft.com/office/powerpoint/2010/main" val="15756229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CEF23B2-1968-4158-BBF8-33ADF3172235}" type="slidenum">
              <a:rPr kumimoji="0" lang="en-US" altLang="en-US" sz="1200" b="0" i="0" u="none" strike="noStrike" kern="1200" cap="none" spc="0" normalizeH="0" baseline="0" noProof="0">
                <a:ln>
                  <a:noFill/>
                </a:ln>
                <a:solidFill>
                  <a:srgbClr val="898989"/>
                </a:solidFill>
                <a:effectLst/>
                <a:uLnTx/>
                <a:uFillTx/>
                <a:latin typeface="Arial" charset="0"/>
                <a:ea typeface="MS PGothic" pitchFamily="34" charset="-128"/>
                <a:cs typeface="Calibri"/>
                <a:sym typeface="Calibri"/>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898989"/>
              </a:solidFill>
              <a:effectLst/>
              <a:uLnTx/>
              <a:uFillTx/>
              <a:latin typeface="Arial" charset="0"/>
              <a:ea typeface="MS PGothic" pitchFamily="34" charset="-128"/>
              <a:cs typeface="Calibri"/>
              <a:sym typeface="Calibri"/>
            </a:endParaRPr>
          </a:p>
        </p:txBody>
      </p:sp>
      <p:pic>
        <p:nvPicPr>
          <p:cNvPr id="6" name="Picture 5"/>
          <p:cNvPicPr>
            <a:picLocks noChangeAspect="1" noChangeArrowheads="1"/>
          </p:cNvPicPr>
          <p:nvPr/>
        </p:nvPicPr>
        <p:blipFill>
          <a:blip r:embed="rId2" cstate="print"/>
          <a:srcRect/>
          <a:stretch>
            <a:fillRect/>
          </a:stretch>
        </p:blipFill>
        <p:spPr bwMode="auto">
          <a:xfrm>
            <a:off x="1600200" y="152400"/>
            <a:ext cx="4515394" cy="6477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3"/>
          <p:cNvPicPr>
            <a:picLocks noChangeAspect="1" noChangeArrowheads="1"/>
          </p:cNvPicPr>
          <p:nvPr/>
        </p:nvPicPr>
        <p:blipFill>
          <a:blip r:embed="rId3" cstate="print"/>
          <a:srcRect/>
          <a:stretch>
            <a:fillRect/>
          </a:stretch>
        </p:blipFill>
        <p:spPr bwMode="auto">
          <a:xfrm>
            <a:off x="6075596" y="152400"/>
            <a:ext cx="4516205" cy="6477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122943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94090"/>
            <a:ext cx="7291388" cy="1325563"/>
          </a:xfrm>
          <a:noFill/>
        </p:spPr>
        <p:txBody>
          <a:bodyPr>
            <a:normAutofit/>
          </a:bodyPr>
          <a:lstStyle/>
          <a:p>
            <a:r>
              <a:rPr lang="en-US" sz="4000" b="1" dirty="0">
                <a:solidFill>
                  <a:schemeClr val="accent3"/>
                </a:solidFill>
                <a:latin typeface="Goudy Old Style" panose="02020502050305020303" pitchFamily="18" charset="0"/>
                <a:cs typeface="Calibri" panose="020F0502020204030204" pitchFamily="34" charset="0"/>
              </a:rPr>
              <a:t>Mothers and Newborns affected by Opioids (MNO) 2018-2020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srgbClr val="79818A">
                  <a:lumMod val="60000"/>
                  <a:lumOff val="40000"/>
                </a:srgb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rPr>
              <a:t>Illinois Perinatal Quality Collaborative</a:t>
            </a:r>
            <a:endParaRPr kumimoji="0" lang="en-US" sz="1200" b="0" i="0" u="none" strike="noStrike" kern="1200" cap="none" spc="0" normalizeH="0" baseline="0" noProof="0" dirty="0">
              <a:ln>
                <a:noFill/>
              </a:ln>
              <a:solidFill>
                <a:srgbClr val="444C55">
                  <a:tint val="75000"/>
                </a:srgbClr>
              </a:solidFill>
              <a:effectLst/>
              <a:uLnTx/>
              <a:uFillTx/>
              <a:latin typeface="Arial" panose="020B0604020202020204"/>
              <a:ea typeface="+mn-ea"/>
              <a:cs typeface="+mn-cs"/>
            </a:endParaRPr>
          </a:p>
        </p:txBody>
      </p:sp>
      <p:grpSp>
        <p:nvGrpSpPr>
          <p:cNvPr id="6" name="Group 5"/>
          <p:cNvGrpSpPr/>
          <p:nvPr/>
        </p:nvGrpSpPr>
        <p:grpSpPr>
          <a:xfrm>
            <a:off x="7377158" y="1430806"/>
            <a:ext cx="4829628" cy="5185427"/>
            <a:chOff x="4591050" y="1676400"/>
            <a:chExt cx="3877051" cy="4267200"/>
          </a:xfrm>
        </p:grpSpPr>
        <p:pic>
          <p:nvPicPr>
            <p:cNvPr id="7" name="Picture 5"/>
            <p:cNvPicPr>
              <a:picLocks noChangeAspect="1"/>
            </p:cNvPicPr>
            <p:nvPr/>
          </p:nvPicPr>
          <p:blipFill rotWithShape="1">
            <a:blip r:embed="rId3" cstate="print"/>
            <a:srcRect l="21533" r="11865" b="10762"/>
            <a:stretch/>
          </p:blipFill>
          <p:spPr bwMode="auto">
            <a:xfrm>
              <a:off x="5538284" y="1676400"/>
              <a:ext cx="2929817" cy="4079955"/>
            </a:xfrm>
            <a:prstGeom prst="rect">
              <a:avLst/>
            </a:prstGeom>
            <a:noFill/>
            <a:ln w="9525">
              <a:noFill/>
              <a:miter lim="800000"/>
              <a:headEnd/>
              <a:tailEnd/>
            </a:ln>
          </p:spPr>
        </p:pic>
        <p:sp>
          <p:nvSpPr>
            <p:cNvPr id="8" name="Rectangle 7"/>
            <p:cNvSpPr/>
            <p:nvPr/>
          </p:nvSpPr>
          <p:spPr>
            <a:xfrm>
              <a:off x="4591050" y="5181600"/>
              <a:ext cx="203835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Rectangle 8"/>
            <p:cNvSpPr/>
            <p:nvPr/>
          </p:nvSpPr>
          <p:spPr>
            <a:xfrm>
              <a:off x="4591050" y="1676400"/>
              <a:ext cx="120015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0" name="Rectangle 9"/>
          <p:cNvSpPr/>
          <p:nvPr/>
        </p:nvSpPr>
        <p:spPr>
          <a:xfrm>
            <a:off x="2591672" y="1968946"/>
            <a:ext cx="5021178" cy="81500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4C55"/>
                </a:solidFill>
                <a:effectLst/>
                <a:uLnTx/>
                <a:uFillTx/>
                <a:latin typeface="Calibri" panose="020F0502020204030204" pitchFamily="34" charset="0"/>
                <a:ea typeface="+mn-ea"/>
                <a:cs typeface="Calibri" panose="020F0502020204030204" pitchFamily="34" charset="0"/>
              </a:rPr>
              <a:t>101 Birthing Hospitals in IL</a:t>
            </a:r>
          </a:p>
        </p:txBody>
      </p:sp>
      <p:sp>
        <p:nvSpPr>
          <p:cNvPr id="11" name="Rectangle 10"/>
          <p:cNvSpPr/>
          <p:nvPr/>
        </p:nvSpPr>
        <p:spPr>
          <a:xfrm>
            <a:off x="2591672" y="3284727"/>
            <a:ext cx="5021178" cy="81500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4C55"/>
                </a:solidFill>
                <a:effectLst/>
                <a:uLnTx/>
                <a:uFillTx/>
                <a:latin typeface="Calibri" panose="020F0502020204030204" pitchFamily="34" charset="0"/>
                <a:ea typeface="+mn-ea"/>
                <a:cs typeface="Calibri" panose="020F0502020204030204" pitchFamily="34" charset="0"/>
              </a:rPr>
              <a:t>91 Hospitals participated</a:t>
            </a:r>
          </a:p>
        </p:txBody>
      </p:sp>
      <p:sp>
        <p:nvSpPr>
          <p:cNvPr id="12" name="Rectangle 11"/>
          <p:cNvSpPr/>
          <p:nvPr/>
        </p:nvSpPr>
        <p:spPr>
          <a:xfrm>
            <a:off x="1199584" y="4481494"/>
            <a:ext cx="3312694" cy="183421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4C55"/>
                </a:solidFill>
                <a:effectLst/>
                <a:uLnTx/>
                <a:uFillTx/>
                <a:latin typeface="Calibri" panose="020F0502020204030204" pitchFamily="34" charset="0"/>
                <a:ea typeface="+mn-ea"/>
                <a:cs typeface="Calibri" panose="020F0502020204030204" pitchFamily="34" charset="0"/>
              </a:rPr>
              <a:t>2,095 patients with OUD delivered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4C55"/>
                </a:solidFill>
                <a:effectLst/>
                <a:uLnTx/>
                <a:uFillTx/>
                <a:latin typeface="Calibri" panose="020F0502020204030204" pitchFamily="34" charset="0"/>
                <a:ea typeface="+mn-ea"/>
                <a:cs typeface="Calibri" panose="020F0502020204030204" pitchFamily="34" charset="0"/>
              </a:rPr>
              <a:t>(July 2018 – December 2020)</a:t>
            </a:r>
          </a:p>
        </p:txBody>
      </p:sp>
      <p:cxnSp>
        <p:nvCxnSpPr>
          <p:cNvPr id="15" name="Straight Arrow Connector 14"/>
          <p:cNvCxnSpPr>
            <a:stCxn id="10" idx="2"/>
            <a:endCxn id="11" idx="0"/>
          </p:cNvCxnSpPr>
          <p:nvPr/>
        </p:nvCxnSpPr>
        <p:spPr>
          <a:xfrm>
            <a:off x="5102261" y="2783947"/>
            <a:ext cx="0" cy="5007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1" idx="2"/>
            <a:endCxn id="12" idx="0"/>
          </p:cNvCxnSpPr>
          <p:nvPr/>
        </p:nvCxnSpPr>
        <p:spPr>
          <a:xfrm flipH="1">
            <a:off x="2855931" y="4099728"/>
            <a:ext cx="2246330" cy="3817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5508669" y="4468595"/>
            <a:ext cx="3312694" cy="1853457"/>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444C55"/>
                </a:solidFill>
                <a:effectLst/>
                <a:uLnTx/>
                <a:uFillTx/>
                <a:latin typeface="Calibri" panose="020F0502020204030204" pitchFamily="34" charset="0"/>
                <a:ea typeface="+mn-ea"/>
                <a:cs typeface="Calibri" panose="020F0502020204030204" pitchFamily="34" charset="0"/>
              </a:rPr>
              <a:t>21,325 patients random sample of all deliveries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444C55"/>
                </a:solidFill>
                <a:effectLst/>
                <a:uLnTx/>
                <a:uFillTx/>
                <a:latin typeface="Calibri" panose="020F0502020204030204" pitchFamily="34" charset="0"/>
                <a:ea typeface="+mn-ea"/>
                <a:cs typeface="Calibri" panose="020F0502020204030204" pitchFamily="34" charset="0"/>
              </a:rPr>
              <a:t>(July 2018 – December 2020)</a:t>
            </a:r>
          </a:p>
        </p:txBody>
      </p:sp>
      <p:cxnSp>
        <p:nvCxnSpPr>
          <p:cNvPr id="26" name="Straight Arrow Connector 25"/>
          <p:cNvCxnSpPr>
            <a:endCxn id="22" idx="0"/>
          </p:cNvCxnSpPr>
          <p:nvPr/>
        </p:nvCxnSpPr>
        <p:spPr>
          <a:xfrm>
            <a:off x="5102129" y="4099728"/>
            <a:ext cx="2062887" cy="3688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21594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stretch>
            <a:fillRect/>
          </a:stretch>
        </p:blipFill>
        <p:spPr>
          <a:xfrm>
            <a:off x="277959" y="2444716"/>
            <a:ext cx="5468737" cy="3218260"/>
          </a:xfrm>
          <a:prstGeom prst="rect">
            <a:avLst/>
          </a:prstGeom>
        </p:spPr>
      </p:pic>
      <p:pic>
        <p:nvPicPr>
          <p:cNvPr id="19" name="Content Placeholder 18"/>
          <p:cNvPicPr>
            <a:picLocks noGrp="1" noChangeAspect="1"/>
          </p:cNvPicPr>
          <p:nvPr>
            <p:ph idx="1"/>
          </p:nvPr>
        </p:nvPicPr>
        <p:blipFill>
          <a:blip r:embed="rId4"/>
          <a:stretch>
            <a:fillRect/>
          </a:stretch>
        </p:blipFill>
        <p:spPr>
          <a:xfrm>
            <a:off x="5894131" y="2437667"/>
            <a:ext cx="6284650" cy="3269634"/>
          </a:xfrm>
          <a:prstGeom prst="rect">
            <a:avLst/>
          </a:prstGeom>
        </p:spPr>
      </p:pic>
      <p:sp>
        <p:nvSpPr>
          <p:cNvPr id="2" name="Title 1"/>
          <p:cNvSpPr>
            <a:spLocks noGrp="1"/>
          </p:cNvSpPr>
          <p:nvPr>
            <p:ph type="title"/>
          </p:nvPr>
        </p:nvSpPr>
        <p:spPr>
          <a:xfrm>
            <a:off x="260296" y="405150"/>
            <a:ext cx="10972800" cy="1325563"/>
          </a:xfrm>
          <a:noFill/>
        </p:spPr>
        <p:txBody>
          <a:bodyPr>
            <a:normAutofit/>
          </a:bodyPr>
          <a:lstStyle/>
          <a:p>
            <a:r>
              <a:rPr lang="en-US" b="1" dirty="0">
                <a:solidFill>
                  <a:schemeClr val="accent3"/>
                </a:solidFill>
                <a:latin typeface="Goudy Old Style" panose="02020502050305020303" pitchFamily="18" charset="0"/>
                <a:cs typeface="Calibri" panose="020F0502020204030204" pitchFamily="34" charset="0"/>
              </a:rPr>
              <a:t>Validated Self-Report Screening for OUD</a:t>
            </a:r>
            <a:r>
              <a:rPr lang="en-US" dirty="0">
                <a:solidFill>
                  <a:schemeClr val="accent3"/>
                </a:solidFill>
                <a:latin typeface="Goudy Old Style" panose="02020502050305020303" pitchFamily="18" charset="0"/>
              </a:rPr>
              <a:t> </a:t>
            </a:r>
            <a:br>
              <a:rPr lang="en-US" dirty="0">
                <a:solidFill>
                  <a:schemeClr val="accent3"/>
                </a:solidFill>
                <a:latin typeface="Goudy Old Style" panose="02020502050305020303" pitchFamily="18" charset="0"/>
              </a:rPr>
            </a:br>
            <a:r>
              <a:rPr lang="en-US" sz="2400" dirty="0">
                <a:solidFill>
                  <a:schemeClr val="accent3"/>
                </a:solidFill>
                <a:latin typeface="Goudy Old Style" panose="02020502050305020303" pitchFamily="18" charset="0"/>
              </a:rPr>
              <a:t>N = 21,320 patients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srgbClr val="79818A">
                  <a:lumMod val="60000"/>
                  <a:lumOff val="40000"/>
                </a:srgb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rPr>
              <a:t>Illinois Perinatal Quality Collaborative</a:t>
            </a:r>
            <a:endParaRPr kumimoji="0" lang="en-US" sz="1200" b="0" i="0" u="none" strike="noStrike" kern="1200" cap="none" spc="0" normalizeH="0" baseline="0" noProof="0" dirty="0">
              <a:ln>
                <a:noFill/>
              </a:ln>
              <a:solidFill>
                <a:srgbClr val="444C55">
                  <a:tint val="75000"/>
                </a:srgbClr>
              </a:solidFill>
              <a:effectLst/>
              <a:uLnTx/>
              <a:uFillTx/>
              <a:latin typeface="Arial" panose="020B0604020202020204"/>
              <a:ea typeface="+mn-ea"/>
              <a:cs typeface="+mn-cs"/>
            </a:endParaRPr>
          </a:p>
        </p:txBody>
      </p:sp>
      <p:pic>
        <p:nvPicPr>
          <p:cNvPr id="6" name="Picture 5"/>
          <p:cNvPicPr>
            <a:picLocks noChangeAspect="1"/>
          </p:cNvPicPr>
          <p:nvPr/>
        </p:nvPicPr>
        <p:blipFill>
          <a:blip r:embed="rId5" cstate="print"/>
          <a:stretch>
            <a:fillRect/>
          </a:stretch>
        </p:blipFill>
        <p:spPr>
          <a:xfrm>
            <a:off x="0" y="0"/>
            <a:ext cx="2315671" cy="662429"/>
          </a:xfrm>
          <a:prstGeom prst="rect">
            <a:avLst/>
          </a:prstGeom>
        </p:spPr>
      </p:pic>
      <p:sp>
        <p:nvSpPr>
          <p:cNvPr id="9" name="Rectangle 8"/>
          <p:cNvSpPr/>
          <p:nvPr/>
        </p:nvSpPr>
        <p:spPr>
          <a:xfrm>
            <a:off x="7407426" y="5694506"/>
            <a:ext cx="3688189" cy="590931"/>
          </a:xfrm>
          <a:prstGeom prst="rect">
            <a:avLst/>
          </a:prstGeom>
          <a:noFill/>
        </p:spPr>
        <p:txBody>
          <a:bodyPr wrap="none" lIns="91440" tIns="45720" rIns="91440" bIns="45720">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444C55"/>
                </a:solidFill>
                <a:effectLst/>
                <a:uLnTx/>
                <a:uFillTx/>
                <a:latin typeface="Calibri" panose="020F0502020204030204" pitchFamily="34" charset="0"/>
                <a:ea typeface="Lato Medium" panose="020F0502020204030203" pitchFamily="34" charset="0"/>
                <a:cs typeface="Calibri" panose="020F0502020204030204" pitchFamily="34" charset="0"/>
              </a:rPr>
              <a:t>Labor and Delivery</a:t>
            </a:r>
          </a:p>
        </p:txBody>
      </p:sp>
      <p:sp>
        <p:nvSpPr>
          <p:cNvPr id="10" name="Rectangle 9"/>
          <p:cNvSpPr/>
          <p:nvPr/>
        </p:nvSpPr>
        <p:spPr>
          <a:xfrm>
            <a:off x="1861362" y="5662976"/>
            <a:ext cx="1741182" cy="590931"/>
          </a:xfrm>
          <a:prstGeom prst="rect">
            <a:avLst/>
          </a:prstGeom>
          <a:noFill/>
        </p:spPr>
        <p:txBody>
          <a:bodyPr wrap="none" lIns="91440" tIns="45720" rIns="91440" bIns="45720">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444C55"/>
                </a:solidFill>
                <a:effectLst/>
                <a:uLnTx/>
                <a:uFillTx/>
                <a:latin typeface="Calibri" panose="020F0502020204030204" pitchFamily="34" charset="0"/>
                <a:ea typeface="Lato Medium" panose="020F0502020204030203" pitchFamily="34" charset="0"/>
                <a:cs typeface="Calibri" panose="020F0502020204030204" pitchFamily="34" charset="0"/>
              </a:rPr>
              <a:t>Prenatal</a:t>
            </a:r>
          </a:p>
        </p:txBody>
      </p:sp>
      <p:sp>
        <p:nvSpPr>
          <p:cNvPr id="13" name="TextBox 12"/>
          <p:cNvSpPr txBox="1"/>
          <p:nvPr/>
        </p:nvSpPr>
        <p:spPr>
          <a:xfrm>
            <a:off x="1087851" y="1971769"/>
            <a:ext cx="987632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No Screening</a:t>
            </a:r>
            <a:r>
              <a:rPr kumimoji="0" lang="en-US" sz="2400" b="1" i="0" u="none" strike="noStrike" kern="1200" cap="none" spc="0" normalizeH="0" baseline="0" noProof="0" dirty="0">
                <a:ln>
                  <a:noFill/>
                </a:ln>
                <a:solidFill>
                  <a:srgbClr val="444C55"/>
                </a:solidFill>
                <a:effectLst/>
                <a:uLnTx/>
                <a:uFillTx/>
                <a:latin typeface="Calibri" panose="020F0502020204030204" pitchFamily="34" charset="0"/>
                <a:ea typeface="+mn-ea"/>
                <a:cs typeface="Calibri" panose="020F0502020204030204" pitchFamily="34" charset="0"/>
              </a:rPr>
              <a:t>,</a:t>
            </a:r>
            <a:r>
              <a:rPr kumimoji="0" lang="en-US" sz="2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a:ln>
                  <a:noFill/>
                </a:ln>
                <a:solidFill>
                  <a:srgbClr val="FDD702"/>
                </a:solidFill>
                <a:effectLst/>
                <a:uLnTx/>
                <a:uFillTx/>
                <a:latin typeface="Calibri" panose="020F0502020204030204" pitchFamily="34" charset="0"/>
                <a:ea typeface="+mn-ea"/>
                <a:cs typeface="Calibri" panose="020F0502020204030204" pitchFamily="34" charset="0"/>
              </a:rPr>
              <a:t>Non-Validated Screening</a:t>
            </a:r>
            <a:r>
              <a:rPr kumimoji="0" lang="en-US" sz="2400" b="0" i="0" u="none" strike="noStrike" kern="1200" cap="none" spc="0" normalizeH="0" baseline="0" noProof="0" dirty="0">
                <a:ln>
                  <a:noFill/>
                </a:ln>
                <a:solidFill>
                  <a:srgbClr val="444C55"/>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Validated Screening</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4" name="Rectangle 13"/>
          <p:cNvSpPr/>
          <p:nvPr/>
        </p:nvSpPr>
        <p:spPr>
          <a:xfrm>
            <a:off x="609600" y="4586505"/>
            <a:ext cx="560436" cy="304796"/>
          </a:xfrm>
          <a:prstGeom prst="rect">
            <a:avLst/>
          </a:prstGeom>
          <a:solidFill>
            <a:sysClr val="window" lastClr="FFFFFF"/>
          </a:solidFill>
          <a:ln w="25400" cap="flat" cmpd="sng" algn="ctr">
            <a:solidFill>
              <a:srgbClr val="4BACC6"/>
            </a:solidFill>
            <a:prstDash val="solid"/>
          </a:ln>
          <a:effectLst/>
        </p:spPr>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a:ea typeface="+mn-ea"/>
                <a:cs typeface="+mn-cs"/>
              </a:rPr>
              <a:t>2%</a:t>
            </a:r>
          </a:p>
        </p:txBody>
      </p:sp>
      <p:sp>
        <p:nvSpPr>
          <p:cNvPr id="15" name="Rectangle 14"/>
          <p:cNvSpPr/>
          <p:nvPr/>
        </p:nvSpPr>
        <p:spPr>
          <a:xfrm>
            <a:off x="5108871" y="3604478"/>
            <a:ext cx="560436" cy="304796"/>
          </a:xfrm>
          <a:prstGeom prst="rect">
            <a:avLst/>
          </a:prstGeom>
          <a:solidFill>
            <a:sysClr val="window" lastClr="FFFFFF"/>
          </a:solidFill>
          <a:ln w="25400" cap="flat" cmpd="sng" algn="ctr">
            <a:solidFill>
              <a:srgbClr val="4BACC6"/>
            </a:solidFill>
            <a:prstDash val="solid"/>
          </a:ln>
          <a:effectLst/>
        </p:spPr>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a:ea typeface="+mn-ea"/>
                <a:cs typeface="+mn-cs"/>
              </a:rPr>
              <a:t>42%</a:t>
            </a:r>
          </a:p>
        </p:txBody>
      </p:sp>
      <p:sp>
        <p:nvSpPr>
          <p:cNvPr id="16" name="Rectangle 15"/>
          <p:cNvSpPr/>
          <p:nvPr/>
        </p:nvSpPr>
        <p:spPr>
          <a:xfrm>
            <a:off x="6329383" y="4614981"/>
            <a:ext cx="560436" cy="304796"/>
          </a:xfrm>
          <a:prstGeom prst="rect">
            <a:avLst/>
          </a:prstGeom>
          <a:solidFill>
            <a:sysClr val="window" lastClr="FFFFFF"/>
          </a:solidFill>
          <a:ln w="25400" cap="flat" cmpd="sng" algn="ctr">
            <a:solidFill>
              <a:srgbClr val="4BACC6"/>
            </a:solidFill>
            <a:prstDash val="solid"/>
          </a:ln>
          <a:effectLst/>
        </p:spPr>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a:ea typeface="+mn-ea"/>
                <a:cs typeface="+mn-cs"/>
              </a:rPr>
              <a:t>2%</a:t>
            </a:r>
          </a:p>
        </p:txBody>
      </p:sp>
      <p:sp>
        <p:nvSpPr>
          <p:cNvPr id="17" name="Rectangle 16"/>
          <p:cNvSpPr/>
          <p:nvPr/>
        </p:nvSpPr>
        <p:spPr>
          <a:xfrm>
            <a:off x="11449139" y="2828542"/>
            <a:ext cx="560436" cy="304796"/>
          </a:xfrm>
          <a:prstGeom prst="rect">
            <a:avLst/>
          </a:prstGeom>
          <a:solidFill>
            <a:sysClr val="window" lastClr="FFFFFF"/>
          </a:solidFill>
          <a:ln w="25400" cap="flat" cmpd="sng" algn="ctr">
            <a:solidFill>
              <a:srgbClr val="4BACC6"/>
            </a:solidFill>
            <a:prstDash val="solid"/>
          </a:ln>
          <a:effectLst/>
        </p:spPr>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a:ea typeface="+mn-ea"/>
                <a:cs typeface="+mn-cs"/>
              </a:rPr>
              <a:t>88%</a:t>
            </a:r>
          </a:p>
        </p:txBody>
      </p:sp>
    </p:spTree>
    <p:extLst>
      <p:ext uri="{BB962C8B-B14F-4D97-AF65-F5344CB8AC3E}">
        <p14:creationId xmlns:p14="http://schemas.microsoft.com/office/powerpoint/2010/main" val="15730274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50267" y="1203175"/>
            <a:ext cx="8133230" cy="4683232"/>
          </a:xfrm>
          <a:prstGeom prst="rect">
            <a:avLst/>
          </a:prstGeom>
        </p:spPr>
      </p:pic>
      <p:sp>
        <p:nvSpPr>
          <p:cNvPr id="4" name="Title 3">
            <a:extLst>
              <a:ext uri="{FF2B5EF4-FFF2-40B4-BE49-F238E27FC236}">
                <a16:creationId xmlns:a16="http://schemas.microsoft.com/office/drawing/2014/main" id="{142E12D1-955F-DF4F-AB3C-A0F8A41B499B}"/>
              </a:ext>
            </a:extLst>
          </p:cNvPr>
          <p:cNvSpPr>
            <a:spLocks noGrp="1"/>
          </p:cNvSpPr>
          <p:nvPr>
            <p:ph type="title"/>
          </p:nvPr>
        </p:nvSpPr>
        <p:spPr>
          <a:xfrm>
            <a:off x="442768" y="209003"/>
            <a:ext cx="7728564" cy="994172"/>
          </a:xfrm>
        </p:spPr>
        <p:txBody>
          <a:bodyPr/>
          <a:lstStyle/>
          <a:p>
            <a:pPr algn="l" eaLnBrk="1" hangingPunct="1">
              <a:spcAft>
                <a:spcPts val="0"/>
              </a:spcAft>
              <a:buClr>
                <a:schemeClr val="accent1"/>
              </a:buClr>
              <a:buSzPts val="3600"/>
            </a:pPr>
            <a:r>
              <a:rPr lang="en-US" sz="3400" b="1" dirty="0">
                <a:solidFill>
                  <a:srgbClr val="F58466"/>
                </a:solidFill>
                <a:latin typeface="Goudy Old Style" pitchFamily="18" charset="0"/>
                <a:cs typeface="Calibri"/>
                <a:sym typeface="Calibri"/>
              </a:rPr>
              <a:t>Linking to MAT and Recovery Treatment Services </a:t>
            </a:r>
          </a:p>
        </p:txBody>
      </p:sp>
      <p:sp>
        <p:nvSpPr>
          <p:cNvPr id="5" name="Content Placeholder 4">
            <a:extLst>
              <a:ext uri="{FF2B5EF4-FFF2-40B4-BE49-F238E27FC236}">
                <a16:creationId xmlns:a16="http://schemas.microsoft.com/office/drawing/2014/main" id="{98FA5BDC-4831-F144-9FEB-2AF0D2106713}"/>
              </a:ext>
            </a:extLst>
          </p:cNvPr>
          <p:cNvSpPr>
            <a:spLocks noGrp="1"/>
          </p:cNvSpPr>
          <p:nvPr>
            <p:ph idx="1"/>
          </p:nvPr>
        </p:nvSpPr>
        <p:spPr>
          <a:xfrm>
            <a:off x="754198" y="1623580"/>
            <a:ext cx="2686050" cy="4546536"/>
          </a:xfrm>
        </p:spPr>
        <p:txBody>
          <a:bodyPr/>
          <a:lstStyle/>
          <a:p>
            <a:r>
              <a:rPr lang="en-US" sz="2400" dirty="0"/>
              <a:t>Linkage to MAT and Recovery Treatment Services prenatally or before delivery discharge increased from 40% baseline to &gt; 70% goal over 2 years of the initiative</a:t>
            </a:r>
          </a:p>
        </p:txBody>
      </p:sp>
      <p:sp>
        <p:nvSpPr>
          <p:cNvPr id="6" name="Slide Number Placeholder 5">
            <a:extLst>
              <a:ext uri="{FF2B5EF4-FFF2-40B4-BE49-F238E27FC236}">
                <a16:creationId xmlns:a16="http://schemas.microsoft.com/office/drawing/2014/main" id="{EB71EC4D-80CD-8A4C-AD10-7915639710A4}"/>
              </a:ext>
            </a:extLst>
          </p:cNvPr>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97033E4B-E3EB-3D46-B2D8-3159663620FA}" type="slidenum">
              <a:rPr kumimoji="0" 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dirty="0">
              <a:ln>
                <a:noFill/>
              </a:ln>
              <a:solidFill>
                <a:srgbClr val="898989"/>
              </a:solidFill>
              <a:effectLst/>
              <a:uLnTx/>
              <a:uFillTx/>
              <a:latin typeface="Arial" panose="020B0604020202020204" pitchFamily="34" charset="0"/>
              <a:ea typeface="MS PGothic" pitchFamily="34" charset="-128"/>
              <a:cs typeface="+mn-cs"/>
            </a:endParaRPr>
          </a:p>
        </p:txBody>
      </p:sp>
      <p:sp>
        <p:nvSpPr>
          <p:cNvPr id="7" name="Footer Placeholder 6">
            <a:extLst>
              <a:ext uri="{FF2B5EF4-FFF2-40B4-BE49-F238E27FC236}">
                <a16:creationId xmlns:a16="http://schemas.microsoft.com/office/drawing/2014/main" id="{3EB9706F-A3D6-E446-86DE-DCE541D2CEFF}"/>
              </a:ext>
            </a:extLst>
          </p:cNvPr>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Illinois Perinatal Quality Collaborative</a:t>
            </a:r>
            <a:endParaRPr kumimoji="0" 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9" name="TextBox 8"/>
          <p:cNvSpPr txBox="1"/>
          <p:nvPr/>
        </p:nvSpPr>
        <p:spPr>
          <a:xfrm>
            <a:off x="4564226" y="4033838"/>
            <a:ext cx="782053" cy="41549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Arial" pitchFamily="34" charset="0"/>
                <a:ea typeface="MS PGothic" pitchFamily="34" charset="-128"/>
                <a:cs typeface="+mn-cs"/>
              </a:rPr>
              <a:t>41%</a:t>
            </a:r>
          </a:p>
        </p:txBody>
      </p:sp>
      <p:sp>
        <p:nvSpPr>
          <p:cNvPr id="10" name="TextBox 9"/>
          <p:cNvSpPr txBox="1"/>
          <p:nvPr/>
        </p:nvSpPr>
        <p:spPr>
          <a:xfrm>
            <a:off x="11080671" y="1971575"/>
            <a:ext cx="782053" cy="41549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Arial" pitchFamily="34" charset="0"/>
                <a:ea typeface="MS PGothic" pitchFamily="34" charset="-128"/>
                <a:cs typeface="+mn-cs"/>
              </a:rPr>
              <a:t>88%</a:t>
            </a:r>
          </a:p>
        </p:txBody>
      </p:sp>
    </p:spTree>
    <p:extLst>
      <p:ext uri="{BB962C8B-B14F-4D97-AF65-F5344CB8AC3E}">
        <p14:creationId xmlns:p14="http://schemas.microsoft.com/office/powerpoint/2010/main" val="18578062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4032026" y="1279494"/>
            <a:ext cx="7790204" cy="4678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142E12D1-955F-DF4F-AB3C-A0F8A41B499B}"/>
              </a:ext>
            </a:extLst>
          </p:cNvPr>
          <p:cNvSpPr>
            <a:spLocks noGrp="1"/>
          </p:cNvSpPr>
          <p:nvPr>
            <p:ph type="title"/>
          </p:nvPr>
        </p:nvSpPr>
        <p:spPr>
          <a:xfrm>
            <a:off x="495300" y="136494"/>
            <a:ext cx="6324600" cy="1143000"/>
          </a:xfrm>
        </p:spPr>
        <p:txBody>
          <a:bodyPr/>
          <a:lstStyle/>
          <a:p>
            <a:pPr algn="l" eaLnBrk="1" hangingPunct="1">
              <a:spcAft>
                <a:spcPts val="0"/>
              </a:spcAft>
              <a:buClr>
                <a:schemeClr val="accent1"/>
              </a:buClr>
              <a:buSzPts val="3600"/>
            </a:pPr>
            <a:r>
              <a:rPr lang="en-US" sz="3400" b="1" dirty="0">
                <a:solidFill>
                  <a:srgbClr val="F58466"/>
                </a:solidFill>
                <a:latin typeface="Goudy Old Style" pitchFamily="18" charset="0"/>
                <a:cs typeface="Calibri"/>
              </a:rPr>
              <a:t>Providing Narcan Counseling</a:t>
            </a:r>
          </a:p>
        </p:txBody>
      </p:sp>
      <p:sp>
        <p:nvSpPr>
          <p:cNvPr id="5" name="Content Placeholder 4">
            <a:extLst>
              <a:ext uri="{FF2B5EF4-FFF2-40B4-BE49-F238E27FC236}">
                <a16:creationId xmlns:a16="http://schemas.microsoft.com/office/drawing/2014/main" id="{98FA5BDC-4831-F144-9FEB-2AF0D2106713}"/>
              </a:ext>
            </a:extLst>
          </p:cNvPr>
          <p:cNvSpPr>
            <a:spLocks noGrp="1"/>
          </p:cNvSpPr>
          <p:nvPr>
            <p:ph idx="1"/>
          </p:nvPr>
        </p:nvSpPr>
        <p:spPr>
          <a:xfrm>
            <a:off x="1031875" y="1878143"/>
            <a:ext cx="2686050" cy="3869531"/>
          </a:xfrm>
        </p:spPr>
        <p:txBody>
          <a:bodyPr>
            <a:normAutofit fontScale="85000" lnSpcReduction="20000"/>
          </a:bodyPr>
          <a:lstStyle/>
          <a:p>
            <a:r>
              <a:rPr lang="en-US" dirty="0"/>
              <a:t>Teams  increased </a:t>
            </a:r>
            <a:r>
              <a:rPr lang="en-US" dirty="0" err="1"/>
              <a:t>Narcan</a:t>
            </a:r>
            <a:r>
              <a:rPr lang="en-US" dirty="0"/>
              <a:t> counseling rates prenatally or before delivery discharge from 2% to over 40% across the initiative</a:t>
            </a:r>
          </a:p>
          <a:p>
            <a:endParaRPr lang="en-US" dirty="0"/>
          </a:p>
        </p:txBody>
      </p:sp>
      <p:sp>
        <p:nvSpPr>
          <p:cNvPr id="6" name="Slide Number Placeholder 5">
            <a:extLst>
              <a:ext uri="{FF2B5EF4-FFF2-40B4-BE49-F238E27FC236}">
                <a16:creationId xmlns:a16="http://schemas.microsoft.com/office/drawing/2014/main" id="{EB71EC4D-80CD-8A4C-AD10-7915639710A4}"/>
              </a:ext>
            </a:extLst>
          </p:cNvPr>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97033E4B-E3EB-3D46-B2D8-3159663620FA}" type="slidenum">
              <a:rPr kumimoji="0" 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dirty="0">
              <a:ln>
                <a:noFill/>
              </a:ln>
              <a:solidFill>
                <a:srgbClr val="898989"/>
              </a:solidFill>
              <a:effectLst/>
              <a:uLnTx/>
              <a:uFillTx/>
              <a:latin typeface="Arial" panose="020B0604020202020204" pitchFamily="34" charset="0"/>
              <a:ea typeface="MS PGothic" pitchFamily="34" charset="-128"/>
              <a:cs typeface="+mn-cs"/>
            </a:endParaRPr>
          </a:p>
        </p:txBody>
      </p:sp>
      <p:sp>
        <p:nvSpPr>
          <p:cNvPr id="7" name="Footer Placeholder 6">
            <a:extLst>
              <a:ext uri="{FF2B5EF4-FFF2-40B4-BE49-F238E27FC236}">
                <a16:creationId xmlns:a16="http://schemas.microsoft.com/office/drawing/2014/main" id="{3EB9706F-A3D6-E446-86DE-DCE541D2CEFF}"/>
              </a:ext>
            </a:extLst>
          </p:cNvPr>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Illinois Perinatal Quality Collaborative</a:t>
            </a:r>
            <a:endParaRPr kumimoji="0" 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9" name="TextBox 8"/>
          <p:cNvSpPr txBox="1"/>
          <p:nvPr/>
        </p:nvSpPr>
        <p:spPr>
          <a:xfrm>
            <a:off x="4638975" y="4569084"/>
            <a:ext cx="782053" cy="41549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Arial" pitchFamily="34" charset="0"/>
                <a:ea typeface="MS PGothic" pitchFamily="34" charset="-128"/>
                <a:cs typeface="+mn-cs"/>
              </a:rPr>
              <a:t>2%</a:t>
            </a:r>
          </a:p>
        </p:txBody>
      </p:sp>
      <p:sp>
        <p:nvSpPr>
          <p:cNvPr id="10" name="TextBox 9"/>
          <p:cNvSpPr txBox="1"/>
          <p:nvPr/>
        </p:nvSpPr>
        <p:spPr>
          <a:xfrm>
            <a:off x="11132458" y="3220390"/>
            <a:ext cx="782053" cy="41549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Arial" pitchFamily="34" charset="0"/>
                <a:ea typeface="MS PGothic" pitchFamily="34" charset="-128"/>
                <a:cs typeface="+mn-cs"/>
              </a:rPr>
              <a:t>44%</a:t>
            </a:r>
          </a:p>
        </p:txBody>
      </p:sp>
    </p:spTree>
    <p:extLst>
      <p:ext uri="{BB962C8B-B14F-4D97-AF65-F5344CB8AC3E}">
        <p14:creationId xmlns:p14="http://schemas.microsoft.com/office/powerpoint/2010/main" val="7448486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524000" y="3200400"/>
            <a:ext cx="9144000" cy="3657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itle 2"/>
          <p:cNvSpPr>
            <a:spLocks noGrp="1"/>
          </p:cNvSpPr>
          <p:nvPr>
            <p:ph type="title"/>
          </p:nvPr>
        </p:nvSpPr>
        <p:spPr>
          <a:xfrm>
            <a:off x="514350" y="261947"/>
            <a:ext cx="7926113" cy="1143000"/>
          </a:xfrm>
          <a:noFill/>
        </p:spPr>
        <p:txBody>
          <a:bodyPr/>
          <a:lstStyle/>
          <a:p>
            <a:pPr algn="l" eaLnBrk="1" hangingPunct="1"/>
            <a:r>
              <a:rPr lang="en-US" sz="3400" b="1" dirty="0">
                <a:solidFill>
                  <a:srgbClr val="F58466"/>
                </a:solidFill>
                <a:latin typeface="Goudy Old Style" pitchFamily="18" charset="0"/>
                <a:cs typeface="Calibri"/>
              </a:rPr>
              <a:t>Improving equitable care and reducing disparities for patients receiving MAT</a:t>
            </a:r>
          </a:p>
        </p:txBody>
      </p:sp>
      <p:sp>
        <p:nvSpPr>
          <p:cNvPr id="4" name="Rounded Rectangular Callout 3"/>
          <p:cNvSpPr/>
          <p:nvPr/>
        </p:nvSpPr>
        <p:spPr>
          <a:xfrm>
            <a:off x="8067655" y="1524001"/>
            <a:ext cx="2540000" cy="4610099"/>
          </a:xfrm>
          <a:prstGeom prst="wedgeRoundRectCallout">
            <a:avLst>
              <a:gd name="adj1" fmla="val -51792"/>
              <a:gd name="adj2" fmla="val 57715"/>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At baseline, Black patients with OUD were less likely to be on MAT, however across the initiative improvements in MAT rates were seen for all patients with the greatest improvement for Black patients. </a:t>
            </a:r>
          </a:p>
        </p:txBody>
      </p:sp>
      <p:sp>
        <p:nvSpPr>
          <p:cNvPr id="7" name="Rectangle 6"/>
          <p:cNvSpPr/>
          <p:nvPr/>
        </p:nvSpPr>
        <p:spPr>
          <a:xfrm>
            <a:off x="1658663" y="1799657"/>
            <a:ext cx="6389533" cy="584775"/>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itchFamily="34" charset="0"/>
                <a:ea typeface="MS PGothic" pitchFamily="34" charset="-128"/>
                <a:cs typeface="+mn-cs"/>
              </a:rPr>
              <a:t>Comparison of percent of patients with OUD receiving MAT by delivery discharge by race/ethnicity across the MNO Initiative</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5138" y="2384432"/>
            <a:ext cx="6901509" cy="4078858"/>
          </a:xfrm>
          <a:prstGeom prst="rect">
            <a:avLst/>
          </a:prstGeom>
        </p:spPr>
      </p:pic>
    </p:spTree>
    <p:extLst>
      <p:ext uri="{BB962C8B-B14F-4D97-AF65-F5344CB8AC3E}">
        <p14:creationId xmlns:p14="http://schemas.microsoft.com/office/powerpoint/2010/main" val="40282963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2373A-9964-46BA-BE12-62E372BB891E}"/>
              </a:ext>
            </a:extLst>
          </p:cNvPr>
          <p:cNvSpPr>
            <a:spLocks noGrp="1"/>
          </p:cNvSpPr>
          <p:nvPr>
            <p:ph type="title"/>
          </p:nvPr>
        </p:nvSpPr>
        <p:spPr>
          <a:xfrm>
            <a:off x="609600" y="0"/>
            <a:ext cx="8501349" cy="1143000"/>
          </a:xfrm>
        </p:spPr>
        <p:txBody>
          <a:bodyPr/>
          <a:lstStyle/>
          <a:p>
            <a:pPr eaLnBrk="1" hangingPunct="1"/>
            <a:r>
              <a:rPr lang="en-US" sz="3600" b="1" dirty="0">
                <a:solidFill>
                  <a:srgbClr val="1C498B"/>
                </a:solidFill>
              </a:rPr>
              <a:t>Focus for Today: </a:t>
            </a:r>
            <a:br>
              <a:rPr lang="en-US" sz="3600" b="1" dirty="0">
                <a:solidFill>
                  <a:srgbClr val="1C498B"/>
                </a:solidFill>
              </a:rPr>
            </a:br>
            <a:r>
              <a:rPr lang="en-US" sz="3200" b="1" i="1" dirty="0">
                <a:solidFill>
                  <a:srgbClr val="1C498B"/>
                </a:solidFill>
              </a:rPr>
              <a:t>optimal OUD care EVERYWHERE</a:t>
            </a:r>
            <a:endParaRPr lang="en-US" sz="3600" b="1" i="1" dirty="0">
              <a:solidFill>
                <a:srgbClr val="1C498B"/>
              </a:solidFill>
            </a:endParaRPr>
          </a:p>
        </p:txBody>
      </p:sp>
      <p:sp>
        <p:nvSpPr>
          <p:cNvPr id="3" name="Content Placeholder 2">
            <a:extLst>
              <a:ext uri="{FF2B5EF4-FFF2-40B4-BE49-F238E27FC236}">
                <a16:creationId xmlns:a16="http://schemas.microsoft.com/office/drawing/2014/main" id="{FFBDC1EF-50B1-45E7-BA14-4C51D786CDA5}"/>
              </a:ext>
            </a:extLst>
          </p:cNvPr>
          <p:cNvSpPr>
            <a:spLocks noGrp="1"/>
          </p:cNvSpPr>
          <p:nvPr>
            <p:ph idx="1"/>
          </p:nvPr>
        </p:nvSpPr>
        <p:spPr>
          <a:xfrm>
            <a:off x="609600" y="1279494"/>
            <a:ext cx="10972800" cy="4525963"/>
          </a:xfrm>
        </p:spPr>
        <p:txBody>
          <a:bodyPr/>
          <a:lstStyle/>
          <a:p>
            <a:pPr marL="514350" indent="-514350">
              <a:lnSpc>
                <a:spcPct val="90000"/>
              </a:lnSpc>
              <a:buAutoNum type="arabicPeriod"/>
            </a:pPr>
            <a:r>
              <a:rPr lang="en-US" sz="2800" dirty="0">
                <a:ea typeface="Lato"/>
                <a:cs typeface="Lato"/>
              </a:rPr>
              <a:t>Is your clinical team aware that substance use disorder is now the leading cause of maternal death in IL and that providing optimal OUD care can reduce maternal deaths?</a:t>
            </a:r>
          </a:p>
          <a:p>
            <a:pPr marL="514350" indent="-514350">
              <a:lnSpc>
                <a:spcPct val="90000"/>
              </a:lnSpc>
              <a:buAutoNum type="arabicPeriod"/>
            </a:pPr>
            <a:r>
              <a:rPr lang="en-US" sz="2800" dirty="0">
                <a:ea typeface="Lato"/>
                <a:cs typeface="Lato"/>
              </a:rPr>
              <a:t>Are you providing Optimal OUD care for every perinatal patient, are you: screening for SUD, linkage to MAT / recovery treatment services, providing Narcan?  Can you sustain optimal OUD care?</a:t>
            </a:r>
          </a:p>
          <a:p>
            <a:pPr marL="514350" indent="-514350">
              <a:lnSpc>
                <a:spcPct val="90000"/>
              </a:lnSpc>
              <a:buAutoNum type="arabicPeriod"/>
            </a:pPr>
            <a:r>
              <a:rPr lang="en-US" sz="2800" dirty="0">
                <a:ea typeface="Lato"/>
                <a:cs typeface="Lato"/>
              </a:rPr>
              <a:t>Are you aware of new resources </a:t>
            </a:r>
            <a:r>
              <a:rPr lang="en-US" sz="2800" b="1" dirty="0">
                <a:ea typeface="Lato"/>
                <a:cs typeface="Lato"/>
              </a:rPr>
              <a:t>every</a:t>
            </a:r>
            <a:r>
              <a:rPr lang="en-US" sz="2800" dirty="0">
                <a:ea typeface="Lato"/>
                <a:cs typeface="Lato"/>
              </a:rPr>
              <a:t> </a:t>
            </a:r>
            <a:r>
              <a:rPr lang="en-US" sz="2800" b="1" dirty="0">
                <a:ea typeface="Lato"/>
                <a:cs typeface="Lato"/>
              </a:rPr>
              <a:t>clinic, L&amp;D, ER </a:t>
            </a:r>
            <a:r>
              <a:rPr lang="en-US" sz="2800" dirty="0">
                <a:ea typeface="Lato"/>
                <a:cs typeface="Lato"/>
              </a:rPr>
              <a:t>should be using?</a:t>
            </a:r>
          </a:p>
          <a:p>
            <a:pPr lvl="1">
              <a:lnSpc>
                <a:spcPct val="90000"/>
              </a:lnSpc>
            </a:pPr>
            <a:r>
              <a:rPr lang="en-US" sz="2400" b="1" dirty="0">
                <a:ea typeface="Lato"/>
                <a:cs typeface="Lato"/>
              </a:rPr>
              <a:t>OUD Hotline 24/7  to link patients to MAR-Now</a:t>
            </a:r>
            <a:r>
              <a:rPr lang="en-US" sz="2400" dirty="0">
                <a:ea typeface="Lato"/>
                <a:cs typeface="Lato"/>
              </a:rPr>
              <a:t>:  treatment start and care coordination</a:t>
            </a:r>
          </a:p>
          <a:p>
            <a:pPr lvl="1">
              <a:lnSpc>
                <a:spcPct val="90000"/>
              </a:lnSpc>
            </a:pPr>
            <a:r>
              <a:rPr lang="en-US" sz="2400" b="1" dirty="0">
                <a:ea typeface="Lato"/>
                <a:cs typeface="Lato"/>
              </a:rPr>
              <a:t>DOPP program </a:t>
            </a:r>
            <a:r>
              <a:rPr lang="en-US" sz="2400" dirty="0">
                <a:ea typeface="Lato"/>
                <a:cs typeface="Lato"/>
              </a:rPr>
              <a:t>to provide </a:t>
            </a:r>
            <a:r>
              <a:rPr lang="en-US" sz="2400" b="1" dirty="0">
                <a:ea typeface="Lato"/>
                <a:cs typeface="Lato"/>
              </a:rPr>
              <a:t>free Narcan kits </a:t>
            </a:r>
            <a:r>
              <a:rPr lang="en-US" sz="2400" dirty="0">
                <a:ea typeface="Lato"/>
                <a:cs typeface="Lato"/>
              </a:rPr>
              <a:t>to your patients</a:t>
            </a:r>
          </a:p>
          <a:p>
            <a:pPr lvl="1">
              <a:lnSpc>
                <a:spcPct val="90000"/>
              </a:lnSpc>
            </a:pPr>
            <a:r>
              <a:rPr lang="en-US" sz="2400" b="1" dirty="0">
                <a:ea typeface="Lato"/>
                <a:cs typeface="Lato"/>
              </a:rPr>
              <a:t>Angel’s Story </a:t>
            </a:r>
            <a:r>
              <a:rPr lang="en-US" sz="2400" dirty="0">
                <a:ea typeface="Lato"/>
                <a:cs typeface="Lato"/>
              </a:rPr>
              <a:t>- video for provider / nurse / staff education on why Optimal OUD care matters and why we must do better!</a:t>
            </a:r>
          </a:p>
          <a:p>
            <a:endParaRPr lang="en-US" sz="2800" dirty="0"/>
          </a:p>
        </p:txBody>
      </p:sp>
      <p:sp>
        <p:nvSpPr>
          <p:cNvPr id="4" name="Slide Number Placeholder 3">
            <a:extLst>
              <a:ext uri="{FF2B5EF4-FFF2-40B4-BE49-F238E27FC236}">
                <a16:creationId xmlns:a16="http://schemas.microsoft.com/office/drawing/2014/main" id="{4418010B-1543-47A8-8B5C-1EC2EB4B3D1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3FB9AE-24D3-4C48-89D7-F27312A09585}" type="slidenum">
              <a:rPr kumimoji="0" lang="en-US" altLang="en-US" sz="1200" b="0" i="0" u="none" strike="noStrike" kern="1200" cap="none" spc="0" normalizeH="0" baseline="0" noProof="0" smtClean="0">
                <a:ln>
                  <a:noFill/>
                </a:ln>
                <a:solidFill>
                  <a:srgbClr val="898989"/>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altLang="en-US" sz="1200" b="0" i="0" u="none" strike="noStrike" kern="1200" cap="none" spc="0" normalizeH="0" baseline="0" noProof="0">
              <a:ln>
                <a:noFill/>
              </a:ln>
              <a:solidFill>
                <a:srgbClr val="898989"/>
              </a:solidFill>
              <a:effectLst/>
              <a:uLnTx/>
              <a:uFillTx/>
              <a:latin typeface="Arial" charset="0"/>
              <a:ea typeface="+mn-ea"/>
              <a:cs typeface="+mn-cs"/>
            </a:endParaRPr>
          </a:p>
        </p:txBody>
      </p:sp>
    </p:spTree>
    <p:extLst>
      <p:ext uri="{BB962C8B-B14F-4D97-AF65-F5344CB8AC3E}">
        <p14:creationId xmlns:p14="http://schemas.microsoft.com/office/powerpoint/2010/main" val="31900803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IL MMRC Data Overview</a:t>
            </a:r>
          </a:p>
        </p:txBody>
      </p:sp>
      <p:sp>
        <p:nvSpPr>
          <p:cNvPr id="3" name="Subtitle 2"/>
          <p:cNvSpPr>
            <a:spLocks noGrp="1"/>
          </p:cNvSpPr>
          <p:nvPr>
            <p:ph type="subTitle" idx="1"/>
          </p:nvPr>
        </p:nvSpPr>
        <p:spPr/>
        <p:txBody>
          <a:bodyPr vert="horz" lIns="91440" tIns="45720" rIns="91440" bIns="45720" rtlCol="0" anchor="t">
            <a:noAutofit/>
          </a:bodyPr>
          <a:lstStyle/>
          <a:p>
            <a:r>
              <a:rPr lang="en-US" dirty="0">
                <a:ea typeface="Lato"/>
                <a:cs typeface="Lato"/>
              </a:rPr>
              <a:t>Cara Bergo, PhD, Maternal Mortality Epidemiologist, Illinois Department of Public Health</a:t>
            </a:r>
            <a:endParaRPr lang="en-US" dirty="0"/>
          </a:p>
        </p:txBody>
      </p:sp>
    </p:spTree>
    <p:extLst>
      <p:ext uri="{BB962C8B-B14F-4D97-AF65-F5344CB8AC3E}">
        <p14:creationId xmlns:p14="http://schemas.microsoft.com/office/powerpoint/2010/main" val="38548075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ctrTitle"/>
          </p:nvPr>
        </p:nvSpPr>
        <p:spPr>
          <a:xfrm>
            <a:off x="0" y="2895600"/>
            <a:ext cx="12192000" cy="1981200"/>
          </a:xfrm>
        </p:spPr>
        <p:txBody>
          <a:bodyPr>
            <a:noAutofit/>
          </a:bodyPr>
          <a:lstStyle/>
          <a:p>
            <a:r>
              <a:rPr lang="en-US" sz="6000" dirty="0">
                <a:solidFill>
                  <a:schemeClr val="tx2">
                    <a:lumMod val="50000"/>
                  </a:schemeClr>
                </a:solidFill>
                <a:latin typeface="Segoe UI Semibold" pitchFamily="34" charset="0"/>
              </a:rPr>
              <a:t>Illinois Maternal Morbidity </a:t>
            </a:r>
            <a:br>
              <a:rPr lang="en-US" sz="6000" dirty="0">
                <a:solidFill>
                  <a:schemeClr val="tx2">
                    <a:lumMod val="50000"/>
                  </a:schemeClr>
                </a:solidFill>
                <a:latin typeface="Segoe UI Semibold" pitchFamily="34" charset="0"/>
              </a:rPr>
            </a:br>
            <a:r>
              <a:rPr lang="en-US" sz="6000" dirty="0">
                <a:solidFill>
                  <a:schemeClr val="tx2">
                    <a:lumMod val="50000"/>
                  </a:schemeClr>
                </a:solidFill>
                <a:latin typeface="Segoe UI Semibold" pitchFamily="34" charset="0"/>
              </a:rPr>
              <a:t>&amp; Mortality</a:t>
            </a:r>
          </a:p>
        </p:txBody>
      </p:sp>
      <p:sp>
        <p:nvSpPr>
          <p:cNvPr id="2" name="Subtitle 1"/>
          <p:cNvSpPr>
            <a:spLocks noGrp="1"/>
          </p:cNvSpPr>
          <p:nvPr>
            <p:ph type="subTitle" idx="1"/>
          </p:nvPr>
        </p:nvSpPr>
        <p:spPr>
          <a:xfrm>
            <a:off x="1828800" y="5181600"/>
            <a:ext cx="8534400" cy="1395606"/>
          </a:xfrm>
        </p:spPr>
        <p:txBody>
          <a:bodyPr>
            <a:normAutofit fontScale="77500" lnSpcReduction="20000"/>
          </a:bodyPr>
          <a:lstStyle/>
          <a:p>
            <a:r>
              <a:rPr lang="en-US" dirty="0"/>
              <a:t>Cara Bergo, PhD MPH</a:t>
            </a:r>
          </a:p>
          <a:p>
            <a:r>
              <a:rPr lang="en-US" dirty="0"/>
              <a:t>Maternal Mortality Epidemiologist</a:t>
            </a:r>
          </a:p>
          <a:p>
            <a:r>
              <a:rPr lang="en-US" dirty="0"/>
              <a:t>Illinois Department of Public Health</a:t>
            </a:r>
          </a:p>
          <a:p>
            <a:r>
              <a:rPr lang="en-US" dirty="0"/>
              <a:t>Office of Women’s Health and Family Services</a:t>
            </a:r>
          </a:p>
        </p:txBody>
      </p:sp>
      <p:sp>
        <p:nvSpPr>
          <p:cNvPr id="3" name="Slide Number Placeholder 2">
            <a:extLst>
              <a:ext uri="{FF2B5EF4-FFF2-40B4-BE49-F238E27FC236}">
                <a16:creationId xmlns:a16="http://schemas.microsoft.com/office/drawing/2014/main" id="{B83F1C52-71A0-44B4-98E4-BDDE8991BC99}"/>
              </a:ext>
            </a:extLst>
          </p:cNvPr>
          <p:cNvSpPr>
            <a:spLocks noGrp="1"/>
          </p:cNvSpPr>
          <p:nvPr>
            <p:ph type="sldNum" sz="quarter" idx="12"/>
          </p:nvPr>
        </p:nvSpPr>
        <p:spPr/>
        <p:txBody>
          <a:bodyPr/>
          <a:lstStyle/>
          <a:p>
            <a:fld id="{C7038434-C2CC-4028-AD72-886E4ED36FC6}" type="slidenum">
              <a:rPr lang="en-US" smtClean="0"/>
              <a:pPr/>
              <a:t>19</a:t>
            </a:fld>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480" y="-81915"/>
            <a:ext cx="10972800" cy="1325563"/>
          </a:xfrm>
        </p:spPr>
        <p:txBody>
          <a:bodyPr/>
          <a:lstStyle/>
          <a:p>
            <a:r>
              <a:rPr lang="en-US" dirty="0"/>
              <a:t>Call Overview</a:t>
            </a:r>
          </a:p>
        </p:txBody>
      </p:sp>
      <p:sp>
        <p:nvSpPr>
          <p:cNvPr id="3" name="Content Placeholder 2"/>
          <p:cNvSpPr>
            <a:spLocks noGrp="1"/>
          </p:cNvSpPr>
          <p:nvPr>
            <p:ph idx="1"/>
          </p:nvPr>
        </p:nvSpPr>
        <p:spPr>
          <a:xfrm>
            <a:off x="609600" y="1152926"/>
            <a:ext cx="5646821" cy="4351338"/>
          </a:xfrm>
        </p:spPr>
        <p:txBody>
          <a:bodyPr vert="horz" lIns="91440" tIns="45720" rIns="91440" bIns="45720" rtlCol="0" anchor="t">
            <a:noAutofit/>
          </a:bodyPr>
          <a:lstStyle/>
          <a:p>
            <a:pPr>
              <a:spcAft>
                <a:spcPts val="0"/>
              </a:spcAft>
            </a:pPr>
            <a:r>
              <a:rPr lang="en-US" dirty="0">
                <a:ea typeface="Lato"/>
                <a:cs typeface="Lato"/>
              </a:rPr>
              <a:t>Welcome and ILPQC overview of optimal OUD care from Mothers and Newborns affected by Opioids (MNO) Initiative</a:t>
            </a:r>
          </a:p>
          <a:p>
            <a:pPr lvl="1">
              <a:spcAft>
                <a:spcPts val="0"/>
              </a:spcAft>
              <a:buClr>
                <a:srgbClr val="1C498B"/>
              </a:buClr>
            </a:pPr>
            <a:r>
              <a:rPr lang="en-US" dirty="0">
                <a:ea typeface="Lato"/>
                <a:cs typeface="Lato"/>
              </a:rPr>
              <a:t>Ann Borders, MD, MSc, MPH, Executive Director and Obstetric Lead, ILPQC</a:t>
            </a:r>
          </a:p>
          <a:p>
            <a:pPr>
              <a:spcAft>
                <a:spcPts val="0"/>
              </a:spcAft>
            </a:pPr>
            <a:r>
              <a:rPr lang="en-US" dirty="0">
                <a:ea typeface="Lato"/>
                <a:cs typeface="Lato"/>
              </a:rPr>
              <a:t>IDPH: IL Maternal Overdose Data Overview</a:t>
            </a:r>
          </a:p>
          <a:p>
            <a:pPr lvl="1">
              <a:spcAft>
                <a:spcPts val="0"/>
              </a:spcAft>
            </a:pPr>
            <a:r>
              <a:rPr lang="en-US" dirty="0">
                <a:ea typeface="Lato"/>
                <a:cs typeface="Lato"/>
              </a:rPr>
              <a:t>Cara Bergo, PhD, Maternal Mortality Epidemiologist, IDPH</a:t>
            </a:r>
          </a:p>
          <a:p>
            <a:pPr>
              <a:spcAft>
                <a:spcPts val="0"/>
              </a:spcAft>
            </a:pPr>
            <a:r>
              <a:rPr lang="en-US" dirty="0">
                <a:ea typeface="Lato"/>
                <a:cs typeface="Lato"/>
              </a:rPr>
              <a:t>IL DHS MAR NOW and DOPP Overview</a:t>
            </a:r>
          </a:p>
          <a:p>
            <a:pPr lvl="1">
              <a:spcBef>
                <a:spcPts val="0"/>
              </a:spcBef>
              <a:spcAft>
                <a:spcPts val="0"/>
              </a:spcAft>
            </a:pPr>
            <a:r>
              <a:rPr lang="en-US" dirty="0">
                <a:ea typeface="Lato"/>
                <a:cs typeface="Lato"/>
              </a:rPr>
              <a:t>Nicole Gastala, MD, Medical Director Substance Use Prevention and Recovery, IDHS</a:t>
            </a:r>
          </a:p>
          <a:p>
            <a:pPr lvl="1">
              <a:spcBef>
                <a:spcPts val="0"/>
              </a:spcBef>
              <a:spcAft>
                <a:spcPts val="0"/>
              </a:spcAft>
            </a:pPr>
            <a:r>
              <a:rPr lang="en-US" dirty="0">
                <a:ea typeface="Lato"/>
                <a:cs typeface="Calibri"/>
              </a:rPr>
              <a:t>Kathleen Monahan, State Opioid Response Project Director, IDHS</a:t>
            </a:r>
            <a:endParaRPr lang="en-US" dirty="0">
              <a:ea typeface="Lato"/>
              <a:cs typeface="Lato"/>
            </a:endParaRPr>
          </a:p>
        </p:txBody>
      </p:sp>
      <p:sp>
        <p:nvSpPr>
          <p:cNvPr id="4" name="Slide Number Placeholder 3"/>
          <p:cNvSpPr>
            <a:spLocks noGrp="1"/>
          </p:cNvSpPr>
          <p:nvPr>
            <p:ph type="sldNum" sz="quarter" idx="10"/>
          </p:nvPr>
        </p:nvSpPr>
        <p:spPr/>
        <p:txBody>
          <a:bodyPr/>
          <a:lstStyle/>
          <a:p>
            <a:fld id="{97033E4B-E3EB-3D46-B2D8-3159663620FA}" type="slidenum">
              <a:rPr lang="en-US" smtClean="0"/>
              <a:pPr/>
              <a:t>2</a:t>
            </a:fld>
            <a:endParaRPr lang="en-US" dirty="0"/>
          </a:p>
        </p:txBody>
      </p:sp>
      <p:sp>
        <p:nvSpPr>
          <p:cNvPr id="5" name="Footer Placeholder 4"/>
          <p:cNvSpPr>
            <a:spLocks noGrp="1"/>
          </p:cNvSpPr>
          <p:nvPr>
            <p:ph type="ftr" sz="quarter" idx="11"/>
          </p:nvPr>
        </p:nvSpPr>
        <p:spPr/>
        <p:txBody>
          <a:bodyPr/>
          <a:lstStyle/>
          <a:p>
            <a:pPr algn="l"/>
            <a:r>
              <a:rPr lang="en-US" dirty="0"/>
              <a:t>Illinois Perinatal Quality Collaborative</a:t>
            </a:r>
          </a:p>
        </p:txBody>
      </p:sp>
      <p:sp>
        <p:nvSpPr>
          <p:cNvPr id="6" name="Content Placeholder 2"/>
          <p:cNvSpPr txBox="1">
            <a:spLocks/>
          </p:cNvSpPr>
          <p:nvPr/>
        </p:nvSpPr>
        <p:spPr>
          <a:xfrm>
            <a:off x="6440905" y="1442127"/>
            <a:ext cx="5141495" cy="4351338"/>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ea typeface="Lato"/>
                <a:cs typeface="Lato"/>
              </a:rPr>
              <a:t>ILPQC Hospital Sharing: Actionable Outpatient Strategies Based on MMRC Recommendations</a:t>
            </a:r>
          </a:p>
          <a:p>
            <a:pPr lvl="1"/>
            <a:r>
              <a:rPr lang="en-US" dirty="0">
                <a:ea typeface="Lato"/>
                <a:cs typeface="Lato"/>
              </a:rPr>
              <a:t>Katherine Austman, MD, Gibson Area Hospital</a:t>
            </a:r>
          </a:p>
          <a:p>
            <a:r>
              <a:rPr lang="en-US" dirty="0">
                <a:ea typeface="Lato"/>
                <a:cs typeface="Lato"/>
              </a:rPr>
              <a:t>Resources &amp; Next Steps</a:t>
            </a:r>
          </a:p>
          <a:p>
            <a:pPr lvl="1"/>
            <a:r>
              <a:rPr lang="en-US" dirty="0">
                <a:ea typeface="Lato"/>
                <a:cs typeface="Lato"/>
              </a:rPr>
              <a:t>Angel's Story Viewing</a:t>
            </a:r>
            <a:endParaRPr lang="en-US"/>
          </a:p>
          <a:p>
            <a:pPr lvl="1"/>
            <a:r>
              <a:rPr lang="en-US" dirty="0">
                <a:ea typeface="Lato"/>
                <a:cs typeface="Lato"/>
              </a:rPr>
              <a:t>Perinatal Syphilis Warmline – Maura Quinlan, MD, MPH, Women's Health Medical Advisor, IDPH</a:t>
            </a:r>
            <a:endParaRPr lang="en-US" dirty="0"/>
          </a:p>
          <a:p>
            <a:pPr>
              <a:buClr>
                <a:srgbClr val="F5668F"/>
              </a:buClr>
            </a:pPr>
            <a:endParaRPr lang="en-US" sz="2800" dirty="0"/>
          </a:p>
        </p:txBody>
      </p:sp>
    </p:spTree>
    <p:extLst>
      <p:ext uri="{BB962C8B-B14F-4D97-AF65-F5344CB8AC3E}">
        <p14:creationId xmlns:p14="http://schemas.microsoft.com/office/powerpoint/2010/main" val="1452768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E646-2FDD-4A32-8F78-9D118607967B}"/>
              </a:ext>
            </a:extLst>
          </p:cNvPr>
          <p:cNvSpPr>
            <a:spLocks noGrp="1"/>
          </p:cNvSpPr>
          <p:nvPr>
            <p:ph type="title"/>
          </p:nvPr>
        </p:nvSpPr>
        <p:spPr/>
        <p:txBody>
          <a:bodyPr>
            <a:normAutofit/>
          </a:bodyPr>
          <a:lstStyle/>
          <a:p>
            <a:r>
              <a:rPr lang="en-US" dirty="0"/>
              <a:t>Maternal Mortality: The Tip of the Iceberg</a:t>
            </a:r>
          </a:p>
        </p:txBody>
      </p:sp>
      <p:sp>
        <p:nvSpPr>
          <p:cNvPr id="4" name="Slide Number Placeholder 3">
            <a:extLst>
              <a:ext uri="{FF2B5EF4-FFF2-40B4-BE49-F238E27FC236}">
                <a16:creationId xmlns:a16="http://schemas.microsoft.com/office/drawing/2014/main" id="{058A1EBC-50E2-41B7-9DFA-96C11B3772EE}"/>
              </a:ext>
            </a:extLst>
          </p:cNvPr>
          <p:cNvSpPr>
            <a:spLocks noGrp="1"/>
          </p:cNvSpPr>
          <p:nvPr>
            <p:ph type="sldNum" sz="quarter" idx="12"/>
          </p:nvPr>
        </p:nvSpPr>
        <p:spPr/>
        <p:txBody>
          <a:bodyPr/>
          <a:lstStyle/>
          <a:p>
            <a:fld id="{D57F1E4F-1CFF-5643-939E-217C01CDF565}" type="slidenum">
              <a:rPr lang="en-US" smtClean="0"/>
              <a:pPr/>
              <a:t>20</a:t>
            </a:fld>
            <a:endParaRPr lang="en-US" dirty="0"/>
          </a:p>
        </p:txBody>
      </p:sp>
      <p:graphicFrame>
        <p:nvGraphicFramePr>
          <p:cNvPr id="5" name="Diagram 4">
            <a:extLst>
              <a:ext uri="{FF2B5EF4-FFF2-40B4-BE49-F238E27FC236}">
                <a16:creationId xmlns:a16="http://schemas.microsoft.com/office/drawing/2014/main" id="{D103AACB-59D9-4D7B-0AFA-04B22D96869F}"/>
              </a:ext>
            </a:extLst>
          </p:cNvPr>
          <p:cNvGraphicFramePr/>
          <p:nvPr/>
        </p:nvGraphicFramePr>
        <p:xfrm>
          <a:off x="2671233" y="1676400"/>
          <a:ext cx="6849533" cy="45817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021526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D0ED9-612F-6B72-9ADC-FD1B7AB0232F}"/>
              </a:ext>
            </a:extLst>
          </p:cNvPr>
          <p:cNvSpPr>
            <a:spLocks noGrp="1"/>
          </p:cNvSpPr>
          <p:nvPr>
            <p:ph type="title"/>
          </p:nvPr>
        </p:nvSpPr>
        <p:spPr/>
        <p:txBody>
          <a:bodyPr/>
          <a:lstStyle/>
          <a:p>
            <a:r>
              <a:rPr lang="en-US" dirty="0"/>
              <a:t>Maternal Mortality In Illinois</a:t>
            </a:r>
          </a:p>
        </p:txBody>
      </p:sp>
      <p:sp>
        <p:nvSpPr>
          <p:cNvPr id="3" name="Text Placeholder 2">
            <a:extLst>
              <a:ext uri="{FF2B5EF4-FFF2-40B4-BE49-F238E27FC236}">
                <a16:creationId xmlns:a16="http://schemas.microsoft.com/office/drawing/2014/main" id="{CF244ACF-39BB-19A9-CED3-801D4BDD1E1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88D099B-B42C-7FA1-069E-4D752E7030C0}"/>
              </a:ext>
            </a:extLst>
          </p:cNvPr>
          <p:cNvSpPr>
            <a:spLocks noGrp="1"/>
          </p:cNvSpPr>
          <p:nvPr>
            <p:ph type="sldNum" sz="quarter" idx="12"/>
          </p:nvPr>
        </p:nvSpPr>
        <p:spPr/>
        <p:txBody>
          <a:bodyPr/>
          <a:lstStyle/>
          <a:p>
            <a:fld id="{C7038434-C2CC-4028-AD72-886E4ED36FC6}" type="slidenum">
              <a:rPr lang="en-US" smtClean="0"/>
              <a:pPr/>
              <a:t>21</a:t>
            </a:fld>
            <a:endParaRPr lang="en-US" dirty="0"/>
          </a:p>
        </p:txBody>
      </p:sp>
    </p:spTree>
    <p:extLst>
      <p:ext uri="{BB962C8B-B14F-4D97-AF65-F5344CB8AC3E}">
        <p14:creationId xmlns:p14="http://schemas.microsoft.com/office/powerpoint/2010/main" val="32073068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solidFill>
                  <a:srgbClr val="002060"/>
                </a:solidFill>
              </a:rPr>
              <a:t>Important Definitions</a:t>
            </a:r>
          </a:p>
        </p:txBody>
      </p:sp>
      <p:sp>
        <p:nvSpPr>
          <p:cNvPr id="3" name="Content Placeholder 2"/>
          <p:cNvSpPr>
            <a:spLocks noGrp="1"/>
          </p:cNvSpPr>
          <p:nvPr>
            <p:ph idx="1"/>
          </p:nvPr>
        </p:nvSpPr>
        <p:spPr>
          <a:xfrm>
            <a:off x="5105400" y="1676400"/>
            <a:ext cx="6934200" cy="4800600"/>
          </a:xfrm>
        </p:spPr>
        <p:txBody>
          <a:bodyPr>
            <a:normAutofit fontScale="85000" lnSpcReduction="10000"/>
          </a:bodyPr>
          <a:lstStyle/>
          <a:p>
            <a:r>
              <a:rPr lang="en-US" b="1" dirty="0"/>
              <a:t>Maternal Mortality: </a:t>
            </a:r>
            <a:r>
              <a:rPr lang="en-US" dirty="0"/>
              <a:t>general term used by Illinois to describe the death of a woman while pregnant or close in time to pregnancy</a:t>
            </a:r>
          </a:p>
          <a:p>
            <a:endParaRPr lang="en-US" sz="2000" b="1" dirty="0"/>
          </a:p>
          <a:p>
            <a:r>
              <a:rPr lang="en-US" b="1" dirty="0"/>
              <a:t>Pregnancy-Associated Deaths</a:t>
            </a:r>
            <a:r>
              <a:rPr lang="en-US" dirty="0"/>
              <a:t>: death while pregnant or within one year of pregnancy from </a:t>
            </a:r>
            <a:r>
              <a:rPr lang="en-US" b="1" dirty="0"/>
              <a:t>any cause</a:t>
            </a:r>
          </a:p>
          <a:p>
            <a:endParaRPr lang="en-US" sz="2000" dirty="0"/>
          </a:p>
          <a:p>
            <a:r>
              <a:rPr lang="en-US" b="1" dirty="0"/>
              <a:t>Pregnancy-Related Deaths</a:t>
            </a:r>
            <a:r>
              <a:rPr lang="en-US" dirty="0"/>
              <a:t>: death while pregnant or within one year of pregnancy from </a:t>
            </a:r>
            <a:r>
              <a:rPr lang="en-US" b="1" dirty="0"/>
              <a:t>a cause related to a pregnancy</a:t>
            </a:r>
          </a:p>
        </p:txBody>
      </p:sp>
      <p:sp>
        <p:nvSpPr>
          <p:cNvPr id="4" name="Slide Number Placeholder 3">
            <a:extLst>
              <a:ext uri="{FF2B5EF4-FFF2-40B4-BE49-F238E27FC236}">
                <a16:creationId xmlns:a16="http://schemas.microsoft.com/office/drawing/2014/main" id="{28D4F978-6A83-46C7-BF69-0E20A7142E8C}"/>
              </a:ext>
            </a:extLst>
          </p:cNvPr>
          <p:cNvSpPr>
            <a:spLocks noGrp="1"/>
          </p:cNvSpPr>
          <p:nvPr>
            <p:ph type="sldNum" sz="quarter" idx="12"/>
          </p:nvPr>
        </p:nvSpPr>
        <p:spPr/>
        <p:txBody>
          <a:bodyPr/>
          <a:lstStyle/>
          <a:p>
            <a:fld id="{C7038434-C2CC-4028-AD72-886E4ED36FC6}" type="slidenum">
              <a:rPr lang="en-US" smtClean="0"/>
              <a:pPr/>
              <a:t>22</a:t>
            </a:fld>
            <a:endParaRPr lang="en-US" dirty="0"/>
          </a:p>
        </p:txBody>
      </p:sp>
      <p:pic>
        <p:nvPicPr>
          <p:cNvPr id="5" name="Content Placeholder 6">
            <a:extLst>
              <a:ext uri="{FF2B5EF4-FFF2-40B4-BE49-F238E27FC236}">
                <a16:creationId xmlns:a16="http://schemas.microsoft.com/office/drawing/2014/main" id="{F3BBA7E5-C602-46A9-BEFD-5B0E06E0923F}"/>
              </a:ext>
            </a:extLst>
          </p:cNvPr>
          <p:cNvPicPr>
            <a:picLocks noChangeAspect="1"/>
          </p:cNvPicPr>
          <p:nvPr/>
        </p:nvPicPr>
        <p:blipFill>
          <a:blip r:embed="rId3"/>
          <a:stretch>
            <a:fillRect/>
          </a:stretch>
        </p:blipFill>
        <p:spPr>
          <a:xfrm>
            <a:off x="609600" y="1828800"/>
            <a:ext cx="4156289" cy="4297364"/>
          </a:xfrm>
          <a:prstGeom prst="rect">
            <a:avLst/>
          </a:prstGeom>
        </p:spPr>
      </p:pic>
    </p:spTree>
    <p:extLst>
      <p:ext uri="{BB962C8B-B14F-4D97-AF65-F5344CB8AC3E}">
        <p14:creationId xmlns:p14="http://schemas.microsoft.com/office/powerpoint/2010/main" val="1164989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solidFill>
                  <a:srgbClr val="002060"/>
                </a:solidFill>
              </a:rPr>
              <a:t>Illinois Review Committees</a:t>
            </a:r>
          </a:p>
        </p:txBody>
      </p:sp>
      <p:sp>
        <p:nvSpPr>
          <p:cNvPr id="4" name="Slide Number Placeholder 3"/>
          <p:cNvSpPr>
            <a:spLocks noGrp="1"/>
          </p:cNvSpPr>
          <p:nvPr>
            <p:ph type="sldNum" sz="quarter" idx="12"/>
          </p:nvPr>
        </p:nvSpPr>
        <p:spPr/>
        <p:txBody>
          <a:bodyPr/>
          <a:lstStyle/>
          <a:p>
            <a:fld id="{C7038434-C2CC-4028-AD72-886E4ED36FC6}" type="slidenum">
              <a:rPr lang="en-US" smtClean="0"/>
              <a:pPr/>
              <a:t>23</a:t>
            </a:fld>
            <a:endParaRPr lang="en-US" dirty="0"/>
          </a:p>
        </p:txBody>
      </p:sp>
      <p:sp>
        <p:nvSpPr>
          <p:cNvPr id="5" name="Content Placeholder 3">
            <a:extLst>
              <a:ext uri="{FF2B5EF4-FFF2-40B4-BE49-F238E27FC236}">
                <a16:creationId xmlns:a16="http://schemas.microsoft.com/office/drawing/2014/main" id="{769EE609-BD49-4345-B1EA-48A45E64FB5F}"/>
              </a:ext>
            </a:extLst>
          </p:cNvPr>
          <p:cNvSpPr txBox="1">
            <a:spLocks/>
          </p:cNvSpPr>
          <p:nvPr/>
        </p:nvSpPr>
        <p:spPr>
          <a:xfrm>
            <a:off x="609600" y="2174875"/>
            <a:ext cx="5386917" cy="395128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buFont typeface="Arial" pitchFamily="34" charset="0"/>
              <a:buNone/>
            </a:pPr>
            <a:r>
              <a:rPr lang="en-US" sz="2600" dirty="0"/>
              <a:t>Maternal Mortality Review Committee</a:t>
            </a:r>
          </a:p>
          <a:p>
            <a:pPr>
              <a:lnSpc>
                <a:spcPct val="90000"/>
              </a:lnSpc>
              <a:spcBef>
                <a:spcPts val="0"/>
              </a:spcBef>
            </a:pPr>
            <a:r>
              <a:rPr lang="en-US" sz="2600" dirty="0"/>
              <a:t>Established in 2000</a:t>
            </a:r>
          </a:p>
          <a:p>
            <a:pPr>
              <a:lnSpc>
                <a:spcPct val="90000"/>
              </a:lnSpc>
              <a:spcBef>
                <a:spcPts val="0"/>
              </a:spcBef>
            </a:pPr>
            <a:r>
              <a:rPr lang="en-US" sz="2600" dirty="0"/>
              <a:t>Reviews deaths suspected to be medically related to pregnancy</a:t>
            </a:r>
          </a:p>
          <a:p>
            <a:endParaRPr lang="en-US" sz="2600" dirty="0"/>
          </a:p>
        </p:txBody>
      </p:sp>
      <p:sp>
        <p:nvSpPr>
          <p:cNvPr id="7" name="Content Placeholder 5">
            <a:extLst>
              <a:ext uri="{FF2B5EF4-FFF2-40B4-BE49-F238E27FC236}">
                <a16:creationId xmlns:a16="http://schemas.microsoft.com/office/drawing/2014/main" id="{3D6E353B-A81C-42E4-A72D-B439A8F143C2}"/>
              </a:ext>
            </a:extLst>
          </p:cNvPr>
          <p:cNvSpPr txBox="1">
            <a:spLocks/>
          </p:cNvSpPr>
          <p:nvPr/>
        </p:nvSpPr>
        <p:spPr>
          <a:xfrm>
            <a:off x="6193368" y="2174875"/>
            <a:ext cx="5389033" cy="395128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buFont typeface="Arial" pitchFamily="34" charset="0"/>
              <a:buNone/>
            </a:pPr>
            <a:r>
              <a:rPr lang="en-US" sz="2600" dirty="0"/>
              <a:t>Maternal Mortality Review Committee on Violent Deaths </a:t>
            </a:r>
          </a:p>
          <a:p>
            <a:pPr>
              <a:lnSpc>
                <a:spcPct val="90000"/>
              </a:lnSpc>
              <a:spcBef>
                <a:spcPts val="0"/>
              </a:spcBef>
            </a:pPr>
            <a:r>
              <a:rPr lang="en-US" sz="2600" dirty="0"/>
              <a:t>Established in 2015</a:t>
            </a:r>
          </a:p>
          <a:p>
            <a:pPr>
              <a:lnSpc>
                <a:spcPct val="90000"/>
              </a:lnSpc>
              <a:spcBef>
                <a:spcPts val="0"/>
              </a:spcBef>
            </a:pPr>
            <a:r>
              <a:rPr lang="en-US" sz="2600" dirty="0"/>
              <a:t>Reviews deaths resulting from homicide, suicide,  drug overdose, or other drug-related causes</a:t>
            </a:r>
          </a:p>
          <a:p>
            <a:endParaRPr lang="en-US" sz="2600" dirty="0"/>
          </a:p>
        </p:txBody>
      </p:sp>
      <p:sp>
        <p:nvSpPr>
          <p:cNvPr id="8" name="Content Placeholder 2">
            <a:extLst>
              <a:ext uri="{FF2B5EF4-FFF2-40B4-BE49-F238E27FC236}">
                <a16:creationId xmlns:a16="http://schemas.microsoft.com/office/drawing/2014/main" id="{751B1DFC-C0D6-45F8-81FB-4449579F1448}"/>
              </a:ext>
            </a:extLst>
          </p:cNvPr>
          <p:cNvSpPr txBox="1">
            <a:spLocks/>
          </p:cNvSpPr>
          <p:nvPr/>
        </p:nvSpPr>
        <p:spPr>
          <a:xfrm>
            <a:off x="6324600" y="4635523"/>
            <a:ext cx="4953000" cy="1147431"/>
          </a:xfrm>
          <a:prstGeom prst="rect">
            <a:avLst/>
          </a:prstGeom>
          <a:ln>
            <a:solidFill>
              <a:schemeClr val="accent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lvl="1" indent="0" algn="ctr">
              <a:lnSpc>
                <a:spcPct val="90000"/>
              </a:lnSpc>
              <a:spcBef>
                <a:spcPts val="0"/>
              </a:spcBef>
              <a:buNone/>
            </a:pPr>
            <a:r>
              <a:rPr lang="en-US" dirty="0"/>
              <a:t>Both committees serve as advisory bodies to the state Perinatal Advisory Committee and to IDPH</a:t>
            </a:r>
          </a:p>
          <a:p>
            <a:pPr lvl="1" algn="ctr">
              <a:lnSpc>
                <a:spcPct val="90000"/>
              </a:lnSpc>
            </a:pPr>
            <a:endParaRPr lang="en-US" dirty="0"/>
          </a:p>
          <a:p>
            <a:pPr lvl="1" algn="ctr">
              <a:lnSpc>
                <a:spcPct val="90000"/>
              </a:lnSpc>
            </a:pPr>
            <a:endParaRPr lang="en-US" dirty="0"/>
          </a:p>
        </p:txBody>
      </p:sp>
      <p:pic>
        <p:nvPicPr>
          <p:cNvPr id="9" name="Picture 8">
            <a:extLst>
              <a:ext uri="{FF2B5EF4-FFF2-40B4-BE49-F238E27FC236}">
                <a16:creationId xmlns:a16="http://schemas.microsoft.com/office/drawing/2014/main" id="{55E557CC-CF4C-437F-BA45-571E12D160E9}"/>
              </a:ext>
            </a:extLst>
          </p:cNvPr>
          <p:cNvPicPr>
            <a:picLocks noChangeAspect="1"/>
          </p:cNvPicPr>
          <p:nvPr/>
        </p:nvPicPr>
        <p:blipFill>
          <a:blip r:embed="rId3"/>
          <a:stretch>
            <a:fillRect/>
          </a:stretch>
        </p:blipFill>
        <p:spPr>
          <a:xfrm>
            <a:off x="838200" y="3962400"/>
            <a:ext cx="4413597" cy="2021081"/>
          </a:xfrm>
          <a:prstGeom prst="rect">
            <a:avLst/>
          </a:prstGeom>
        </p:spPr>
      </p:pic>
      <p:sp>
        <p:nvSpPr>
          <p:cNvPr id="10" name="Text Placeholder 2">
            <a:extLst>
              <a:ext uri="{FF2B5EF4-FFF2-40B4-BE49-F238E27FC236}">
                <a16:creationId xmlns:a16="http://schemas.microsoft.com/office/drawing/2014/main" id="{438F98E9-2A6B-447F-B2A0-59008940E905}"/>
              </a:ext>
            </a:extLst>
          </p:cNvPr>
          <p:cNvSpPr txBox="1">
            <a:spLocks/>
          </p:cNvSpPr>
          <p:nvPr/>
        </p:nvSpPr>
        <p:spPr>
          <a:xfrm>
            <a:off x="609600" y="1535113"/>
            <a:ext cx="5386917" cy="63976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dirty="0"/>
              <a:t>MMRC</a:t>
            </a:r>
          </a:p>
        </p:txBody>
      </p:sp>
      <p:sp>
        <p:nvSpPr>
          <p:cNvPr id="11" name="Text Placeholder 4">
            <a:extLst>
              <a:ext uri="{FF2B5EF4-FFF2-40B4-BE49-F238E27FC236}">
                <a16:creationId xmlns:a16="http://schemas.microsoft.com/office/drawing/2014/main" id="{11AA5FEB-8195-4B0D-81FA-115ECDE0BA6B}"/>
              </a:ext>
            </a:extLst>
          </p:cNvPr>
          <p:cNvSpPr txBox="1">
            <a:spLocks/>
          </p:cNvSpPr>
          <p:nvPr/>
        </p:nvSpPr>
        <p:spPr>
          <a:xfrm>
            <a:off x="6193368" y="1535113"/>
            <a:ext cx="5389033" cy="63976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dirty="0"/>
              <a:t>MMRC-V</a:t>
            </a:r>
          </a:p>
        </p:txBody>
      </p:sp>
    </p:spTree>
    <p:extLst>
      <p:ext uri="{BB962C8B-B14F-4D97-AF65-F5344CB8AC3E}">
        <p14:creationId xmlns:p14="http://schemas.microsoft.com/office/powerpoint/2010/main" val="5011879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05919-F5FA-490D-90A2-809FA44466E2}"/>
              </a:ext>
            </a:extLst>
          </p:cNvPr>
          <p:cNvSpPr>
            <a:spLocks noGrp="1"/>
          </p:cNvSpPr>
          <p:nvPr>
            <p:ph type="title"/>
          </p:nvPr>
        </p:nvSpPr>
        <p:spPr/>
        <p:txBody>
          <a:bodyPr>
            <a:normAutofit/>
          </a:bodyPr>
          <a:lstStyle/>
          <a:p>
            <a:r>
              <a:rPr lang="en-US" dirty="0"/>
              <a:t>Purpose &amp; Vision of MMRC</a:t>
            </a:r>
          </a:p>
        </p:txBody>
      </p:sp>
      <p:sp>
        <p:nvSpPr>
          <p:cNvPr id="4" name="Slide Number Placeholder 3">
            <a:extLst>
              <a:ext uri="{FF2B5EF4-FFF2-40B4-BE49-F238E27FC236}">
                <a16:creationId xmlns:a16="http://schemas.microsoft.com/office/drawing/2014/main" id="{3E4BE572-D053-4DF6-909F-07D5124ADB06}"/>
              </a:ext>
            </a:extLst>
          </p:cNvPr>
          <p:cNvSpPr>
            <a:spLocks noGrp="1"/>
          </p:cNvSpPr>
          <p:nvPr>
            <p:ph type="sldNum" sz="quarter" idx="12"/>
          </p:nvPr>
        </p:nvSpPr>
        <p:spPr/>
        <p:txBody>
          <a:bodyPr/>
          <a:lstStyle/>
          <a:p>
            <a:fld id="{D57F1E4F-1CFF-5643-939E-217C01CDF565}" type="slidenum">
              <a:rPr lang="en-US" smtClean="0"/>
              <a:pPr/>
              <a:t>24</a:t>
            </a:fld>
            <a:endParaRPr lang="en-US" dirty="0"/>
          </a:p>
        </p:txBody>
      </p:sp>
      <p:graphicFrame>
        <p:nvGraphicFramePr>
          <p:cNvPr id="9" name="Diagram 8">
            <a:extLst>
              <a:ext uri="{FF2B5EF4-FFF2-40B4-BE49-F238E27FC236}">
                <a16:creationId xmlns:a16="http://schemas.microsoft.com/office/drawing/2014/main" id="{F3261B45-1A5A-9DE3-4967-9D3B1D61081A}"/>
              </a:ext>
            </a:extLst>
          </p:cNvPr>
          <p:cNvGraphicFramePr/>
          <p:nvPr/>
        </p:nvGraphicFramePr>
        <p:xfrm>
          <a:off x="1168400" y="914400"/>
          <a:ext cx="9855200" cy="61383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934908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CD3A1446-5DF1-532D-83DD-3288106BBC95}"/>
              </a:ext>
            </a:extLst>
          </p:cNvPr>
          <p:cNvGraphicFramePr>
            <a:graphicFrameLocks noGrp="1"/>
          </p:cNvGraphicFramePr>
          <p:nvPr>
            <p:ph idx="1"/>
          </p:nvPr>
        </p:nvGraphicFramePr>
        <p:xfrm>
          <a:off x="762000" y="1417638"/>
          <a:ext cx="10972800" cy="5373881"/>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410CA2D4-5C52-71D2-47F0-D0027EBB47BE}"/>
              </a:ext>
            </a:extLst>
          </p:cNvPr>
          <p:cNvSpPr>
            <a:spLocks noGrp="1"/>
          </p:cNvSpPr>
          <p:nvPr>
            <p:ph type="title"/>
          </p:nvPr>
        </p:nvSpPr>
        <p:spPr/>
        <p:txBody>
          <a:bodyPr>
            <a:normAutofit fontScale="90000"/>
          </a:bodyPr>
          <a:lstStyle/>
          <a:p>
            <a:r>
              <a:rPr lang="en-US" sz="4400" b="1" i="0" baseline="0" dirty="0">
                <a:solidFill>
                  <a:schemeClr val="accent1">
                    <a:lumMod val="50000"/>
                  </a:schemeClr>
                </a:solidFill>
                <a:effectLst/>
              </a:rPr>
              <a:t>An average of 88 pregnancy-associated deaths occurred each year during 2018-2020</a:t>
            </a:r>
            <a:endParaRPr lang="en-US" dirty="0">
              <a:solidFill>
                <a:schemeClr val="accent1">
                  <a:lumMod val="50000"/>
                </a:schemeClr>
              </a:solidFill>
            </a:endParaRPr>
          </a:p>
        </p:txBody>
      </p:sp>
      <p:sp>
        <p:nvSpPr>
          <p:cNvPr id="4" name="Slide Number Placeholder 3">
            <a:extLst>
              <a:ext uri="{FF2B5EF4-FFF2-40B4-BE49-F238E27FC236}">
                <a16:creationId xmlns:a16="http://schemas.microsoft.com/office/drawing/2014/main" id="{28ADE7AB-7517-5994-1991-264EDFAD879C}"/>
              </a:ext>
            </a:extLst>
          </p:cNvPr>
          <p:cNvSpPr>
            <a:spLocks noGrp="1"/>
          </p:cNvSpPr>
          <p:nvPr>
            <p:ph type="sldNum" sz="quarter" idx="12"/>
          </p:nvPr>
        </p:nvSpPr>
        <p:spPr/>
        <p:txBody>
          <a:bodyPr/>
          <a:lstStyle/>
          <a:p>
            <a:fld id="{C7038434-C2CC-4028-AD72-886E4ED36FC6}" type="slidenum">
              <a:rPr lang="en-US" smtClean="0"/>
              <a:pPr/>
              <a:t>25</a:t>
            </a:fld>
            <a:endParaRPr lang="en-US" dirty="0"/>
          </a:p>
        </p:txBody>
      </p:sp>
    </p:spTree>
    <p:extLst>
      <p:ext uri="{BB962C8B-B14F-4D97-AF65-F5344CB8AC3E}">
        <p14:creationId xmlns:p14="http://schemas.microsoft.com/office/powerpoint/2010/main" val="31381382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84137"/>
            <a:ext cx="11353800" cy="1295400"/>
          </a:xfrm>
        </p:spPr>
        <p:txBody>
          <a:bodyPr>
            <a:normAutofit fontScale="90000"/>
          </a:bodyPr>
          <a:lstStyle/>
          <a:p>
            <a:pPr>
              <a:defRPr sz="1200" b="1" i="0" u="none" strike="noStrike" kern="1200" spc="0" baseline="0">
                <a:solidFill>
                  <a:prstClr val="black"/>
                </a:solidFill>
                <a:latin typeface="+mn-lt"/>
                <a:ea typeface="+mn-ea"/>
                <a:cs typeface="+mn-cs"/>
              </a:defRPr>
            </a:pPr>
            <a:r>
              <a:rPr lang="en-US" sz="4000" b="0" dirty="0">
                <a:solidFill>
                  <a:srgbClr val="002060"/>
                </a:solidFill>
              </a:rPr>
              <a:t>Black women continue to have the highest rate of </a:t>
            </a:r>
            <a:br>
              <a:rPr lang="en-US" sz="4000" b="0" dirty="0">
                <a:solidFill>
                  <a:srgbClr val="002060"/>
                </a:solidFill>
              </a:rPr>
            </a:br>
            <a:r>
              <a:rPr lang="en-US" sz="4000" b="0" dirty="0">
                <a:solidFill>
                  <a:srgbClr val="002060"/>
                </a:solidFill>
              </a:rPr>
              <a:t>pregnancy-related death</a:t>
            </a:r>
            <a:br>
              <a:rPr lang="en-US" sz="4000" b="0" dirty="0">
                <a:solidFill>
                  <a:srgbClr val="002060"/>
                </a:solidFill>
              </a:rPr>
            </a:br>
            <a:r>
              <a:rPr lang="en-US" sz="1800" b="0" dirty="0">
                <a:solidFill>
                  <a:srgbClr val="002060"/>
                </a:solidFill>
              </a:rPr>
              <a:t>Pregnancy-Related Mortality</a:t>
            </a:r>
            <a:r>
              <a:rPr lang="en-US" sz="1800" b="0" baseline="0" dirty="0">
                <a:solidFill>
                  <a:srgbClr val="002060"/>
                </a:solidFill>
              </a:rPr>
              <a:t> Ratio (PRMR), By </a:t>
            </a:r>
            <a:r>
              <a:rPr lang="en-US" sz="1800" b="0" dirty="0">
                <a:solidFill>
                  <a:srgbClr val="002060"/>
                </a:solidFill>
              </a:rPr>
              <a:t>Race Ethnicity, Illinois </a:t>
            </a:r>
            <a:r>
              <a:rPr lang="en-US" sz="1800" b="0" baseline="0" dirty="0">
                <a:solidFill>
                  <a:srgbClr val="002060"/>
                </a:solidFill>
              </a:rPr>
              <a:t> </a:t>
            </a:r>
            <a:r>
              <a:rPr lang="en-US" sz="1800" b="0" dirty="0">
                <a:solidFill>
                  <a:srgbClr val="002060"/>
                </a:solidFill>
              </a:rPr>
              <a:t>2015-2017 vs. 2018-2020</a:t>
            </a:r>
          </a:p>
        </p:txBody>
      </p:sp>
      <p:sp>
        <p:nvSpPr>
          <p:cNvPr id="4" name="Slide Number Placeholder 3">
            <a:extLst>
              <a:ext uri="{FF2B5EF4-FFF2-40B4-BE49-F238E27FC236}">
                <a16:creationId xmlns:a16="http://schemas.microsoft.com/office/drawing/2014/main" id="{EE6C4B7C-094F-421D-BDBC-C8EB2F3FF47D}"/>
              </a:ext>
            </a:extLst>
          </p:cNvPr>
          <p:cNvSpPr>
            <a:spLocks noGrp="1"/>
          </p:cNvSpPr>
          <p:nvPr>
            <p:ph type="sldNum" sz="quarter" idx="12"/>
          </p:nvPr>
        </p:nvSpPr>
        <p:spPr/>
        <p:txBody>
          <a:bodyPr/>
          <a:lstStyle/>
          <a:p>
            <a:fld id="{C7038434-C2CC-4028-AD72-886E4ED36FC6}" type="slidenum">
              <a:rPr lang="en-US" smtClean="0"/>
              <a:pPr/>
              <a:t>26</a:t>
            </a:fld>
            <a:endParaRPr lang="en-US" dirty="0"/>
          </a:p>
        </p:txBody>
      </p:sp>
      <p:graphicFrame>
        <p:nvGraphicFramePr>
          <p:cNvPr id="6" name="Chart 5">
            <a:extLst>
              <a:ext uri="{FF2B5EF4-FFF2-40B4-BE49-F238E27FC236}">
                <a16:creationId xmlns:a16="http://schemas.microsoft.com/office/drawing/2014/main" id="{CD9CEE56-E28D-8AB1-DAA5-B598BA1BF6D3}"/>
              </a:ext>
            </a:extLst>
          </p:cNvPr>
          <p:cNvGraphicFramePr/>
          <p:nvPr/>
        </p:nvGraphicFramePr>
        <p:xfrm>
          <a:off x="1143000" y="1494790"/>
          <a:ext cx="9677400" cy="490601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30696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30FD8-CF5B-794C-E747-CBAF01EC8F6C}"/>
              </a:ext>
            </a:extLst>
          </p:cNvPr>
          <p:cNvSpPr>
            <a:spLocks noGrp="1"/>
          </p:cNvSpPr>
          <p:nvPr>
            <p:ph type="title"/>
          </p:nvPr>
        </p:nvSpPr>
        <p:spPr/>
        <p:txBody>
          <a:bodyPr>
            <a:normAutofit fontScale="90000"/>
          </a:bodyPr>
          <a:lstStyle/>
          <a:p>
            <a:r>
              <a:rPr lang="en-US" sz="4400" b="0" i="0" baseline="0" dirty="0">
                <a:solidFill>
                  <a:schemeClr val="tx2"/>
                </a:solidFill>
                <a:effectLst/>
              </a:rPr>
              <a:t>Pregnancy-related mortality increased among women on Medicaid</a:t>
            </a:r>
            <a:endParaRPr lang="en-US" b="0" dirty="0">
              <a:solidFill>
                <a:schemeClr val="tx2"/>
              </a:solidFill>
            </a:endParaRPr>
          </a:p>
        </p:txBody>
      </p:sp>
      <p:sp>
        <p:nvSpPr>
          <p:cNvPr id="4" name="Slide Number Placeholder 3">
            <a:extLst>
              <a:ext uri="{FF2B5EF4-FFF2-40B4-BE49-F238E27FC236}">
                <a16:creationId xmlns:a16="http://schemas.microsoft.com/office/drawing/2014/main" id="{13BE3B5C-1F8B-8A89-DBDF-F71056647B7B}"/>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038434-C2CC-4028-AD72-886E4ED36FC6}" type="slidenum">
              <a:rPr kumimoji="0" lang="en-US" sz="1600" b="1"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16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graphicFrame>
        <p:nvGraphicFramePr>
          <p:cNvPr id="5" name="Content Placeholder 4">
            <a:extLst>
              <a:ext uri="{FF2B5EF4-FFF2-40B4-BE49-F238E27FC236}">
                <a16:creationId xmlns:a16="http://schemas.microsoft.com/office/drawing/2014/main" id="{14BFE837-413D-1230-5228-D374C1556AD1}"/>
              </a:ext>
            </a:extLst>
          </p:cNvPr>
          <p:cNvGraphicFramePr>
            <a:graphicFrameLocks noGrp="1"/>
          </p:cNvGraphicFramePr>
          <p:nvPr>
            <p:ph idx="1"/>
            <p:extLst/>
          </p:nvPr>
        </p:nvGraphicFramePr>
        <p:xfrm>
          <a:off x="609600" y="1600200"/>
          <a:ext cx="109728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69997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053A6-94E5-FD20-0D9A-6A708DF17B0C}"/>
              </a:ext>
            </a:extLst>
          </p:cNvPr>
          <p:cNvSpPr>
            <a:spLocks noGrp="1"/>
          </p:cNvSpPr>
          <p:nvPr>
            <p:ph type="title"/>
          </p:nvPr>
        </p:nvSpPr>
        <p:spPr>
          <a:xfrm>
            <a:off x="228600" y="0"/>
            <a:ext cx="11658600" cy="1219200"/>
          </a:xfrm>
        </p:spPr>
        <p:txBody>
          <a:bodyPr>
            <a:noAutofit/>
          </a:bodyPr>
          <a:lstStyle/>
          <a:p>
            <a:pPr rtl="0">
              <a:defRPr sz="1400" b="0" i="0" u="none" strike="noStrike" kern="1200" spc="0" baseline="0">
                <a:solidFill>
                  <a:prstClr val="black">
                    <a:lumMod val="65000"/>
                    <a:lumOff val="35000"/>
                  </a:prstClr>
                </a:solidFill>
                <a:latin typeface="+mn-lt"/>
                <a:ea typeface="+mn-ea"/>
                <a:cs typeface="+mn-cs"/>
              </a:defRPr>
            </a:pPr>
            <a:r>
              <a:rPr lang="en-US" sz="3600" dirty="0">
                <a:solidFill>
                  <a:srgbClr val="002060"/>
                </a:solidFill>
              </a:rPr>
              <a:t>Pregnancy- related deaths have increased in </a:t>
            </a:r>
            <a:br>
              <a:rPr lang="en-US" sz="3600" dirty="0">
                <a:solidFill>
                  <a:srgbClr val="002060"/>
                </a:solidFill>
              </a:rPr>
            </a:br>
            <a:r>
              <a:rPr lang="en-US" sz="3600" dirty="0">
                <a:solidFill>
                  <a:srgbClr val="002060"/>
                </a:solidFill>
              </a:rPr>
              <a:t>all geographic areas</a:t>
            </a:r>
            <a:br>
              <a:rPr lang="en-US" sz="4000" dirty="0">
                <a:solidFill>
                  <a:srgbClr val="002060"/>
                </a:solidFill>
              </a:rPr>
            </a:br>
            <a:r>
              <a:rPr lang="en-US" sz="1800" dirty="0">
                <a:solidFill>
                  <a:srgbClr val="002060"/>
                </a:solidFill>
              </a:rPr>
              <a:t>Pregnancy Related Mortality Ratio (PRMR) By Geography, Illinois </a:t>
            </a:r>
            <a:r>
              <a:rPr lang="en-US" sz="1800" baseline="0" dirty="0">
                <a:solidFill>
                  <a:srgbClr val="002060"/>
                </a:solidFill>
              </a:rPr>
              <a:t> </a:t>
            </a:r>
            <a:r>
              <a:rPr lang="en-US" sz="1800" dirty="0">
                <a:solidFill>
                  <a:srgbClr val="002060"/>
                </a:solidFill>
              </a:rPr>
              <a:t>2015-2017 vs. 2018-2020</a:t>
            </a:r>
          </a:p>
        </p:txBody>
      </p:sp>
      <p:sp>
        <p:nvSpPr>
          <p:cNvPr id="4" name="Slide Number Placeholder 3">
            <a:extLst>
              <a:ext uri="{FF2B5EF4-FFF2-40B4-BE49-F238E27FC236}">
                <a16:creationId xmlns:a16="http://schemas.microsoft.com/office/drawing/2014/main" id="{75C097DA-5708-43C7-76BB-FEDF0E13F21D}"/>
              </a:ext>
            </a:extLst>
          </p:cNvPr>
          <p:cNvSpPr>
            <a:spLocks noGrp="1"/>
          </p:cNvSpPr>
          <p:nvPr>
            <p:ph type="sldNum" sz="quarter" idx="12"/>
          </p:nvPr>
        </p:nvSpPr>
        <p:spPr/>
        <p:txBody>
          <a:bodyPr/>
          <a:lstStyle/>
          <a:p>
            <a:fld id="{C7038434-C2CC-4028-AD72-886E4ED36FC6}" type="slidenum">
              <a:rPr lang="en-US" smtClean="0"/>
              <a:pPr/>
              <a:t>28</a:t>
            </a:fld>
            <a:endParaRPr lang="en-US" dirty="0"/>
          </a:p>
        </p:txBody>
      </p:sp>
      <p:graphicFrame>
        <p:nvGraphicFramePr>
          <p:cNvPr id="7" name="Chart 6">
            <a:extLst>
              <a:ext uri="{FF2B5EF4-FFF2-40B4-BE49-F238E27FC236}">
                <a16:creationId xmlns:a16="http://schemas.microsoft.com/office/drawing/2014/main" id="{096B7F75-EB96-994D-5F99-ED4D4EB30E14}"/>
              </a:ext>
            </a:extLst>
          </p:cNvPr>
          <p:cNvGraphicFramePr/>
          <p:nvPr/>
        </p:nvGraphicFramePr>
        <p:xfrm>
          <a:off x="609600" y="1676400"/>
          <a:ext cx="11277600" cy="4419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861563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solidFill>
                  <a:srgbClr val="002060"/>
                </a:solidFill>
              </a:rPr>
              <a:t>Substance use disorder continues to be the leading cause of pregnancy-related death </a:t>
            </a:r>
          </a:p>
        </p:txBody>
      </p:sp>
      <p:sp>
        <p:nvSpPr>
          <p:cNvPr id="4" name="Slide Number Placeholder 3">
            <a:extLst>
              <a:ext uri="{FF2B5EF4-FFF2-40B4-BE49-F238E27FC236}">
                <a16:creationId xmlns:a16="http://schemas.microsoft.com/office/drawing/2014/main" id="{EE6C4B7C-094F-421D-BDBC-C8EB2F3FF47D}"/>
              </a:ext>
            </a:extLst>
          </p:cNvPr>
          <p:cNvSpPr>
            <a:spLocks noGrp="1"/>
          </p:cNvSpPr>
          <p:nvPr>
            <p:ph type="sldNum" sz="quarter" idx="12"/>
          </p:nvPr>
        </p:nvSpPr>
        <p:spPr/>
        <p:txBody>
          <a:bodyPr/>
          <a:lstStyle/>
          <a:p>
            <a:fld id="{C7038434-C2CC-4028-AD72-886E4ED36FC6}" type="slidenum">
              <a:rPr lang="en-US" smtClean="0"/>
              <a:pPr/>
              <a:t>29</a:t>
            </a:fld>
            <a:endParaRPr lang="en-US" dirty="0"/>
          </a:p>
        </p:txBody>
      </p:sp>
      <p:graphicFrame>
        <p:nvGraphicFramePr>
          <p:cNvPr id="9" name="Content Placeholder 8">
            <a:extLst>
              <a:ext uri="{FF2B5EF4-FFF2-40B4-BE49-F238E27FC236}">
                <a16:creationId xmlns:a16="http://schemas.microsoft.com/office/drawing/2014/main" id="{AA84B1E9-E758-F125-76F0-11F21E5798F0}"/>
              </a:ext>
            </a:extLst>
          </p:cNvPr>
          <p:cNvGraphicFramePr>
            <a:graphicFrameLocks noGrp="1"/>
          </p:cNvGraphicFramePr>
          <p:nvPr>
            <p:ph idx="1"/>
          </p:nvPr>
        </p:nvGraphicFramePr>
        <p:xfrm>
          <a:off x="1219200" y="1739202"/>
          <a:ext cx="10210800" cy="3823396"/>
        </p:xfrm>
        <a:graphic>
          <a:graphicData uri="http://schemas.openxmlformats.org/drawingml/2006/table">
            <a:tbl>
              <a:tblPr firstRow="1" firstCol="1" bandRow="1">
                <a:tableStyleId>{5C22544A-7EE6-4342-B048-85BDC9FD1C3A}</a:tableStyleId>
              </a:tblPr>
              <a:tblGrid>
                <a:gridCol w="5475758">
                  <a:extLst>
                    <a:ext uri="{9D8B030D-6E8A-4147-A177-3AD203B41FA5}">
                      <a16:colId xmlns:a16="http://schemas.microsoft.com/office/drawing/2014/main" val="4170522435"/>
                    </a:ext>
                  </a:extLst>
                </a:gridCol>
                <a:gridCol w="2242914">
                  <a:extLst>
                    <a:ext uri="{9D8B030D-6E8A-4147-A177-3AD203B41FA5}">
                      <a16:colId xmlns:a16="http://schemas.microsoft.com/office/drawing/2014/main" val="489720932"/>
                    </a:ext>
                  </a:extLst>
                </a:gridCol>
                <a:gridCol w="2492128">
                  <a:extLst>
                    <a:ext uri="{9D8B030D-6E8A-4147-A177-3AD203B41FA5}">
                      <a16:colId xmlns:a16="http://schemas.microsoft.com/office/drawing/2014/main" val="104041210"/>
                    </a:ext>
                  </a:extLst>
                </a:gridCol>
              </a:tblGrid>
              <a:tr h="501297">
                <a:tc gridSpan="3">
                  <a:txBody>
                    <a:bodyPr/>
                    <a:lstStyle/>
                    <a:p>
                      <a:pPr marL="0" marR="0" algn="ctr">
                        <a:lnSpc>
                          <a:spcPct val="107000"/>
                        </a:lnSpc>
                        <a:spcBef>
                          <a:spcPts val="0"/>
                        </a:spcBef>
                        <a:spcAft>
                          <a:spcPts val="0"/>
                        </a:spcAft>
                      </a:pPr>
                      <a:r>
                        <a:rPr lang="en-US" sz="1800" dirty="0">
                          <a:solidFill>
                            <a:schemeClr val="bg1"/>
                          </a:solidFill>
                        </a:rPr>
                        <a:t>Underlying Cause of Death Categories for Pregnancy-Related Deaths, Illinois 2018-2020</a:t>
                      </a: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pPr marL="0" marR="0" algn="ctr">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pPr marL="0" marR="0" algn="ctr">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722529669"/>
                  </a:ext>
                </a:extLst>
              </a:tr>
              <a:tr h="957626">
                <a:tc>
                  <a:txBody>
                    <a:bodyPr/>
                    <a:lstStyle/>
                    <a:p>
                      <a:pPr marL="0" marR="0">
                        <a:lnSpc>
                          <a:spcPct val="107000"/>
                        </a:lnSpc>
                        <a:spcBef>
                          <a:spcPts val="0"/>
                        </a:spcBef>
                        <a:spcAft>
                          <a:spcPts val="0"/>
                        </a:spcAft>
                      </a:pPr>
                      <a:r>
                        <a:rPr lang="en-US" sz="1800" dirty="0">
                          <a:effectLst/>
                        </a:rPr>
                        <a:t>Cause of Death Category</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rPr>
                        <a:t>Number of </a:t>
                      </a:r>
                    </a:p>
                    <a:p>
                      <a:pPr marL="0" marR="0" algn="ctr">
                        <a:lnSpc>
                          <a:spcPct val="107000"/>
                        </a:lnSpc>
                        <a:spcBef>
                          <a:spcPts val="0"/>
                        </a:spcBef>
                        <a:spcAft>
                          <a:spcPts val="0"/>
                        </a:spcAft>
                      </a:pPr>
                      <a:r>
                        <a:rPr lang="en-US" sz="1800" dirty="0">
                          <a:effectLst/>
                        </a:rPr>
                        <a:t>Pregnancy-Related Deaths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dirty="0">
                          <a:effectLst/>
                        </a:rPr>
                        <a:t>Percent of </a:t>
                      </a:r>
                    </a:p>
                    <a:p>
                      <a:pPr marL="0" marR="0" algn="ctr">
                        <a:lnSpc>
                          <a:spcPct val="107000"/>
                        </a:lnSpc>
                        <a:spcBef>
                          <a:spcPts val="0"/>
                        </a:spcBef>
                        <a:spcAft>
                          <a:spcPts val="0"/>
                        </a:spcAft>
                      </a:pPr>
                      <a:r>
                        <a:rPr lang="en-US" sz="1800" dirty="0">
                          <a:effectLst/>
                        </a:rPr>
                        <a:t>Pregnancy-Related Deaths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868329312"/>
                  </a:ext>
                </a:extLst>
              </a:tr>
              <a:tr h="401594">
                <a:tc>
                  <a:txBody>
                    <a:bodyPr/>
                    <a:lstStyle/>
                    <a:p>
                      <a:pPr marL="0" marR="0">
                        <a:lnSpc>
                          <a:spcPct val="107000"/>
                        </a:lnSpc>
                        <a:spcBef>
                          <a:spcPts val="0"/>
                        </a:spcBef>
                        <a:spcAft>
                          <a:spcPts val="0"/>
                        </a:spcAft>
                      </a:pPr>
                      <a:r>
                        <a:rPr lang="en-US" sz="1800" dirty="0">
                          <a:effectLst/>
                        </a:rPr>
                        <a:t>Substance Use Disorder</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accent6">
                        <a:lumMod val="75000"/>
                      </a:schemeClr>
                    </a:solidFill>
                  </a:tcPr>
                </a:tc>
                <a:tc>
                  <a:txBody>
                    <a:bodyPr/>
                    <a:lstStyle/>
                    <a:p>
                      <a:pPr marL="0" marR="0" algn="ctr">
                        <a:lnSpc>
                          <a:spcPct val="107000"/>
                        </a:lnSpc>
                        <a:spcBef>
                          <a:spcPts val="0"/>
                        </a:spcBef>
                        <a:spcAft>
                          <a:spcPts val="0"/>
                        </a:spcAft>
                      </a:pPr>
                      <a:r>
                        <a:rPr lang="en-US" sz="1800" dirty="0">
                          <a:effectLst/>
                        </a:rPr>
                        <a:t>36</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accent6">
                        <a:lumMod val="75000"/>
                      </a:schemeClr>
                    </a:solidFill>
                  </a:tcPr>
                </a:tc>
                <a:tc>
                  <a:txBody>
                    <a:bodyPr/>
                    <a:lstStyle/>
                    <a:p>
                      <a:pPr marL="0" marR="0" algn="ctr">
                        <a:lnSpc>
                          <a:spcPct val="107000"/>
                        </a:lnSpc>
                        <a:spcBef>
                          <a:spcPts val="0"/>
                        </a:spcBef>
                        <a:spcAft>
                          <a:spcPts val="0"/>
                        </a:spcAft>
                      </a:pPr>
                      <a:r>
                        <a:rPr lang="en-US" sz="1800" dirty="0">
                          <a:effectLst/>
                        </a:rPr>
                        <a:t>32%</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accent6">
                        <a:lumMod val="75000"/>
                      </a:schemeClr>
                    </a:solidFill>
                  </a:tcPr>
                </a:tc>
                <a:extLst>
                  <a:ext uri="{0D108BD9-81ED-4DB2-BD59-A6C34878D82A}">
                    <a16:rowId xmlns:a16="http://schemas.microsoft.com/office/drawing/2014/main" val="2003768794"/>
                  </a:ext>
                </a:extLst>
              </a:tr>
              <a:tr h="401594">
                <a:tc>
                  <a:txBody>
                    <a:bodyPr/>
                    <a:lstStyle/>
                    <a:p>
                      <a:pPr marL="0" marR="0">
                        <a:lnSpc>
                          <a:spcPct val="107000"/>
                        </a:lnSpc>
                        <a:spcBef>
                          <a:spcPts val="0"/>
                        </a:spcBef>
                        <a:spcAft>
                          <a:spcPts val="0"/>
                        </a:spcAft>
                      </a:pPr>
                      <a:r>
                        <a:rPr lang="en-US" sz="1800" dirty="0">
                          <a:effectLst/>
                        </a:rPr>
                        <a:t>Cardiac and Coronary Conditions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dirty="0">
                          <a:effectLst/>
                        </a:rPr>
                        <a:t>16</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dirty="0">
                          <a:effectLst/>
                        </a:rPr>
                        <a:t>14%</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832892798"/>
                  </a:ext>
                </a:extLst>
              </a:tr>
              <a:tr h="401594">
                <a:tc>
                  <a:txBody>
                    <a:bodyPr/>
                    <a:lstStyle/>
                    <a:p>
                      <a:pPr marL="0" marR="0">
                        <a:lnSpc>
                          <a:spcPct val="107000"/>
                        </a:lnSpc>
                        <a:spcBef>
                          <a:spcPts val="0"/>
                        </a:spcBef>
                        <a:spcAft>
                          <a:spcPts val="0"/>
                        </a:spcAft>
                      </a:pPr>
                      <a:r>
                        <a:rPr lang="en-US" sz="1800" b="1" kern="1200" dirty="0">
                          <a:solidFill>
                            <a:schemeClr val="lt1"/>
                          </a:solidFill>
                          <a:effectLst/>
                          <a:latin typeface="+mn-lt"/>
                          <a:ea typeface="+mn-ea"/>
                          <a:cs typeface="+mn-cs"/>
                        </a:rPr>
                        <a:t>Pre-existing Chronic Medical Condition*</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dirty="0">
                          <a:effectLst/>
                        </a:rPr>
                        <a:t>13</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dirty="0">
                          <a:effectLst/>
                        </a:rPr>
                        <a:t>12%</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398423708"/>
                  </a:ext>
                </a:extLst>
              </a:tr>
              <a:tr h="401594">
                <a:tc>
                  <a:txBody>
                    <a:bodyPr/>
                    <a:lstStyle/>
                    <a:p>
                      <a:pPr marL="0" marR="0">
                        <a:lnSpc>
                          <a:spcPct val="107000"/>
                        </a:lnSpc>
                        <a:spcBef>
                          <a:spcPts val="0"/>
                        </a:spcBef>
                        <a:spcAft>
                          <a:spcPts val="0"/>
                        </a:spcAft>
                      </a:pPr>
                      <a:r>
                        <a:rPr lang="en-US" sz="1800" dirty="0">
                          <a:effectLst/>
                        </a:rPr>
                        <a:t>Sepsis (blood stream infection)</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dirty="0">
                          <a:effectLst/>
                        </a:rPr>
                        <a:t>10</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dirty="0">
                          <a:effectLst/>
                        </a:rPr>
                        <a:t>9%</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269930773"/>
                  </a:ext>
                </a:extLst>
              </a:tr>
              <a:tr h="356503">
                <a:tc>
                  <a:txBody>
                    <a:bodyPr/>
                    <a:lstStyle/>
                    <a:p>
                      <a:pPr marL="0" marR="0">
                        <a:lnSpc>
                          <a:spcPct val="107000"/>
                        </a:lnSpc>
                        <a:spcBef>
                          <a:spcPts val="0"/>
                        </a:spcBef>
                        <a:spcAft>
                          <a:spcPts val="0"/>
                        </a:spcAft>
                      </a:pPr>
                      <a:r>
                        <a:rPr lang="en-US" sz="1800" dirty="0">
                          <a:effectLst/>
                        </a:rPr>
                        <a:t>Mental Health Conditions resulting in suicide**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Arial" panose="020B0604020202020204" pitchFamily="34" charset="0"/>
                        </a:rPr>
                        <a:t>9</a:t>
                      </a:r>
                    </a:p>
                  </a:txBody>
                  <a:tcPr marL="68580" marR="68580" marT="0" marB="0"/>
                </a:tc>
                <a:tc>
                  <a:txBody>
                    <a:bodyPr/>
                    <a:lstStyle/>
                    <a:p>
                      <a:pPr marL="0" marR="0" algn="ctr">
                        <a:lnSpc>
                          <a:spcPct val="107000"/>
                        </a:lnSpc>
                        <a:spcBef>
                          <a:spcPts val="0"/>
                        </a:spcBef>
                        <a:spcAft>
                          <a:spcPts val="0"/>
                        </a:spcAft>
                      </a:pPr>
                      <a:r>
                        <a:rPr lang="en-US" sz="1800" dirty="0">
                          <a:effectLst/>
                        </a:rPr>
                        <a:t>8%</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091806881"/>
                  </a:ext>
                </a:extLst>
              </a:tr>
              <a:tr h="401594">
                <a:tc>
                  <a:txBody>
                    <a:bodyPr/>
                    <a:lstStyle/>
                    <a:p>
                      <a:pPr marL="0" marR="0">
                        <a:lnSpc>
                          <a:spcPct val="107000"/>
                        </a:lnSpc>
                        <a:spcBef>
                          <a:spcPts val="0"/>
                        </a:spcBef>
                        <a:spcAft>
                          <a:spcPts val="0"/>
                        </a:spcAft>
                      </a:pPr>
                      <a:r>
                        <a:rPr lang="en-US" sz="1800" dirty="0">
                          <a:effectLst/>
                        </a:rPr>
                        <a:t>All Other Causes Combined</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Arial" panose="020B0604020202020204" pitchFamily="34" charset="0"/>
                        </a:rPr>
                        <a:t>29</a:t>
                      </a:r>
                    </a:p>
                  </a:txBody>
                  <a:tcPr marL="68580" marR="68580" marT="0" marB="0"/>
                </a:tc>
                <a:tc>
                  <a:txBody>
                    <a:bodyPr/>
                    <a:lstStyle/>
                    <a:p>
                      <a:pPr marL="0" marR="0" algn="ctr">
                        <a:lnSpc>
                          <a:spcPct val="107000"/>
                        </a:lnSpc>
                        <a:spcBef>
                          <a:spcPts val="0"/>
                        </a:spcBef>
                        <a:spcAft>
                          <a:spcPts val="0"/>
                        </a:spcAft>
                      </a:pPr>
                      <a:r>
                        <a:rPr lang="en-US" sz="1800" dirty="0">
                          <a:effectLst/>
                        </a:rPr>
                        <a:t>25%</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773991329"/>
                  </a:ext>
                </a:extLst>
              </a:tr>
            </a:tbl>
          </a:graphicData>
        </a:graphic>
      </p:graphicFrame>
      <p:sp>
        <p:nvSpPr>
          <p:cNvPr id="10" name="TextBox 9">
            <a:extLst>
              <a:ext uri="{FF2B5EF4-FFF2-40B4-BE49-F238E27FC236}">
                <a16:creationId xmlns:a16="http://schemas.microsoft.com/office/drawing/2014/main" id="{1D3E5689-9DE5-4FDF-1D65-FED670DAF5FB}"/>
              </a:ext>
            </a:extLst>
          </p:cNvPr>
          <p:cNvSpPr txBox="1"/>
          <p:nvPr/>
        </p:nvSpPr>
        <p:spPr>
          <a:xfrm>
            <a:off x="609600" y="5890515"/>
            <a:ext cx="9220200" cy="579005"/>
          </a:xfrm>
          <a:prstGeom prst="rect">
            <a:avLst/>
          </a:prstGeom>
          <a:noFill/>
        </p:spPr>
        <p:txBody>
          <a:bodyPr wrap="square" rtlCol="0">
            <a:spAutoFit/>
          </a:bodyPr>
          <a:lstStyle/>
          <a:p>
            <a:pPr marL="457200" marR="457200">
              <a:lnSpc>
                <a:spcPct val="107000"/>
              </a:lnSpc>
              <a:spcBef>
                <a:spcPts val="0"/>
              </a:spcBef>
              <a:spcAft>
                <a:spcPts val="800"/>
              </a:spcAft>
            </a:pPr>
            <a:r>
              <a:rPr lang="en-US" sz="10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 These deaths were related to health conditions that women were known to have prior to pregnancy, including: autoimmune disease, sickle cell disease, diabetes, connective tissue disease, seizure disorder, lupus, chronic cirrhosis, and end-stage renal disease. These deaths are included as “non-cardiovascular deaths” by the CDC PMSS   ** Includes deaths due to depression, schizophrenia, and bipolar disorder</a:t>
            </a:r>
            <a:endParaRPr lang="en-US" sz="1000" dirty="0"/>
          </a:p>
        </p:txBody>
      </p:sp>
    </p:spTree>
    <p:extLst>
      <p:ext uri="{BB962C8B-B14F-4D97-AF65-F5344CB8AC3E}">
        <p14:creationId xmlns:p14="http://schemas.microsoft.com/office/powerpoint/2010/main" val="38318114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2373A-9964-46BA-BE12-62E372BB891E}"/>
              </a:ext>
            </a:extLst>
          </p:cNvPr>
          <p:cNvSpPr>
            <a:spLocks noGrp="1"/>
          </p:cNvSpPr>
          <p:nvPr>
            <p:ph type="title"/>
          </p:nvPr>
        </p:nvSpPr>
        <p:spPr>
          <a:xfrm>
            <a:off x="609600" y="0"/>
            <a:ext cx="8501349" cy="1143000"/>
          </a:xfrm>
        </p:spPr>
        <p:txBody>
          <a:bodyPr/>
          <a:lstStyle/>
          <a:p>
            <a:pPr eaLnBrk="1" hangingPunct="1"/>
            <a:r>
              <a:rPr lang="en-US" sz="3600" b="1" dirty="0">
                <a:solidFill>
                  <a:srgbClr val="1C498B"/>
                </a:solidFill>
              </a:rPr>
              <a:t>Focus for Today: </a:t>
            </a:r>
            <a:br>
              <a:rPr lang="en-US" sz="3600" b="1" dirty="0">
                <a:solidFill>
                  <a:srgbClr val="1C498B"/>
                </a:solidFill>
              </a:rPr>
            </a:br>
            <a:r>
              <a:rPr lang="en-US" sz="3200" b="1" i="1" dirty="0">
                <a:solidFill>
                  <a:srgbClr val="1C498B"/>
                </a:solidFill>
              </a:rPr>
              <a:t>optimal OUD care EVERYWHERE</a:t>
            </a:r>
            <a:endParaRPr lang="en-US" sz="3600" b="1" i="1" dirty="0">
              <a:solidFill>
                <a:srgbClr val="1C498B"/>
              </a:solidFill>
            </a:endParaRPr>
          </a:p>
        </p:txBody>
      </p:sp>
      <p:sp>
        <p:nvSpPr>
          <p:cNvPr id="3" name="Content Placeholder 2">
            <a:extLst>
              <a:ext uri="{FF2B5EF4-FFF2-40B4-BE49-F238E27FC236}">
                <a16:creationId xmlns:a16="http://schemas.microsoft.com/office/drawing/2014/main" id="{FFBDC1EF-50B1-45E7-BA14-4C51D786CDA5}"/>
              </a:ext>
            </a:extLst>
          </p:cNvPr>
          <p:cNvSpPr>
            <a:spLocks noGrp="1"/>
          </p:cNvSpPr>
          <p:nvPr>
            <p:ph idx="1"/>
          </p:nvPr>
        </p:nvSpPr>
        <p:spPr>
          <a:xfrm>
            <a:off x="609600" y="1279494"/>
            <a:ext cx="10972800" cy="4525963"/>
          </a:xfrm>
        </p:spPr>
        <p:txBody>
          <a:bodyPr/>
          <a:lstStyle/>
          <a:p>
            <a:pPr marL="514350" indent="-514350">
              <a:lnSpc>
                <a:spcPct val="90000"/>
              </a:lnSpc>
              <a:buAutoNum type="arabicPeriod"/>
            </a:pPr>
            <a:r>
              <a:rPr lang="en-US" sz="2800" dirty="0">
                <a:ea typeface="Lato"/>
                <a:cs typeface="Lato"/>
              </a:rPr>
              <a:t>Is your clinical team aware that substance use disorder is now the leading cause of maternal death in IL and that providing optimal OUD care can reduce maternal deaths?</a:t>
            </a:r>
          </a:p>
          <a:p>
            <a:pPr marL="514350" indent="-514350">
              <a:lnSpc>
                <a:spcPct val="90000"/>
              </a:lnSpc>
              <a:buAutoNum type="arabicPeriod"/>
            </a:pPr>
            <a:r>
              <a:rPr lang="en-US" sz="2800" dirty="0">
                <a:ea typeface="Lato"/>
                <a:cs typeface="Lato"/>
              </a:rPr>
              <a:t>Are you providing Optimal OUD care for every perinatal patient, are you: screening for SUD, linkage to MAT / recovery treatment services, providing Narcan?  Can you sustain optimal OUD care?</a:t>
            </a:r>
          </a:p>
          <a:p>
            <a:pPr marL="514350" indent="-514350">
              <a:lnSpc>
                <a:spcPct val="90000"/>
              </a:lnSpc>
              <a:buAutoNum type="arabicPeriod"/>
            </a:pPr>
            <a:r>
              <a:rPr lang="en-US" sz="2800" dirty="0">
                <a:ea typeface="Lato"/>
                <a:cs typeface="Lato"/>
              </a:rPr>
              <a:t>Are you aware of new resources </a:t>
            </a:r>
            <a:r>
              <a:rPr lang="en-US" sz="2800" b="1" dirty="0">
                <a:ea typeface="Lato"/>
                <a:cs typeface="Lato"/>
              </a:rPr>
              <a:t>every</a:t>
            </a:r>
            <a:r>
              <a:rPr lang="en-US" sz="2800" dirty="0">
                <a:ea typeface="Lato"/>
                <a:cs typeface="Lato"/>
              </a:rPr>
              <a:t> </a:t>
            </a:r>
            <a:r>
              <a:rPr lang="en-US" sz="2800" b="1" dirty="0">
                <a:ea typeface="Lato"/>
                <a:cs typeface="Lato"/>
              </a:rPr>
              <a:t>clinic, L&amp;D, ER </a:t>
            </a:r>
            <a:r>
              <a:rPr lang="en-US" sz="2800" dirty="0">
                <a:ea typeface="Lato"/>
                <a:cs typeface="Lato"/>
              </a:rPr>
              <a:t>should be using?</a:t>
            </a:r>
          </a:p>
          <a:p>
            <a:pPr lvl="1">
              <a:lnSpc>
                <a:spcPct val="90000"/>
              </a:lnSpc>
            </a:pPr>
            <a:r>
              <a:rPr lang="en-US" sz="2400" b="1" dirty="0">
                <a:ea typeface="Lato"/>
                <a:cs typeface="Lato"/>
              </a:rPr>
              <a:t>OUD Hotline 24/7  to link patients to MAR-Now</a:t>
            </a:r>
            <a:r>
              <a:rPr lang="en-US" sz="2400" dirty="0">
                <a:ea typeface="Lato"/>
                <a:cs typeface="Lato"/>
              </a:rPr>
              <a:t>:  treatment start and care coordination</a:t>
            </a:r>
          </a:p>
          <a:p>
            <a:pPr lvl="1">
              <a:lnSpc>
                <a:spcPct val="90000"/>
              </a:lnSpc>
            </a:pPr>
            <a:r>
              <a:rPr lang="en-US" sz="2400" b="1" dirty="0">
                <a:ea typeface="Lato"/>
                <a:cs typeface="Lato"/>
              </a:rPr>
              <a:t>DOPP program </a:t>
            </a:r>
            <a:r>
              <a:rPr lang="en-US" sz="2400" dirty="0">
                <a:ea typeface="Lato"/>
                <a:cs typeface="Lato"/>
              </a:rPr>
              <a:t>to provide </a:t>
            </a:r>
            <a:r>
              <a:rPr lang="en-US" sz="2400" b="1" dirty="0">
                <a:ea typeface="Lato"/>
                <a:cs typeface="Lato"/>
              </a:rPr>
              <a:t>free Narcan kits </a:t>
            </a:r>
            <a:r>
              <a:rPr lang="en-US" sz="2400" dirty="0">
                <a:ea typeface="Lato"/>
                <a:cs typeface="Lato"/>
              </a:rPr>
              <a:t>to your patients</a:t>
            </a:r>
          </a:p>
          <a:p>
            <a:pPr lvl="1">
              <a:lnSpc>
                <a:spcPct val="90000"/>
              </a:lnSpc>
            </a:pPr>
            <a:r>
              <a:rPr lang="en-US" sz="2400" b="1" dirty="0">
                <a:ea typeface="Lato"/>
                <a:cs typeface="Lato"/>
              </a:rPr>
              <a:t>Angel’s Story </a:t>
            </a:r>
            <a:r>
              <a:rPr lang="en-US" sz="2400" dirty="0">
                <a:ea typeface="Lato"/>
                <a:cs typeface="Lato"/>
              </a:rPr>
              <a:t>- video for provider / nurse / staff education on why Optimal OUD care matters and why we must do better!</a:t>
            </a:r>
          </a:p>
          <a:p>
            <a:endParaRPr lang="en-US" sz="2800" dirty="0"/>
          </a:p>
        </p:txBody>
      </p:sp>
      <p:sp>
        <p:nvSpPr>
          <p:cNvPr id="4" name="Slide Number Placeholder 3">
            <a:extLst>
              <a:ext uri="{FF2B5EF4-FFF2-40B4-BE49-F238E27FC236}">
                <a16:creationId xmlns:a16="http://schemas.microsoft.com/office/drawing/2014/main" id="{4418010B-1543-47A8-8B5C-1EC2EB4B3D1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3FB9AE-24D3-4C48-89D7-F27312A09585}" type="slidenum">
              <a:rPr kumimoji="0" lang="en-US" altLang="en-US" sz="1200" b="0" i="0" u="none" strike="noStrike" kern="1200" cap="none" spc="0" normalizeH="0" baseline="0" noProof="0" smtClean="0">
                <a:ln>
                  <a:noFill/>
                </a:ln>
                <a:solidFill>
                  <a:srgbClr val="898989"/>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en-US" sz="1200" b="0" i="0" u="none" strike="noStrike" kern="1200" cap="none" spc="0" normalizeH="0" baseline="0" noProof="0">
              <a:ln>
                <a:noFill/>
              </a:ln>
              <a:solidFill>
                <a:srgbClr val="898989"/>
              </a:solidFill>
              <a:effectLst/>
              <a:uLnTx/>
              <a:uFillTx/>
              <a:latin typeface="Arial" charset="0"/>
              <a:ea typeface="+mn-ea"/>
              <a:cs typeface="+mn-cs"/>
            </a:endParaRPr>
          </a:p>
        </p:txBody>
      </p:sp>
    </p:spTree>
    <p:extLst>
      <p:ext uri="{BB962C8B-B14F-4D97-AF65-F5344CB8AC3E}">
        <p14:creationId xmlns:p14="http://schemas.microsoft.com/office/powerpoint/2010/main" val="40648800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FF424-4E65-4906-9EB0-173B5DB025F9}"/>
              </a:ext>
            </a:extLst>
          </p:cNvPr>
          <p:cNvSpPr>
            <a:spLocks noGrp="1"/>
          </p:cNvSpPr>
          <p:nvPr>
            <p:ph type="title"/>
          </p:nvPr>
        </p:nvSpPr>
        <p:spPr>
          <a:xfrm>
            <a:off x="152400" y="0"/>
            <a:ext cx="11582400" cy="1417638"/>
          </a:xfrm>
        </p:spPr>
        <p:txBody>
          <a:bodyPr>
            <a:noAutofit/>
          </a:bodyPr>
          <a:lstStyle/>
          <a:p>
            <a:r>
              <a:rPr lang="en-US" sz="2800" dirty="0"/>
              <a:t>Most pregnancy-related deaths due to substance use disorder involved opioids, specifically fentanyl, and were due to 2 or more substances.</a:t>
            </a:r>
          </a:p>
        </p:txBody>
      </p:sp>
      <p:sp>
        <p:nvSpPr>
          <p:cNvPr id="4" name="Slide Number Placeholder 3">
            <a:extLst>
              <a:ext uri="{FF2B5EF4-FFF2-40B4-BE49-F238E27FC236}">
                <a16:creationId xmlns:a16="http://schemas.microsoft.com/office/drawing/2014/main" id="{8AEF2277-0D62-4077-9AF1-E7BF9A7866A3}"/>
              </a:ext>
            </a:extLst>
          </p:cNvPr>
          <p:cNvSpPr>
            <a:spLocks noGrp="1"/>
          </p:cNvSpPr>
          <p:nvPr>
            <p:ph type="sldNum" sz="quarter" idx="12"/>
          </p:nvPr>
        </p:nvSpPr>
        <p:spPr/>
        <p:txBody>
          <a:bodyPr/>
          <a:lstStyle/>
          <a:p>
            <a:fld id="{C7038434-C2CC-4028-AD72-886E4ED36FC6}" type="slidenum">
              <a:rPr lang="en-US" smtClean="0"/>
              <a:pPr/>
              <a:t>30</a:t>
            </a:fld>
            <a:endParaRPr lang="en-US" dirty="0"/>
          </a:p>
        </p:txBody>
      </p:sp>
      <p:sp>
        <p:nvSpPr>
          <p:cNvPr id="7" name="TextBox 6">
            <a:extLst>
              <a:ext uri="{FF2B5EF4-FFF2-40B4-BE49-F238E27FC236}">
                <a16:creationId xmlns:a16="http://schemas.microsoft.com/office/drawing/2014/main" id="{B7F0B0B9-1B75-4267-B3DA-E0CB284EAB23}"/>
              </a:ext>
            </a:extLst>
          </p:cNvPr>
          <p:cNvSpPr txBox="1"/>
          <p:nvPr/>
        </p:nvSpPr>
        <p:spPr>
          <a:xfrm>
            <a:off x="1066800" y="6212081"/>
            <a:ext cx="7772400" cy="338554"/>
          </a:xfrm>
          <a:prstGeom prst="rect">
            <a:avLst/>
          </a:prstGeom>
          <a:noFill/>
        </p:spPr>
        <p:txBody>
          <a:bodyPr wrap="square" rtlCol="0">
            <a:spAutoFit/>
          </a:bodyPr>
          <a:lstStyle/>
          <a:p>
            <a:r>
              <a:rPr lang="en-US" sz="1600" i="1" dirty="0"/>
              <a:t>Data Sources: IDPH MMRC-V Data, 2018-2020</a:t>
            </a:r>
          </a:p>
        </p:txBody>
      </p:sp>
      <p:graphicFrame>
        <p:nvGraphicFramePr>
          <p:cNvPr id="3" name="Chart 2">
            <a:extLst>
              <a:ext uri="{FF2B5EF4-FFF2-40B4-BE49-F238E27FC236}">
                <a16:creationId xmlns:a16="http://schemas.microsoft.com/office/drawing/2014/main" id="{67AC0A3C-49D2-5F90-0287-4241DDDFE3C6}"/>
              </a:ext>
            </a:extLst>
          </p:cNvPr>
          <p:cNvGraphicFramePr/>
          <p:nvPr/>
        </p:nvGraphicFramePr>
        <p:xfrm>
          <a:off x="457200" y="1579063"/>
          <a:ext cx="10972800" cy="452774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017151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Timing of pregnancy-related deaths differs by cause of death</a:t>
            </a:r>
          </a:p>
        </p:txBody>
      </p:sp>
      <p:sp>
        <p:nvSpPr>
          <p:cNvPr id="4" name="Slide Number Placeholder 3"/>
          <p:cNvSpPr>
            <a:spLocks noGrp="1"/>
          </p:cNvSpPr>
          <p:nvPr>
            <p:ph type="sldNum" sz="quarter" idx="12"/>
          </p:nvPr>
        </p:nvSpPr>
        <p:spPr/>
        <p:txBody>
          <a:bodyPr/>
          <a:lstStyle/>
          <a:p>
            <a:fld id="{C7038434-C2CC-4028-AD72-886E4ED36FC6}" type="slidenum">
              <a:rPr lang="en-US" smtClean="0"/>
              <a:pPr/>
              <a:t>31</a:t>
            </a:fld>
            <a:endParaRPr lang="en-US" dirty="0"/>
          </a:p>
        </p:txBody>
      </p:sp>
      <p:sp>
        <p:nvSpPr>
          <p:cNvPr id="10" name="TextBox 9"/>
          <p:cNvSpPr txBox="1"/>
          <p:nvPr/>
        </p:nvSpPr>
        <p:spPr>
          <a:xfrm>
            <a:off x="1066800" y="6212081"/>
            <a:ext cx="7772400" cy="338554"/>
          </a:xfrm>
          <a:prstGeom prst="rect">
            <a:avLst/>
          </a:prstGeom>
          <a:noFill/>
        </p:spPr>
        <p:txBody>
          <a:bodyPr wrap="square" rtlCol="0">
            <a:spAutoFit/>
          </a:bodyPr>
          <a:lstStyle/>
          <a:p>
            <a:r>
              <a:rPr lang="en-US" sz="1600" i="1" dirty="0"/>
              <a:t>Data Sources: IDPH Maternal Death Tracking Data</a:t>
            </a:r>
          </a:p>
        </p:txBody>
      </p:sp>
      <p:graphicFrame>
        <p:nvGraphicFramePr>
          <p:cNvPr id="3" name="Chart 2">
            <a:extLst>
              <a:ext uri="{FF2B5EF4-FFF2-40B4-BE49-F238E27FC236}">
                <a16:creationId xmlns:a16="http://schemas.microsoft.com/office/drawing/2014/main" id="{D49FF17B-685F-2534-8177-5CAA196B599F}"/>
              </a:ext>
            </a:extLst>
          </p:cNvPr>
          <p:cNvGraphicFramePr/>
          <p:nvPr/>
        </p:nvGraphicFramePr>
        <p:xfrm>
          <a:off x="276726" y="1548227"/>
          <a:ext cx="11506200" cy="453326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013272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FE211-7418-C985-E97E-76E067BD26B2}"/>
              </a:ext>
            </a:extLst>
          </p:cNvPr>
          <p:cNvSpPr>
            <a:spLocks noGrp="1"/>
          </p:cNvSpPr>
          <p:nvPr>
            <p:ph type="title"/>
          </p:nvPr>
        </p:nvSpPr>
        <p:spPr/>
        <p:txBody>
          <a:bodyPr/>
          <a:lstStyle/>
          <a:p>
            <a:r>
              <a:rPr lang="en-US" dirty="0"/>
              <a:t>Anne’s Story</a:t>
            </a:r>
          </a:p>
        </p:txBody>
      </p:sp>
      <p:sp>
        <p:nvSpPr>
          <p:cNvPr id="3" name="Text Placeholder 2">
            <a:extLst>
              <a:ext uri="{FF2B5EF4-FFF2-40B4-BE49-F238E27FC236}">
                <a16:creationId xmlns:a16="http://schemas.microsoft.com/office/drawing/2014/main" id="{115627CD-B203-F1C0-C093-03DF6326208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3F03835-8C0D-1482-A0E9-44FE61FC95E4}"/>
              </a:ext>
            </a:extLst>
          </p:cNvPr>
          <p:cNvSpPr>
            <a:spLocks noGrp="1"/>
          </p:cNvSpPr>
          <p:nvPr>
            <p:ph type="sldNum" sz="quarter" idx="12"/>
          </p:nvPr>
        </p:nvSpPr>
        <p:spPr/>
        <p:txBody>
          <a:bodyPr/>
          <a:lstStyle/>
          <a:p>
            <a:fld id="{C7038434-C2CC-4028-AD72-886E4ED36FC6}" type="slidenum">
              <a:rPr lang="en-US" smtClean="0"/>
              <a:pPr/>
              <a:t>32</a:t>
            </a:fld>
            <a:endParaRPr lang="en-US" dirty="0"/>
          </a:p>
        </p:txBody>
      </p:sp>
    </p:spTree>
    <p:extLst>
      <p:ext uri="{BB962C8B-B14F-4D97-AF65-F5344CB8AC3E}">
        <p14:creationId xmlns:p14="http://schemas.microsoft.com/office/powerpoint/2010/main" val="11337034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5445E-6043-9F0C-A095-10C230841EF7}"/>
              </a:ext>
            </a:extLst>
          </p:cNvPr>
          <p:cNvSpPr>
            <a:spLocks noGrp="1"/>
          </p:cNvSpPr>
          <p:nvPr>
            <p:ph type="title"/>
          </p:nvPr>
        </p:nvSpPr>
        <p:spPr/>
        <p:txBody>
          <a:bodyPr>
            <a:normAutofit fontScale="90000"/>
          </a:bodyPr>
          <a:lstStyle/>
          <a:p>
            <a:r>
              <a:rPr lang="en-US" dirty="0"/>
              <a:t>Recommendations to Prevent Future Substance Use Disorder Deaths</a:t>
            </a:r>
          </a:p>
        </p:txBody>
      </p:sp>
      <p:sp>
        <p:nvSpPr>
          <p:cNvPr id="4" name="Slide Number Placeholder 3">
            <a:extLst>
              <a:ext uri="{FF2B5EF4-FFF2-40B4-BE49-F238E27FC236}">
                <a16:creationId xmlns:a16="http://schemas.microsoft.com/office/drawing/2014/main" id="{F8B3BD41-E308-3E3D-506D-57FEB4ED0A1F}"/>
              </a:ext>
            </a:extLst>
          </p:cNvPr>
          <p:cNvSpPr>
            <a:spLocks noGrp="1"/>
          </p:cNvSpPr>
          <p:nvPr>
            <p:ph type="sldNum" sz="quarter" idx="12"/>
          </p:nvPr>
        </p:nvSpPr>
        <p:spPr/>
        <p:txBody>
          <a:bodyPr/>
          <a:lstStyle/>
          <a:p>
            <a:fld id="{C7038434-C2CC-4028-AD72-886E4ED36FC6}" type="slidenum">
              <a:rPr lang="en-US" smtClean="0"/>
              <a:pPr/>
              <a:t>33</a:t>
            </a:fld>
            <a:endParaRPr lang="en-US" dirty="0"/>
          </a:p>
        </p:txBody>
      </p:sp>
      <p:graphicFrame>
        <p:nvGraphicFramePr>
          <p:cNvPr id="5" name="Diagram 4">
            <a:extLst>
              <a:ext uri="{FF2B5EF4-FFF2-40B4-BE49-F238E27FC236}">
                <a16:creationId xmlns:a16="http://schemas.microsoft.com/office/drawing/2014/main" id="{25C93094-79E2-6E74-4065-31CF195ACD0E}"/>
              </a:ext>
            </a:extLst>
          </p:cNvPr>
          <p:cNvGraphicFramePr/>
          <p:nvPr/>
        </p:nvGraphicFramePr>
        <p:xfrm>
          <a:off x="630621" y="1780310"/>
          <a:ext cx="10439400" cy="4614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233736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3084" y="1371600"/>
            <a:ext cx="10363200" cy="4397377"/>
          </a:xfrm>
        </p:spPr>
        <p:txBody>
          <a:bodyPr>
            <a:normAutofit fontScale="90000"/>
          </a:bodyPr>
          <a:lstStyle/>
          <a:p>
            <a:pPr algn="ctr"/>
            <a:r>
              <a:rPr lang="en-US" sz="5400" cap="none" dirty="0"/>
              <a:t>Comments? Questions?</a:t>
            </a:r>
            <a:br>
              <a:rPr lang="en-US" sz="5400" dirty="0"/>
            </a:br>
            <a:br>
              <a:rPr lang="en-US" sz="5400" dirty="0"/>
            </a:br>
            <a:r>
              <a:rPr lang="en-US" cap="none" dirty="0"/>
              <a:t>Please contact: </a:t>
            </a:r>
            <a:r>
              <a:rPr lang="en-US" cap="none" dirty="0">
                <a:hlinkClick r:id="rId2"/>
              </a:rPr>
              <a:t>cara.bergo@illinois.gov</a:t>
            </a:r>
            <a:br>
              <a:rPr lang="en-US" cap="none" dirty="0"/>
            </a:br>
            <a:br>
              <a:rPr lang="en-US" cap="none" dirty="0"/>
            </a:br>
            <a:r>
              <a:rPr lang="en-US" cap="none" dirty="0"/>
              <a:t>Illinois Maternal Mortality Report: </a:t>
            </a:r>
            <a:br>
              <a:rPr lang="en-US" cap="none" dirty="0"/>
            </a:br>
            <a:r>
              <a:rPr lang="en-US" sz="1800" cap="none" dirty="0"/>
              <a:t>https://dph.illinois.gov/content/dam/soi/en/web/idph/publications/idph/topics-and-services/life-stages-populations/maternal-child-family-health-services/maternal-health/mmmr/maternal-morbidity-mortality-report2023.pdf</a:t>
            </a:r>
            <a:br>
              <a:rPr lang="en-US" sz="1800" cap="none" dirty="0"/>
            </a:br>
            <a:endParaRPr lang="en-US" sz="1800" cap="none" dirty="0"/>
          </a:p>
        </p:txBody>
      </p:sp>
      <p:sp>
        <p:nvSpPr>
          <p:cNvPr id="3" name="Slide Number Placeholder 2">
            <a:extLst>
              <a:ext uri="{FF2B5EF4-FFF2-40B4-BE49-F238E27FC236}">
                <a16:creationId xmlns:a16="http://schemas.microsoft.com/office/drawing/2014/main" id="{778D543C-705C-436B-AFAF-F626D2134C13}"/>
              </a:ext>
            </a:extLst>
          </p:cNvPr>
          <p:cNvSpPr>
            <a:spLocks noGrp="1"/>
          </p:cNvSpPr>
          <p:nvPr>
            <p:ph type="sldNum" sz="quarter" idx="12"/>
          </p:nvPr>
        </p:nvSpPr>
        <p:spPr/>
        <p:txBody>
          <a:bodyPr/>
          <a:lstStyle/>
          <a:p>
            <a:fld id="{C7038434-C2CC-4028-AD72-886E4ED36FC6}" type="slidenum">
              <a:rPr lang="en-US" smtClean="0"/>
              <a:pPr/>
              <a:t>34</a:t>
            </a:fld>
            <a:endParaRPr lang="en-US" dirty="0"/>
          </a:p>
        </p:txBody>
      </p:sp>
    </p:spTree>
    <p:extLst>
      <p:ext uri="{BB962C8B-B14F-4D97-AF65-F5344CB8AC3E}">
        <p14:creationId xmlns:p14="http://schemas.microsoft.com/office/powerpoint/2010/main" val="15748568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3310" y="478228"/>
            <a:ext cx="9365380" cy="2014679"/>
          </a:xfrm>
        </p:spPr>
        <p:txBody>
          <a:bodyPr/>
          <a:lstStyle/>
          <a:p>
            <a:r>
              <a:rPr lang="en-US" dirty="0"/>
              <a:t>IL DHS MAR NOW and DOPP Overview</a:t>
            </a:r>
          </a:p>
        </p:txBody>
      </p:sp>
      <p:sp>
        <p:nvSpPr>
          <p:cNvPr id="3" name="Subtitle 2"/>
          <p:cNvSpPr>
            <a:spLocks noGrp="1"/>
          </p:cNvSpPr>
          <p:nvPr>
            <p:ph type="subTitle" idx="1"/>
          </p:nvPr>
        </p:nvSpPr>
        <p:spPr>
          <a:xfrm>
            <a:off x="1372670" y="2786999"/>
            <a:ext cx="9365380" cy="986569"/>
          </a:xfrm>
        </p:spPr>
        <p:txBody>
          <a:bodyPr vert="horz" lIns="91440" tIns="45720" rIns="91440" bIns="45720" rtlCol="0" anchor="t">
            <a:noAutofit/>
          </a:bodyPr>
          <a:lstStyle/>
          <a:p>
            <a:r>
              <a:rPr lang="en-US" dirty="0"/>
              <a:t>Nicole Gastala, MD, Medical Director Substance Use Prevention and Recovery, IL Department of Human Services</a:t>
            </a:r>
          </a:p>
          <a:p>
            <a:r>
              <a:rPr lang="en-US" dirty="0">
                <a:ea typeface="Lato"/>
                <a:cs typeface="Lato"/>
              </a:rPr>
              <a:t>Kathleen Monahan, State Opioid Response Project Director, IL Department of Human Services</a:t>
            </a:r>
            <a:endParaRPr lang="en-US" dirty="0"/>
          </a:p>
        </p:txBody>
      </p:sp>
    </p:spTree>
    <p:extLst>
      <p:ext uri="{BB962C8B-B14F-4D97-AF65-F5344CB8AC3E}">
        <p14:creationId xmlns:p14="http://schemas.microsoft.com/office/powerpoint/2010/main" val="37940517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C5F76FC-1F0F-1E42-973B-E09D1F5CFFF4}"/>
              </a:ext>
            </a:extLst>
          </p:cNvPr>
          <p:cNvSpPr>
            <a:spLocks noGrp="1"/>
          </p:cNvSpPr>
          <p:nvPr>
            <p:ph type="title"/>
          </p:nvPr>
        </p:nvSpPr>
        <p:spPr>
          <a:xfrm>
            <a:off x="803188" y="1236572"/>
            <a:ext cx="11388812" cy="3519882"/>
          </a:xfrm>
        </p:spPr>
        <p:txBody>
          <a:bodyPr>
            <a:normAutofit/>
          </a:bodyPr>
          <a:lstStyle/>
          <a:p>
            <a:r>
              <a:rPr lang="en-US" sz="3600" b="1" dirty="0">
                <a:ea typeface="+mj-lt"/>
                <a:cs typeface="+mj-lt"/>
              </a:rPr>
              <a:t>Lowering Barriers to MOUD: </a:t>
            </a:r>
            <a:br>
              <a:rPr lang="en-US" sz="3600" dirty="0">
                <a:ea typeface="+mj-lt"/>
                <a:cs typeface="+mj-lt"/>
              </a:rPr>
            </a:br>
            <a:r>
              <a:rPr lang="en-US" sz="3600" dirty="0">
                <a:ea typeface="+mj-lt"/>
                <a:cs typeface="+mj-lt"/>
              </a:rPr>
              <a:t>Illinois Medication Assisted Recovery Now (MAR NOW)</a:t>
            </a:r>
            <a:br>
              <a:rPr lang="en-US" sz="3600" dirty="0">
                <a:ea typeface="+mj-lt"/>
                <a:cs typeface="+mj-lt"/>
              </a:rPr>
            </a:br>
            <a:r>
              <a:rPr lang="en-US" sz="3600" dirty="0">
                <a:ea typeface="+mj-lt"/>
                <a:cs typeface="+mj-lt"/>
              </a:rPr>
              <a:t>Telehealth Hotline </a:t>
            </a:r>
            <a:endParaRPr lang="en-US" sz="3600" dirty="0"/>
          </a:p>
        </p:txBody>
      </p:sp>
      <p:pic>
        <p:nvPicPr>
          <p:cNvPr id="4" name="Picture 6" descr="FGC logo1.PNG">
            <a:extLst>
              <a:ext uri="{FF2B5EF4-FFF2-40B4-BE49-F238E27FC236}">
                <a16:creationId xmlns:a16="http://schemas.microsoft.com/office/drawing/2014/main" id="{B212E309-8843-9743-A4E1-26FE8086BE37}"/>
              </a:ext>
            </a:extLst>
          </p:cNvPr>
          <p:cNvPicPr>
            <a:picLocks noChangeAspect="1"/>
          </p:cNvPicPr>
          <p:nvPr/>
        </p:nvPicPr>
        <p:blipFill>
          <a:blip r:embed="rId2"/>
          <a:stretch>
            <a:fillRect/>
          </a:stretch>
        </p:blipFill>
        <p:spPr>
          <a:xfrm>
            <a:off x="803188" y="5313809"/>
            <a:ext cx="1573954" cy="886968"/>
          </a:xfrm>
          <a:prstGeom prst="rect">
            <a:avLst/>
          </a:prstGeom>
        </p:spPr>
      </p:pic>
      <p:pic>
        <p:nvPicPr>
          <p:cNvPr id="5" name="Picture 5" descr="CDPH-Logo-2020-Horiz-Full.png">
            <a:extLst>
              <a:ext uri="{FF2B5EF4-FFF2-40B4-BE49-F238E27FC236}">
                <a16:creationId xmlns:a16="http://schemas.microsoft.com/office/drawing/2014/main" id="{E3D0654F-6ABC-574F-99FE-02D517237E76}"/>
              </a:ext>
            </a:extLst>
          </p:cNvPr>
          <p:cNvPicPr>
            <a:picLocks noChangeAspect="1"/>
          </p:cNvPicPr>
          <p:nvPr/>
        </p:nvPicPr>
        <p:blipFill>
          <a:blip r:embed="rId3"/>
          <a:stretch>
            <a:fillRect/>
          </a:stretch>
        </p:blipFill>
        <p:spPr>
          <a:xfrm>
            <a:off x="2834083" y="5313809"/>
            <a:ext cx="2248226" cy="887293"/>
          </a:xfrm>
          <a:prstGeom prst="rect">
            <a:avLst/>
          </a:prstGeom>
        </p:spPr>
      </p:pic>
    </p:spTree>
    <p:extLst>
      <p:ext uri="{BB962C8B-B14F-4D97-AF65-F5344CB8AC3E}">
        <p14:creationId xmlns:p14="http://schemas.microsoft.com/office/powerpoint/2010/main" val="41341672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B7B1E29-633A-2643-BAC0-4889E40CCA15}"/>
              </a:ext>
            </a:extLst>
          </p:cNvPr>
          <p:cNvSpPr>
            <a:spLocks noGrp="1"/>
          </p:cNvSpPr>
          <p:nvPr>
            <p:ph type="body" sz="quarter" idx="13"/>
          </p:nvPr>
        </p:nvSpPr>
        <p:spPr/>
        <p:txBody>
          <a:bodyPr>
            <a:normAutofit/>
          </a:bodyPr>
          <a:lstStyle/>
          <a:p>
            <a:pPr marL="0" indent="0">
              <a:buNone/>
            </a:pPr>
            <a:endParaRPr kumimoji="0" lang="en-US" sz="6000" b="0" i="0" u="none" strike="noStrike" kern="1200" cap="none" spc="0" normalizeH="0" baseline="0" noProof="0" dirty="0">
              <a:ln>
                <a:noFill/>
              </a:ln>
              <a:solidFill>
                <a:prstClr val="black"/>
              </a:solidFill>
              <a:effectLst/>
              <a:uLnTx/>
              <a:uFillTx/>
              <a:latin typeface="Calibri Light" panose="020F0302020204030204"/>
              <a:ea typeface="+mj-ea"/>
              <a:cs typeface="Calibri Light"/>
            </a:endParaRPr>
          </a:p>
          <a:p>
            <a:pPr marL="0" indent="0">
              <a:buNone/>
            </a:pPr>
            <a:r>
              <a:rPr kumimoji="0" lang="en-US" sz="6000" b="0" i="0" u="none" strike="noStrike" kern="1200" cap="none" spc="0" normalizeH="0" baseline="0" noProof="0" dirty="0">
                <a:ln>
                  <a:noFill/>
                </a:ln>
                <a:solidFill>
                  <a:srgbClr val="020A78"/>
                </a:solidFill>
                <a:effectLst/>
                <a:uLnTx/>
                <a:uFillTx/>
                <a:latin typeface="Calibri Light" panose="020F0302020204030204"/>
                <a:ea typeface="+mj-ea"/>
                <a:cs typeface="Calibri Light"/>
              </a:rPr>
              <a:t>Background on MAR</a:t>
            </a:r>
            <a:endParaRPr lang="en-US" sz="6000" dirty="0">
              <a:solidFill>
                <a:srgbClr val="020A78"/>
              </a:solidFill>
            </a:endParaRPr>
          </a:p>
        </p:txBody>
      </p:sp>
    </p:spTree>
    <p:extLst>
      <p:ext uri="{BB962C8B-B14F-4D97-AF65-F5344CB8AC3E}">
        <p14:creationId xmlns:p14="http://schemas.microsoft.com/office/powerpoint/2010/main" val="17025621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ED723-D684-5A42-9E0D-A58F6BA450B4}"/>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2200" kern="1200" dirty="0">
                <a:solidFill>
                  <a:srgbClr val="020A78"/>
                </a:solidFill>
                <a:latin typeface="+mj-lt"/>
                <a:ea typeface="+mj-ea"/>
                <a:cs typeface="+mj-cs"/>
              </a:rPr>
              <a:t>Evidence clearly indicates MAR is an effective treatment </a:t>
            </a:r>
            <a:r>
              <a:rPr lang="en-US" sz="2200" b="1" kern="1200" dirty="0">
                <a:solidFill>
                  <a:srgbClr val="020A78"/>
                </a:solidFill>
                <a:latin typeface="+mj-lt"/>
                <a:ea typeface="+mj-ea"/>
                <a:cs typeface="+mj-cs"/>
              </a:rPr>
              <a:t>and</a:t>
            </a:r>
            <a:r>
              <a:rPr lang="en-US" sz="2200" kern="1200" dirty="0">
                <a:solidFill>
                  <a:srgbClr val="020A78"/>
                </a:solidFill>
                <a:latin typeface="+mj-lt"/>
                <a:ea typeface="+mj-ea"/>
                <a:cs typeface="+mj-cs"/>
              </a:rPr>
              <a:t> harm reduction intervention</a:t>
            </a:r>
          </a:p>
        </p:txBody>
      </p:sp>
      <p:pic>
        <p:nvPicPr>
          <p:cNvPr id="4" name="Picture 5" descr="Table&#10;&#10;Description automatically generated">
            <a:extLst>
              <a:ext uri="{FF2B5EF4-FFF2-40B4-BE49-F238E27FC236}">
                <a16:creationId xmlns:a16="http://schemas.microsoft.com/office/drawing/2014/main" id="{32801D36-F391-2347-A41C-987308A7A16F}"/>
              </a:ext>
            </a:extLst>
          </p:cNvPr>
          <p:cNvPicPr>
            <a:picLocks noChangeAspect="1"/>
          </p:cNvPicPr>
          <p:nvPr/>
        </p:nvPicPr>
        <p:blipFill>
          <a:blip r:embed="rId2"/>
          <a:stretch>
            <a:fillRect/>
          </a:stretch>
        </p:blipFill>
        <p:spPr>
          <a:xfrm>
            <a:off x="1853956" y="1388303"/>
            <a:ext cx="8616075" cy="4394199"/>
          </a:xfrm>
          <a:prstGeom prst="rect">
            <a:avLst/>
          </a:prstGeom>
        </p:spPr>
      </p:pic>
    </p:spTree>
    <p:extLst>
      <p:ext uri="{BB962C8B-B14F-4D97-AF65-F5344CB8AC3E}">
        <p14:creationId xmlns:p14="http://schemas.microsoft.com/office/powerpoint/2010/main" val="8825212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98;p36">
            <a:extLst>
              <a:ext uri="{FF2B5EF4-FFF2-40B4-BE49-F238E27FC236}">
                <a16:creationId xmlns:a16="http://schemas.microsoft.com/office/drawing/2014/main" id="{CEAEE95B-B85D-AF49-AF4B-685E2DA04EBC}"/>
              </a:ext>
            </a:extLst>
          </p:cNvPr>
          <p:cNvSpPr txBox="1">
            <a:spLocks/>
          </p:cNvSpPr>
          <p:nvPr/>
        </p:nvSpPr>
        <p:spPr>
          <a:xfrm>
            <a:off x="415600" y="515815"/>
            <a:ext cx="11360800" cy="4595446"/>
          </a:xfrm>
          <a:prstGeom prst="rect">
            <a:avLst/>
          </a:prstGeom>
          <a:noFill/>
          <a:ln>
            <a:noFill/>
          </a:ln>
        </p:spPr>
        <p:txBody>
          <a:bodyPr spcFirstLastPara="1" vert="horz" wrap="square" lIns="121900" tIns="121900" rIns="121900" bIns="121900" rtlCol="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0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buSzPts val="990"/>
            </a:pPr>
            <a:r>
              <a:rPr lang="en-US" sz="5467" kern="0" dirty="0">
                <a:solidFill>
                  <a:srgbClr val="020A78"/>
                </a:solidFill>
              </a:rPr>
              <a:t>Discussing medications that can treat OUD with patients who have this disorder is the clinical standard of care. </a:t>
            </a:r>
            <a:r>
              <a:rPr lang="en-US" sz="1067" kern="0" dirty="0">
                <a:solidFill>
                  <a:srgbClr val="020A78"/>
                </a:solidFill>
              </a:rPr>
              <a:t>–</a:t>
            </a:r>
          </a:p>
          <a:p>
            <a:pPr algn="ctr">
              <a:buSzPts val="990"/>
            </a:pPr>
            <a:r>
              <a:rPr lang="en-US" sz="1600" kern="0" dirty="0">
                <a:solidFill>
                  <a:srgbClr val="020A78"/>
                </a:solidFill>
              </a:rPr>
              <a:t>SAMHSA Tip 63</a:t>
            </a:r>
            <a:br>
              <a:rPr lang="en-US" sz="1067" kern="0" dirty="0">
                <a:solidFill>
                  <a:srgbClr val="020A78"/>
                </a:solidFill>
              </a:rPr>
            </a:br>
            <a:endParaRPr lang="en-US" sz="5467" kern="0" dirty="0">
              <a:solidFill>
                <a:srgbClr val="020A78"/>
              </a:solidFill>
            </a:endParaRPr>
          </a:p>
        </p:txBody>
      </p:sp>
      <p:sp>
        <p:nvSpPr>
          <p:cNvPr id="4" name="Google Shape;199;p36">
            <a:extLst>
              <a:ext uri="{FF2B5EF4-FFF2-40B4-BE49-F238E27FC236}">
                <a16:creationId xmlns:a16="http://schemas.microsoft.com/office/drawing/2014/main" id="{06982C0A-0BF9-6E46-A305-F9343EB37C0A}"/>
              </a:ext>
            </a:extLst>
          </p:cNvPr>
          <p:cNvSpPr txBox="1">
            <a:spLocks/>
          </p:cNvSpPr>
          <p:nvPr/>
        </p:nvSpPr>
        <p:spPr>
          <a:xfrm>
            <a:off x="415600" y="3929993"/>
            <a:ext cx="11360800" cy="1734400"/>
          </a:xfrm>
          <a:prstGeom prst="rect">
            <a:avLst/>
          </a:prstGeom>
        </p:spPr>
        <p:txBody>
          <a:bodyPr spcFirstLastPara="1" vert="horz" wrap="square" lIns="121900" tIns="121900" rIns="121900" bIns="121900" rtlCol="0" anchor="t" anchorCtr="0">
            <a:normAutofit fontScale="92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spcBef>
                <a:spcPts val="1600"/>
              </a:spcBef>
              <a:spcAft>
                <a:spcPts val="1600"/>
              </a:spcAft>
            </a:pPr>
            <a:r>
              <a:rPr lang="en-US" sz="2400" kern="0" dirty="0"/>
              <a:t>As compared to behavioral therapy alone, MOUD: </a:t>
            </a:r>
          </a:p>
          <a:p>
            <a:pPr algn="ctr">
              <a:spcBef>
                <a:spcPts val="1600"/>
              </a:spcBef>
              <a:spcAft>
                <a:spcPts val="1600"/>
              </a:spcAft>
            </a:pPr>
            <a:r>
              <a:rPr lang="en-US" sz="2400" kern="0" dirty="0"/>
              <a:t>1) decreases illicit opioid use, 2) retains patients in treatment, and 3) reduces mortality</a:t>
            </a:r>
          </a:p>
        </p:txBody>
      </p:sp>
    </p:spTree>
    <p:extLst>
      <p:ext uri="{BB962C8B-B14F-4D97-AF65-F5344CB8AC3E}">
        <p14:creationId xmlns:p14="http://schemas.microsoft.com/office/powerpoint/2010/main" val="3617750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Illinois Perinatal Quality Collaborative </a:t>
            </a:r>
            <a:br>
              <a:rPr lang="en-US" dirty="0"/>
            </a:br>
            <a:r>
              <a:rPr lang="en-US" dirty="0"/>
              <a:t>(ILPQC)</a:t>
            </a:r>
          </a:p>
        </p:txBody>
      </p:sp>
      <p:sp>
        <p:nvSpPr>
          <p:cNvPr id="3" name="Content Placeholder 2"/>
          <p:cNvSpPr>
            <a:spLocks noGrp="1"/>
          </p:cNvSpPr>
          <p:nvPr>
            <p:ph idx="1"/>
          </p:nvPr>
        </p:nvSpPr>
        <p:spPr>
          <a:xfrm>
            <a:off x="609600" y="1825625"/>
            <a:ext cx="6448392" cy="4351338"/>
          </a:xfrm>
        </p:spPr>
        <p:txBody>
          <a:bodyPr vert="horz" lIns="91440" tIns="45720" rIns="91440" bIns="45720" rtlCol="0" anchor="t">
            <a:noAutofit/>
          </a:bodyPr>
          <a:lstStyle/>
          <a:p>
            <a:r>
              <a:rPr lang="en-US" sz="2800" dirty="0">
                <a:ea typeface="Lato"/>
                <a:cs typeface="Lato"/>
              </a:rPr>
              <a:t>Multi-disciplinary, multi-stakeholder Perinatal Quality Collaborative with 89 Illinois hospitals participating in 1 or more initiatives</a:t>
            </a:r>
            <a:endParaRPr lang="en-US" sz="2800" dirty="0"/>
          </a:p>
          <a:p>
            <a:r>
              <a:rPr lang="en-US" sz="2800" dirty="0"/>
              <a:t>Support participating hospitals’ implementation of evidenced-based practices using quality improvement science, collaborative learning and rapid response data</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rgbClr val="79818A">
                  <a:lumMod val="60000"/>
                  <a:lumOff val="40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4C55">
                    <a:tint val="75000"/>
                  </a:srgbClr>
                </a:solidFill>
                <a:effectLst/>
                <a:uLnTx/>
                <a:uFillTx/>
                <a:latin typeface="Calibri" panose="020F0502020204030204"/>
                <a:ea typeface="+mn-ea"/>
                <a:cs typeface="+mn-cs"/>
              </a:rPr>
              <a:t>Illinois Perinatal Quality Collaborative</a:t>
            </a: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72328" y="1690688"/>
            <a:ext cx="3582924" cy="4341876"/>
          </a:xfrm>
          <a:prstGeom prst="rect">
            <a:avLst/>
          </a:prstGeom>
        </p:spPr>
      </p:pic>
    </p:spTree>
    <p:extLst>
      <p:ext uri="{BB962C8B-B14F-4D97-AF65-F5344CB8AC3E}">
        <p14:creationId xmlns:p14="http://schemas.microsoft.com/office/powerpoint/2010/main" val="35142448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0C7329-3F64-CB4B-AE42-1D73F4CC2DE7}"/>
              </a:ext>
            </a:extLst>
          </p:cNvPr>
          <p:cNvSpPr>
            <a:spLocks noGrp="1"/>
          </p:cNvSpPr>
          <p:nvPr>
            <p:ph type="body" sz="quarter" idx="13"/>
          </p:nvPr>
        </p:nvSpPr>
        <p:spPr/>
        <p:txBody>
          <a:bodyPr>
            <a:normAutofit lnSpcReduction="10000"/>
          </a:bodyPr>
          <a:lstStyle/>
          <a:p>
            <a:pPr marL="0" indent="0">
              <a:buNone/>
            </a:pPr>
            <a:r>
              <a:rPr lang="en-US" sz="3200" dirty="0"/>
              <a:t>Number Needed to Treat to Prevent 1 Death in 1 Year</a:t>
            </a:r>
          </a:p>
          <a:p>
            <a:pPr marL="380990" indent="-380990"/>
            <a:r>
              <a:rPr lang="en-US" sz="3200" dirty="0"/>
              <a:t>Statins 415</a:t>
            </a:r>
          </a:p>
          <a:p>
            <a:pPr marL="380990" indent="-380990"/>
            <a:r>
              <a:rPr lang="en-US" sz="3200" dirty="0"/>
              <a:t>Mammogram 2970</a:t>
            </a:r>
          </a:p>
          <a:p>
            <a:pPr marL="380990" indent="-380990"/>
            <a:r>
              <a:rPr lang="en-US" sz="3200" dirty="0"/>
              <a:t>Buprenorphine after an overdose 33</a:t>
            </a:r>
          </a:p>
          <a:p>
            <a:pPr marL="380990" indent="-380990"/>
            <a:r>
              <a:rPr lang="en-US" sz="3200" dirty="0"/>
              <a:t>Methadone after an overdose 31</a:t>
            </a:r>
          </a:p>
          <a:p>
            <a:endParaRPr lang="en-US" dirty="0"/>
          </a:p>
        </p:txBody>
      </p:sp>
      <p:sp>
        <p:nvSpPr>
          <p:cNvPr id="4" name="Text Placeholder 3">
            <a:extLst>
              <a:ext uri="{FF2B5EF4-FFF2-40B4-BE49-F238E27FC236}">
                <a16:creationId xmlns:a16="http://schemas.microsoft.com/office/drawing/2014/main" id="{B72933A7-1F5C-E547-B33C-FD8CF7BA47AC}"/>
              </a:ext>
            </a:extLst>
          </p:cNvPr>
          <p:cNvSpPr>
            <a:spLocks noGrp="1"/>
          </p:cNvSpPr>
          <p:nvPr>
            <p:ph type="body" sz="quarter" idx="14"/>
          </p:nvPr>
        </p:nvSpPr>
        <p:spPr/>
        <p:txBody>
          <a:bodyPr>
            <a:noAutofit/>
          </a:bodyPr>
          <a:lstStyle/>
          <a:p>
            <a:r>
              <a:rPr lang="en" sz="4000" dirty="0"/>
              <a:t>MOUD and Mortality</a:t>
            </a:r>
            <a:endParaRPr lang="en-US" sz="4000" dirty="0"/>
          </a:p>
        </p:txBody>
      </p:sp>
    </p:spTree>
    <p:extLst>
      <p:ext uri="{BB962C8B-B14F-4D97-AF65-F5344CB8AC3E}">
        <p14:creationId xmlns:p14="http://schemas.microsoft.com/office/powerpoint/2010/main" val="36506598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1099732-A928-2442-BCEE-6B7777FD7425}"/>
              </a:ext>
            </a:extLst>
          </p:cNvPr>
          <p:cNvSpPr>
            <a:spLocks noGrp="1"/>
          </p:cNvSpPr>
          <p:nvPr>
            <p:ph type="body" sz="quarter" idx="13"/>
          </p:nvPr>
        </p:nvSpPr>
        <p:spPr>
          <a:xfrm>
            <a:off x="-128954" y="1838426"/>
            <a:ext cx="7877908" cy="3927158"/>
          </a:xfrm>
        </p:spPr>
        <p:txBody>
          <a:bodyPr>
            <a:normAutofit/>
          </a:bodyPr>
          <a:lstStyle/>
          <a:p>
            <a:pPr marL="114300" indent="0">
              <a:buNone/>
            </a:pPr>
            <a:endParaRPr lang="en-US" sz="4000" dirty="0">
              <a:cs typeface="Calibri Light"/>
            </a:endParaRPr>
          </a:p>
          <a:p>
            <a:pPr marL="114300" indent="0">
              <a:buNone/>
            </a:pPr>
            <a:endParaRPr lang="en-US" sz="4000" dirty="0">
              <a:cs typeface="Calibri Light"/>
            </a:endParaRPr>
          </a:p>
          <a:p>
            <a:pPr marL="114300" indent="0">
              <a:buNone/>
            </a:pPr>
            <a:r>
              <a:rPr lang="en-US" sz="4400" dirty="0">
                <a:solidFill>
                  <a:srgbClr val="020A78"/>
                </a:solidFill>
                <a:cs typeface="Calibri Light"/>
              </a:rPr>
              <a:t>MAR NOW Program Overview</a:t>
            </a:r>
            <a:endParaRPr lang="en-US" sz="4400" dirty="0">
              <a:solidFill>
                <a:srgbClr val="020A78"/>
              </a:solidFill>
            </a:endParaRPr>
          </a:p>
        </p:txBody>
      </p:sp>
    </p:spTree>
    <p:extLst>
      <p:ext uri="{BB962C8B-B14F-4D97-AF65-F5344CB8AC3E}">
        <p14:creationId xmlns:p14="http://schemas.microsoft.com/office/powerpoint/2010/main" val="11724905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9C8CD0B-90BD-6F41-B228-99211E5A3B24}"/>
              </a:ext>
            </a:extLst>
          </p:cNvPr>
          <p:cNvSpPr>
            <a:spLocks noGrp="1"/>
          </p:cNvSpPr>
          <p:nvPr>
            <p:ph type="body" sz="quarter" idx="13"/>
          </p:nvPr>
        </p:nvSpPr>
        <p:spPr>
          <a:xfrm>
            <a:off x="1175850" y="2313541"/>
            <a:ext cx="10501312" cy="3927158"/>
          </a:xfrm>
        </p:spPr>
        <p:txBody>
          <a:bodyPr>
            <a:noAutofit/>
          </a:bodyPr>
          <a:lstStyle/>
          <a:p>
            <a:pPr marL="457200" indent="-457200"/>
            <a:r>
              <a:rPr lang="en-US" sz="2200" dirty="0">
                <a:cs typeface="Calibri" panose="020F0502020204030204"/>
              </a:rPr>
              <a:t>Operates through the existing 24/7 IL Helpline for Opioids and Other Substances: </a:t>
            </a:r>
            <a:r>
              <a:rPr lang="en-US" sz="2200" b="1" dirty="0">
                <a:solidFill>
                  <a:srgbClr val="E4002B"/>
                </a:solidFill>
                <a:cs typeface="Calibri" panose="020F0502020204030204"/>
              </a:rPr>
              <a:t>833-234-6343</a:t>
            </a:r>
          </a:p>
          <a:p>
            <a:pPr marL="457200" indent="-457200"/>
            <a:r>
              <a:rPr lang="en-US" sz="2200" dirty="0">
                <a:cs typeface="Calibri" panose="020F0502020204030204"/>
              </a:rPr>
              <a:t>Provides low-barrier, rapid access to buprenorphine, methadone, and naltrexone to all callers regardless of insurance status, income, ability to pay, or documentation status.</a:t>
            </a:r>
          </a:p>
        </p:txBody>
      </p:sp>
      <p:sp>
        <p:nvSpPr>
          <p:cNvPr id="4" name="Text Placeholder 3">
            <a:extLst>
              <a:ext uri="{FF2B5EF4-FFF2-40B4-BE49-F238E27FC236}">
                <a16:creationId xmlns:a16="http://schemas.microsoft.com/office/drawing/2014/main" id="{BB3F8319-9D95-474F-8FF5-47215F716BFF}"/>
              </a:ext>
            </a:extLst>
          </p:cNvPr>
          <p:cNvSpPr>
            <a:spLocks noGrp="1"/>
          </p:cNvSpPr>
          <p:nvPr>
            <p:ph type="body" sz="quarter" idx="14"/>
          </p:nvPr>
        </p:nvSpPr>
        <p:spPr>
          <a:xfrm>
            <a:off x="0" y="736282"/>
            <a:ext cx="12158540" cy="1092517"/>
          </a:xfrm>
        </p:spPr>
        <p:txBody>
          <a:bodyPr>
            <a:noAutofit/>
          </a:bodyPr>
          <a:lstStyle/>
          <a:p>
            <a:pPr algn="ctr"/>
            <a:r>
              <a:rPr lang="en-US" sz="3200" dirty="0">
                <a:cs typeface="Calibri Light"/>
              </a:rPr>
              <a:t>MAR NOW is now statewide:  </a:t>
            </a:r>
          </a:p>
          <a:p>
            <a:pPr algn="ctr"/>
            <a:r>
              <a:rPr lang="en-US" sz="3200" dirty="0">
                <a:cs typeface="Calibri Light"/>
              </a:rPr>
              <a:t>a phone call can navigate your patients to OUD Treatment</a:t>
            </a:r>
            <a:endParaRPr lang="en-US" sz="3200" dirty="0"/>
          </a:p>
        </p:txBody>
      </p:sp>
    </p:spTree>
    <p:extLst>
      <p:ext uri="{BB962C8B-B14F-4D97-AF65-F5344CB8AC3E}">
        <p14:creationId xmlns:p14="http://schemas.microsoft.com/office/powerpoint/2010/main" val="8713481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7D10EA0-8E2C-FA45-AAEF-1D35F0DC66F6}"/>
              </a:ext>
            </a:extLst>
          </p:cNvPr>
          <p:cNvSpPr txBox="1">
            <a:spLocks/>
          </p:cNvSpPr>
          <p:nvPr/>
        </p:nvSpPr>
        <p:spPr>
          <a:xfrm>
            <a:off x="551544" y="737500"/>
            <a:ext cx="11088912" cy="1325563"/>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0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US" sz="2800" kern="0" dirty="0">
                <a:solidFill>
                  <a:srgbClr val="020A78"/>
                </a:solidFill>
                <a:cs typeface="Calibri Light"/>
              </a:rPr>
              <a:t>Program provides access to medication within 48 hours of first call </a:t>
            </a:r>
          </a:p>
        </p:txBody>
      </p:sp>
      <p:sp>
        <p:nvSpPr>
          <p:cNvPr id="4" name="TextBox 3">
            <a:extLst>
              <a:ext uri="{FF2B5EF4-FFF2-40B4-BE49-F238E27FC236}">
                <a16:creationId xmlns:a16="http://schemas.microsoft.com/office/drawing/2014/main" id="{35AFA5B1-0484-1D4B-89B4-D02DDEC0CC35}"/>
              </a:ext>
            </a:extLst>
          </p:cNvPr>
          <p:cNvSpPr txBox="1"/>
          <p:nvPr/>
        </p:nvSpPr>
        <p:spPr>
          <a:xfrm>
            <a:off x="119836" y="2325671"/>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Individual calls 24/7 IL Helpline for OUD treatment, withdrawal support</a:t>
            </a:r>
          </a:p>
        </p:txBody>
      </p:sp>
      <p:sp>
        <p:nvSpPr>
          <p:cNvPr id="7" name="TextBox 6">
            <a:extLst>
              <a:ext uri="{FF2B5EF4-FFF2-40B4-BE49-F238E27FC236}">
                <a16:creationId xmlns:a16="http://schemas.microsoft.com/office/drawing/2014/main" id="{80764075-44D6-E544-8C87-7CA3894A21C5}"/>
              </a:ext>
            </a:extLst>
          </p:cNvPr>
          <p:cNvSpPr txBox="1"/>
          <p:nvPr/>
        </p:nvSpPr>
        <p:spPr>
          <a:xfrm>
            <a:off x="3069736" y="2449007"/>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IL Helpline directly transfers caller to MAR NOW Care Manager</a:t>
            </a:r>
          </a:p>
        </p:txBody>
      </p:sp>
      <p:sp>
        <p:nvSpPr>
          <p:cNvPr id="8" name="TextBox 7">
            <a:extLst>
              <a:ext uri="{FF2B5EF4-FFF2-40B4-BE49-F238E27FC236}">
                <a16:creationId xmlns:a16="http://schemas.microsoft.com/office/drawing/2014/main" id="{A6D36625-A085-BD42-97A4-3DCE12715CA6}"/>
              </a:ext>
            </a:extLst>
          </p:cNvPr>
          <p:cNvSpPr txBox="1"/>
          <p:nvPr/>
        </p:nvSpPr>
        <p:spPr>
          <a:xfrm>
            <a:off x="6111223" y="2449007"/>
            <a:ext cx="2252809" cy="923330"/>
          </a:xfrm>
          <a:prstGeom prst="rect">
            <a:avLst/>
          </a:prstGeom>
          <a:noFill/>
          <a:ln w="127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E4002B"/>
                </a:solidFill>
                <a:ea typeface="+mn-lt"/>
                <a:cs typeface="+mn-lt"/>
              </a:rPr>
              <a:t>24/7 Access</a:t>
            </a:r>
          </a:p>
          <a:p>
            <a:r>
              <a:rPr lang="en-US" dirty="0"/>
              <a:t>Connected to Care Manager &amp; Provider </a:t>
            </a:r>
            <a:endParaRPr lang="en-US" dirty="0">
              <a:cs typeface="Calibri"/>
            </a:endParaRPr>
          </a:p>
        </p:txBody>
      </p:sp>
      <p:sp>
        <p:nvSpPr>
          <p:cNvPr id="9" name="Arrow: Pentagon 204">
            <a:extLst>
              <a:ext uri="{FF2B5EF4-FFF2-40B4-BE49-F238E27FC236}">
                <a16:creationId xmlns:a16="http://schemas.microsoft.com/office/drawing/2014/main" id="{B7A1228F-6AA8-CC4E-81AA-8CC8B9075DE8}"/>
              </a:ext>
            </a:extLst>
          </p:cNvPr>
          <p:cNvSpPr/>
          <p:nvPr/>
        </p:nvSpPr>
        <p:spPr>
          <a:xfrm>
            <a:off x="160856" y="2284682"/>
            <a:ext cx="2826565" cy="1250462"/>
          </a:xfrm>
          <a:prstGeom prst="homePlat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Pentagon 204">
            <a:extLst>
              <a:ext uri="{FF2B5EF4-FFF2-40B4-BE49-F238E27FC236}">
                <a16:creationId xmlns:a16="http://schemas.microsoft.com/office/drawing/2014/main" id="{C7E233EF-8F8F-1D41-A6E5-19B15AAD3E74}"/>
              </a:ext>
            </a:extLst>
          </p:cNvPr>
          <p:cNvSpPr/>
          <p:nvPr/>
        </p:nvSpPr>
        <p:spPr>
          <a:xfrm>
            <a:off x="3069736" y="2284682"/>
            <a:ext cx="2826565" cy="1250462"/>
          </a:xfrm>
          <a:prstGeom prst="homePlat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0E9D8E7-3A95-AA47-B481-0990A36A47CF}"/>
              </a:ext>
            </a:extLst>
          </p:cNvPr>
          <p:cNvSpPr txBox="1"/>
          <p:nvPr/>
        </p:nvSpPr>
        <p:spPr>
          <a:xfrm>
            <a:off x="8674833" y="1932051"/>
            <a:ext cx="3316328"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cs typeface="Calibri"/>
              </a:rPr>
              <a:t>Patient Options:</a:t>
            </a:r>
          </a:p>
          <a:p>
            <a:pPr marL="342900" indent="-342900">
              <a:buAutoNum type="arabicPeriod"/>
            </a:pPr>
            <a:r>
              <a:rPr lang="en-US" dirty="0">
                <a:cs typeface="Calibri"/>
              </a:rPr>
              <a:t>Buprenorphine home induction</a:t>
            </a:r>
            <a:endParaRPr lang="en-US" sz="2000" dirty="0">
              <a:cs typeface="Calibri"/>
            </a:endParaRPr>
          </a:p>
          <a:p>
            <a:pPr marL="342900" indent="-342900">
              <a:buAutoNum type="arabicPeriod"/>
            </a:pPr>
            <a:r>
              <a:rPr lang="en-US" dirty="0">
                <a:cs typeface="Calibri"/>
              </a:rPr>
              <a:t>Same or next-day MAR appointment at FGC (methadone, buprenorphine, naltrexone)</a:t>
            </a:r>
          </a:p>
          <a:p>
            <a:pPr marL="342900" indent="-342900">
              <a:buAutoNum type="arabicPeriod"/>
            </a:pPr>
            <a:r>
              <a:rPr lang="en-US" dirty="0">
                <a:cs typeface="Calibri"/>
              </a:rPr>
              <a:t>Connection to other SUD care in the community (withdrawal management, residential treatment)</a:t>
            </a:r>
          </a:p>
        </p:txBody>
      </p:sp>
      <p:sp>
        <p:nvSpPr>
          <p:cNvPr id="12" name="TextBox 11">
            <a:extLst>
              <a:ext uri="{FF2B5EF4-FFF2-40B4-BE49-F238E27FC236}">
                <a16:creationId xmlns:a16="http://schemas.microsoft.com/office/drawing/2014/main" id="{FAF00B27-1C71-5B46-B45F-748CF66265E7}"/>
              </a:ext>
            </a:extLst>
          </p:cNvPr>
          <p:cNvSpPr txBox="1"/>
          <p:nvPr/>
        </p:nvSpPr>
        <p:spPr>
          <a:xfrm>
            <a:off x="6111223" y="5125776"/>
            <a:ext cx="607776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Care Managers provide </a:t>
            </a:r>
            <a:r>
              <a:rPr lang="en-US" dirty="0">
                <a:solidFill>
                  <a:srgbClr val="E4002B"/>
                </a:solidFill>
              </a:rPr>
              <a:t>free transportation</a:t>
            </a:r>
            <a:r>
              <a:rPr lang="en-US" dirty="0"/>
              <a:t>, insurance enrollment, assistance with pharmacy access, and follow up to ensure patient is connected to long-term care</a:t>
            </a:r>
            <a:endParaRPr lang="en-US" dirty="0">
              <a:cs typeface="Calibri"/>
            </a:endParaRPr>
          </a:p>
        </p:txBody>
      </p:sp>
      <p:sp>
        <p:nvSpPr>
          <p:cNvPr id="13" name="Left Bracket 12">
            <a:extLst>
              <a:ext uri="{FF2B5EF4-FFF2-40B4-BE49-F238E27FC236}">
                <a16:creationId xmlns:a16="http://schemas.microsoft.com/office/drawing/2014/main" id="{F7400F8A-7C0F-8640-9808-3AA4F4F4DA70}"/>
              </a:ext>
            </a:extLst>
          </p:cNvPr>
          <p:cNvSpPr/>
          <p:nvPr/>
        </p:nvSpPr>
        <p:spPr>
          <a:xfrm rot="16200000">
            <a:off x="8924250" y="2161384"/>
            <a:ext cx="136768" cy="5737793"/>
          </a:xfrm>
          <a:prstGeom prst="leftBracket">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1554119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6490127-8CCF-9042-83DD-77E5DC72957B}"/>
              </a:ext>
            </a:extLst>
          </p:cNvPr>
          <p:cNvSpPr txBox="1">
            <a:spLocks/>
          </p:cNvSpPr>
          <p:nvPr/>
        </p:nvSpPr>
        <p:spPr>
          <a:xfrm>
            <a:off x="264888" y="698581"/>
            <a:ext cx="11680275" cy="1325563"/>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0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US" sz="2800" kern="0" dirty="0">
                <a:solidFill>
                  <a:srgbClr val="020A78"/>
                </a:solidFill>
                <a:ea typeface="+mj-lt"/>
                <a:cs typeface="+mj-lt"/>
              </a:rPr>
              <a:t>Hub and spoke model to ensures connection to ongoing community care</a:t>
            </a:r>
          </a:p>
        </p:txBody>
      </p:sp>
      <p:sp>
        <p:nvSpPr>
          <p:cNvPr id="4" name="TextBox 3">
            <a:extLst>
              <a:ext uri="{FF2B5EF4-FFF2-40B4-BE49-F238E27FC236}">
                <a16:creationId xmlns:a16="http://schemas.microsoft.com/office/drawing/2014/main" id="{4E0418BB-FB3E-6E4C-A682-4E55F2CDD655}"/>
              </a:ext>
            </a:extLst>
          </p:cNvPr>
          <p:cNvSpPr txBox="1"/>
          <p:nvPr/>
        </p:nvSpPr>
        <p:spPr>
          <a:xfrm>
            <a:off x="4441171" y="2971339"/>
            <a:ext cx="1753251" cy="461665"/>
          </a:xfrm>
          <a:prstGeom prst="rect">
            <a:avLst/>
          </a:prstGeom>
          <a:noFill/>
          <a:ln w="28575">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MAR NOW</a:t>
            </a:r>
            <a:endParaRPr lang="en-US" sz="2400" dirty="0">
              <a:cs typeface="Calibri"/>
            </a:endParaRPr>
          </a:p>
        </p:txBody>
      </p:sp>
      <p:sp>
        <p:nvSpPr>
          <p:cNvPr id="5" name="TextBox 4">
            <a:extLst>
              <a:ext uri="{FF2B5EF4-FFF2-40B4-BE49-F238E27FC236}">
                <a16:creationId xmlns:a16="http://schemas.microsoft.com/office/drawing/2014/main" id="{BA83082D-CA83-274B-9F46-9FA0DB6EE746}"/>
              </a:ext>
            </a:extLst>
          </p:cNvPr>
          <p:cNvSpPr txBox="1"/>
          <p:nvPr/>
        </p:nvSpPr>
        <p:spPr>
          <a:xfrm>
            <a:off x="2277008" y="4312345"/>
            <a:ext cx="2013764" cy="646331"/>
          </a:xfrm>
          <a:prstGeom prst="rect">
            <a:avLst/>
          </a:prstGeom>
          <a:noFill/>
          <a:ln w="28575">
            <a:solidFill>
              <a:srgbClr val="FDB81E"/>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000000"/>
                </a:solidFill>
              </a:rPr>
              <a:t>Community MAR providers</a:t>
            </a:r>
          </a:p>
        </p:txBody>
      </p:sp>
      <p:sp>
        <p:nvSpPr>
          <p:cNvPr id="6" name="TextBox 5">
            <a:extLst>
              <a:ext uri="{FF2B5EF4-FFF2-40B4-BE49-F238E27FC236}">
                <a16:creationId xmlns:a16="http://schemas.microsoft.com/office/drawing/2014/main" id="{CA7312DD-0DFA-4946-B08F-BD96C3263B27}"/>
              </a:ext>
            </a:extLst>
          </p:cNvPr>
          <p:cNvSpPr txBox="1"/>
          <p:nvPr/>
        </p:nvSpPr>
        <p:spPr>
          <a:xfrm>
            <a:off x="6825931" y="2939836"/>
            <a:ext cx="2601546" cy="369332"/>
          </a:xfrm>
          <a:prstGeom prst="rect">
            <a:avLst/>
          </a:prstGeom>
          <a:noFill/>
          <a:ln w="28575">
            <a:solidFill>
              <a:srgbClr val="E4002B"/>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Primary care providers</a:t>
            </a:r>
            <a:endParaRPr lang="en-US" dirty="0">
              <a:cs typeface="Calibri"/>
            </a:endParaRPr>
          </a:p>
        </p:txBody>
      </p:sp>
      <p:sp>
        <p:nvSpPr>
          <p:cNvPr id="7" name="TextBox 6">
            <a:extLst>
              <a:ext uri="{FF2B5EF4-FFF2-40B4-BE49-F238E27FC236}">
                <a16:creationId xmlns:a16="http://schemas.microsoft.com/office/drawing/2014/main" id="{F7E90FF2-AB8D-2942-81F3-625BE615F9DB}"/>
              </a:ext>
            </a:extLst>
          </p:cNvPr>
          <p:cNvSpPr txBox="1"/>
          <p:nvPr/>
        </p:nvSpPr>
        <p:spPr>
          <a:xfrm>
            <a:off x="5937295" y="1603492"/>
            <a:ext cx="2623958" cy="369332"/>
          </a:xfrm>
          <a:prstGeom prst="rect">
            <a:avLst/>
          </a:prstGeom>
          <a:noFill/>
          <a:ln w="28575">
            <a:solidFill>
              <a:srgbClr val="E4002B"/>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000000"/>
                </a:solidFill>
              </a:rPr>
              <a:t>Mental health providers</a:t>
            </a:r>
            <a:endParaRPr lang="en-US" dirty="0">
              <a:solidFill>
                <a:srgbClr val="000000"/>
              </a:solidFill>
              <a:cs typeface="Calibri"/>
            </a:endParaRPr>
          </a:p>
        </p:txBody>
      </p:sp>
      <p:sp>
        <p:nvSpPr>
          <p:cNvPr id="8" name="TextBox 7">
            <a:extLst>
              <a:ext uri="{FF2B5EF4-FFF2-40B4-BE49-F238E27FC236}">
                <a16:creationId xmlns:a16="http://schemas.microsoft.com/office/drawing/2014/main" id="{F00112ED-25BA-9049-BF51-0FF0C396F209}"/>
              </a:ext>
            </a:extLst>
          </p:cNvPr>
          <p:cNvSpPr txBox="1"/>
          <p:nvPr/>
        </p:nvSpPr>
        <p:spPr>
          <a:xfrm>
            <a:off x="3196586" y="1801256"/>
            <a:ext cx="1649047" cy="369332"/>
          </a:xfrm>
          <a:prstGeom prst="rect">
            <a:avLst/>
          </a:prstGeom>
          <a:noFill/>
          <a:ln w="28575">
            <a:solidFill>
              <a:srgbClr val="41B6E6"/>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Pharmacies</a:t>
            </a:r>
            <a:endParaRPr lang="en-US" dirty="0">
              <a:cs typeface="Calibri"/>
            </a:endParaRPr>
          </a:p>
        </p:txBody>
      </p:sp>
      <p:sp>
        <p:nvSpPr>
          <p:cNvPr id="9" name="TextBox 8">
            <a:extLst>
              <a:ext uri="{FF2B5EF4-FFF2-40B4-BE49-F238E27FC236}">
                <a16:creationId xmlns:a16="http://schemas.microsoft.com/office/drawing/2014/main" id="{7FE01CF5-9FFC-014D-A678-A315712552FF}"/>
              </a:ext>
            </a:extLst>
          </p:cNvPr>
          <p:cNvSpPr txBox="1"/>
          <p:nvPr/>
        </p:nvSpPr>
        <p:spPr>
          <a:xfrm>
            <a:off x="6488600" y="2290422"/>
            <a:ext cx="2816899" cy="369332"/>
          </a:xfrm>
          <a:prstGeom prst="rect">
            <a:avLst/>
          </a:prstGeom>
          <a:noFill/>
          <a:ln w="28575">
            <a:solidFill>
              <a:srgbClr val="E4002B"/>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000000"/>
                </a:solidFill>
              </a:rPr>
              <a:t>Harm reduction providers</a:t>
            </a:r>
            <a:endParaRPr lang="en-US" dirty="0">
              <a:solidFill>
                <a:srgbClr val="000000"/>
              </a:solidFill>
              <a:cs typeface="Calibri"/>
            </a:endParaRPr>
          </a:p>
        </p:txBody>
      </p:sp>
      <p:cxnSp>
        <p:nvCxnSpPr>
          <p:cNvPr id="10" name="Straight Arrow Connector 9">
            <a:extLst>
              <a:ext uri="{FF2B5EF4-FFF2-40B4-BE49-F238E27FC236}">
                <a16:creationId xmlns:a16="http://schemas.microsoft.com/office/drawing/2014/main" id="{A8FD5919-3783-6A48-BC1D-C10B4C9B0195}"/>
              </a:ext>
            </a:extLst>
          </p:cNvPr>
          <p:cNvCxnSpPr/>
          <p:nvPr/>
        </p:nvCxnSpPr>
        <p:spPr>
          <a:xfrm flipV="1">
            <a:off x="5955977" y="2684021"/>
            <a:ext cx="442829" cy="29168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AB8C082-14E8-794C-94C4-FCB8010E56E0}"/>
              </a:ext>
            </a:extLst>
          </p:cNvPr>
          <p:cNvCxnSpPr>
            <a:cxnSpLocks/>
          </p:cNvCxnSpPr>
          <p:nvPr/>
        </p:nvCxnSpPr>
        <p:spPr>
          <a:xfrm flipV="1">
            <a:off x="6091985" y="3124337"/>
            <a:ext cx="680236" cy="69742"/>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516218A-B828-D543-B284-6D75564169C4}"/>
              </a:ext>
            </a:extLst>
          </p:cNvPr>
          <p:cNvCxnSpPr>
            <a:cxnSpLocks/>
          </p:cNvCxnSpPr>
          <p:nvPr/>
        </p:nvCxnSpPr>
        <p:spPr>
          <a:xfrm flipV="1">
            <a:off x="5755234" y="2000909"/>
            <a:ext cx="476781" cy="856141"/>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E95D6DB-4D24-7143-B61B-5036ADFC2812}"/>
              </a:ext>
            </a:extLst>
          </p:cNvPr>
          <p:cNvCxnSpPr>
            <a:cxnSpLocks/>
          </p:cNvCxnSpPr>
          <p:nvPr/>
        </p:nvCxnSpPr>
        <p:spPr>
          <a:xfrm flipH="1">
            <a:off x="3833167" y="3401660"/>
            <a:ext cx="957440" cy="842019"/>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60A04C1-A49E-8B4D-9D8F-BCE0479C9645}"/>
              </a:ext>
            </a:extLst>
          </p:cNvPr>
          <p:cNvCxnSpPr>
            <a:cxnSpLocks/>
          </p:cNvCxnSpPr>
          <p:nvPr/>
        </p:nvCxnSpPr>
        <p:spPr>
          <a:xfrm flipH="1" flipV="1">
            <a:off x="3999821" y="2233682"/>
            <a:ext cx="682723" cy="68617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01526A6-206B-D140-A12B-B8CF04453AF2}"/>
              </a:ext>
            </a:extLst>
          </p:cNvPr>
          <p:cNvSpPr txBox="1"/>
          <p:nvPr/>
        </p:nvSpPr>
        <p:spPr>
          <a:xfrm>
            <a:off x="9428499" y="2116803"/>
            <a:ext cx="2429436"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E4002B"/>
                </a:solidFill>
              </a:rPr>
              <a:t>Mental health, primary care, and harm reduction services are key referral points </a:t>
            </a:r>
            <a:r>
              <a:rPr lang="en-US" sz="1600" i="1" dirty="0">
                <a:solidFill>
                  <a:srgbClr val="E4002B"/>
                </a:solidFill>
              </a:rPr>
              <a:t>to and from</a:t>
            </a:r>
            <a:r>
              <a:rPr lang="en-US" sz="1600" dirty="0">
                <a:solidFill>
                  <a:srgbClr val="E4002B"/>
                </a:solidFill>
              </a:rPr>
              <a:t> MAR NOW</a:t>
            </a:r>
          </a:p>
        </p:txBody>
      </p:sp>
      <p:sp>
        <p:nvSpPr>
          <p:cNvPr id="16" name="TextBox 15">
            <a:extLst>
              <a:ext uri="{FF2B5EF4-FFF2-40B4-BE49-F238E27FC236}">
                <a16:creationId xmlns:a16="http://schemas.microsoft.com/office/drawing/2014/main" id="{A33830F5-586F-9D43-B8FF-225F537787DC}"/>
              </a:ext>
            </a:extLst>
          </p:cNvPr>
          <p:cNvSpPr txBox="1"/>
          <p:nvPr/>
        </p:nvSpPr>
        <p:spPr>
          <a:xfrm>
            <a:off x="988245" y="3377814"/>
            <a:ext cx="2743200" cy="83099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FDB81E"/>
                </a:solidFill>
                <a:cs typeface="Calibri"/>
              </a:rPr>
              <a:t>All patients connected to outpatient MAR for long-term treatment in the community</a:t>
            </a:r>
          </a:p>
        </p:txBody>
      </p:sp>
      <p:sp>
        <p:nvSpPr>
          <p:cNvPr id="17" name="TextBox 16">
            <a:extLst>
              <a:ext uri="{FF2B5EF4-FFF2-40B4-BE49-F238E27FC236}">
                <a16:creationId xmlns:a16="http://schemas.microsoft.com/office/drawing/2014/main" id="{23D35359-2138-9149-B7B5-48DD78CADB8E}"/>
              </a:ext>
            </a:extLst>
          </p:cNvPr>
          <p:cNvSpPr txBox="1"/>
          <p:nvPr/>
        </p:nvSpPr>
        <p:spPr>
          <a:xfrm>
            <a:off x="6770766" y="3743790"/>
            <a:ext cx="2130900" cy="369332"/>
          </a:xfrm>
          <a:prstGeom prst="rect">
            <a:avLst/>
          </a:prstGeom>
          <a:noFill/>
          <a:ln w="28575">
            <a:solidFill>
              <a:srgbClr val="005899"/>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Cook County Jail</a:t>
            </a:r>
            <a:endParaRPr lang="en-US" dirty="0">
              <a:cs typeface="Calibri"/>
            </a:endParaRPr>
          </a:p>
        </p:txBody>
      </p:sp>
      <p:sp>
        <p:nvSpPr>
          <p:cNvPr id="18" name="TextBox 17">
            <a:extLst>
              <a:ext uri="{FF2B5EF4-FFF2-40B4-BE49-F238E27FC236}">
                <a16:creationId xmlns:a16="http://schemas.microsoft.com/office/drawing/2014/main" id="{29096CC5-D12E-8640-B2D3-568B320E1E84}"/>
              </a:ext>
            </a:extLst>
          </p:cNvPr>
          <p:cNvSpPr txBox="1"/>
          <p:nvPr/>
        </p:nvSpPr>
        <p:spPr>
          <a:xfrm>
            <a:off x="5993688" y="4374599"/>
            <a:ext cx="2752826" cy="646331"/>
          </a:xfrm>
          <a:prstGeom prst="rect">
            <a:avLst/>
          </a:prstGeom>
          <a:noFill/>
          <a:ln w="28575">
            <a:solidFill>
              <a:srgbClr val="005899"/>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Homeless shelters and encampment outreach</a:t>
            </a:r>
          </a:p>
        </p:txBody>
      </p:sp>
      <p:cxnSp>
        <p:nvCxnSpPr>
          <p:cNvPr id="19" name="Straight Arrow Connector 18">
            <a:extLst>
              <a:ext uri="{FF2B5EF4-FFF2-40B4-BE49-F238E27FC236}">
                <a16:creationId xmlns:a16="http://schemas.microsoft.com/office/drawing/2014/main" id="{6CB8FD47-7E15-BA4F-BAC7-C29CACE9F1BC}"/>
              </a:ext>
            </a:extLst>
          </p:cNvPr>
          <p:cNvCxnSpPr>
            <a:cxnSpLocks/>
          </p:cNvCxnSpPr>
          <p:nvPr/>
        </p:nvCxnSpPr>
        <p:spPr>
          <a:xfrm>
            <a:off x="5516657" y="3463337"/>
            <a:ext cx="1149654" cy="445183"/>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8195508-E1CD-5F4B-9141-FC9709F88618}"/>
              </a:ext>
            </a:extLst>
          </p:cNvPr>
          <p:cNvCxnSpPr>
            <a:cxnSpLocks/>
          </p:cNvCxnSpPr>
          <p:nvPr/>
        </p:nvCxnSpPr>
        <p:spPr>
          <a:xfrm>
            <a:off x="5209906" y="3437372"/>
            <a:ext cx="661926" cy="1250593"/>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3659C967-8080-B743-B11B-D7E13D39F725}"/>
              </a:ext>
            </a:extLst>
          </p:cNvPr>
          <p:cNvSpPr txBox="1"/>
          <p:nvPr/>
        </p:nvSpPr>
        <p:spPr>
          <a:xfrm>
            <a:off x="8949561" y="3866698"/>
            <a:ext cx="2619936" cy="10884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005899"/>
                </a:solidFill>
                <a:cs typeface="Calibri"/>
              </a:rPr>
              <a:t>Program is working closely with jail and homeless shelter providers to offer linkage to MAR NOW</a:t>
            </a:r>
          </a:p>
        </p:txBody>
      </p:sp>
      <p:sp>
        <p:nvSpPr>
          <p:cNvPr id="22" name="TextBox 21">
            <a:extLst>
              <a:ext uri="{FF2B5EF4-FFF2-40B4-BE49-F238E27FC236}">
                <a16:creationId xmlns:a16="http://schemas.microsoft.com/office/drawing/2014/main" id="{6C7E9973-BD88-DE42-81B1-015CC3384E7B}"/>
              </a:ext>
            </a:extLst>
          </p:cNvPr>
          <p:cNvSpPr txBox="1"/>
          <p:nvPr/>
        </p:nvSpPr>
        <p:spPr>
          <a:xfrm>
            <a:off x="557535" y="1506977"/>
            <a:ext cx="2723663"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41B6E6"/>
                </a:solidFill>
                <a:cs typeface="Calibri"/>
              </a:rPr>
              <a:t>MAR NOW works closely with pharmacies to ensure that they have medications available and are able to assist patients</a:t>
            </a:r>
          </a:p>
        </p:txBody>
      </p:sp>
      <p:sp>
        <p:nvSpPr>
          <p:cNvPr id="23" name="TextBox 22">
            <a:extLst>
              <a:ext uri="{FF2B5EF4-FFF2-40B4-BE49-F238E27FC236}">
                <a16:creationId xmlns:a16="http://schemas.microsoft.com/office/drawing/2014/main" id="{F8F358D3-AB29-AB40-B418-640EB10D83A5}"/>
              </a:ext>
            </a:extLst>
          </p:cNvPr>
          <p:cNvSpPr txBox="1"/>
          <p:nvPr/>
        </p:nvSpPr>
        <p:spPr>
          <a:xfrm>
            <a:off x="2847489" y="5481025"/>
            <a:ext cx="926769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t>Patients that leave treatment can come back to MAR NOW and be connected again to treatment in the community. MAR NOW can also serve as a bridge clinic for patients waiting for care.</a:t>
            </a:r>
          </a:p>
        </p:txBody>
      </p:sp>
    </p:spTree>
    <p:extLst>
      <p:ext uri="{BB962C8B-B14F-4D97-AF65-F5344CB8AC3E}">
        <p14:creationId xmlns:p14="http://schemas.microsoft.com/office/powerpoint/2010/main" val="1244243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382"/>
        <p:cNvGrpSpPr/>
        <p:nvPr/>
      </p:nvGrpSpPr>
      <p:grpSpPr>
        <a:xfrm>
          <a:off x="0" y="0"/>
          <a:ext cx="0" cy="0"/>
          <a:chOff x="0" y="0"/>
          <a:chExt cx="0" cy="0"/>
        </a:xfrm>
      </p:grpSpPr>
      <p:sp>
        <p:nvSpPr>
          <p:cNvPr id="4383" name="Google Shape;4383;p449"/>
          <p:cNvSpPr/>
          <p:nvPr/>
        </p:nvSpPr>
        <p:spPr>
          <a:xfrm>
            <a:off x="1016384" y="1813678"/>
            <a:ext cx="10609118" cy="1392120"/>
          </a:xfrm>
          <a:prstGeom prst="roundRect">
            <a:avLst>
              <a:gd name="adj" fmla="val 16667"/>
            </a:avLst>
          </a:prstGeom>
          <a:solidFill>
            <a:schemeClr val="accent6"/>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384" name="Google Shape;4384;p449"/>
          <p:cNvSpPr txBox="1">
            <a:spLocks noGrp="1"/>
          </p:cNvSpPr>
          <p:nvPr>
            <p:ph type="body" idx="2"/>
          </p:nvPr>
        </p:nvSpPr>
        <p:spPr>
          <a:xfrm>
            <a:off x="0" y="-1"/>
            <a:ext cx="12192000" cy="1390389"/>
          </a:xfrm>
          <a:prstGeom prst="rect">
            <a:avLst/>
          </a:prstGeom>
          <a:solidFill>
            <a:srgbClr val="2E75B5"/>
          </a:solid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Clr>
                <a:schemeClr val="lt1"/>
              </a:buClr>
              <a:buSzPts val="2800"/>
              <a:buNone/>
            </a:pPr>
            <a:r>
              <a:rPr lang="en-US" sz="2800" i="0" u="none" strike="noStrike" cap="none" dirty="0">
                <a:solidFill>
                  <a:schemeClr val="lt1"/>
                </a:solidFill>
                <a:latin typeface="Quattrocento Sans"/>
                <a:ea typeface="Quattrocento Sans"/>
                <a:cs typeface="Quattrocento Sans"/>
                <a:sym typeface="Quattrocento Sans"/>
              </a:rPr>
              <a:t>Where to initiate MAR treatment via MAR NOW? Everywhere!</a:t>
            </a:r>
          </a:p>
          <a:p>
            <a:pPr marL="0" lvl="0" indent="0" algn="ctr" rtl="0">
              <a:lnSpc>
                <a:spcPct val="90000"/>
              </a:lnSpc>
              <a:spcBef>
                <a:spcPts val="1000"/>
              </a:spcBef>
              <a:spcAft>
                <a:spcPts val="0"/>
              </a:spcAft>
              <a:buClr>
                <a:schemeClr val="lt1"/>
              </a:buClr>
              <a:buSzPts val="2800"/>
              <a:buNone/>
            </a:pPr>
            <a:r>
              <a:rPr lang="en-US" sz="2800" dirty="0">
                <a:solidFill>
                  <a:schemeClr val="lt1"/>
                </a:solidFill>
                <a:latin typeface="Quattrocento Sans"/>
                <a:ea typeface="Quattrocento Sans"/>
                <a:cs typeface="Quattrocento Sans"/>
                <a:sym typeface="Quattrocento Sans"/>
              </a:rPr>
              <a:t>Emergency Department, Urgent Care, Outpatient, Inpatient</a:t>
            </a:r>
            <a:endParaRPr sz="2800" dirty="0">
              <a:solidFill>
                <a:schemeClr val="lt1"/>
              </a:solidFill>
              <a:latin typeface="Quattrocento Sans"/>
              <a:ea typeface="Quattrocento Sans"/>
              <a:cs typeface="Quattrocento Sans"/>
              <a:sym typeface="Quattrocento Sans"/>
            </a:endParaRPr>
          </a:p>
        </p:txBody>
      </p:sp>
      <p:sp>
        <p:nvSpPr>
          <p:cNvPr id="4385" name="Google Shape;4385;p449"/>
          <p:cNvSpPr txBox="1"/>
          <p:nvPr/>
        </p:nvSpPr>
        <p:spPr>
          <a:xfrm>
            <a:off x="48910" y="1667637"/>
            <a:ext cx="11763495" cy="4271445"/>
          </a:xfrm>
          <a:prstGeom prst="rect">
            <a:avLst/>
          </a:prstGeom>
          <a:noFill/>
          <a:ln>
            <a:noFill/>
          </a:ln>
        </p:spPr>
        <p:txBody>
          <a:bodyPr spcFirstLastPara="1" wrap="square" lIns="91425" tIns="91425" rIns="91425" bIns="91425" anchor="t" anchorCtr="0">
            <a:normAutofit fontScale="92500" lnSpcReduction="10000"/>
          </a:bodyPr>
          <a:lstStyle/>
          <a:p>
            <a:pPr marL="151765" marR="0" lvl="0" indent="0" algn="l" defTabSz="914400" rtl="0" eaLnBrk="1" fontAlgn="auto" latinLnBrk="0" hangingPunct="1">
              <a:lnSpc>
                <a:spcPct val="90000"/>
              </a:lnSpc>
              <a:spcBef>
                <a:spcPts val="0"/>
              </a:spcBef>
              <a:spcAft>
                <a:spcPts val="0"/>
              </a:spcAft>
              <a:buClr>
                <a:srgbClr val="000000"/>
              </a:buClr>
              <a:buSzPts val="1800"/>
              <a:buFont typeface="Arial"/>
              <a:buNone/>
              <a:tabLst/>
              <a:defRPr/>
            </a:pPr>
            <a:endParaRPr kumimoji="0" sz="3600" b="0" i="0" u="sng" strike="noStrike" kern="0" cap="none" spc="0" normalizeH="0" baseline="0" noProof="0" dirty="0">
              <a:ln>
                <a:noFill/>
              </a:ln>
              <a:solidFill>
                <a:srgbClr val="000000"/>
              </a:solidFill>
              <a:effectLst/>
              <a:uLnTx/>
              <a:uFillTx/>
              <a:latin typeface="Quattrocento Sans"/>
              <a:ea typeface="Quattrocento Sans"/>
              <a:cs typeface="Quattrocento Sans"/>
              <a:sym typeface="Quattrocento Sans"/>
            </a:endParaRPr>
          </a:p>
          <a:p>
            <a:pPr marL="795655" marR="0" lvl="1" indent="0" algn="ctr" defTabSz="914400" rtl="0" eaLnBrk="1" fontAlgn="auto" latinLnBrk="0" hangingPunct="1">
              <a:lnSpc>
                <a:spcPct val="90000"/>
              </a:lnSpc>
              <a:spcBef>
                <a:spcPts val="0"/>
              </a:spcBef>
              <a:spcAft>
                <a:spcPts val="0"/>
              </a:spcAft>
              <a:buClr>
                <a:srgbClr val="000000"/>
              </a:buClr>
              <a:buSzPts val="1400"/>
              <a:buFont typeface="Arial"/>
              <a:buNone/>
              <a:tabLst/>
              <a:defRPr/>
            </a:pPr>
            <a:r>
              <a:rPr kumimoji="0" lang="en-US" sz="2800" b="0" i="0" u="none" strike="noStrike" kern="0" cap="none" spc="0" normalizeH="0" baseline="0" noProof="0" dirty="0">
                <a:ln>
                  <a:noFill/>
                </a:ln>
                <a:solidFill>
                  <a:srgbClr val="000000"/>
                </a:solidFill>
                <a:effectLst/>
                <a:uLnTx/>
                <a:uFillTx/>
                <a:latin typeface="Quattrocento Sans"/>
                <a:ea typeface="Quattrocento Sans"/>
                <a:cs typeface="Quattrocento Sans"/>
                <a:sym typeface="Quattrocento Sans"/>
              </a:rPr>
              <a:t>Ask patient if they are interested in starting medication, re-starting medication or being connected to services for opioid use disorder</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795655" marR="0" lvl="1" indent="0" algn="l" defTabSz="914400" rtl="0" eaLnBrk="1" fontAlgn="auto" latinLnBrk="0" hangingPunct="1">
              <a:lnSpc>
                <a:spcPct val="90000"/>
              </a:lnSpc>
              <a:spcBef>
                <a:spcPts val="0"/>
              </a:spcBef>
              <a:spcAft>
                <a:spcPts val="0"/>
              </a:spcAft>
              <a:buClr>
                <a:srgbClr val="000000"/>
              </a:buClr>
              <a:buSzPts val="1400"/>
              <a:buFont typeface="Arial"/>
              <a:buNone/>
              <a:tabLst/>
              <a:defRPr/>
            </a:pPr>
            <a:endParaRPr kumimoji="0" sz="2000" b="0" i="0" u="none" strike="noStrike" kern="0" cap="none" spc="0" normalizeH="0" baseline="0" noProof="0" dirty="0">
              <a:ln>
                <a:noFill/>
              </a:ln>
              <a:solidFill>
                <a:srgbClr val="000000"/>
              </a:solidFill>
              <a:effectLst/>
              <a:uLnTx/>
              <a:uFillTx/>
              <a:latin typeface="Quattrocento Sans"/>
              <a:ea typeface="Quattrocento Sans"/>
              <a:cs typeface="Quattrocento Sans"/>
              <a:sym typeface="Quattrocento Sans"/>
            </a:endParaRPr>
          </a:p>
          <a:p>
            <a:pPr marL="1828165" marR="0" lvl="2" indent="-334009" algn="l" defTabSz="914400" rtl="0" eaLnBrk="1" fontAlgn="auto" latinLnBrk="0" hangingPunct="1">
              <a:lnSpc>
                <a:spcPct val="90000"/>
              </a:lnSpc>
              <a:spcBef>
                <a:spcPts val="0"/>
              </a:spcBef>
              <a:spcAft>
                <a:spcPts val="0"/>
              </a:spcAft>
              <a:buClr>
                <a:srgbClr val="000000"/>
              </a:buClr>
              <a:buSzPts val="1400"/>
              <a:buFont typeface="Arial"/>
              <a:buNone/>
              <a:tabLst/>
              <a:defRPr/>
            </a:pPr>
            <a:endParaRPr kumimoji="0" sz="2800" b="0" i="0" u="none" strike="noStrike" kern="0" cap="none" spc="0" normalizeH="0" baseline="0" noProof="0" dirty="0">
              <a:ln>
                <a:noFill/>
              </a:ln>
              <a:solidFill>
                <a:srgbClr val="000000"/>
              </a:solidFill>
              <a:effectLst/>
              <a:uLnTx/>
              <a:uFillTx/>
              <a:latin typeface="Quattrocento Sans"/>
              <a:ea typeface="Quattrocento Sans"/>
              <a:cs typeface="Quattrocento Sans"/>
              <a:sym typeface="Quattrocento Sans"/>
            </a:endParaRPr>
          </a:p>
          <a:p>
            <a:pPr marL="1828165" marR="0" lvl="2" indent="-422909" algn="l" defTabSz="914400" rtl="0" eaLnBrk="1" fontAlgn="auto" latinLnBrk="0" hangingPunct="1">
              <a:lnSpc>
                <a:spcPct val="90000"/>
              </a:lnSpc>
              <a:spcBef>
                <a:spcPts val="0"/>
              </a:spcBef>
              <a:spcAft>
                <a:spcPts val="0"/>
              </a:spcAft>
              <a:buClr>
                <a:srgbClr val="000000"/>
              </a:buClr>
              <a:buSzPts val="1400"/>
              <a:buFont typeface="Arial"/>
              <a:buChar char="■"/>
              <a:tabLst/>
              <a:defRPr/>
            </a:pPr>
            <a:r>
              <a:rPr kumimoji="0" lang="en-US" sz="2800" b="0" i="0" u="none" strike="noStrike" kern="0" cap="none" spc="0" normalizeH="0" baseline="0" noProof="0" dirty="0">
                <a:ln>
                  <a:noFill/>
                </a:ln>
                <a:solidFill>
                  <a:srgbClr val="000000"/>
                </a:solidFill>
                <a:effectLst/>
                <a:uLnTx/>
                <a:uFillTx/>
                <a:latin typeface="Quattrocento Sans"/>
                <a:ea typeface="Quattrocento Sans"/>
                <a:cs typeface="Quattrocento Sans"/>
                <a:sym typeface="Quattrocento Sans"/>
              </a:rPr>
              <a:t>If yes, have a team member give the patient access to a phone and help them call MAR NOW: </a:t>
            </a:r>
            <a:r>
              <a:rPr kumimoji="0" lang="en-US" sz="3600" b="1" i="0" u="none" strike="noStrike" kern="0" cap="none" spc="0" normalizeH="0" baseline="0" noProof="0" dirty="0">
                <a:ln>
                  <a:noFill/>
                </a:ln>
                <a:solidFill>
                  <a:srgbClr val="E4002B"/>
                </a:solidFill>
                <a:effectLst/>
                <a:uLnTx/>
                <a:uFillTx/>
                <a:latin typeface="Quattrocento Sans"/>
                <a:ea typeface="Quattrocento Sans"/>
                <a:cs typeface="Quattrocento Sans"/>
                <a:sym typeface="Quattrocento Sans"/>
              </a:rPr>
              <a:t>(833) 234-6343</a:t>
            </a:r>
            <a:endParaRPr kumimoji="0" sz="2800" b="1" i="0" u="none" strike="noStrike" kern="0" cap="none" spc="0" normalizeH="0" baseline="0" noProof="0" dirty="0">
              <a:ln>
                <a:noFill/>
              </a:ln>
              <a:solidFill>
                <a:srgbClr val="E4002B"/>
              </a:solidFill>
              <a:effectLst/>
              <a:uLnTx/>
              <a:uFillTx/>
              <a:latin typeface="Quattrocento Sans"/>
              <a:ea typeface="Quattrocento Sans"/>
              <a:cs typeface="Quattrocento Sans"/>
              <a:sym typeface="Quattrocento Sans"/>
            </a:endParaRPr>
          </a:p>
          <a:p>
            <a:pPr marL="1828165" marR="0" lvl="2" indent="-422909" algn="l" defTabSz="914400" rtl="0" eaLnBrk="1" fontAlgn="auto" latinLnBrk="0" hangingPunct="1">
              <a:lnSpc>
                <a:spcPct val="90000"/>
              </a:lnSpc>
              <a:spcBef>
                <a:spcPts val="0"/>
              </a:spcBef>
              <a:spcAft>
                <a:spcPts val="0"/>
              </a:spcAft>
              <a:buClr>
                <a:srgbClr val="000000"/>
              </a:buClr>
              <a:buSzPts val="1400"/>
              <a:buFont typeface="Arial"/>
              <a:buChar char="■"/>
              <a:tabLst/>
              <a:defRPr/>
            </a:pPr>
            <a:r>
              <a:rPr kumimoji="0" lang="en-US" sz="2800" b="0" i="0" u="none" strike="noStrike" kern="0" cap="none" spc="0" normalizeH="0" baseline="0" noProof="0" dirty="0">
                <a:ln>
                  <a:noFill/>
                </a:ln>
                <a:solidFill>
                  <a:srgbClr val="000000"/>
                </a:solidFill>
                <a:effectLst/>
                <a:uLnTx/>
                <a:uFillTx/>
                <a:latin typeface="Quattrocento Sans"/>
                <a:ea typeface="Quattrocento Sans"/>
                <a:cs typeface="Quattrocento Sans"/>
                <a:sym typeface="Quattrocento Sans"/>
              </a:rPr>
              <a:t>The MAR (Medication-Assisted Recovery) team will take it from there including starting medication, case management, help with insurance, transportation and follow up</a:t>
            </a:r>
          </a:p>
          <a:p>
            <a:pPr marL="2285365" lvl="3" indent="-422909">
              <a:lnSpc>
                <a:spcPct val="90000"/>
              </a:lnSpc>
              <a:buClr>
                <a:srgbClr val="000000"/>
              </a:buClr>
              <a:buSzPts val="1400"/>
              <a:buFont typeface="Arial"/>
              <a:buChar char="■"/>
              <a:defRPr/>
            </a:pPr>
            <a:r>
              <a:rPr lang="en-US" sz="2200" kern="0" dirty="0">
                <a:solidFill>
                  <a:srgbClr val="000000"/>
                </a:solidFill>
                <a:latin typeface="Quattrocento Sans"/>
              </a:rPr>
              <a:t>ER/inpatient/clinic team can also start MAR if medically appropriate and MAR NOW case management team will coordinate follow-up and continuation</a:t>
            </a:r>
          </a:p>
          <a:p>
            <a:pPr marL="1828165" marR="0" lvl="2" indent="-422909" algn="l" defTabSz="914400" rtl="0" eaLnBrk="1" fontAlgn="auto" latinLnBrk="0" hangingPunct="1">
              <a:lnSpc>
                <a:spcPct val="90000"/>
              </a:lnSpc>
              <a:spcBef>
                <a:spcPts val="0"/>
              </a:spcBef>
              <a:spcAft>
                <a:spcPts val="0"/>
              </a:spcAft>
              <a:buClr>
                <a:srgbClr val="000000"/>
              </a:buClr>
              <a:buSzPts val="1400"/>
              <a:buFont typeface="Arial"/>
              <a:buChar char="■"/>
              <a:tabLst/>
              <a:defRPr/>
            </a:pPr>
            <a:endParaRPr kumimoji="0" sz="2800" b="0" i="0" u="none" strike="noStrike" kern="0" cap="none" spc="0" normalizeH="0" baseline="0" noProof="0" dirty="0">
              <a:ln>
                <a:noFill/>
              </a:ln>
              <a:solidFill>
                <a:srgbClr val="000000"/>
              </a:solidFill>
              <a:effectLst/>
              <a:uLnTx/>
              <a:uFillTx/>
              <a:latin typeface="Quattrocento Sans"/>
              <a:ea typeface="Quattrocento Sans"/>
              <a:cs typeface="Quattrocento Sans"/>
              <a:sym typeface="Quattrocento Sans"/>
            </a:endParaRPr>
          </a:p>
        </p:txBody>
      </p:sp>
      <p:sp>
        <p:nvSpPr>
          <p:cNvPr id="4386" name="Google Shape;4386;p449"/>
          <p:cNvSpPr/>
          <p:nvPr/>
        </p:nvSpPr>
        <p:spPr>
          <a:xfrm>
            <a:off x="4076800" y="1150391"/>
            <a:ext cx="4038399" cy="45719"/>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000" b="1" i="0" u="none" strike="noStrike" kern="0" cap="none" spc="0" normalizeH="0" baseline="0" noProof="0">
              <a:ln>
                <a:noFill/>
              </a:ln>
              <a:solidFill>
                <a:srgbClr val="FFFFFF"/>
              </a:solidFill>
              <a:effectLst/>
              <a:uLnTx/>
              <a:uFillTx/>
              <a:latin typeface="Quattrocento Sans"/>
              <a:ea typeface="Quattrocento Sans"/>
              <a:cs typeface="Quattrocento Sans"/>
              <a:sym typeface="Quattrocento Sans"/>
            </a:endParaRPr>
          </a:p>
        </p:txBody>
      </p:sp>
      <p:sp>
        <p:nvSpPr>
          <p:cNvPr id="4387" name="Google Shape;4387;p449"/>
          <p:cNvSpPr txBox="1"/>
          <p:nvPr/>
        </p:nvSpPr>
        <p:spPr>
          <a:xfrm>
            <a:off x="5123542" y="6229613"/>
            <a:ext cx="4572001"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Calibri"/>
                <a:ea typeface="Calibri"/>
                <a:cs typeface="Calibri"/>
                <a:sym typeface="Calibri"/>
              </a:rPr>
              <a:t>* MAR = Medication Assisted Recovery </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1937457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AFBAD00-53FD-C04D-85A2-C2ECFB93E769}"/>
              </a:ext>
            </a:extLst>
          </p:cNvPr>
          <p:cNvSpPr>
            <a:spLocks noGrp="1"/>
          </p:cNvSpPr>
          <p:nvPr>
            <p:ph type="body" sz="quarter" idx="13"/>
          </p:nvPr>
        </p:nvSpPr>
        <p:spPr>
          <a:xfrm>
            <a:off x="0" y="2011680"/>
            <a:ext cx="8206154" cy="3927158"/>
          </a:xfrm>
        </p:spPr>
        <p:txBody>
          <a:bodyPr>
            <a:normAutofit/>
          </a:bodyPr>
          <a:lstStyle/>
          <a:p>
            <a:pPr marL="114300" indent="0">
              <a:buNone/>
            </a:pPr>
            <a:endParaRPr lang="en-US" sz="4000" dirty="0">
              <a:solidFill>
                <a:srgbClr val="020A78"/>
              </a:solidFill>
              <a:cs typeface="Calibri Light"/>
            </a:endParaRPr>
          </a:p>
          <a:p>
            <a:pPr marL="114300" indent="0">
              <a:buNone/>
            </a:pPr>
            <a:endParaRPr lang="en-US" sz="4000" dirty="0">
              <a:solidFill>
                <a:srgbClr val="020A78"/>
              </a:solidFill>
              <a:cs typeface="Calibri Light"/>
            </a:endParaRPr>
          </a:p>
          <a:p>
            <a:pPr marL="114300" indent="0">
              <a:buNone/>
            </a:pPr>
            <a:r>
              <a:rPr lang="en-US" sz="4000" dirty="0">
                <a:solidFill>
                  <a:srgbClr val="020A78"/>
                </a:solidFill>
                <a:cs typeface="Calibri Light"/>
              </a:rPr>
              <a:t>Initial Program Data &amp; Learnings</a:t>
            </a:r>
            <a:endParaRPr lang="en-US" sz="4000" dirty="0">
              <a:solidFill>
                <a:srgbClr val="020A78"/>
              </a:solidFill>
            </a:endParaRPr>
          </a:p>
        </p:txBody>
      </p:sp>
    </p:spTree>
    <p:extLst>
      <p:ext uri="{BB962C8B-B14F-4D97-AF65-F5344CB8AC3E}">
        <p14:creationId xmlns:p14="http://schemas.microsoft.com/office/powerpoint/2010/main" val="17263999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BB6190-6754-044E-B313-5736F0EF8C13}"/>
              </a:ext>
            </a:extLst>
          </p:cNvPr>
          <p:cNvPicPr>
            <a:picLocks noChangeAspect="1"/>
          </p:cNvPicPr>
          <p:nvPr/>
        </p:nvPicPr>
        <p:blipFill>
          <a:blip r:embed="rId2"/>
          <a:stretch>
            <a:fillRect/>
          </a:stretch>
        </p:blipFill>
        <p:spPr>
          <a:xfrm>
            <a:off x="2762848" y="735472"/>
            <a:ext cx="5436020" cy="6122528"/>
          </a:xfrm>
          <a:prstGeom prst="rect">
            <a:avLst/>
          </a:prstGeom>
        </p:spPr>
      </p:pic>
    </p:spTree>
    <p:extLst>
      <p:ext uri="{BB962C8B-B14F-4D97-AF65-F5344CB8AC3E}">
        <p14:creationId xmlns:p14="http://schemas.microsoft.com/office/powerpoint/2010/main" val="8546196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BD39729-06F5-7156-AF9C-BABCD30389ED}"/>
              </a:ext>
            </a:extLst>
          </p:cNvPr>
          <p:cNvSpPr txBox="1"/>
          <p:nvPr/>
        </p:nvSpPr>
        <p:spPr>
          <a:xfrm>
            <a:off x="3554362" y="0"/>
            <a:ext cx="8511804" cy="646331"/>
          </a:xfrm>
          <a:prstGeom prst="rect">
            <a:avLst/>
          </a:prstGeom>
          <a:noFill/>
        </p:spPr>
        <p:txBody>
          <a:bodyPr wrap="square" rtlCol="0">
            <a:spAutoFit/>
          </a:bodyPr>
          <a:lstStyle/>
          <a:p>
            <a:r>
              <a:rPr lang="en-US" sz="3600" dirty="0" err="1"/>
              <a:t>HHelpline</a:t>
            </a:r>
            <a:r>
              <a:rPr lang="en-US" sz="3600" dirty="0"/>
              <a:t> Calls Transferred to MAR Now</a:t>
            </a:r>
          </a:p>
        </p:txBody>
      </p:sp>
      <p:graphicFrame>
        <p:nvGraphicFramePr>
          <p:cNvPr id="7" name="Table 6">
            <a:extLst>
              <a:ext uri="{FF2B5EF4-FFF2-40B4-BE49-F238E27FC236}">
                <a16:creationId xmlns:a16="http://schemas.microsoft.com/office/drawing/2014/main" id="{31B4E468-FDD3-B1DB-F4C0-3D7666E7E1C7}"/>
              </a:ext>
            </a:extLst>
          </p:cNvPr>
          <p:cNvGraphicFramePr>
            <a:graphicFrameLocks noGrp="1"/>
          </p:cNvGraphicFramePr>
          <p:nvPr/>
        </p:nvGraphicFramePr>
        <p:xfrm>
          <a:off x="4098925" y="1120267"/>
          <a:ext cx="1997075" cy="5639984"/>
        </p:xfrm>
        <a:graphic>
          <a:graphicData uri="http://schemas.openxmlformats.org/drawingml/2006/table">
            <a:tbl>
              <a:tblPr>
                <a:tableStyleId>{5C22544A-7EE6-4342-B048-85BDC9FD1C3A}</a:tableStyleId>
              </a:tblPr>
              <a:tblGrid>
                <a:gridCol w="667381">
                  <a:extLst>
                    <a:ext uri="{9D8B030D-6E8A-4147-A177-3AD203B41FA5}">
                      <a16:colId xmlns:a16="http://schemas.microsoft.com/office/drawing/2014/main" val="2239058598"/>
                    </a:ext>
                  </a:extLst>
                </a:gridCol>
                <a:gridCol w="1329694">
                  <a:extLst>
                    <a:ext uri="{9D8B030D-6E8A-4147-A177-3AD203B41FA5}">
                      <a16:colId xmlns:a16="http://schemas.microsoft.com/office/drawing/2014/main" val="2018799228"/>
                    </a:ext>
                  </a:extLst>
                </a:gridCol>
              </a:tblGrid>
              <a:tr h="201428">
                <a:tc>
                  <a:txBody>
                    <a:bodyPr/>
                    <a:lstStyle/>
                    <a:p>
                      <a:pPr algn="l" fontAlgn="b"/>
                      <a:r>
                        <a:rPr lang="en-US" sz="1200" b="1" u="none" strike="noStrike" dirty="0">
                          <a:effectLst/>
                        </a:rPr>
                        <a:t>County</a:t>
                      </a:r>
                      <a:endParaRPr lang="en-US" sz="1200" b="1" i="0" u="none" strike="noStrike" dirty="0">
                        <a:effectLst/>
                        <a:latin typeface="Calibri" panose="020F0502020204030204" pitchFamily="34" charset="0"/>
                      </a:endParaRPr>
                    </a:p>
                  </a:txBody>
                  <a:tcPr marL="2593" marR="2593" marT="2593" marB="0" anchor="b"/>
                </a:tc>
                <a:tc>
                  <a:txBody>
                    <a:bodyPr/>
                    <a:lstStyle/>
                    <a:p>
                      <a:pPr algn="l" fontAlgn="b"/>
                      <a:r>
                        <a:rPr lang="en-US" sz="1200" b="1" u="none" strike="noStrike" dirty="0">
                          <a:effectLst/>
                        </a:rPr>
                        <a:t>Transferred Calls</a:t>
                      </a:r>
                      <a:endParaRPr lang="en-US" sz="1200" b="1" i="0" u="none" strike="noStrike" dirty="0">
                        <a:effectLst/>
                        <a:latin typeface="Calibri" panose="020F0502020204030204" pitchFamily="34" charset="0"/>
                      </a:endParaRPr>
                    </a:p>
                  </a:txBody>
                  <a:tcPr marL="2593" marR="2593" marT="2593" marB="0" anchor="b"/>
                </a:tc>
                <a:extLst>
                  <a:ext uri="{0D108BD9-81ED-4DB2-BD59-A6C34878D82A}">
                    <a16:rowId xmlns:a16="http://schemas.microsoft.com/office/drawing/2014/main" val="3515168665"/>
                  </a:ext>
                </a:extLst>
              </a:tr>
              <a:tr h="201428">
                <a:tc>
                  <a:txBody>
                    <a:bodyPr/>
                    <a:lstStyle/>
                    <a:p>
                      <a:pPr algn="l" fontAlgn="t"/>
                      <a:r>
                        <a:rPr lang="en-US" sz="900" b="0" i="0" u="none" strike="noStrike">
                          <a:solidFill>
                            <a:srgbClr val="000000"/>
                          </a:solidFill>
                          <a:effectLst/>
                          <a:latin typeface="Arial" panose="020B0604020202020204" pitchFamily="34" charset="0"/>
                        </a:rPr>
                        <a:t>Adams</a:t>
                      </a:r>
                    </a:p>
                  </a:txBody>
                  <a:tcPr marL="6350" marR="6350" marT="6350" marB="0"/>
                </a:tc>
                <a:tc>
                  <a:txBody>
                    <a:bodyPr/>
                    <a:lstStyle/>
                    <a:p>
                      <a:pPr algn="l" fontAlgn="t"/>
                      <a:r>
                        <a:rPr lang="en-US" sz="900" b="0" i="0" u="none" strike="noStrike" dirty="0">
                          <a:solidFill>
                            <a:srgbClr val="000000"/>
                          </a:solidFill>
                          <a:effectLst/>
                          <a:latin typeface="Arial" panose="020B0604020202020204" pitchFamily="34" charset="0"/>
                        </a:rPr>
                        <a:t>1</a:t>
                      </a:r>
                    </a:p>
                  </a:txBody>
                  <a:tcPr marL="6350" marR="6350" marT="6350" marB="0"/>
                </a:tc>
                <a:extLst>
                  <a:ext uri="{0D108BD9-81ED-4DB2-BD59-A6C34878D82A}">
                    <a16:rowId xmlns:a16="http://schemas.microsoft.com/office/drawing/2014/main" val="3354969609"/>
                  </a:ext>
                </a:extLst>
              </a:tr>
              <a:tr h="201428">
                <a:tc>
                  <a:txBody>
                    <a:bodyPr/>
                    <a:lstStyle/>
                    <a:p>
                      <a:pPr algn="l" fontAlgn="t"/>
                      <a:r>
                        <a:rPr lang="en-US" sz="900" b="0" i="0" u="none" strike="noStrike">
                          <a:solidFill>
                            <a:srgbClr val="000000"/>
                          </a:solidFill>
                          <a:effectLst/>
                          <a:latin typeface="Arial" panose="020B0604020202020204" pitchFamily="34" charset="0"/>
                        </a:rPr>
                        <a:t>Alexander</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2</a:t>
                      </a:r>
                    </a:p>
                  </a:txBody>
                  <a:tcPr marL="6350" marR="6350" marT="6350" marB="0"/>
                </a:tc>
                <a:extLst>
                  <a:ext uri="{0D108BD9-81ED-4DB2-BD59-A6C34878D82A}">
                    <a16:rowId xmlns:a16="http://schemas.microsoft.com/office/drawing/2014/main" val="626555011"/>
                  </a:ext>
                </a:extLst>
              </a:tr>
              <a:tr h="201428">
                <a:tc>
                  <a:txBody>
                    <a:bodyPr/>
                    <a:lstStyle/>
                    <a:p>
                      <a:pPr algn="l" fontAlgn="t"/>
                      <a:r>
                        <a:rPr lang="en-US" sz="900" b="0" i="0" u="none" strike="noStrike">
                          <a:solidFill>
                            <a:srgbClr val="000000"/>
                          </a:solidFill>
                          <a:effectLst/>
                          <a:latin typeface="Arial" panose="020B0604020202020204" pitchFamily="34" charset="0"/>
                        </a:rPr>
                        <a:t>Bureau</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1</a:t>
                      </a:r>
                    </a:p>
                  </a:txBody>
                  <a:tcPr marL="6350" marR="6350" marT="6350" marB="0"/>
                </a:tc>
                <a:extLst>
                  <a:ext uri="{0D108BD9-81ED-4DB2-BD59-A6C34878D82A}">
                    <a16:rowId xmlns:a16="http://schemas.microsoft.com/office/drawing/2014/main" val="905659963"/>
                  </a:ext>
                </a:extLst>
              </a:tr>
              <a:tr h="201428">
                <a:tc>
                  <a:txBody>
                    <a:bodyPr/>
                    <a:lstStyle/>
                    <a:p>
                      <a:pPr algn="l" fontAlgn="t"/>
                      <a:r>
                        <a:rPr lang="en-US" sz="900" b="0" i="0" u="none" strike="noStrike">
                          <a:solidFill>
                            <a:srgbClr val="000000"/>
                          </a:solidFill>
                          <a:effectLst/>
                          <a:latin typeface="Arial" panose="020B0604020202020204" pitchFamily="34" charset="0"/>
                        </a:rPr>
                        <a:t>Carroll</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1</a:t>
                      </a:r>
                    </a:p>
                  </a:txBody>
                  <a:tcPr marL="6350" marR="6350" marT="6350" marB="0"/>
                </a:tc>
                <a:extLst>
                  <a:ext uri="{0D108BD9-81ED-4DB2-BD59-A6C34878D82A}">
                    <a16:rowId xmlns:a16="http://schemas.microsoft.com/office/drawing/2014/main" val="1318139873"/>
                  </a:ext>
                </a:extLst>
              </a:tr>
              <a:tr h="201428">
                <a:tc>
                  <a:txBody>
                    <a:bodyPr/>
                    <a:lstStyle/>
                    <a:p>
                      <a:pPr algn="l" fontAlgn="t"/>
                      <a:r>
                        <a:rPr lang="en-US" sz="900" b="0" i="0" u="none" strike="noStrike">
                          <a:solidFill>
                            <a:srgbClr val="000000"/>
                          </a:solidFill>
                          <a:effectLst/>
                          <a:latin typeface="Arial" panose="020B0604020202020204" pitchFamily="34" charset="0"/>
                        </a:rPr>
                        <a:t>Champaign</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11</a:t>
                      </a:r>
                    </a:p>
                  </a:txBody>
                  <a:tcPr marL="6350" marR="6350" marT="6350" marB="0"/>
                </a:tc>
                <a:extLst>
                  <a:ext uri="{0D108BD9-81ED-4DB2-BD59-A6C34878D82A}">
                    <a16:rowId xmlns:a16="http://schemas.microsoft.com/office/drawing/2014/main" val="3154876996"/>
                  </a:ext>
                </a:extLst>
              </a:tr>
              <a:tr h="201428">
                <a:tc>
                  <a:txBody>
                    <a:bodyPr/>
                    <a:lstStyle/>
                    <a:p>
                      <a:pPr algn="l" fontAlgn="t"/>
                      <a:r>
                        <a:rPr lang="en-US" sz="900" b="0" i="0" u="none" strike="noStrike">
                          <a:solidFill>
                            <a:srgbClr val="000000"/>
                          </a:solidFill>
                          <a:effectLst/>
                          <a:latin typeface="Arial" panose="020B0604020202020204" pitchFamily="34" charset="0"/>
                        </a:rPr>
                        <a:t>Christian</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1</a:t>
                      </a:r>
                    </a:p>
                  </a:txBody>
                  <a:tcPr marL="6350" marR="6350" marT="6350" marB="0"/>
                </a:tc>
                <a:extLst>
                  <a:ext uri="{0D108BD9-81ED-4DB2-BD59-A6C34878D82A}">
                    <a16:rowId xmlns:a16="http://schemas.microsoft.com/office/drawing/2014/main" val="964450504"/>
                  </a:ext>
                </a:extLst>
              </a:tr>
              <a:tr h="201428">
                <a:tc>
                  <a:txBody>
                    <a:bodyPr/>
                    <a:lstStyle/>
                    <a:p>
                      <a:pPr algn="l" fontAlgn="t"/>
                      <a:r>
                        <a:rPr lang="en-US" sz="900" b="0" i="0" u="none" strike="noStrike">
                          <a:solidFill>
                            <a:srgbClr val="000000"/>
                          </a:solidFill>
                          <a:effectLst/>
                          <a:latin typeface="Arial" panose="020B0604020202020204" pitchFamily="34" charset="0"/>
                        </a:rPr>
                        <a:t>Clark</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2</a:t>
                      </a:r>
                    </a:p>
                  </a:txBody>
                  <a:tcPr marL="6350" marR="6350" marT="6350" marB="0"/>
                </a:tc>
                <a:extLst>
                  <a:ext uri="{0D108BD9-81ED-4DB2-BD59-A6C34878D82A}">
                    <a16:rowId xmlns:a16="http://schemas.microsoft.com/office/drawing/2014/main" val="411684012"/>
                  </a:ext>
                </a:extLst>
              </a:tr>
              <a:tr h="201428">
                <a:tc>
                  <a:txBody>
                    <a:bodyPr/>
                    <a:lstStyle/>
                    <a:p>
                      <a:pPr algn="l" fontAlgn="t"/>
                      <a:r>
                        <a:rPr lang="en-US" sz="900" b="0" i="0" u="none" strike="noStrike">
                          <a:solidFill>
                            <a:srgbClr val="000000"/>
                          </a:solidFill>
                          <a:effectLst/>
                          <a:latin typeface="Arial" panose="020B0604020202020204" pitchFamily="34" charset="0"/>
                        </a:rPr>
                        <a:t>Clay</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3</a:t>
                      </a:r>
                    </a:p>
                  </a:txBody>
                  <a:tcPr marL="6350" marR="6350" marT="6350" marB="0"/>
                </a:tc>
                <a:extLst>
                  <a:ext uri="{0D108BD9-81ED-4DB2-BD59-A6C34878D82A}">
                    <a16:rowId xmlns:a16="http://schemas.microsoft.com/office/drawing/2014/main" val="2813610049"/>
                  </a:ext>
                </a:extLst>
              </a:tr>
              <a:tr h="201428">
                <a:tc>
                  <a:txBody>
                    <a:bodyPr/>
                    <a:lstStyle/>
                    <a:p>
                      <a:pPr algn="l" fontAlgn="t"/>
                      <a:r>
                        <a:rPr lang="en-US" sz="900" b="0" i="0" u="none" strike="noStrike">
                          <a:solidFill>
                            <a:srgbClr val="000000"/>
                          </a:solidFill>
                          <a:effectLst/>
                          <a:latin typeface="Arial" panose="020B0604020202020204" pitchFamily="34" charset="0"/>
                        </a:rPr>
                        <a:t>Clinton</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1</a:t>
                      </a:r>
                    </a:p>
                  </a:txBody>
                  <a:tcPr marL="6350" marR="6350" marT="6350" marB="0"/>
                </a:tc>
                <a:extLst>
                  <a:ext uri="{0D108BD9-81ED-4DB2-BD59-A6C34878D82A}">
                    <a16:rowId xmlns:a16="http://schemas.microsoft.com/office/drawing/2014/main" val="3482144518"/>
                  </a:ext>
                </a:extLst>
              </a:tr>
              <a:tr h="201428">
                <a:tc>
                  <a:txBody>
                    <a:bodyPr/>
                    <a:lstStyle/>
                    <a:p>
                      <a:pPr algn="l" fontAlgn="t"/>
                      <a:r>
                        <a:rPr lang="en-US" sz="900" b="0" i="0" u="none" strike="noStrike" dirty="0">
                          <a:solidFill>
                            <a:srgbClr val="000000"/>
                          </a:solidFill>
                          <a:effectLst/>
                          <a:latin typeface="Arial" panose="020B0604020202020204" pitchFamily="34" charset="0"/>
                        </a:rPr>
                        <a:t>Coles</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6</a:t>
                      </a:r>
                    </a:p>
                  </a:txBody>
                  <a:tcPr marL="6350" marR="6350" marT="6350" marB="0"/>
                </a:tc>
                <a:extLst>
                  <a:ext uri="{0D108BD9-81ED-4DB2-BD59-A6C34878D82A}">
                    <a16:rowId xmlns:a16="http://schemas.microsoft.com/office/drawing/2014/main" val="364295018"/>
                  </a:ext>
                </a:extLst>
              </a:tr>
              <a:tr h="201428">
                <a:tc>
                  <a:txBody>
                    <a:bodyPr/>
                    <a:lstStyle/>
                    <a:p>
                      <a:pPr algn="l" fontAlgn="t"/>
                      <a:r>
                        <a:rPr lang="en-US" sz="900" b="0" i="0" u="none" strike="noStrike">
                          <a:solidFill>
                            <a:srgbClr val="000000"/>
                          </a:solidFill>
                          <a:effectLst/>
                          <a:latin typeface="Arial" panose="020B0604020202020204" pitchFamily="34" charset="0"/>
                        </a:rPr>
                        <a:t>Cook</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415</a:t>
                      </a:r>
                    </a:p>
                  </a:txBody>
                  <a:tcPr marL="6350" marR="6350" marT="6350" marB="0"/>
                </a:tc>
                <a:extLst>
                  <a:ext uri="{0D108BD9-81ED-4DB2-BD59-A6C34878D82A}">
                    <a16:rowId xmlns:a16="http://schemas.microsoft.com/office/drawing/2014/main" val="2220405024"/>
                  </a:ext>
                </a:extLst>
              </a:tr>
              <a:tr h="201428">
                <a:tc>
                  <a:txBody>
                    <a:bodyPr/>
                    <a:lstStyle/>
                    <a:p>
                      <a:pPr algn="l" fontAlgn="t"/>
                      <a:r>
                        <a:rPr lang="en-US" sz="900" b="0" i="0" u="none" strike="noStrike">
                          <a:solidFill>
                            <a:srgbClr val="000000"/>
                          </a:solidFill>
                          <a:effectLst/>
                          <a:latin typeface="Arial" panose="020B0604020202020204" pitchFamily="34" charset="0"/>
                        </a:rPr>
                        <a:t>Crawford</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1</a:t>
                      </a:r>
                    </a:p>
                  </a:txBody>
                  <a:tcPr marL="6350" marR="6350" marT="6350" marB="0"/>
                </a:tc>
                <a:extLst>
                  <a:ext uri="{0D108BD9-81ED-4DB2-BD59-A6C34878D82A}">
                    <a16:rowId xmlns:a16="http://schemas.microsoft.com/office/drawing/2014/main" val="684588306"/>
                  </a:ext>
                </a:extLst>
              </a:tr>
              <a:tr h="201428">
                <a:tc>
                  <a:txBody>
                    <a:bodyPr/>
                    <a:lstStyle/>
                    <a:p>
                      <a:pPr algn="l" fontAlgn="t"/>
                      <a:r>
                        <a:rPr lang="en-US" sz="900" b="0" i="0" u="none" strike="noStrike">
                          <a:solidFill>
                            <a:srgbClr val="000000"/>
                          </a:solidFill>
                          <a:effectLst/>
                          <a:latin typeface="Arial" panose="020B0604020202020204" pitchFamily="34" charset="0"/>
                        </a:rPr>
                        <a:t>Cumberland</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1</a:t>
                      </a:r>
                    </a:p>
                  </a:txBody>
                  <a:tcPr marL="6350" marR="6350" marT="6350" marB="0"/>
                </a:tc>
                <a:extLst>
                  <a:ext uri="{0D108BD9-81ED-4DB2-BD59-A6C34878D82A}">
                    <a16:rowId xmlns:a16="http://schemas.microsoft.com/office/drawing/2014/main" val="3026000912"/>
                  </a:ext>
                </a:extLst>
              </a:tr>
              <a:tr h="201428">
                <a:tc>
                  <a:txBody>
                    <a:bodyPr/>
                    <a:lstStyle/>
                    <a:p>
                      <a:pPr algn="l" fontAlgn="t"/>
                      <a:r>
                        <a:rPr lang="en-US" sz="900" b="0" i="0" u="none" strike="noStrike">
                          <a:solidFill>
                            <a:srgbClr val="000000"/>
                          </a:solidFill>
                          <a:effectLst/>
                          <a:latin typeface="Arial" panose="020B0604020202020204" pitchFamily="34" charset="0"/>
                        </a:rPr>
                        <a:t>DeKalb</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6</a:t>
                      </a:r>
                    </a:p>
                  </a:txBody>
                  <a:tcPr marL="6350" marR="6350" marT="6350" marB="0"/>
                </a:tc>
                <a:extLst>
                  <a:ext uri="{0D108BD9-81ED-4DB2-BD59-A6C34878D82A}">
                    <a16:rowId xmlns:a16="http://schemas.microsoft.com/office/drawing/2014/main" val="3362685976"/>
                  </a:ext>
                </a:extLst>
              </a:tr>
              <a:tr h="201428">
                <a:tc>
                  <a:txBody>
                    <a:bodyPr/>
                    <a:lstStyle/>
                    <a:p>
                      <a:pPr algn="l" fontAlgn="t"/>
                      <a:r>
                        <a:rPr lang="en-US" sz="900" b="0" i="0" u="none" strike="noStrike">
                          <a:solidFill>
                            <a:srgbClr val="000000"/>
                          </a:solidFill>
                          <a:effectLst/>
                          <a:latin typeface="Arial" panose="020B0604020202020204" pitchFamily="34" charset="0"/>
                        </a:rPr>
                        <a:t>DeWitt</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1</a:t>
                      </a:r>
                    </a:p>
                  </a:txBody>
                  <a:tcPr marL="6350" marR="6350" marT="6350" marB="0"/>
                </a:tc>
                <a:extLst>
                  <a:ext uri="{0D108BD9-81ED-4DB2-BD59-A6C34878D82A}">
                    <a16:rowId xmlns:a16="http://schemas.microsoft.com/office/drawing/2014/main" val="879782847"/>
                  </a:ext>
                </a:extLst>
              </a:tr>
              <a:tr h="201428">
                <a:tc>
                  <a:txBody>
                    <a:bodyPr/>
                    <a:lstStyle/>
                    <a:p>
                      <a:pPr algn="l" fontAlgn="t"/>
                      <a:r>
                        <a:rPr lang="en-US" sz="900" b="0" i="0" u="none" strike="noStrike">
                          <a:solidFill>
                            <a:srgbClr val="000000"/>
                          </a:solidFill>
                          <a:effectLst/>
                          <a:latin typeface="Arial" panose="020B0604020202020204" pitchFamily="34" charset="0"/>
                        </a:rPr>
                        <a:t>Douglas</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1</a:t>
                      </a:r>
                    </a:p>
                  </a:txBody>
                  <a:tcPr marL="6350" marR="6350" marT="6350" marB="0"/>
                </a:tc>
                <a:extLst>
                  <a:ext uri="{0D108BD9-81ED-4DB2-BD59-A6C34878D82A}">
                    <a16:rowId xmlns:a16="http://schemas.microsoft.com/office/drawing/2014/main" val="947632376"/>
                  </a:ext>
                </a:extLst>
              </a:tr>
              <a:tr h="201428">
                <a:tc>
                  <a:txBody>
                    <a:bodyPr/>
                    <a:lstStyle/>
                    <a:p>
                      <a:pPr algn="l" fontAlgn="t"/>
                      <a:r>
                        <a:rPr lang="en-US" sz="900" b="0" i="0" u="none" strike="noStrike">
                          <a:solidFill>
                            <a:srgbClr val="000000"/>
                          </a:solidFill>
                          <a:effectLst/>
                          <a:latin typeface="Arial" panose="020B0604020202020204" pitchFamily="34" charset="0"/>
                        </a:rPr>
                        <a:t>DuPage</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28</a:t>
                      </a:r>
                    </a:p>
                  </a:txBody>
                  <a:tcPr marL="6350" marR="6350" marT="6350" marB="0"/>
                </a:tc>
                <a:extLst>
                  <a:ext uri="{0D108BD9-81ED-4DB2-BD59-A6C34878D82A}">
                    <a16:rowId xmlns:a16="http://schemas.microsoft.com/office/drawing/2014/main" val="3602724483"/>
                  </a:ext>
                </a:extLst>
              </a:tr>
              <a:tr h="201428">
                <a:tc>
                  <a:txBody>
                    <a:bodyPr/>
                    <a:lstStyle/>
                    <a:p>
                      <a:pPr algn="l" fontAlgn="t"/>
                      <a:r>
                        <a:rPr lang="en-US" sz="900" b="0" i="0" u="none" strike="noStrike">
                          <a:solidFill>
                            <a:srgbClr val="000000"/>
                          </a:solidFill>
                          <a:effectLst/>
                          <a:latin typeface="Arial" panose="020B0604020202020204" pitchFamily="34" charset="0"/>
                        </a:rPr>
                        <a:t>Edgar</a:t>
                      </a:r>
                    </a:p>
                  </a:txBody>
                  <a:tcPr marL="6350" marR="6350" marT="6350" marB="0"/>
                </a:tc>
                <a:tc>
                  <a:txBody>
                    <a:bodyPr/>
                    <a:lstStyle/>
                    <a:p>
                      <a:pPr algn="l" fontAlgn="t"/>
                      <a:r>
                        <a:rPr lang="en-US" sz="900" b="0" i="0" u="none" strike="noStrike" dirty="0">
                          <a:solidFill>
                            <a:srgbClr val="000000"/>
                          </a:solidFill>
                          <a:effectLst/>
                          <a:latin typeface="Arial" panose="020B0604020202020204" pitchFamily="34" charset="0"/>
                        </a:rPr>
                        <a:t>4</a:t>
                      </a:r>
                    </a:p>
                  </a:txBody>
                  <a:tcPr marL="6350" marR="6350" marT="6350" marB="0"/>
                </a:tc>
                <a:extLst>
                  <a:ext uri="{0D108BD9-81ED-4DB2-BD59-A6C34878D82A}">
                    <a16:rowId xmlns:a16="http://schemas.microsoft.com/office/drawing/2014/main" val="548939173"/>
                  </a:ext>
                </a:extLst>
              </a:tr>
              <a:tr h="201428">
                <a:tc>
                  <a:txBody>
                    <a:bodyPr/>
                    <a:lstStyle/>
                    <a:p>
                      <a:pPr algn="l" fontAlgn="t"/>
                      <a:r>
                        <a:rPr lang="en-US" sz="900" b="0" i="0" u="none" strike="noStrike">
                          <a:solidFill>
                            <a:srgbClr val="000000"/>
                          </a:solidFill>
                          <a:effectLst/>
                          <a:latin typeface="Arial" panose="020B0604020202020204" pitchFamily="34" charset="0"/>
                        </a:rPr>
                        <a:t>Ford</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4</a:t>
                      </a:r>
                    </a:p>
                  </a:txBody>
                  <a:tcPr marL="6350" marR="6350" marT="6350" marB="0"/>
                </a:tc>
                <a:extLst>
                  <a:ext uri="{0D108BD9-81ED-4DB2-BD59-A6C34878D82A}">
                    <a16:rowId xmlns:a16="http://schemas.microsoft.com/office/drawing/2014/main" val="798632943"/>
                  </a:ext>
                </a:extLst>
              </a:tr>
              <a:tr h="201428">
                <a:tc>
                  <a:txBody>
                    <a:bodyPr/>
                    <a:lstStyle/>
                    <a:p>
                      <a:pPr algn="l" fontAlgn="t"/>
                      <a:r>
                        <a:rPr lang="en-US" sz="900" b="0" i="0" u="none" strike="noStrike">
                          <a:solidFill>
                            <a:srgbClr val="000000"/>
                          </a:solidFill>
                          <a:effectLst/>
                          <a:latin typeface="Arial" panose="020B0604020202020204" pitchFamily="34" charset="0"/>
                        </a:rPr>
                        <a:t>Franklin</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13</a:t>
                      </a:r>
                    </a:p>
                  </a:txBody>
                  <a:tcPr marL="6350" marR="6350" marT="6350" marB="0"/>
                </a:tc>
                <a:extLst>
                  <a:ext uri="{0D108BD9-81ED-4DB2-BD59-A6C34878D82A}">
                    <a16:rowId xmlns:a16="http://schemas.microsoft.com/office/drawing/2014/main" val="1845664942"/>
                  </a:ext>
                </a:extLst>
              </a:tr>
              <a:tr h="201428">
                <a:tc>
                  <a:txBody>
                    <a:bodyPr/>
                    <a:lstStyle/>
                    <a:p>
                      <a:pPr algn="l" fontAlgn="t"/>
                      <a:r>
                        <a:rPr lang="en-US" sz="900" b="0" i="0" u="none" strike="noStrike">
                          <a:solidFill>
                            <a:srgbClr val="000000"/>
                          </a:solidFill>
                          <a:effectLst/>
                          <a:latin typeface="Arial" panose="020B0604020202020204" pitchFamily="34" charset="0"/>
                        </a:rPr>
                        <a:t>Grundy</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6</a:t>
                      </a:r>
                    </a:p>
                  </a:txBody>
                  <a:tcPr marL="6350" marR="6350" marT="6350" marB="0"/>
                </a:tc>
                <a:extLst>
                  <a:ext uri="{0D108BD9-81ED-4DB2-BD59-A6C34878D82A}">
                    <a16:rowId xmlns:a16="http://schemas.microsoft.com/office/drawing/2014/main" val="3222402867"/>
                  </a:ext>
                </a:extLst>
              </a:tr>
              <a:tr h="201428">
                <a:tc>
                  <a:txBody>
                    <a:bodyPr/>
                    <a:lstStyle/>
                    <a:p>
                      <a:pPr algn="l" fontAlgn="t"/>
                      <a:r>
                        <a:rPr lang="en-US" sz="900" b="0" i="0" u="none" strike="noStrike">
                          <a:solidFill>
                            <a:srgbClr val="000000"/>
                          </a:solidFill>
                          <a:effectLst/>
                          <a:latin typeface="Arial" panose="020B0604020202020204" pitchFamily="34" charset="0"/>
                        </a:rPr>
                        <a:t>Hardin</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2</a:t>
                      </a:r>
                    </a:p>
                  </a:txBody>
                  <a:tcPr marL="6350" marR="6350" marT="6350" marB="0"/>
                </a:tc>
                <a:extLst>
                  <a:ext uri="{0D108BD9-81ED-4DB2-BD59-A6C34878D82A}">
                    <a16:rowId xmlns:a16="http://schemas.microsoft.com/office/drawing/2014/main" val="426794661"/>
                  </a:ext>
                </a:extLst>
              </a:tr>
              <a:tr h="201428">
                <a:tc>
                  <a:txBody>
                    <a:bodyPr/>
                    <a:lstStyle/>
                    <a:p>
                      <a:pPr algn="l" fontAlgn="t"/>
                      <a:r>
                        <a:rPr lang="en-US" sz="900" b="0" i="0" u="none" strike="noStrike">
                          <a:solidFill>
                            <a:srgbClr val="000000"/>
                          </a:solidFill>
                          <a:effectLst/>
                          <a:latin typeface="Arial" panose="020B0604020202020204" pitchFamily="34" charset="0"/>
                        </a:rPr>
                        <a:t>Iroquois</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1</a:t>
                      </a:r>
                    </a:p>
                  </a:txBody>
                  <a:tcPr marL="6350" marR="6350" marT="6350" marB="0"/>
                </a:tc>
                <a:extLst>
                  <a:ext uri="{0D108BD9-81ED-4DB2-BD59-A6C34878D82A}">
                    <a16:rowId xmlns:a16="http://schemas.microsoft.com/office/drawing/2014/main" val="2166011677"/>
                  </a:ext>
                </a:extLst>
              </a:tr>
              <a:tr h="201428">
                <a:tc>
                  <a:txBody>
                    <a:bodyPr/>
                    <a:lstStyle/>
                    <a:p>
                      <a:pPr algn="l" fontAlgn="t"/>
                      <a:r>
                        <a:rPr lang="en-US" sz="900" b="0" i="0" u="none" strike="noStrike">
                          <a:solidFill>
                            <a:srgbClr val="000000"/>
                          </a:solidFill>
                          <a:effectLst/>
                          <a:latin typeface="Arial" panose="020B0604020202020204" pitchFamily="34" charset="0"/>
                        </a:rPr>
                        <a:t>Jackson</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7</a:t>
                      </a:r>
                    </a:p>
                  </a:txBody>
                  <a:tcPr marL="6350" marR="6350" marT="6350" marB="0"/>
                </a:tc>
                <a:extLst>
                  <a:ext uri="{0D108BD9-81ED-4DB2-BD59-A6C34878D82A}">
                    <a16:rowId xmlns:a16="http://schemas.microsoft.com/office/drawing/2014/main" val="2180542626"/>
                  </a:ext>
                </a:extLst>
              </a:tr>
              <a:tr h="201428">
                <a:tc>
                  <a:txBody>
                    <a:bodyPr/>
                    <a:lstStyle/>
                    <a:p>
                      <a:pPr algn="l" fontAlgn="t"/>
                      <a:r>
                        <a:rPr lang="en-US" sz="900" b="0" i="0" u="none" strike="noStrike">
                          <a:solidFill>
                            <a:srgbClr val="000000"/>
                          </a:solidFill>
                          <a:effectLst/>
                          <a:latin typeface="Arial" panose="020B0604020202020204" pitchFamily="34" charset="0"/>
                        </a:rPr>
                        <a:t>Jefferson</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6</a:t>
                      </a:r>
                    </a:p>
                  </a:txBody>
                  <a:tcPr marL="6350" marR="6350" marT="6350" marB="0"/>
                </a:tc>
                <a:extLst>
                  <a:ext uri="{0D108BD9-81ED-4DB2-BD59-A6C34878D82A}">
                    <a16:rowId xmlns:a16="http://schemas.microsoft.com/office/drawing/2014/main" val="4273509725"/>
                  </a:ext>
                </a:extLst>
              </a:tr>
              <a:tr h="201428">
                <a:tc>
                  <a:txBody>
                    <a:bodyPr/>
                    <a:lstStyle/>
                    <a:p>
                      <a:pPr algn="l" fontAlgn="t"/>
                      <a:r>
                        <a:rPr lang="en-US" sz="900" b="0" i="0" u="none" strike="noStrike">
                          <a:solidFill>
                            <a:srgbClr val="000000"/>
                          </a:solidFill>
                          <a:effectLst/>
                          <a:latin typeface="Arial" panose="020B0604020202020204" pitchFamily="34" charset="0"/>
                        </a:rPr>
                        <a:t>Jersey</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1</a:t>
                      </a:r>
                    </a:p>
                  </a:txBody>
                  <a:tcPr marL="6350" marR="6350" marT="6350" marB="0"/>
                </a:tc>
                <a:extLst>
                  <a:ext uri="{0D108BD9-81ED-4DB2-BD59-A6C34878D82A}">
                    <a16:rowId xmlns:a16="http://schemas.microsoft.com/office/drawing/2014/main" val="3784498777"/>
                  </a:ext>
                </a:extLst>
              </a:tr>
              <a:tr h="201428">
                <a:tc>
                  <a:txBody>
                    <a:bodyPr/>
                    <a:lstStyle/>
                    <a:p>
                      <a:pPr algn="l" fontAlgn="t"/>
                      <a:r>
                        <a:rPr lang="en-US" sz="900" b="0" i="0" u="none" strike="noStrike">
                          <a:solidFill>
                            <a:srgbClr val="000000"/>
                          </a:solidFill>
                          <a:effectLst/>
                          <a:latin typeface="Arial" panose="020B0604020202020204" pitchFamily="34" charset="0"/>
                        </a:rPr>
                        <a:t>Kane</a:t>
                      </a:r>
                    </a:p>
                  </a:txBody>
                  <a:tcPr marL="6350" marR="6350" marT="6350" marB="0"/>
                </a:tc>
                <a:tc>
                  <a:txBody>
                    <a:bodyPr/>
                    <a:lstStyle/>
                    <a:p>
                      <a:pPr algn="l" fontAlgn="t"/>
                      <a:r>
                        <a:rPr lang="en-US" sz="900" b="0" i="0" u="none" strike="noStrike" dirty="0">
                          <a:solidFill>
                            <a:srgbClr val="000000"/>
                          </a:solidFill>
                          <a:effectLst/>
                          <a:latin typeface="Arial" panose="020B0604020202020204" pitchFamily="34" charset="0"/>
                        </a:rPr>
                        <a:t>22</a:t>
                      </a:r>
                    </a:p>
                  </a:txBody>
                  <a:tcPr marL="6350" marR="6350" marT="6350" marB="0"/>
                </a:tc>
                <a:extLst>
                  <a:ext uri="{0D108BD9-81ED-4DB2-BD59-A6C34878D82A}">
                    <a16:rowId xmlns:a16="http://schemas.microsoft.com/office/drawing/2014/main" val="3296874131"/>
                  </a:ext>
                </a:extLst>
              </a:tr>
            </a:tbl>
          </a:graphicData>
        </a:graphic>
      </p:graphicFrame>
      <p:graphicFrame>
        <p:nvGraphicFramePr>
          <p:cNvPr id="8" name="Table 7">
            <a:extLst>
              <a:ext uri="{FF2B5EF4-FFF2-40B4-BE49-F238E27FC236}">
                <a16:creationId xmlns:a16="http://schemas.microsoft.com/office/drawing/2014/main" id="{2F573820-76C0-6DF1-5954-A3574C50D2A0}"/>
              </a:ext>
            </a:extLst>
          </p:cNvPr>
          <p:cNvGraphicFramePr>
            <a:graphicFrameLocks noGrp="1"/>
          </p:cNvGraphicFramePr>
          <p:nvPr/>
        </p:nvGraphicFramePr>
        <p:xfrm>
          <a:off x="6248604" y="1120274"/>
          <a:ext cx="2397649" cy="5639970"/>
        </p:xfrm>
        <a:graphic>
          <a:graphicData uri="http://schemas.openxmlformats.org/drawingml/2006/table">
            <a:tbl>
              <a:tblPr>
                <a:tableStyleId>{5C22544A-7EE6-4342-B048-85BDC9FD1C3A}</a:tableStyleId>
              </a:tblPr>
              <a:tblGrid>
                <a:gridCol w="863981">
                  <a:extLst>
                    <a:ext uri="{9D8B030D-6E8A-4147-A177-3AD203B41FA5}">
                      <a16:colId xmlns:a16="http://schemas.microsoft.com/office/drawing/2014/main" val="2239058598"/>
                    </a:ext>
                  </a:extLst>
                </a:gridCol>
                <a:gridCol w="1533668">
                  <a:extLst>
                    <a:ext uri="{9D8B030D-6E8A-4147-A177-3AD203B41FA5}">
                      <a16:colId xmlns:a16="http://schemas.microsoft.com/office/drawing/2014/main" val="2018799228"/>
                    </a:ext>
                  </a:extLst>
                </a:gridCol>
              </a:tblGrid>
              <a:tr h="187999">
                <a:tc>
                  <a:txBody>
                    <a:bodyPr/>
                    <a:lstStyle/>
                    <a:p>
                      <a:pPr algn="l" fontAlgn="b"/>
                      <a:r>
                        <a:rPr lang="en-US" sz="1200" b="1" u="none" strike="noStrike" dirty="0">
                          <a:effectLst/>
                        </a:rPr>
                        <a:t>County</a:t>
                      </a:r>
                      <a:endParaRPr lang="en-US" sz="1200" b="1" i="0" u="none" strike="noStrike" dirty="0">
                        <a:effectLst/>
                        <a:latin typeface="Calibri" panose="020F0502020204030204" pitchFamily="34" charset="0"/>
                      </a:endParaRPr>
                    </a:p>
                  </a:txBody>
                  <a:tcPr marL="2593" marR="2593" marT="2593" marB="0" anchor="b"/>
                </a:tc>
                <a:tc>
                  <a:txBody>
                    <a:bodyPr/>
                    <a:lstStyle/>
                    <a:p>
                      <a:pPr algn="l" fontAlgn="b"/>
                      <a:r>
                        <a:rPr lang="en-US" sz="1200" b="1" u="none" strike="noStrike" dirty="0">
                          <a:effectLst/>
                        </a:rPr>
                        <a:t>Transferred Calls</a:t>
                      </a:r>
                      <a:endParaRPr lang="en-US" sz="1200" b="1" i="0" u="none" strike="noStrike" dirty="0">
                        <a:effectLst/>
                        <a:latin typeface="Calibri" panose="020F0502020204030204" pitchFamily="34" charset="0"/>
                      </a:endParaRPr>
                    </a:p>
                  </a:txBody>
                  <a:tcPr marL="2593" marR="2593" marT="2593" marB="0" anchor="b"/>
                </a:tc>
                <a:extLst>
                  <a:ext uri="{0D108BD9-81ED-4DB2-BD59-A6C34878D82A}">
                    <a16:rowId xmlns:a16="http://schemas.microsoft.com/office/drawing/2014/main" val="3515168665"/>
                  </a:ext>
                </a:extLst>
              </a:tr>
              <a:tr h="187999">
                <a:tc>
                  <a:txBody>
                    <a:bodyPr/>
                    <a:lstStyle/>
                    <a:p>
                      <a:pPr algn="l" fontAlgn="t"/>
                      <a:r>
                        <a:rPr lang="en-US" sz="900" b="0" i="0" u="none" strike="noStrike">
                          <a:solidFill>
                            <a:srgbClr val="000000"/>
                          </a:solidFill>
                          <a:effectLst/>
                          <a:latin typeface="Arial" panose="020B0604020202020204" pitchFamily="34" charset="0"/>
                        </a:rPr>
                        <a:t>Kankakee</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10</a:t>
                      </a:r>
                    </a:p>
                  </a:txBody>
                  <a:tcPr marL="6350" marR="6350" marT="6350" marB="0"/>
                </a:tc>
                <a:extLst>
                  <a:ext uri="{0D108BD9-81ED-4DB2-BD59-A6C34878D82A}">
                    <a16:rowId xmlns:a16="http://schemas.microsoft.com/office/drawing/2014/main" val="3187144482"/>
                  </a:ext>
                </a:extLst>
              </a:tr>
              <a:tr h="187999">
                <a:tc>
                  <a:txBody>
                    <a:bodyPr/>
                    <a:lstStyle/>
                    <a:p>
                      <a:pPr algn="l" fontAlgn="t"/>
                      <a:r>
                        <a:rPr lang="en-US" sz="900" b="0" i="0" u="none" strike="noStrike">
                          <a:solidFill>
                            <a:srgbClr val="000000"/>
                          </a:solidFill>
                          <a:effectLst/>
                          <a:latin typeface="Arial" panose="020B0604020202020204" pitchFamily="34" charset="0"/>
                        </a:rPr>
                        <a:t>Kendall</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15</a:t>
                      </a:r>
                    </a:p>
                  </a:txBody>
                  <a:tcPr marL="6350" marR="6350" marT="6350" marB="0"/>
                </a:tc>
                <a:extLst>
                  <a:ext uri="{0D108BD9-81ED-4DB2-BD59-A6C34878D82A}">
                    <a16:rowId xmlns:a16="http://schemas.microsoft.com/office/drawing/2014/main" val="3346688829"/>
                  </a:ext>
                </a:extLst>
              </a:tr>
              <a:tr h="187999">
                <a:tc>
                  <a:txBody>
                    <a:bodyPr/>
                    <a:lstStyle/>
                    <a:p>
                      <a:pPr algn="l" fontAlgn="t"/>
                      <a:r>
                        <a:rPr lang="en-US" sz="900" b="0" i="0" u="none" strike="noStrike">
                          <a:solidFill>
                            <a:srgbClr val="000000"/>
                          </a:solidFill>
                          <a:effectLst/>
                          <a:latin typeface="Arial" panose="020B0604020202020204" pitchFamily="34" charset="0"/>
                        </a:rPr>
                        <a:t>Knox</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4</a:t>
                      </a:r>
                    </a:p>
                  </a:txBody>
                  <a:tcPr marL="6350" marR="6350" marT="6350" marB="0"/>
                </a:tc>
                <a:extLst>
                  <a:ext uri="{0D108BD9-81ED-4DB2-BD59-A6C34878D82A}">
                    <a16:rowId xmlns:a16="http://schemas.microsoft.com/office/drawing/2014/main" val="1948569087"/>
                  </a:ext>
                </a:extLst>
              </a:tr>
              <a:tr h="187999">
                <a:tc>
                  <a:txBody>
                    <a:bodyPr/>
                    <a:lstStyle/>
                    <a:p>
                      <a:pPr algn="l" fontAlgn="t"/>
                      <a:r>
                        <a:rPr lang="en-US" sz="900" b="0" i="0" u="none" strike="noStrike">
                          <a:solidFill>
                            <a:srgbClr val="000000"/>
                          </a:solidFill>
                          <a:effectLst/>
                          <a:latin typeface="Arial" panose="020B0604020202020204" pitchFamily="34" charset="0"/>
                        </a:rPr>
                        <a:t>Lake</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9</a:t>
                      </a:r>
                    </a:p>
                  </a:txBody>
                  <a:tcPr marL="6350" marR="6350" marT="6350" marB="0"/>
                </a:tc>
                <a:extLst>
                  <a:ext uri="{0D108BD9-81ED-4DB2-BD59-A6C34878D82A}">
                    <a16:rowId xmlns:a16="http://schemas.microsoft.com/office/drawing/2014/main" val="2355245080"/>
                  </a:ext>
                </a:extLst>
              </a:tr>
              <a:tr h="187999">
                <a:tc>
                  <a:txBody>
                    <a:bodyPr/>
                    <a:lstStyle/>
                    <a:p>
                      <a:pPr algn="l" fontAlgn="t"/>
                      <a:r>
                        <a:rPr lang="en-US" sz="900" b="0" i="0" u="none" strike="noStrike">
                          <a:solidFill>
                            <a:srgbClr val="000000"/>
                          </a:solidFill>
                          <a:effectLst/>
                          <a:latin typeface="Arial" panose="020B0604020202020204" pitchFamily="34" charset="0"/>
                        </a:rPr>
                        <a:t>LaSalle</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22</a:t>
                      </a:r>
                    </a:p>
                  </a:txBody>
                  <a:tcPr marL="6350" marR="6350" marT="6350" marB="0"/>
                </a:tc>
                <a:extLst>
                  <a:ext uri="{0D108BD9-81ED-4DB2-BD59-A6C34878D82A}">
                    <a16:rowId xmlns:a16="http://schemas.microsoft.com/office/drawing/2014/main" val="1864195856"/>
                  </a:ext>
                </a:extLst>
              </a:tr>
              <a:tr h="187999">
                <a:tc>
                  <a:txBody>
                    <a:bodyPr/>
                    <a:lstStyle/>
                    <a:p>
                      <a:pPr algn="l" fontAlgn="t"/>
                      <a:r>
                        <a:rPr lang="en-US" sz="900" b="0" i="0" u="none" strike="noStrike">
                          <a:solidFill>
                            <a:srgbClr val="000000"/>
                          </a:solidFill>
                          <a:effectLst/>
                          <a:latin typeface="Arial" panose="020B0604020202020204" pitchFamily="34" charset="0"/>
                        </a:rPr>
                        <a:t>Lawrence</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1</a:t>
                      </a:r>
                    </a:p>
                  </a:txBody>
                  <a:tcPr marL="6350" marR="6350" marT="6350" marB="0"/>
                </a:tc>
                <a:extLst>
                  <a:ext uri="{0D108BD9-81ED-4DB2-BD59-A6C34878D82A}">
                    <a16:rowId xmlns:a16="http://schemas.microsoft.com/office/drawing/2014/main" val="3712127034"/>
                  </a:ext>
                </a:extLst>
              </a:tr>
              <a:tr h="187999">
                <a:tc>
                  <a:txBody>
                    <a:bodyPr/>
                    <a:lstStyle/>
                    <a:p>
                      <a:pPr algn="l" fontAlgn="t"/>
                      <a:r>
                        <a:rPr lang="en-US" sz="900" b="0" i="0" u="none" strike="noStrike">
                          <a:solidFill>
                            <a:srgbClr val="000000"/>
                          </a:solidFill>
                          <a:effectLst/>
                          <a:latin typeface="Arial" panose="020B0604020202020204" pitchFamily="34" charset="0"/>
                        </a:rPr>
                        <a:t>Lee</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3</a:t>
                      </a:r>
                    </a:p>
                  </a:txBody>
                  <a:tcPr marL="6350" marR="6350" marT="6350" marB="0"/>
                </a:tc>
                <a:extLst>
                  <a:ext uri="{0D108BD9-81ED-4DB2-BD59-A6C34878D82A}">
                    <a16:rowId xmlns:a16="http://schemas.microsoft.com/office/drawing/2014/main" val="2663430903"/>
                  </a:ext>
                </a:extLst>
              </a:tr>
              <a:tr h="187999">
                <a:tc>
                  <a:txBody>
                    <a:bodyPr/>
                    <a:lstStyle/>
                    <a:p>
                      <a:pPr algn="l" fontAlgn="t"/>
                      <a:r>
                        <a:rPr lang="en-US" sz="900" b="0" i="0" u="none" strike="noStrike">
                          <a:solidFill>
                            <a:srgbClr val="000000"/>
                          </a:solidFill>
                          <a:effectLst/>
                          <a:latin typeface="Arial" panose="020B0604020202020204" pitchFamily="34" charset="0"/>
                        </a:rPr>
                        <a:t>Livingston</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4</a:t>
                      </a:r>
                    </a:p>
                  </a:txBody>
                  <a:tcPr marL="6350" marR="6350" marT="6350" marB="0"/>
                </a:tc>
                <a:extLst>
                  <a:ext uri="{0D108BD9-81ED-4DB2-BD59-A6C34878D82A}">
                    <a16:rowId xmlns:a16="http://schemas.microsoft.com/office/drawing/2014/main" val="3910078958"/>
                  </a:ext>
                </a:extLst>
              </a:tr>
              <a:tr h="187999">
                <a:tc>
                  <a:txBody>
                    <a:bodyPr/>
                    <a:lstStyle/>
                    <a:p>
                      <a:pPr algn="l" fontAlgn="t"/>
                      <a:r>
                        <a:rPr lang="en-US" sz="900" b="0" i="0" u="none" strike="noStrike">
                          <a:solidFill>
                            <a:srgbClr val="000000"/>
                          </a:solidFill>
                          <a:effectLst/>
                          <a:latin typeface="Arial" panose="020B0604020202020204" pitchFamily="34" charset="0"/>
                        </a:rPr>
                        <a:t>Logan</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3</a:t>
                      </a:r>
                    </a:p>
                  </a:txBody>
                  <a:tcPr marL="6350" marR="6350" marT="6350" marB="0"/>
                </a:tc>
                <a:extLst>
                  <a:ext uri="{0D108BD9-81ED-4DB2-BD59-A6C34878D82A}">
                    <a16:rowId xmlns:a16="http://schemas.microsoft.com/office/drawing/2014/main" val="2115506937"/>
                  </a:ext>
                </a:extLst>
              </a:tr>
              <a:tr h="187999">
                <a:tc>
                  <a:txBody>
                    <a:bodyPr/>
                    <a:lstStyle/>
                    <a:p>
                      <a:pPr algn="l" fontAlgn="t"/>
                      <a:r>
                        <a:rPr lang="en-US" sz="900" b="0" i="0" u="none" strike="noStrike">
                          <a:solidFill>
                            <a:srgbClr val="000000"/>
                          </a:solidFill>
                          <a:effectLst/>
                          <a:latin typeface="Arial" panose="020B0604020202020204" pitchFamily="34" charset="0"/>
                        </a:rPr>
                        <a:t>Macon</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2</a:t>
                      </a:r>
                    </a:p>
                  </a:txBody>
                  <a:tcPr marL="6350" marR="6350" marT="6350" marB="0"/>
                </a:tc>
                <a:extLst>
                  <a:ext uri="{0D108BD9-81ED-4DB2-BD59-A6C34878D82A}">
                    <a16:rowId xmlns:a16="http://schemas.microsoft.com/office/drawing/2014/main" val="2761968727"/>
                  </a:ext>
                </a:extLst>
              </a:tr>
              <a:tr h="187999">
                <a:tc>
                  <a:txBody>
                    <a:bodyPr/>
                    <a:lstStyle/>
                    <a:p>
                      <a:pPr algn="l" fontAlgn="t"/>
                      <a:r>
                        <a:rPr lang="en-US" sz="900" b="0" i="0" u="none" strike="noStrike">
                          <a:solidFill>
                            <a:srgbClr val="000000"/>
                          </a:solidFill>
                          <a:effectLst/>
                          <a:latin typeface="Arial" panose="020B0604020202020204" pitchFamily="34" charset="0"/>
                        </a:rPr>
                        <a:t>Macoupin</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1</a:t>
                      </a:r>
                    </a:p>
                  </a:txBody>
                  <a:tcPr marL="6350" marR="6350" marT="6350" marB="0"/>
                </a:tc>
                <a:extLst>
                  <a:ext uri="{0D108BD9-81ED-4DB2-BD59-A6C34878D82A}">
                    <a16:rowId xmlns:a16="http://schemas.microsoft.com/office/drawing/2014/main" val="888059795"/>
                  </a:ext>
                </a:extLst>
              </a:tr>
              <a:tr h="187999">
                <a:tc>
                  <a:txBody>
                    <a:bodyPr/>
                    <a:lstStyle/>
                    <a:p>
                      <a:pPr algn="l" fontAlgn="t"/>
                      <a:r>
                        <a:rPr lang="en-US" sz="900" b="0" i="0" u="none" strike="noStrike">
                          <a:solidFill>
                            <a:srgbClr val="000000"/>
                          </a:solidFill>
                          <a:effectLst/>
                          <a:latin typeface="Arial" panose="020B0604020202020204" pitchFamily="34" charset="0"/>
                        </a:rPr>
                        <a:t>Madison</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17</a:t>
                      </a:r>
                    </a:p>
                  </a:txBody>
                  <a:tcPr marL="6350" marR="6350" marT="6350" marB="0"/>
                </a:tc>
                <a:extLst>
                  <a:ext uri="{0D108BD9-81ED-4DB2-BD59-A6C34878D82A}">
                    <a16:rowId xmlns:a16="http://schemas.microsoft.com/office/drawing/2014/main" val="1243747293"/>
                  </a:ext>
                </a:extLst>
              </a:tr>
              <a:tr h="187999">
                <a:tc>
                  <a:txBody>
                    <a:bodyPr/>
                    <a:lstStyle/>
                    <a:p>
                      <a:pPr algn="l" fontAlgn="t"/>
                      <a:r>
                        <a:rPr lang="en-US" sz="900" b="0" i="0" u="none" strike="noStrike">
                          <a:solidFill>
                            <a:srgbClr val="000000"/>
                          </a:solidFill>
                          <a:effectLst/>
                          <a:latin typeface="Arial" panose="020B0604020202020204" pitchFamily="34" charset="0"/>
                        </a:rPr>
                        <a:t>Marion</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5</a:t>
                      </a:r>
                    </a:p>
                  </a:txBody>
                  <a:tcPr marL="6350" marR="6350" marT="6350" marB="0"/>
                </a:tc>
                <a:extLst>
                  <a:ext uri="{0D108BD9-81ED-4DB2-BD59-A6C34878D82A}">
                    <a16:rowId xmlns:a16="http://schemas.microsoft.com/office/drawing/2014/main" val="1395811409"/>
                  </a:ext>
                </a:extLst>
              </a:tr>
              <a:tr h="187999">
                <a:tc>
                  <a:txBody>
                    <a:bodyPr/>
                    <a:lstStyle/>
                    <a:p>
                      <a:pPr algn="l" fontAlgn="t"/>
                      <a:r>
                        <a:rPr lang="en-US" sz="900" b="0" i="0" u="none" strike="noStrike">
                          <a:solidFill>
                            <a:srgbClr val="000000"/>
                          </a:solidFill>
                          <a:effectLst/>
                          <a:latin typeface="Arial" panose="020B0604020202020204" pitchFamily="34" charset="0"/>
                        </a:rPr>
                        <a:t>Massac</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3</a:t>
                      </a:r>
                    </a:p>
                  </a:txBody>
                  <a:tcPr marL="6350" marR="6350" marT="6350" marB="0"/>
                </a:tc>
                <a:extLst>
                  <a:ext uri="{0D108BD9-81ED-4DB2-BD59-A6C34878D82A}">
                    <a16:rowId xmlns:a16="http://schemas.microsoft.com/office/drawing/2014/main" val="2613831845"/>
                  </a:ext>
                </a:extLst>
              </a:tr>
              <a:tr h="187999">
                <a:tc>
                  <a:txBody>
                    <a:bodyPr/>
                    <a:lstStyle/>
                    <a:p>
                      <a:pPr algn="l" fontAlgn="t"/>
                      <a:r>
                        <a:rPr lang="en-US" sz="900" b="0" i="0" u="none" strike="noStrike">
                          <a:solidFill>
                            <a:srgbClr val="000000"/>
                          </a:solidFill>
                          <a:effectLst/>
                          <a:latin typeface="Arial" panose="020B0604020202020204" pitchFamily="34" charset="0"/>
                        </a:rPr>
                        <a:t>McHenry</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12</a:t>
                      </a:r>
                    </a:p>
                  </a:txBody>
                  <a:tcPr marL="6350" marR="6350" marT="6350" marB="0"/>
                </a:tc>
                <a:extLst>
                  <a:ext uri="{0D108BD9-81ED-4DB2-BD59-A6C34878D82A}">
                    <a16:rowId xmlns:a16="http://schemas.microsoft.com/office/drawing/2014/main" val="3913467005"/>
                  </a:ext>
                </a:extLst>
              </a:tr>
              <a:tr h="187999">
                <a:tc>
                  <a:txBody>
                    <a:bodyPr/>
                    <a:lstStyle/>
                    <a:p>
                      <a:pPr algn="l" fontAlgn="t"/>
                      <a:r>
                        <a:rPr lang="en-US" sz="900" b="0" i="0" u="none" strike="noStrike">
                          <a:solidFill>
                            <a:srgbClr val="000000"/>
                          </a:solidFill>
                          <a:effectLst/>
                          <a:latin typeface="Arial" panose="020B0604020202020204" pitchFamily="34" charset="0"/>
                        </a:rPr>
                        <a:t>McLean</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4</a:t>
                      </a:r>
                    </a:p>
                  </a:txBody>
                  <a:tcPr marL="6350" marR="6350" marT="6350" marB="0"/>
                </a:tc>
                <a:extLst>
                  <a:ext uri="{0D108BD9-81ED-4DB2-BD59-A6C34878D82A}">
                    <a16:rowId xmlns:a16="http://schemas.microsoft.com/office/drawing/2014/main" val="4233922487"/>
                  </a:ext>
                </a:extLst>
              </a:tr>
              <a:tr h="187999">
                <a:tc>
                  <a:txBody>
                    <a:bodyPr/>
                    <a:lstStyle/>
                    <a:p>
                      <a:pPr algn="l" fontAlgn="t"/>
                      <a:r>
                        <a:rPr lang="en-US" sz="900" b="0" i="0" u="none" strike="noStrike">
                          <a:solidFill>
                            <a:srgbClr val="000000"/>
                          </a:solidFill>
                          <a:effectLst/>
                          <a:latin typeface="Arial" panose="020B0604020202020204" pitchFamily="34" charset="0"/>
                        </a:rPr>
                        <a:t>Monroe</a:t>
                      </a:r>
                    </a:p>
                  </a:txBody>
                  <a:tcPr marL="6350" marR="6350" marT="6350" marB="0"/>
                </a:tc>
                <a:tc>
                  <a:txBody>
                    <a:bodyPr/>
                    <a:lstStyle/>
                    <a:p>
                      <a:pPr algn="l" fontAlgn="t"/>
                      <a:r>
                        <a:rPr lang="en-US" sz="900" b="0" i="0" u="none" strike="noStrike" dirty="0">
                          <a:solidFill>
                            <a:srgbClr val="000000"/>
                          </a:solidFill>
                          <a:effectLst/>
                          <a:latin typeface="Arial" panose="020B0604020202020204" pitchFamily="34" charset="0"/>
                        </a:rPr>
                        <a:t>1</a:t>
                      </a:r>
                    </a:p>
                  </a:txBody>
                  <a:tcPr marL="6350" marR="6350" marT="6350" marB="0"/>
                </a:tc>
                <a:extLst>
                  <a:ext uri="{0D108BD9-81ED-4DB2-BD59-A6C34878D82A}">
                    <a16:rowId xmlns:a16="http://schemas.microsoft.com/office/drawing/2014/main" val="2288654639"/>
                  </a:ext>
                </a:extLst>
              </a:tr>
              <a:tr h="187999">
                <a:tc>
                  <a:txBody>
                    <a:bodyPr/>
                    <a:lstStyle/>
                    <a:p>
                      <a:pPr algn="l" fontAlgn="t"/>
                      <a:r>
                        <a:rPr lang="en-US" sz="900" b="0" i="0" u="none" strike="noStrike">
                          <a:solidFill>
                            <a:srgbClr val="000000"/>
                          </a:solidFill>
                          <a:effectLst/>
                          <a:latin typeface="Arial" panose="020B0604020202020204" pitchFamily="34" charset="0"/>
                        </a:rPr>
                        <a:t>Montgomery</a:t>
                      </a:r>
                    </a:p>
                  </a:txBody>
                  <a:tcPr marL="6350" marR="6350" marT="6350" marB="0"/>
                </a:tc>
                <a:tc>
                  <a:txBody>
                    <a:bodyPr/>
                    <a:lstStyle/>
                    <a:p>
                      <a:pPr algn="l" fontAlgn="t"/>
                      <a:r>
                        <a:rPr lang="en-US" sz="900" b="0" i="0" u="none" strike="noStrike" dirty="0">
                          <a:solidFill>
                            <a:srgbClr val="000000"/>
                          </a:solidFill>
                          <a:effectLst/>
                          <a:latin typeface="Arial" panose="020B0604020202020204" pitchFamily="34" charset="0"/>
                        </a:rPr>
                        <a:t>4</a:t>
                      </a:r>
                    </a:p>
                  </a:txBody>
                  <a:tcPr marL="6350" marR="6350" marT="6350" marB="0"/>
                </a:tc>
                <a:extLst>
                  <a:ext uri="{0D108BD9-81ED-4DB2-BD59-A6C34878D82A}">
                    <a16:rowId xmlns:a16="http://schemas.microsoft.com/office/drawing/2014/main" val="2238921190"/>
                  </a:ext>
                </a:extLst>
              </a:tr>
              <a:tr h="187999">
                <a:tc>
                  <a:txBody>
                    <a:bodyPr/>
                    <a:lstStyle/>
                    <a:p>
                      <a:pPr algn="l" fontAlgn="t"/>
                      <a:r>
                        <a:rPr lang="en-US" sz="900" b="0" i="0" u="none" strike="noStrike">
                          <a:solidFill>
                            <a:srgbClr val="000000"/>
                          </a:solidFill>
                          <a:effectLst/>
                          <a:latin typeface="Arial" panose="020B0604020202020204" pitchFamily="34" charset="0"/>
                        </a:rPr>
                        <a:t>Morgan</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3</a:t>
                      </a:r>
                    </a:p>
                  </a:txBody>
                  <a:tcPr marL="6350" marR="6350" marT="6350" marB="0"/>
                </a:tc>
                <a:extLst>
                  <a:ext uri="{0D108BD9-81ED-4DB2-BD59-A6C34878D82A}">
                    <a16:rowId xmlns:a16="http://schemas.microsoft.com/office/drawing/2014/main" val="68319037"/>
                  </a:ext>
                </a:extLst>
              </a:tr>
              <a:tr h="187999">
                <a:tc>
                  <a:txBody>
                    <a:bodyPr/>
                    <a:lstStyle/>
                    <a:p>
                      <a:pPr algn="l" fontAlgn="t"/>
                      <a:r>
                        <a:rPr lang="en-US" sz="900" b="0" i="0" u="none" strike="noStrike">
                          <a:solidFill>
                            <a:srgbClr val="000000"/>
                          </a:solidFill>
                          <a:effectLst/>
                          <a:latin typeface="Arial" panose="020B0604020202020204" pitchFamily="34" charset="0"/>
                        </a:rPr>
                        <a:t>Moultrie</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1</a:t>
                      </a:r>
                    </a:p>
                  </a:txBody>
                  <a:tcPr marL="6350" marR="6350" marT="6350" marB="0"/>
                </a:tc>
                <a:extLst>
                  <a:ext uri="{0D108BD9-81ED-4DB2-BD59-A6C34878D82A}">
                    <a16:rowId xmlns:a16="http://schemas.microsoft.com/office/drawing/2014/main" val="1731728528"/>
                  </a:ext>
                </a:extLst>
              </a:tr>
              <a:tr h="187999">
                <a:tc>
                  <a:txBody>
                    <a:bodyPr/>
                    <a:lstStyle/>
                    <a:p>
                      <a:pPr algn="l" fontAlgn="t"/>
                      <a:r>
                        <a:rPr lang="en-US" sz="900" b="0" i="0" u="none" strike="noStrike">
                          <a:solidFill>
                            <a:srgbClr val="000000"/>
                          </a:solidFill>
                          <a:effectLst/>
                          <a:latin typeface="Arial" panose="020B0604020202020204" pitchFamily="34" charset="0"/>
                        </a:rPr>
                        <a:t>Ogle</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1</a:t>
                      </a:r>
                    </a:p>
                  </a:txBody>
                  <a:tcPr marL="6350" marR="6350" marT="6350" marB="0"/>
                </a:tc>
                <a:extLst>
                  <a:ext uri="{0D108BD9-81ED-4DB2-BD59-A6C34878D82A}">
                    <a16:rowId xmlns:a16="http://schemas.microsoft.com/office/drawing/2014/main" val="474094258"/>
                  </a:ext>
                </a:extLst>
              </a:tr>
              <a:tr h="187999">
                <a:tc>
                  <a:txBody>
                    <a:bodyPr/>
                    <a:lstStyle/>
                    <a:p>
                      <a:pPr algn="l" fontAlgn="t"/>
                      <a:r>
                        <a:rPr lang="en-US" sz="900" b="0" i="0" u="none" strike="noStrike">
                          <a:solidFill>
                            <a:srgbClr val="000000"/>
                          </a:solidFill>
                          <a:effectLst/>
                          <a:latin typeface="Arial" panose="020B0604020202020204" pitchFamily="34" charset="0"/>
                        </a:rPr>
                        <a:t>Peoria</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6</a:t>
                      </a:r>
                    </a:p>
                  </a:txBody>
                  <a:tcPr marL="6350" marR="6350" marT="6350" marB="0"/>
                </a:tc>
                <a:extLst>
                  <a:ext uri="{0D108BD9-81ED-4DB2-BD59-A6C34878D82A}">
                    <a16:rowId xmlns:a16="http://schemas.microsoft.com/office/drawing/2014/main" val="3994073795"/>
                  </a:ext>
                </a:extLst>
              </a:tr>
              <a:tr h="187999">
                <a:tc>
                  <a:txBody>
                    <a:bodyPr/>
                    <a:lstStyle/>
                    <a:p>
                      <a:pPr algn="l" fontAlgn="t"/>
                      <a:r>
                        <a:rPr lang="en-US" sz="900" b="0" i="0" u="none" strike="noStrike">
                          <a:solidFill>
                            <a:srgbClr val="000000"/>
                          </a:solidFill>
                          <a:effectLst/>
                          <a:latin typeface="Arial" panose="020B0604020202020204" pitchFamily="34" charset="0"/>
                        </a:rPr>
                        <a:t>Perry</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2</a:t>
                      </a:r>
                    </a:p>
                  </a:txBody>
                  <a:tcPr marL="6350" marR="6350" marT="6350" marB="0"/>
                </a:tc>
                <a:extLst>
                  <a:ext uri="{0D108BD9-81ED-4DB2-BD59-A6C34878D82A}">
                    <a16:rowId xmlns:a16="http://schemas.microsoft.com/office/drawing/2014/main" val="3936160874"/>
                  </a:ext>
                </a:extLst>
              </a:tr>
              <a:tr h="187999">
                <a:tc>
                  <a:txBody>
                    <a:bodyPr/>
                    <a:lstStyle/>
                    <a:p>
                      <a:pPr algn="l" fontAlgn="t"/>
                      <a:r>
                        <a:rPr lang="en-US" sz="900" b="0" i="0" u="none" strike="noStrike">
                          <a:solidFill>
                            <a:srgbClr val="000000"/>
                          </a:solidFill>
                          <a:effectLst/>
                          <a:latin typeface="Arial" panose="020B0604020202020204" pitchFamily="34" charset="0"/>
                        </a:rPr>
                        <a:t>Pulaski</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2</a:t>
                      </a:r>
                    </a:p>
                  </a:txBody>
                  <a:tcPr marL="6350" marR="6350" marT="6350" marB="0"/>
                </a:tc>
                <a:extLst>
                  <a:ext uri="{0D108BD9-81ED-4DB2-BD59-A6C34878D82A}">
                    <a16:rowId xmlns:a16="http://schemas.microsoft.com/office/drawing/2014/main" val="1740869039"/>
                  </a:ext>
                </a:extLst>
              </a:tr>
              <a:tr h="187999">
                <a:tc>
                  <a:txBody>
                    <a:bodyPr/>
                    <a:lstStyle/>
                    <a:p>
                      <a:pPr algn="l" fontAlgn="t"/>
                      <a:r>
                        <a:rPr lang="en-US" sz="900" b="0" i="0" u="none" strike="noStrike">
                          <a:solidFill>
                            <a:srgbClr val="000000"/>
                          </a:solidFill>
                          <a:effectLst/>
                          <a:latin typeface="Arial" panose="020B0604020202020204" pitchFamily="34" charset="0"/>
                        </a:rPr>
                        <a:t>Randolph</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2</a:t>
                      </a:r>
                    </a:p>
                  </a:txBody>
                  <a:tcPr marL="6350" marR="6350" marT="6350" marB="0"/>
                </a:tc>
                <a:extLst>
                  <a:ext uri="{0D108BD9-81ED-4DB2-BD59-A6C34878D82A}">
                    <a16:rowId xmlns:a16="http://schemas.microsoft.com/office/drawing/2014/main" val="1238411053"/>
                  </a:ext>
                </a:extLst>
              </a:tr>
              <a:tr h="187999">
                <a:tc>
                  <a:txBody>
                    <a:bodyPr/>
                    <a:lstStyle/>
                    <a:p>
                      <a:pPr algn="l" fontAlgn="t"/>
                      <a:r>
                        <a:rPr lang="en-US" sz="900" b="0" i="0" u="none" strike="noStrike">
                          <a:solidFill>
                            <a:srgbClr val="000000"/>
                          </a:solidFill>
                          <a:effectLst/>
                          <a:latin typeface="Arial" panose="020B0604020202020204" pitchFamily="34" charset="0"/>
                        </a:rPr>
                        <a:t>Richland</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1</a:t>
                      </a:r>
                    </a:p>
                  </a:txBody>
                  <a:tcPr marL="6350" marR="6350" marT="6350" marB="0"/>
                </a:tc>
                <a:extLst>
                  <a:ext uri="{0D108BD9-81ED-4DB2-BD59-A6C34878D82A}">
                    <a16:rowId xmlns:a16="http://schemas.microsoft.com/office/drawing/2014/main" val="1737867221"/>
                  </a:ext>
                </a:extLst>
              </a:tr>
              <a:tr h="187999">
                <a:tc>
                  <a:txBody>
                    <a:bodyPr/>
                    <a:lstStyle/>
                    <a:p>
                      <a:pPr algn="l" fontAlgn="t"/>
                      <a:r>
                        <a:rPr lang="en-US" sz="900" b="0" i="0" u="none" strike="noStrike">
                          <a:solidFill>
                            <a:srgbClr val="000000"/>
                          </a:solidFill>
                          <a:effectLst/>
                          <a:latin typeface="Arial" panose="020B0604020202020204" pitchFamily="34" charset="0"/>
                        </a:rPr>
                        <a:t>Rock Island</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4</a:t>
                      </a:r>
                    </a:p>
                  </a:txBody>
                  <a:tcPr marL="6350" marR="6350" marT="6350" marB="0"/>
                </a:tc>
                <a:extLst>
                  <a:ext uri="{0D108BD9-81ED-4DB2-BD59-A6C34878D82A}">
                    <a16:rowId xmlns:a16="http://schemas.microsoft.com/office/drawing/2014/main" val="1177111234"/>
                  </a:ext>
                </a:extLst>
              </a:tr>
              <a:tr h="187999">
                <a:tc>
                  <a:txBody>
                    <a:bodyPr/>
                    <a:lstStyle/>
                    <a:p>
                      <a:pPr algn="l" fontAlgn="t"/>
                      <a:r>
                        <a:rPr lang="en-US" sz="900" b="0" i="0" u="none" strike="noStrike">
                          <a:solidFill>
                            <a:srgbClr val="000000"/>
                          </a:solidFill>
                          <a:effectLst/>
                          <a:latin typeface="Arial" panose="020B0604020202020204" pitchFamily="34" charset="0"/>
                        </a:rPr>
                        <a:t>Saline</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3</a:t>
                      </a:r>
                    </a:p>
                  </a:txBody>
                  <a:tcPr marL="6350" marR="6350" marT="6350" marB="0"/>
                </a:tc>
                <a:extLst>
                  <a:ext uri="{0D108BD9-81ED-4DB2-BD59-A6C34878D82A}">
                    <a16:rowId xmlns:a16="http://schemas.microsoft.com/office/drawing/2014/main" val="2932338923"/>
                  </a:ext>
                </a:extLst>
              </a:tr>
              <a:tr h="187999">
                <a:tc>
                  <a:txBody>
                    <a:bodyPr/>
                    <a:lstStyle/>
                    <a:p>
                      <a:pPr algn="l" fontAlgn="t"/>
                      <a:r>
                        <a:rPr lang="en-US" sz="900" b="0" i="0" u="none" strike="noStrike">
                          <a:solidFill>
                            <a:srgbClr val="000000"/>
                          </a:solidFill>
                          <a:effectLst/>
                          <a:latin typeface="Arial" panose="020B0604020202020204" pitchFamily="34" charset="0"/>
                        </a:rPr>
                        <a:t>Sangamon</a:t>
                      </a:r>
                    </a:p>
                  </a:txBody>
                  <a:tcPr marL="6350" marR="6350" marT="6350" marB="0"/>
                </a:tc>
                <a:tc>
                  <a:txBody>
                    <a:bodyPr/>
                    <a:lstStyle/>
                    <a:p>
                      <a:pPr algn="l" fontAlgn="t"/>
                      <a:r>
                        <a:rPr lang="en-US" sz="900" b="0" i="0" u="none" strike="noStrike" dirty="0">
                          <a:solidFill>
                            <a:srgbClr val="000000"/>
                          </a:solidFill>
                          <a:effectLst/>
                          <a:latin typeface="Arial" panose="020B0604020202020204" pitchFamily="34" charset="0"/>
                        </a:rPr>
                        <a:t>41</a:t>
                      </a:r>
                    </a:p>
                  </a:txBody>
                  <a:tcPr marL="6350" marR="6350" marT="6350" marB="0"/>
                </a:tc>
                <a:extLst>
                  <a:ext uri="{0D108BD9-81ED-4DB2-BD59-A6C34878D82A}">
                    <a16:rowId xmlns:a16="http://schemas.microsoft.com/office/drawing/2014/main" val="760942809"/>
                  </a:ext>
                </a:extLst>
              </a:tr>
            </a:tbl>
          </a:graphicData>
        </a:graphic>
      </p:graphicFrame>
      <p:graphicFrame>
        <p:nvGraphicFramePr>
          <p:cNvPr id="2" name="Table 1">
            <a:extLst>
              <a:ext uri="{FF2B5EF4-FFF2-40B4-BE49-F238E27FC236}">
                <a16:creationId xmlns:a16="http://schemas.microsoft.com/office/drawing/2014/main" id="{9A4C5667-5C10-D471-5DD3-D90CC3F6D5D3}"/>
              </a:ext>
            </a:extLst>
          </p:cNvPr>
          <p:cNvGraphicFramePr>
            <a:graphicFrameLocks noGrp="1"/>
          </p:cNvGraphicFramePr>
          <p:nvPr/>
        </p:nvGraphicFramePr>
        <p:xfrm>
          <a:off x="8798858" y="1120267"/>
          <a:ext cx="2148776" cy="2817459"/>
        </p:xfrm>
        <a:graphic>
          <a:graphicData uri="http://schemas.openxmlformats.org/drawingml/2006/table">
            <a:tbl>
              <a:tblPr>
                <a:tableStyleId>{5C22544A-7EE6-4342-B048-85BDC9FD1C3A}</a:tableStyleId>
              </a:tblPr>
              <a:tblGrid>
                <a:gridCol w="798148">
                  <a:extLst>
                    <a:ext uri="{9D8B030D-6E8A-4147-A177-3AD203B41FA5}">
                      <a16:colId xmlns:a16="http://schemas.microsoft.com/office/drawing/2014/main" val="2239058598"/>
                    </a:ext>
                  </a:extLst>
                </a:gridCol>
                <a:gridCol w="1350628">
                  <a:extLst>
                    <a:ext uri="{9D8B030D-6E8A-4147-A177-3AD203B41FA5}">
                      <a16:colId xmlns:a16="http://schemas.microsoft.com/office/drawing/2014/main" val="2018799228"/>
                    </a:ext>
                  </a:extLst>
                </a:gridCol>
              </a:tblGrid>
              <a:tr h="171638">
                <a:tc>
                  <a:txBody>
                    <a:bodyPr/>
                    <a:lstStyle/>
                    <a:p>
                      <a:pPr algn="l" fontAlgn="b"/>
                      <a:r>
                        <a:rPr lang="en-US" sz="1200" b="1" u="none" strike="noStrike" dirty="0">
                          <a:effectLst/>
                        </a:rPr>
                        <a:t>County</a:t>
                      </a:r>
                      <a:endParaRPr lang="en-US" sz="1200" b="1" i="0" u="none" strike="noStrike" dirty="0">
                        <a:effectLst/>
                        <a:latin typeface="Calibri" panose="020F0502020204030204" pitchFamily="34" charset="0"/>
                      </a:endParaRPr>
                    </a:p>
                  </a:txBody>
                  <a:tcPr marL="2593" marR="2593" marT="2593" marB="0" anchor="b"/>
                </a:tc>
                <a:tc>
                  <a:txBody>
                    <a:bodyPr/>
                    <a:lstStyle/>
                    <a:p>
                      <a:pPr algn="l" fontAlgn="b"/>
                      <a:r>
                        <a:rPr lang="en-US" sz="1200" b="1" u="none" strike="noStrike" dirty="0">
                          <a:effectLst/>
                        </a:rPr>
                        <a:t>Transferred Calls</a:t>
                      </a:r>
                      <a:endParaRPr lang="en-US" sz="1200" b="1" i="0" u="none" strike="noStrike" dirty="0">
                        <a:effectLst/>
                        <a:latin typeface="Calibri" panose="020F0502020204030204" pitchFamily="34" charset="0"/>
                      </a:endParaRPr>
                    </a:p>
                  </a:txBody>
                  <a:tcPr marL="2593" marR="2593" marT="2593" marB="0" anchor="b"/>
                </a:tc>
                <a:extLst>
                  <a:ext uri="{0D108BD9-81ED-4DB2-BD59-A6C34878D82A}">
                    <a16:rowId xmlns:a16="http://schemas.microsoft.com/office/drawing/2014/main" val="3515168665"/>
                  </a:ext>
                </a:extLst>
              </a:tr>
              <a:tr h="187999">
                <a:tc>
                  <a:txBody>
                    <a:bodyPr/>
                    <a:lstStyle/>
                    <a:p>
                      <a:pPr algn="l" fontAlgn="t"/>
                      <a:r>
                        <a:rPr lang="en-US" sz="900" b="0" i="0" u="none" strike="noStrike">
                          <a:solidFill>
                            <a:srgbClr val="000000"/>
                          </a:solidFill>
                          <a:effectLst/>
                          <a:latin typeface="Arial" panose="020B0604020202020204" pitchFamily="34" charset="0"/>
                        </a:rPr>
                        <a:t>Scott</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1</a:t>
                      </a:r>
                    </a:p>
                  </a:txBody>
                  <a:tcPr marL="6350" marR="6350" marT="6350" marB="0"/>
                </a:tc>
                <a:extLst>
                  <a:ext uri="{0D108BD9-81ED-4DB2-BD59-A6C34878D82A}">
                    <a16:rowId xmlns:a16="http://schemas.microsoft.com/office/drawing/2014/main" val="3187144482"/>
                  </a:ext>
                </a:extLst>
              </a:tr>
              <a:tr h="187999">
                <a:tc>
                  <a:txBody>
                    <a:bodyPr/>
                    <a:lstStyle/>
                    <a:p>
                      <a:pPr algn="l" fontAlgn="t"/>
                      <a:r>
                        <a:rPr lang="en-US" sz="900" b="0" i="0" u="none" strike="noStrike">
                          <a:solidFill>
                            <a:srgbClr val="000000"/>
                          </a:solidFill>
                          <a:effectLst/>
                          <a:latin typeface="Arial" panose="020B0604020202020204" pitchFamily="34" charset="0"/>
                        </a:rPr>
                        <a:t>Shelby</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1</a:t>
                      </a:r>
                    </a:p>
                  </a:txBody>
                  <a:tcPr marL="6350" marR="6350" marT="6350" marB="0"/>
                </a:tc>
                <a:extLst>
                  <a:ext uri="{0D108BD9-81ED-4DB2-BD59-A6C34878D82A}">
                    <a16:rowId xmlns:a16="http://schemas.microsoft.com/office/drawing/2014/main" val="3346688829"/>
                  </a:ext>
                </a:extLst>
              </a:tr>
              <a:tr h="187999">
                <a:tc>
                  <a:txBody>
                    <a:bodyPr/>
                    <a:lstStyle/>
                    <a:p>
                      <a:pPr algn="l" fontAlgn="t"/>
                      <a:r>
                        <a:rPr lang="en-US" sz="900" b="0" i="0" u="none" strike="noStrike">
                          <a:solidFill>
                            <a:srgbClr val="000000"/>
                          </a:solidFill>
                          <a:effectLst/>
                          <a:latin typeface="Arial" panose="020B0604020202020204" pitchFamily="34" charset="0"/>
                        </a:rPr>
                        <a:t>St. Clair</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21</a:t>
                      </a:r>
                    </a:p>
                  </a:txBody>
                  <a:tcPr marL="6350" marR="6350" marT="6350" marB="0"/>
                </a:tc>
                <a:extLst>
                  <a:ext uri="{0D108BD9-81ED-4DB2-BD59-A6C34878D82A}">
                    <a16:rowId xmlns:a16="http://schemas.microsoft.com/office/drawing/2014/main" val="1948569087"/>
                  </a:ext>
                </a:extLst>
              </a:tr>
              <a:tr h="187999">
                <a:tc>
                  <a:txBody>
                    <a:bodyPr/>
                    <a:lstStyle/>
                    <a:p>
                      <a:pPr algn="l" fontAlgn="t"/>
                      <a:r>
                        <a:rPr lang="en-US" sz="900" b="0" i="0" u="none" strike="noStrike">
                          <a:solidFill>
                            <a:srgbClr val="000000"/>
                          </a:solidFill>
                          <a:effectLst/>
                          <a:latin typeface="Arial" panose="020B0604020202020204" pitchFamily="34" charset="0"/>
                        </a:rPr>
                        <a:t>Stephenson</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4</a:t>
                      </a:r>
                    </a:p>
                  </a:txBody>
                  <a:tcPr marL="6350" marR="6350" marT="6350" marB="0"/>
                </a:tc>
                <a:extLst>
                  <a:ext uri="{0D108BD9-81ED-4DB2-BD59-A6C34878D82A}">
                    <a16:rowId xmlns:a16="http://schemas.microsoft.com/office/drawing/2014/main" val="2355245080"/>
                  </a:ext>
                </a:extLst>
              </a:tr>
              <a:tr h="187999">
                <a:tc>
                  <a:txBody>
                    <a:bodyPr/>
                    <a:lstStyle/>
                    <a:p>
                      <a:pPr algn="l" fontAlgn="t"/>
                      <a:r>
                        <a:rPr lang="en-US" sz="900" b="0" i="0" u="none" strike="noStrike">
                          <a:solidFill>
                            <a:srgbClr val="000000"/>
                          </a:solidFill>
                          <a:effectLst/>
                          <a:latin typeface="Arial" panose="020B0604020202020204" pitchFamily="34" charset="0"/>
                        </a:rPr>
                        <a:t>Tazewell</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4</a:t>
                      </a:r>
                    </a:p>
                  </a:txBody>
                  <a:tcPr marL="6350" marR="6350" marT="6350" marB="0"/>
                </a:tc>
                <a:extLst>
                  <a:ext uri="{0D108BD9-81ED-4DB2-BD59-A6C34878D82A}">
                    <a16:rowId xmlns:a16="http://schemas.microsoft.com/office/drawing/2014/main" val="1864195856"/>
                  </a:ext>
                </a:extLst>
              </a:tr>
              <a:tr h="187999">
                <a:tc>
                  <a:txBody>
                    <a:bodyPr/>
                    <a:lstStyle/>
                    <a:p>
                      <a:pPr algn="l" fontAlgn="t"/>
                      <a:r>
                        <a:rPr lang="en-US" sz="900" b="0" i="0" u="none" strike="noStrike">
                          <a:solidFill>
                            <a:srgbClr val="000000"/>
                          </a:solidFill>
                          <a:effectLst/>
                          <a:latin typeface="Arial" panose="020B0604020202020204" pitchFamily="34" charset="0"/>
                        </a:rPr>
                        <a:t>Union</a:t>
                      </a:r>
                    </a:p>
                  </a:txBody>
                  <a:tcPr marL="6350" marR="6350" marT="6350" marB="0"/>
                </a:tc>
                <a:tc>
                  <a:txBody>
                    <a:bodyPr/>
                    <a:lstStyle/>
                    <a:p>
                      <a:pPr algn="l" fontAlgn="t"/>
                      <a:r>
                        <a:rPr lang="en-US" sz="900" b="0" i="0" u="none" strike="noStrike" dirty="0">
                          <a:solidFill>
                            <a:srgbClr val="000000"/>
                          </a:solidFill>
                          <a:effectLst/>
                          <a:latin typeface="Arial" panose="020B0604020202020204" pitchFamily="34" charset="0"/>
                        </a:rPr>
                        <a:t>6</a:t>
                      </a:r>
                    </a:p>
                  </a:txBody>
                  <a:tcPr marL="6350" marR="6350" marT="6350" marB="0"/>
                </a:tc>
                <a:extLst>
                  <a:ext uri="{0D108BD9-81ED-4DB2-BD59-A6C34878D82A}">
                    <a16:rowId xmlns:a16="http://schemas.microsoft.com/office/drawing/2014/main" val="3712127034"/>
                  </a:ext>
                </a:extLst>
              </a:tr>
              <a:tr h="187999">
                <a:tc>
                  <a:txBody>
                    <a:bodyPr/>
                    <a:lstStyle/>
                    <a:p>
                      <a:pPr algn="l" fontAlgn="t"/>
                      <a:r>
                        <a:rPr lang="en-US" sz="900" b="0" i="0" u="none" strike="noStrike" dirty="0">
                          <a:solidFill>
                            <a:srgbClr val="000000"/>
                          </a:solidFill>
                          <a:effectLst/>
                          <a:latin typeface="Arial" panose="020B0604020202020204" pitchFamily="34" charset="0"/>
                        </a:rPr>
                        <a:t>Vermilion</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10</a:t>
                      </a:r>
                    </a:p>
                  </a:txBody>
                  <a:tcPr marL="6350" marR="6350" marT="6350" marB="0"/>
                </a:tc>
                <a:extLst>
                  <a:ext uri="{0D108BD9-81ED-4DB2-BD59-A6C34878D82A}">
                    <a16:rowId xmlns:a16="http://schemas.microsoft.com/office/drawing/2014/main" val="2663430903"/>
                  </a:ext>
                </a:extLst>
              </a:tr>
              <a:tr h="187999">
                <a:tc>
                  <a:txBody>
                    <a:bodyPr/>
                    <a:lstStyle/>
                    <a:p>
                      <a:pPr algn="l" fontAlgn="t"/>
                      <a:r>
                        <a:rPr lang="en-US" sz="900" b="0" i="0" u="none" strike="noStrike">
                          <a:solidFill>
                            <a:srgbClr val="000000"/>
                          </a:solidFill>
                          <a:effectLst/>
                          <a:latin typeface="Arial" panose="020B0604020202020204" pitchFamily="34" charset="0"/>
                        </a:rPr>
                        <a:t>Warren</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4</a:t>
                      </a:r>
                    </a:p>
                  </a:txBody>
                  <a:tcPr marL="6350" marR="6350" marT="6350" marB="0"/>
                </a:tc>
                <a:extLst>
                  <a:ext uri="{0D108BD9-81ED-4DB2-BD59-A6C34878D82A}">
                    <a16:rowId xmlns:a16="http://schemas.microsoft.com/office/drawing/2014/main" val="3910078958"/>
                  </a:ext>
                </a:extLst>
              </a:tr>
              <a:tr h="187999">
                <a:tc>
                  <a:txBody>
                    <a:bodyPr/>
                    <a:lstStyle/>
                    <a:p>
                      <a:pPr algn="l" fontAlgn="t"/>
                      <a:r>
                        <a:rPr lang="en-US" sz="900" b="0" i="0" u="none" strike="noStrike" dirty="0">
                          <a:solidFill>
                            <a:srgbClr val="000000"/>
                          </a:solidFill>
                          <a:effectLst/>
                          <a:latin typeface="Arial" panose="020B0604020202020204" pitchFamily="34" charset="0"/>
                        </a:rPr>
                        <a:t>Wayne</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2</a:t>
                      </a:r>
                    </a:p>
                  </a:txBody>
                  <a:tcPr marL="6350" marR="6350" marT="6350" marB="0"/>
                </a:tc>
                <a:extLst>
                  <a:ext uri="{0D108BD9-81ED-4DB2-BD59-A6C34878D82A}">
                    <a16:rowId xmlns:a16="http://schemas.microsoft.com/office/drawing/2014/main" val="2115506937"/>
                  </a:ext>
                </a:extLst>
              </a:tr>
              <a:tr h="187999">
                <a:tc>
                  <a:txBody>
                    <a:bodyPr/>
                    <a:lstStyle/>
                    <a:p>
                      <a:pPr algn="l" fontAlgn="t"/>
                      <a:r>
                        <a:rPr lang="en-US" sz="900" b="0" i="0" u="none" strike="noStrike" dirty="0">
                          <a:solidFill>
                            <a:srgbClr val="000000"/>
                          </a:solidFill>
                          <a:effectLst/>
                          <a:latin typeface="Arial" panose="020B0604020202020204" pitchFamily="34" charset="0"/>
                        </a:rPr>
                        <a:t>White</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3</a:t>
                      </a:r>
                    </a:p>
                  </a:txBody>
                  <a:tcPr marL="6350" marR="6350" marT="6350" marB="0"/>
                </a:tc>
                <a:extLst>
                  <a:ext uri="{0D108BD9-81ED-4DB2-BD59-A6C34878D82A}">
                    <a16:rowId xmlns:a16="http://schemas.microsoft.com/office/drawing/2014/main" val="2761968727"/>
                  </a:ext>
                </a:extLst>
              </a:tr>
              <a:tr h="187999">
                <a:tc>
                  <a:txBody>
                    <a:bodyPr/>
                    <a:lstStyle/>
                    <a:p>
                      <a:pPr algn="l" fontAlgn="t"/>
                      <a:r>
                        <a:rPr lang="en-US" sz="900" b="0" i="0" u="none" strike="noStrike" dirty="0">
                          <a:solidFill>
                            <a:srgbClr val="000000"/>
                          </a:solidFill>
                          <a:effectLst/>
                          <a:latin typeface="Arial" panose="020B0604020202020204" pitchFamily="34" charset="0"/>
                        </a:rPr>
                        <a:t>Will</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55</a:t>
                      </a:r>
                    </a:p>
                  </a:txBody>
                  <a:tcPr marL="6350" marR="6350" marT="6350" marB="0"/>
                </a:tc>
                <a:extLst>
                  <a:ext uri="{0D108BD9-81ED-4DB2-BD59-A6C34878D82A}">
                    <a16:rowId xmlns:a16="http://schemas.microsoft.com/office/drawing/2014/main" val="888059795"/>
                  </a:ext>
                </a:extLst>
              </a:tr>
              <a:tr h="187999">
                <a:tc>
                  <a:txBody>
                    <a:bodyPr/>
                    <a:lstStyle/>
                    <a:p>
                      <a:pPr algn="l" fontAlgn="t"/>
                      <a:r>
                        <a:rPr lang="en-US" sz="900" b="0" i="0" u="none" strike="noStrike">
                          <a:solidFill>
                            <a:srgbClr val="000000"/>
                          </a:solidFill>
                          <a:effectLst/>
                          <a:latin typeface="Arial" panose="020B0604020202020204" pitchFamily="34" charset="0"/>
                        </a:rPr>
                        <a:t>Williamson</a:t>
                      </a:r>
                    </a:p>
                  </a:txBody>
                  <a:tcPr marL="6350" marR="6350" marT="6350" marB="0"/>
                </a:tc>
                <a:tc>
                  <a:txBody>
                    <a:bodyPr/>
                    <a:lstStyle/>
                    <a:p>
                      <a:pPr algn="l" fontAlgn="t"/>
                      <a:r>
                        <a:rPr lang="en-US" sz="900" b="0" i="0" u="none" strike="noStrike" dirty="0">
                          <a:solidFill>
                            <a:srgbClr val="000000"/>
                          </a:solidFill>
                          <a:effectLst/>
                          <a:latin typeface="Arial" panose="020B0604020202020204" pitchFamily="34" charset="0"/>
                        </a:rPr>
                        <a:t>8</a:t>
                      </a:r>
                    </a:p>
                  </a:txBody>
                  <a:tcPr marL="6350" marR="6350" marT="6350" marB="0"/>
                </a:tc>
                <a:extLst>
                  <a:ext uri="{0D108BD9-81ED-4DB2-BD59-A6C34878D82A}">
                    <a16:rowId xmlns:a16="http://schemas.microsoft.com/office/drawing/2014/main" val="1243747293"/>
                  </a:ext>
                </a:extLst>
              </a:tr>
              <a:tr h="187999">
                <a:tc>
                  <a:txBody>
                    <a:bodyPr/>
                    <a:lstStyle/>
                    <a:p>
                      <a:pPr algn="l" fontAlgn="t"/>
                      <a:r>
                        <a:rPr lang="en-US" sz="900" b="0" i="0" u="none" strike="noStrike">
                          <a:solidFill>
                            <a:srgbClr val="000000"/>
                          </a:solidFill>
                          <a:effectLst/>
                          <a:latin typeface="Arial" panose="020B0604020202020204" pitchFamily="34" charset="0"/>
                        </a:rPr>
                        <a:t>Winnebago</a:t>
                      </a:r>
                    </a:p>
                  </a:txBody>
                  <a:tcPr marL="6350" marR="6350" marT="6350" marB="0"/>
                </a:tc>
                <a:tc>
                  <a:txBody>
                    <a:bodyPr/>
                    <a:lstStyle/>
                    <a:p>
                      <a:pPr algn="l" fontAlgn="t"/>
                      <a:r>
                        <a:rPr lang="en-US" sz="900" b="0" i="0" u="none" strike="noStrike" dirty="0">
                          <a:solidFill>
                            <a:srgbClr val="000000"/>
                          </a:solidFill>
                          <a:effectLst/>
                          <a:latin typeface="Arial" panose="020B0604020202020204" pitchFamily="34" charset="0"/>
                        </a:rPr>
                        <a:t>10</a:t>
                      </a:r>
                    </a:p>
                  </a:txBody>
                  <a:tcPr marL="6350" marR="6350" marT="6350" marB="0"/>
                </a:tc>
                <a:extLst>
                  <a:ext uri="{0D108BD9-81ED-4DB2-BD59-A6C34878D82A}">
                    <a16:rowId xmlns:a16="http://schemas.microsoft.com/office/drawing/2014/main" val="1395811409"/>
                  </a:ext>
                </a:extLst>
              </a:tr>
              <a:tr h="187999">
                <a:tc>
                  <a:txBody>
                    <a:bodyPr/>
                    <a:lstStyle/>
                    <a:p>
                      <a:pPr algn="l" fontAlgn="t"/>
                      <a:r>
                        <a:rPr lang="en-US" sz="900" b="0" i="0" u="none" strike="noStrike" dirty="0">
                          <a:solidFill>
                            <a:srgbClr val="000000"/>
                          </a:solidFill>
                          <a:effectLst/>
                          <a:latin typeface="Arial" panose="020B0604020202020204" pitchFamily="34" charset="0"/>
                        </a:rPr>
                        <a:t>Not Recorded</a:t>
                      </a:r>
                    </a:p>
                  </a:txBody>
                  <a:tcPr marL="6350" marR="6350" marT="6350" marB="0"/>
                </a:tc>
                <a:tc>
                  <a:txBody>
                    <a:bodyPr/>
                    <a:lstStyle/>
                    <a:p>
                      <a:pPr algn="l" fontAlgn="t"/>
                      <a:r>
                        <a:rPr lang="en-US" sz="900" b="0" i="0" u="none" strike="noStrike" dirty="0">
                          <a:solidFill>
                            <a:srgbClr val="000000"/>
                          </a:solidFill>
                          <a:effectLst/>
                          <a:latin typeface="Arial" panose="020B0604020202020204" pitchFamily="34" charset="0"/>
                        </a:rPr>
                        <a:t>395</a:t>
                      </a:r>
                    </a:p>
                  </a:txBody>
                  <a:tcPr marL="6350" marR="6350" marT="6350" marB="0"/>
                </a:tc>
                <a:extLst>
                  <a:ext uri="{0D108BD9-81ED-4DB2-BD59-A6C34878D82A}">
                    <a16:rowId xmlns:a16="http://schemas.microsoft.com/office/drawing/2014/main" val="2613831845"/>
                  </a:ext>
                </a:extLst>
              </a:tr>
            </a:tbl>
          </a:graphicData>
        </a:graphic>
      </p:graphicFrame>
      <p:pic>
        <p:nvPicPr>
          <p:cNvPr id="10" name="Picture 9">
            <a:extLst>
              <a:ext uri="{FF2B5EF4-FFF2-40B4-BE49-F238E27FC236}">
                <a16:creationId xmlns:a16="http://schemas.microsoft.com/office/drawing/2014/main" id="{8AFBD6F2-6247-3B5C-DE72-0EB94D9C2A63}"/>
              </a:ext>
            </a:extLst>
          </p:cNvPr>
          <p:cNvPicPr>
            <a:picLocks noChangeAspect="1"/>
          </p:cNvPicPr>
          <p:nvPr/>
        </p:nvPicPr>
        <p:blipFill rotWithShape="1">
          <a:blip r:embed="rId2"/>
          <a:srcRect l="16755" t="2956" r="17880" b="1986"/>
          <a:stretch/>
        </p:blipFill>
        <p:spPr>
          <a:xfrm>
            <a:off x="125834" y="159392"/>
            <a:ext cx="3825799" cy="6600851"/>
          </a:xfrm>
          <a:prstGeom prst="rect">
            <a:avLst/>
          </a:prstGeom>
        </p:spPr>
      </p:pic>
      <p:pic>
        <p:nvPicPr>
          <p:cNvPr id="12" name="Picture 11">
            <a:extLst>
              <a:ext uri="{FF2B5EF4-FFF2-40B4-BE49-F238E27FC236}">
                <a16:creationId xmlns:a16="http://schemas.microsoft.com/office/drawing/2014/main" id="{3BC7DBAE-7B52-620C-424C-3C6EA4EE0417}"/>
              </a:ext>
            </a:extLst>
          </p:cNvPr>
          <p:cNvPicPr>
            <a:picLocks noChangeAspect="1"/>
          </p:cNvPicPr>
          <p:nvPr/>
        </p:nvPicPr>
        <p:blipFill>
          <a:blip r:embed="rId3"/>
          <a:stretch>
            <a:fillRect/>
          </a:stretch>
        </p:blipFill>
        <p:spPr>
          <a:xfrm>
            <a:off x="169662" y="5708227"/>
            <a:ext cx="1476375" cy="676275"/>
          </a:xfrm>
          <a:prstGeom prst="rect">
            <a:avLst/>
          </a:prstGeom>
        </p:spPr>
      </p:pic>
      <p:sp>
        <p:nvSpPr>
          <p:cNvPr id="13" name="TextBox 12">
            <a:extLst>
              <a:ext uri="{FF2B5EF4-FFF2-40B4-BE49-F238E27FC236}">
                <a16:creationId xmlns:a16="http://schemas.microsoft.com/office/drawing/2014/main" id="{B7D22D63-4B1D-7D0F-5297-1B3C02EC6DDB}"/>
              </a:ext>
            </a:extLst>
          </p:cNvPr>
          <p:cNvSpPr txBox="1"/>
          <p:nvPr/>
        </p:nvSpPr>
        <p:spPr>
          <a:xfrm>
            <a:off x="4050559" y="529356"/>
            <a:ext cx="4243485" cy="707886"/>
          </a:xfrm>
          <a:prstGeom prst="rect">
            <a:avLst/>
          </a:prstGeom>
          <a:noFill/>
        </p:spPr>
        <p:txBody>
          <a:bodyPr wrap="square" rtlCol="0">
            <a:spAutoFit/>
          </a:bodyPr>
          <a:lstStyle/>
          <a:p>
            <a:r>
              <a:rPr lang="en-US" sz="1600" dirty="0"/>
              <a:t>Data is from </a:t>
            </a:r>
          </a:p>
          <a:p>
            <a:r>
              <a:rPr lang="en-US" sz="1200" dirty="0"/>
              <a:t>May 2022 – August 10</a:t>
            </a:r>
            <a:r>
              <a:rPr lang="en-US" sz="1200" baseline="30000" dirty="0"/>
              <a:t>th</a:t>
            </a:r>
            <a:r>
              <a:rPr lang="en-US" sz="1200" dirty="0"/>
              <a:t>, 2023</a:t>
            </a:r>
          </a:p>
          <a:p>
            <a:endParaRPr lang="en-US" sz="1200" dirty="0"/>
          </a:p>
        </p:txBody>
      </p:sp>
    </p:spTree>
    <p:extLst>
      <p:ext uri="{BB962C8B-B14F-4D97-AF65-F5344CB8AC3E}">
        <p14:creationId xmlns:p14="http://schemas.microsoft.com/office/powerpoint/2010/main" val="41147866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F9D7B17-9930-D18C-4138-B58A06E4A918}"/>
              </a:ext>
            </a:extLst>
          </p:cNvPr>
          <p:cNvSpPr txBox="1"/>
          <p:nvPr/>
        </p:nvSpPr>
        <p:spPr>
          <a:xfrm>
            <a:off x="3923633" y="0"/>
            <a:ext cx="8354682" cy="1754326"/>
          </a:xfrm>
          <a:prstGeom prst="rect">
            <a:avLst/>
          </a:prstGeom>
          <a:noFill/>
        </p:spPr>
        <p:txBody>
          <a:bodyPr wrap="square" rtlCol="0">
            <a:spAutoFit/>
          </a:bodyPr>
          <a:lstStyle/>
          <a:p>
            <a:r>
              <a:rPr lang="en-US" sz="3600" dirty="0"/>
              <a:t>Helpline Calls Transferred to MAR Now for Callers Seeking Buprenorphine Services</a:t>
            </a:r>
          </a:p>
        </p:txBody>
      </p:sp>
      <p:graphicFrame>
        <p:nvGraphicFramePr>
          <p:cNvPr id="8" name="Table 7">
            <a:extLst>
              <a:ext uri="{FF2B5EF4-FFF2-40B4-BE49-F238E27FC236}">
                <a16:creationId xmlns:a16="http://schemas.microsoft.com/office/drawing/2014/main" id="{61148AE6-FFD1-3778-E5E6-DD3DE8B9F70D}"/>
              </a:ext>
            </a:extLst>
          </p:cNvPr>
          <p:cNvGraphicFramePr>
            <a:graphicFrameLocks noGrp="1"/>
          </p:cNvGraphicFramePr>
          <p:nvPr/>
        </p:nvGraphicFramePr>
        <p:xfrm>
          <a:off x="4104206" y="2009959"/>
          <a:ext cx="2407929" cy="4576677"/>
        </p:xfrm>
        <a:graphic>
          <a:graphicData uri="http://schemas.openxmlformats.org/drawingml/2006/table">
            <a:tbl>
              <a:tblPr>
                <a:tableStyleId>{5C22544A-7EE6-4342-B048-85BDC9FD1C3A}</a:tableStyleId>
              </a:tblPr>
              <a:tblGrid>
                <a:gridCol w="1236504">
                  <a:extLst>
                    <a:ext uri="{9D8B030D-6E8A-4147-A177-3AD203B41FA5}">
                      <a16:colId xmlns:a16="http://schemas.microsoft.com/office/drawing/2014/main" val="4097624728"/>
                    </a:ext>
                  </a:extLst>
                </a:gridCol>
                <a:gridCol w="1171425">
                  <a:extLst>
                    <a:ext uri="{9D8B030D-6E8A-4147-A177-3AD203B41FA5}">
                      <a16:colId xmlns:a16="http://schemas.microsoft.com/office/drawing/2014/main" val="2176675493"/>
                    </a:ext>
                  </a:extLst>
                </a:gridCol>
              </a:tblGrid>
              <a:tr h="217937">
                <a:tc>
                  <a:txBody>
                    <a:bodyPr/>
                    <a:lstStyle/>
                    <a:p>
                      <a:pPr algn="l" fontAlgn="b"/>
                      <a:r>
                        <a:rPr lang="en-US" sz="1100" b="1" u="none" strike="noStrike" dirty="0">
                          <a:effectLst/>
                        </a:rPr>
                        <a:t>County</a:t>
                      </a:r>
                      <a:endParaRPr lang="en-US" sz="1100" b="1" i="0" u="none" strike="noStrike" dirty="0">
                        <a:effectLst/>
                        <a:latin typeface="Calibri" panose="020F0502020204030204" pitchFamily="34" charset="0"/>
                      </a:endParaRPr>
                    </a:p>
                  </a:txBody>
                  <a:tcPr marL="3660" marR="3660" marT="3660" marB="0" anchor="b"/>
                </a:tc>
                <a:tc>
                  <a:txBody>
                    <a:bodyPr/>
                    <a:lstStyle/>
                    <a:p>
                      <a:pPr algn="l" fontAlgn="b"/>
                      <a:r>
                        <a:rPr lang="en-US" sz="1100" b="1" u="none" strike="noStrike" dirty="0">
                          <a:effectLst/>
                        </a:rPr>
                        <a:t>Transferred Calls</a:t>
                      </a:r>
                      <a:endParaRPr lang="en-US" sz="1100" b="1" i="0" u="none" strike="noStrike" dirty="0">
                        <a:effectLst/>
                        <a:latin typeface="Calibri" panose="020F0502020204030204" pitchFamily="34" charset="0"/>
                      </a:endParaRPr>
                    </a:p>
                  </a:txBody>
                  <a:tcPr marL="3660" marR="3660" marT="3660" marB="0" anchor="b"/>
                </a:tc>
                <a:extLst>
                  <a:ext uri="{0D108BD9-81ED-4DB2-BD59-A6C34878D82A}">
                    <a16:rowId xmlns:a16="http://schemas.microsoft.com/office/drawing/2014/main" val="2598051669"/>
                  </a:ext>
                </a:extLst>
              </a:tr>
              <a:tr h="217937">
                <a:tc>
                  <a:txBody>
                    <a:bodyPr/>
                    <a:lstStyle/>
                    <a:p>
                      <a:pPr algn="l" fontAlgn="t"/>
                      <a:r>
                        <a:rPr lang="en-US" sz="900" b="0" i="0" u="none" strike="noStrike">
                          <a:solidFill>
                            <a:srgbClr val="000000"/>
                          </a:solidFill>
                          <a:effectLst/>
                          <a:latin typeface="Arial" panose="020B0604020202020204" pitchFamily="34" charset="0"/>
                        </a:rPr>
                        <a:t>Alexander</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2</a:t>
                      </a:r>
                    </a:p>
                  </a:txBody>
                  <a:tcPr marL="6350" marR="6350" marT="6350" marB="0"/>
                </a:tc>
                <a:extLst>
                  <a:ext uri="{0D108BD9-81ED-4DB2-BD59-A6C34878D82A}">
                    <a16:rowId xmlns:a16="http://schemas.microsoft.com/office/drawing/2014/main" val="115382472"/>
                  </a:ext>
                </a:extLst>
              </a:tr>
              <a:tr h="217937">
                <a:tc>
                  <a:txBody>
                    <a:bodyPr/>
                    <a:lstStyle/>
                    <a:p>
                      <a:pPr algn="l" fontAlgn="t"/>
                      <a:r>
                        <a:rPr lang="en-US" sz="900" b="0" i="0" u="none" strike="noStrike">
                          <a:solidFill>
                            <a:srgbClr val="000000"/>
                          </a:solidFill>
                          <a:effectLst/>
                          <a:latin typeface="Arial" panose="020B0604020202020204" pitchFamily="34" charset="0"/>
                        </a:rPr>
                        <a:t>Bureau</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1</a:t>
                      </a:r>
                    </a:p>
                  </a:txBody>
                  <a:tcPr marL="6350" marR="6350" marT="6350" marB="0"/>
                </a:tc>
                <a:extLst>
                  <a:ext uri="{0D108BD9-81ED-4DB2-BD59-A6C34878D82A}">
                    <a16:rowId xmlns:a16="http://schemas.microsoft.com/office/drawing/2014/main" val="2900362041"/>
                  </a:ext>
                </a:extLst>
              </a:tr>
              <a:tr h="217937">
                <a:tc>
                  <a:txBody>
                    <a:bodyPr/>
                    <a:lstStyle/>
                    <a:p>
                      <a:pPr algn="l" fontAlgn="t"/>
                      <a:r>
                        <a:rPr lang="en-US" sz="900" b="0" i="0" u="none" strike="noStrike">
                          <a:solidFill>
                            <a:srgbClr val="000000"/>
                          </a:solidFill>
                          <a:effectLst/>
                          <a:latin typeface="Arial" panose="020B0604020202020204" pitchFamily="34" charset="0"/>
                        </a:rPr>
                        <a:t>Champaign</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8</a:t>
                      </a:r>
                    </a:p>
                  </a:txBody>
                  <a:tcPr marL="6350" marR="6350" marT="6350" marB="0"/>
                </a:tc>
                <a:extLst>
                  <a:ext uri="{0D108BD9-81ED-4DB2-BD59-A6C34878D82A}">
                    <a16:rowId xmlns:a16="http://schemas.microsoft.com/office/drawing/2014/main" val="520278327"/>
                  </a:ext>
                </a:extLst>
              </a:tr>
              <a:tr h="217937">
                <a:tc>
                  <a:txBody>
                    <a:bodyPr/>
                    <a:lstStyle/>
                    <a:p>
                      <a:pPr algn="l" fontAlgn="t"/>
                      <a:r>
                        <a:rPr lang="en-US" sz="900" b="0" i="0" u="none" strike="noStrike">
                          <a:solidFill>
                            <a:srgbClr val="000000"/>
                          </a:solidFill>
                          <a:effectLst/>
                          <a:latin typeface="Arial" panose="020B0604020202020204" pitchFamily="34" charset="0"/>
                        </a:rPr>
                        <a:t>Clark</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3</a:t>
                      </a:r>
                    </a:p>
                  </a:txBody>
                  <a:tcPr marL="6350" marR="6350" marT="6350" marB="0"/>
                </a:tc>
                <a:extLst>
                  <a:ext uri="{0D108BD9-81ED-4DB2-BD59-A6C34878D82A}">
                    <a16:rowId xmlns:a16="http://schemas.microsoft.com/office/drawing/2014/main" val="574099668"/>
                  </a:ext>
                </a:extLst>
              </a:tr>
              <a:tr h="217937">
                <a:tc>
                  <a:txBody>
                    <a:bodyPr/>
                    <a:lstStyle/>
                    <a:p>
                      <a:pPr algn="l" fontAlgn="t"/>
                      <a:r>
                        <a:rPr lang="en-US" sz="900" b="0" i="0" u="none" strike="noStrike">
                          <a:solidFill>
                            <a:srgbClr val="000000"/>
                          </a:solidFill>
                          <a:effectLst/>
                          <a:latin typeface="Arial" panose="020B0604020202020204" pitchFamily="34" charset="0"/>
                        </a:rPr>
                        <a:t>Clinton</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2</a:t>
                      </a:r>
                    </a:p>
                  </a:txBody>
                  <a:tcPr marL="6350" marR="6350" marT="6350" marB="0"/>
                </a:tc>
                <a:extLst>
                  <a:ext uri="{0D108BD9-81ED-4DB2-BD59-A6C34878D82A}">
                    <a16:rowId xmlns:a16="http://schemas.microsoft.com/office/drawing/2014/main" val="3880436231"/>
                  </a:ext>
                </a:extLst>
              </a:tr>
              <a:tr h="217937">
                <a:tc>
                  <a:txBody>
                    <a:bodyPr/>
                    <a:lstStyle/>
                    <a:p>
                      <a:pPr algn="l" fontAlgn="t"/>
                      <a:r>
                        <a:rPr lang="en-US" sz="900" b="0" i="0" u="none" strike="noStrike">
                          <a:solidFill>
                            <a:srgbClr val="000000"/>
                          </a:solidFill>
                          <a:effectLst/>
                          <a:latin typeface="Arial" panose="020B0604020202020204" pitchFamily="34" charset="0"/>
                        </a:rPr>
                        <a:t>Coles</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8</a:t>
                      </a:r>
                    </a:p>
                  </a:txBody>
                  <a:tcPr marL="6350" marR="6350" marT="6350" marB="0"/>
                </a:tc>
                <a:extLst>
                  <a:ext uri="{0D108BD9-81ED-4DB2-BD59-A6C34878D82A}">
                    <a16:rowId xmlns:a16="http://schemas.microsoft.com/office/drawing/2014/main" val="4193278289"/>
                  </a:ext>
                </a:extLst>
              </a:tr>
              <a:tr h="217937">
                <a:tc>
                  <a:txBody>
                    <a:bodyPr/>
                    <a:lstStyle/>
                    <a:p>
                      <a:pPr algn="l" fontAlgn="t"/>
                      <a:r>
                        <a:rPr lang="en-US" sz="900" b="0" i="0" u="none" strike="noStrike">
                          <a:solidFill>
                            <a:srgbClr val="000000"/>
                          </a:solidFill>
                          <a:effectLst/>
                          <a:latin typeface="Arial" panose="020B0604020202020204" pitchFamily="34" charset="0"/>
                        </a:rPr>
                        <a:t>Cook</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226</a:t>
                      </a:r>
                    </a:p>
                  </a:txBody>
                  <a:tcPr marL="6350" marR="6350" marT="6350" marB="0"/>
                </a:tc>
                <a:extLst>
                  <a:ext uri="{0D108BD9-81ED-4DB2-BD59-A6C34878D82A}">
                    <a16:rowId xmlns:a16="http://schemas.microsoft.com/office/drawing/2014/main" val="804127070"/>
                  </a:ext>
                </a:extLst>
              </a:tr>
              <a:tr h="217937">
                <a:tc>
                  <a:txBody>
                    <a:bodyPr/>
                    <a:lstStyle/>
                    <a:p>
                      <a:pPr algn="l" fontAlgn="t"/>
                      <a:r>
                        <a:rPr lang="en-US" sz="900" b="0" i="0" u="none" strike="noStrike">
                          <a:solidFill>
                            <a:srgbClr val="000000"/>
                          </a:solidFill>
                          <a:effectLst/>
                          <a:latin typeface="Arial" panose="020B0604020202020204" pitchFamily="34" charset="0"/>
                        </a:rPr>
                        <a:t>Crawford</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1</a:t>
                      </a:r>
                    </a:p>
                  </a:txBody>
                  <a:tcPr marL="6350" marR="6350" marT="6350" marB="0"/>
                </a:tc>
                <a:extLst>
                  <a:ext uri="{0D108BD9-81ED-4DB2-BD59-A6C34878D82A}">
                    <a16:rowId xmlns:a16="http://schemas.microsoft.com/office/drawing/2014/main" val="1917339013"/>
                  </a:ext>
                </a:extLst>
              </a:tr>
              <a:tr h="217937">
                <a:tc>
                  <a:txBody>
                    <a:bodyPr/>
                    <a:lstStyle/>
                    <a:p>
                      <a:pPr algn="l" fontAlgn="t"/>
                      <a:r>
                        <a:rPr lang="en-US" sz="900" b="0" i="0" u="none" strike="noStrike">
                          <a:solidFill>
                            <a:srgbClr val="000000"/>
                          </a:solidFill>
                          <a:effectLst/>
                          <a:latin typeface="Arial" panose="020B0604020202020204" pitchFamily="34" charset="0"/>
                        </a:rPr>
                        <a:t>DeKalb</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3</a:t>
                      </a:r>
                    </a:p>
                  </a:txBody>
                  <a:tcPr marL="6350" marR="6350" marT="6350" marB="0"/>
                </a:tc>
                <a:extLst>
                  <a:ext uri="{0D108BD9-81ED-4DB2-BD59-A6C34878D82A}">
                    <a16:rowId xmlns:a16="http://schemas.microsoft.com/office/drawing/2014/main" val="3809170660"/>
                  </a:ext>
                </a:extLst>
              </a:tr>
              <a:tr h="217937">
                <a:tc>
                  <a:txBody>
                    <a:bodyPr/>
                    <a:lstStyle/>
                    <a:p>
                      <a:pPr algn="l" fontAlgn="t"/>
                      <a:r>
                        <a:rPr lang="en-US" sz="900" b="0" i="0" u="none" strike="noStrike">
                          <a:solidFill>
                            <a:srgbClr val="000000"/>
                          </a:solidFill>
                          <a:effectLst/>
                          <a:latin typeface="Arial" panose="020B0604020202020204" pitchFamily="34" charset="0"/>
                        </a:rPr>
                        <a:t>Douglas</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2</a:t>
                      </a:r>
                    </a:p>
                  </a:txBody>
                  <a:tcPr marL="6350" marR="6350" marT="6350" marB="0"/>
                </a:tc>
                <a:extLst>
                  <a:ext uri="{0D108BD9-81ED-4DB2-BD59-A6C34878D82A}">
                    <a16:rowId xmlns:a16="http://schemas.microsoft.com/office/drawing/2014/main" val="1288870292"/>
                  </a:ext>
                </a:extLst>
              </a:tr>
              <a:tr h="217937">
                <a:tc>
                  <a:txBody>
                    <a:bodyPr/>
                    <a:lstStyle/>
                    <a:p>
                      <a:pPr algn="l" fontAlgn="t"/>
                      <a:r>
                        <a:rPr lang="en-US" sz="900" b="0" i="0" u="none" strike="noStrike">
                          <a:solidFill>
                            <a:srgbClr val="000000"/>
                          </a:solidFill>
                          <a:effectLst/>
                          <a:latin typeface="Arial" panose="020B0604020202020204" pitchFamily="34" charset="0"/>
                        </a:rPr>
                        <a:t>DuPage</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17</a:t>
                      </a:r>
                    </a:p>
                  </a:txBody>
                  <a:tcPr marL="6350" marR="6350" marT="6350" marB="0"/>
                </a:tc>
                <a:extLst>
                  <a:ext uri="{0D108BD9-81ED-4DB2-BD59-A6C34878D82A}">
                    <a16:rowId xmlns:a16="http://schemas.microsoft.com/office/drawing/2014/main" val="4111592022"/>
                  </a:ext>
                </a:extLst>
              </a:tr>
              <a:tr h="217937">
                <a:tc>
                  <a:txBody>
                    <a:bodyPr/>
                    <a:lstStyle/>
                    <a:p>
                      <a:pPr algn="l" fontAlgn="t"/>
                      <a:r>
                        <a:rPr lang="en-US" sz="900" b="0" i="0" u="none" strike="noStrike">
                          <a:solidFill>
                            <a:srgbClr val="000000"/>
                          </a:solidFill>
                          <a:effectLst/>
                          <a:latin typeface="Arial" panose="020B0604020202020204" pitchFamily="34" charset="0"/>
                        </a:rPr>
                        <a:t>Edgar</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4</a:t>
                      </a:r>
                    </a:p>
                  </a:txBody>
                  <a:tcPr marL="6350" marR="6350" marT="6350" marB="0"/>
                </a:tc>
                <a:extLst>
                  <a:ext uri="{0D108BD9-81ED-4DB2-BD59-A6C34878D82A}">
                    <a16:rowId xmlns:a16="http://schemas.microsoft.com/office/drawing/2014/main" val="2696446006"/>
                  </a:ext>
                </a:extLst>
              </a:tr>
              <a:tr h="217937">
                <a:tc>
                  <a:txBody>
                    <a:bodyPr/>
                    <a:lstStyle/>
                    <a:p>
                      <a:pPr algn="l" fontAlgn="t"/>
                      <a:r>
                        <a:rPr lang="en-US" sz="900" b="0" i="0" u="none" strike="noStrike">
                          <a:solidFill>
                            <a:srgbClr val="000000"/>
                          </a:solidFill>
                          <a:effectLst/>
                          <a:latin typeface="Arial" panose="020B0604020202020204" pitchFamily="34" charset="0"/>
                        </a:rPr>
                        <a:t>Ford</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1</a:t>
                      </a:r>
                    </a:p>
                  </a:txBody>
                  <a:tcPr marL="6350" marR="6350" marT="6350" marB="0"/>
                </a:tc>
                <a:extLst>
                  <a:ext uri="{0D108BD9-81ED-4DB2-BD59-A6C34878D82A}">
                    <a16:rowId xmlns:a16="http://schemas.microsoft.com/office/drawing/2014/main" val="3218140493"/>
                  </a:ext>
                </a:extLst>
              </a:tr>
              <a:tr h="217937">
                <a:tc>
                  <a:txBody>
                    <a:bodyPr/>
                    <a:lstStyle/>
                    <a:p>
                      <a:pPr algn="l" fontAlgn="t"/>
                      <a:r>
                        <a:rPr lang="en-US" sz="900" b="0" i="0" u="none" strike="noStrike">
                          <a:solidFill>
                            <a:srgbClr val="000000"/>
                          </a:solidFill>
                          <a:effectLst/>
                          <a:latin typeface="Arial" panose="020B0604020202020204" pitchFamily="34" charset="0"/>
                        </a:rPr>
                        <a:t>Franklin</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15</a:t>
                      </a:r>
                    </a:p>
                  </a:txBody>
                  <a:tcPr marL="6350" marR="6350" marT="6350" marB="0"/>
                </a:tc>
                <a:extLst>
                  <a:ext uri="{0D108BD9-81ED-4DB2-BD59-A6C34878D82A}">
                    <a16:rowId xmlns:a16="http://schemas.microsoft.com/office/drawing/2014/main" val="1266755709"/>
                  </a:ext>
                </a:extLst>
              </a:tr>
              <a:tr h="217937">
                <a:tc>
                  <a:txBody>
                    <a:bodyPr/>
                    <a:lstStyle/>
                    <a:p>
                      <a:pPr algn="l" fontAlgn="t"/>
                      <a:r>
                        <a:rPr lang="en-US" sz="900" b="0" i="0" u="none" strike="noStrike">
                          <a:solidFill>
                            <a:srgbClr val="000000"/>
                          </a:solidFill>
                          <a:effectLst/>
                          <a:latin typeface="Arial" panose="020B0604020202020204" pitchFamily="34" charset="0"/>
                        </a:rPr>
                        <a:t>Grundy</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5</a:t>
                      </a:r>
                    </a:p>
                  </a:txBody>
                  <a:tcPr marL="6350" marR="6350" marT="6350" marB="0"/>
                </a:tc>
                <a:extLst>
                  <a:ext uri="{0D108BD9-81ED-4DB2-BD59-A6C34878D82A}">
                    <a16:rowId xmlns:a16="http://schemas.microsoft.com/office/drawing/2014/main" val="1791101396"/>
                  </a:ext>
                </a:extLst>
              </a:tr>
              <a:tr h="217937">
                <a:tc>
                  <a:txBody>
                    <a:bodyPr/>
                    <a:lstStyle/>
                    <a:p>
                      <a:pPr algn="l" fontAlgn="t"/>
                      <a:r>
                        <a:rPr lang="en-US" sz="900" b="0" i="0" u="none" strike="noStrike">
                          <a:solidFill>
                            <a:srgbClr val="000000"/>
                          </a:solidFill>
                          <a:effectLst/>
                          <a:latin typeface="Arial" panose="020B0604020202020204" pitchFamily="34" charset="0"/>
                        </a:rPr>
                        <a:t>Jackson</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7</a:t>
                      </a:r>
                    </a:p>
                  </a:txBody>
                  <a:tcPr marL="6350" marR="6350" marT="6350" marB="0"/>
                </a:tc>
                <a:extLst>
                  <a:ext uri="{0D108BD9-81ED-4DB2-BD59-A6C34878D82A}">
                    <a16:rowId xmlns:a16="http://schemas.microsoft.com/office/drawing/2014/main" val="3507690075"/>
                  </a:ext>
                </a:extLst>
              </a:tr>
              <a:tr h="217937">
                <a:tc>
                  <a:txBody>
                    <a:bodyPr/>
                    <a:lstStyle/>
                    <a:p>
                      <a:pPr algn="l" fontAlgn="t"/>
                      <a:r>
                        <a:rPr lang="en-US" sz="900" b="0" i="0" u="none" strike="noStrike">
                          <a:solidFill>
                            <a:srgbClr val="000000"/>
                          </a:solidFill>
                          <a:effectLst/>
                          <a:latin typeface="Arial" panose="020B0604020202020204" pitchFamily="34" charset="0"/>
                        </a:rPr>
                        <a:t>Jefferson</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6</a:t>
                      </a:r>
                    </a:p>
                  </a:txBody>
                  <a:tcPr marL="6350" marR="6350" marT="6350" marB="0"/>
                </a:tc>
                <a:extLst>
                  <a:ext uri="{0D108BD9-81ED-4DB2-BD59-A6C34878D82A}">
                    <a16:rowId xmlns:a16="http://schemas.microsoft.com/office/drawing/2014/main" val="235036195"/>
                  </a:ext>
                </a:extLst>
              </a:tr>
              <a:tr h="217937">
                <a:tc>
                  <a:txBody>
                    <a:bodyPr/>
                    <a:lstStyle/>
                    <a:p>
                      <a:pPr algn="l" fontAlgn="t"/>
                      <a:r>
                        <a:rPr lang="en-US" sz="900" b="0" i="0" u="none" strike="noStrike">
                          <a:solidFill>
                            <a:srgbClr val="000000"/>
                          </a:solidFill>
                          <a:effectLst/>
                          <a:latin typeface="Arial" panose="020B0604020202020204" pitchFamily="34" charset="0"/>
                        </a:rPr>
                        <a:t>Kane</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14</a:t>
                      </a:r>
                    </a:p>
                  </a:txBody>
                  <a:tcPr marL="6350" marR="6350" marT="6350" marB="0"/>
                </a:tc>
                <a:extLst>
                  <a:ext uri="{0D108BD9-81ED-4DB2-BD59-A6C34878D82A}">
                    <a16:rowId xmlns:a16="http://schemas.microsoft.com/office/drawing/2014/main" val="2911403293"/>
                  </a:ext>
                </a:extLst>
              </a:tr>
              <a:tr h="217937">
                <a:tc>
                  <a:txBody>
                    <a:bodyPr/>
                    <a:lstStyle/>
                    <a:p>
                      <a:pPr algn="l" fontAlgn="t"/>
                      <a:r>
                        <a:rPr lang="en-US" sz="900" b="0" i="0" u="none" strike="noStrike">
                          <a:solidFill>
                            <a:srgbClr val="000000"/>
                          </a:solidFill>
                          <a:effectLst/>
                          <a:latin typeface="Arial" panose="020B0604020202020204" pitchFamily="34" charset="0"/>
                        </a:rPr>
                        <a:t>Kankakee</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8</a:t>
                      </a:r>
                    </a:p>
                  </a:txBody>
                  <a:tcPr marL="6350" marR="6350" marT="6350" marB="0"/>
                </a:tc>
                <a:extLst>
                  <a:ext uri="{0D108BD9-81ED-4DB2-BD59-A6C34878D82A}">
                    <a16:rowId xmlns:a16="http://schemas.microsoft.com/office/drawing/2014/main" val="3879145930"/>
                  </a:ext>
                </a:extLst>
              </a:tr>
              <a:tr h="217937">
                <a:tc>
                  <a:txBody>
                    <a:bodyPr/>
                    <a:lstStyle/>
                    <a:p>
                      <a:pPr algn="l" fontAlgn="t"/>
                      <a:r>
                        <a:rPr lang="en-US" sz="900" b="0" i="0" u="none" strike="noStrike">
                          <a:solidFill>
                            <a:srgbClr val="000000"/>
                          </a:solidFill>
                          <a:effectLst/>
                          <a:latin typeface="Arial" panose="020B0604020202020204" pitchFamily="34" charset="0"/>
                        </a:rPr>
                        <a:t>Kendall</a:t>
                      </a:r>
                    </a:p>
                  </a:txBody>
                  <a:tcPr marL="6350" marR="6350" marT="6350" marB="0"/>
                </a:tc>
                <a:tc>
                  <a:txBody>
                    <a:bodyPr/>
                    <a:lstStyle/>
                    <a:p>
                      <a:pPr algn="l" fontAlgn="t"/>
                      <a:r>
                        <a:rPr lang="en-US" sz="900" b="0" i="0" u="none" strike="noStrike" dirty="0">
                          <a:solidFill>
                            <a:srgbClr val="000000"/>
                          </a:solidFill>
                          <a:effectLst/>
                          <a:latin typeface="Arial" panose="020B0604020202020204" pitchFamily="34" charset="0"/>
                        </a:rPr>
                        <a:t>13</a:t>
                      </a:r>
                    </a:p>
                  </a:txBody>
                  <a:tcPr marL="6350" marR="6350" marT="6350" marB="0"/>
                </a:tc>
                <a:extLst>
                  <a:ext uri="{0D108BD9-81ED-4DB2-BD59-A6C34878D82A}">
                    <a16:rowId xmlns:a16="http://schemas.microsoft.com/office/drawing/2014/main" val="527176227"/>
                  </a:ext>
                </a:extLst>
              </a:tr>
            </a:tbl>
          </a:graphicData>
        </a:graphic>
      </p:graphicFrame>
      <p:sp>
        <p:nvSpPr>
          <p:cNvPr id="10" name="TextBox 9">
            <a:extLst>
              <a:ext uri="{FF2B5EF4-FFF2-40B4-BE49-F238E27FC236}">
                <a16:creationId xmlns:a16="http://schemas.microsoft.com/office/drawing/2014/main" id="{8B8D42D1-DDA9-6DC2-13E0-8C0096C95760}"/>
              </a:ext>
            </a:extLst>
          </p:cNvPr>
          <p:cNvSpPr txBox="1"/>
          <p:nvPr/>
        </p:nvSpPr>
        <p:spPr>
          <a:xfrm>
            <a:off x="6067752" y="1255016"/>
            <a:ext cx="2281555" cy="707886"/>
          </a:xfrm>
          <a:prstGeom prst="rect">
            <a:avLst/>
          </a:prstGeom>
          <a:noFill/>
        </p:spPr>
        <p:txBody>
          <a:bodyPr wrap="square" rtlCol="0">
            <a:spAutoFit/>
          </a:bodyPr>
          <a:lstStyle/>
          <a:p>
            <a:r>
              <a:rPr lang="en-US" sz="1600" dirty="0"/>
              <a:t>Data is from </a:t>
            </a:r>
          </a:p>
          <a:p>
            <a:r>
              <a:rPr lang="en-US" sz="1200" dirty="0"/>
              <a:t>May 2022 – August 10</a:t>
            </a:r>
            <a:r>
              <a:rPr lang="en-US" sz="1200" baseline="30000" dirty="0"/>
              <a:t>th</a:t>
            </a:r>
            <a:r>
              <a:rPr lang="en-US" sz="1200" dirty="0"/>
              <a:t>, 2023</a:t>
            </a:r>
          </a:p>
          <a:p>
            <a:endParaRPr lang="en-US" sz="1200" dirty="0"/>
          </a:p>
        </p:txBody>
      </p:sp>
      <p:pic>
        <p:nvPicPr>
          <p:cNvPr id="2" name="slide2" descr="Dashboard 17">
            <a:extLst>
              <a:ext uri="{FF2B5EF4-FFF2-40B4-BE49-F238E27FC236}">
                <a16:creationId xmlns:a16="http://schemas.microsoft.com/office/drawing/2014/main" id="{EB6E2A0B-B9C2-5A7D-04B5-D9222331DDA7}"/>
              </a:ext>
            </a:extLst>
          </p:cNvPr>
          <p:cNvPicPr>
            <a:picLocks noChangeAspect="1"/>
          </p:cNvPicPr>
          <p:nvPr/>
        </p:nvPicPr>
        <p:blipFill rotWithShape="1">
          <a:blip r:embed="rId2">
            <a:extLst>
              <a:ext uri="{28A0092B-C50C-407E-A947-70E740481C1C}">
                <a14:useLocalDpi xmlns:a14="http://schemas.microsoft.com/office/drawing/2010/main" val="0"/>
              </a:ext>
            </a:extLst>
          </a:blip>
          <a:srcRect l="9017" t="19839" r="61295" b="15093"/>
          <a:stretch/>
        </p:blipFill>
        <p:spPr>
          <a:xfrm>
            <a:off x="150221" y="155624"/>
            <a:ext cx="3757636" cy="6588438"/>
          </a:xfrm>
          <a:prstGeom prst="rect">
            <a:avLst/>
          </a:prstGeom>
        </p:spPr>
      </p:pic>
      <p:graphicFrame>
        <p:nvGraphicFramePr>
          <p:cNvPr id="3" name="Table 2">
            <a:extLst>
              <a:ext uri="{FF2B5EF4-FFF2-40B4-BE49-F238E27FC236}">
                <a16:creationId xmlns:a16="http://schemas.microsoft.com/office/drawing/2014/main" id="{9F0110CE-3A84-8DE7-57B3-7D20E1FE52D1}"/>
              </a:ext>
            </a:extLst>
          </p:cNvPr>
          <p:cNvGraphicFramePr>
            <a:graphicFrameLocks noGrp="1"/>
          </p:cNvGraphicFramePr>
          <p:nvPr/>
        </p:nvGraphicFramePr>
        <p:xfrm>
          <a:off x="6814782" y="2009959"/>
          <a:ext cx="2407929" cy="4576677"/>
        </p:xfrm>
        <a:graphic>
          <a:graphicData uri="http://schemas.openxmlformats.org/drawingml/2006/table">
            <a:tbl>
              <a:tblPr>
                <a:tableStyleId>{5C22544A-7EE6-4342-B048-85BDC9FD1C3A}</a:tableStyleId>
              </a:tblPr>
              <a:tblGrid>
                <a:gridCol w="1236504">
                  <a:extLst>
                    <a:ext uri="{9D8B030D-6E8A-4147-A177-3AD203B41FA5}">
                      <a16:colId xmlns:a16="http://schemas.microsoft.com/office/drawing/2014/main" val="4097624728"/>
                    </a:ext>
                  </a:extLst>
                </a:gridCol>
                <a:gridCol w="1171425">
                  <a:extLst>
                    <a:ext uri="{9D8B030D-6E8A-4147-A177-3AD203B41FA5}">
                      <a16:colId xmlns:a16="http://schemas.microsoft.com/office/drawing/2014/main" val="2176675493"/>
                    </a:ext>
                  </a:extLst>
                </a:gridCol>
              </a:tblGrid>
              <a:tr h="217937">
                <a:tc>
                  <a:txBody>
                    <a:bodyPr/>
                    <a:lstStyle/>
                    <a:p>
                      <a:pPr algn="l" fontAlgn="b"/>
                      <a:r>
                        <a:rPr lang="en-US" sz="1100" b="1" u="none" strike="noStrike" dirty="0">
                          <a:effectLst/>
                        </a:rPr>
                        <a:t>County</a:t>
                      </a:r>
                      <a:endParaRPr lang="en-US" sz="1100" b="1" i="0" u="none" strike="noStrike" dirty="0">
                        <a:effectLst/>
                        <a:latin typeface="Calibri" panose="020F0502020204030204" pitchFamily="34" charset="0"/>
                      </a:endParaRPr>
                    </a:p>
                  </a:txBody>
                  <a:tcPr marL="3660" marR="3660" marT="3660" marB="0" anchor="b"/>
                </a:tc>
                <a:tc>
                  <a:txBody>
                    <a:bodyPr/>
                    <a:lstStyle/>
                    <a:p>
                      <a:pPr algn="l" fontAlgn="b"/>
                      <a:r>
                        <a:rPr lang="en-US" sz="1100" b="1" u="none" strike="noStrike" dirty="0">
                          <a:effectLst/>
                        </a:rPr>
                        <a:t>Transferred Calls</a:t>
                      </a:r>
                      <a:endParaRPr lang="en-US" sz="1100" b="1" i="0" u="none" strike="noStrike" dirty="0">
                        <a:effectLst/>
                        <a:latin typeface="Calibri" panose="020F0502020204030204" pitchFamily="34" charset="0"/>
                      </a:endParaRPr>
                    </a:p>
                  </a:txBody>
                  <a:tcPr marL="3660" marR="3660" marT="3660" marB="0" anchor="b"/>
                </a:tc>
                <a:extLst>
                  <a:ext uri="{0D108BD9-81ED-4DB2-BD59-A6C34878D82A}">
                    <a16:rowId xmlns:a16="http://schemas.microsoft.com/office/drawing/2014/main" val="2598051669"/>
                  </a:ext>
                </a:extLst>
              </a:tr>
              <a:tr h="217937">
                <a:tc>
                  <a:txBody>
                    <a:bodyPr/>
                    <a:lstStyle/>
                    <a:p>
                      <a:pPr algn="l" fontAlgn="t"/>
                      <a:r>
                        <a:rPr lang="en-US" sz="900" b="0" i="0" u="none" strike="noStrike">
                          <a:solidFill>
                            <a:srgbClr val="000000"/>
                          </a:solidFill>
                          <a:effectLst/>
                          <a:latin typeface="Arial" panose="020B0604020202020204" pitchFamily="34" charset="0"/>
                        </a:rPr>
                        <a:t>Knox</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5</a:t>
                      </a:r>
                    </a:p>
                  </a:txBody>
                  <a:tcPr marL="6350" marR="6350" marT="6350" marB="0"/>
                </a:tc>
                <a:extLst>
                  <a:ext uri="{0D108BD9-81ED-4DB2-BD59-A6C34878D82A}">
                    <a16:rowId xmlns:a16="http://schemas.microsoft.com/office/drawing/2014/main" val="115382472"/>
                  </a:ext>
                </a:extLst>
              </a:tr>
              <a:tr h="217937">
                <a:tc>
                  <a:txBody>
                    <a:bodyPr/>
                    <a:lstStyle/>
                    <a:p>
                      <a:pPr algn="l" fontAlgn="t"/>
                      <a:r>
                        <a:rPr lang="en-US" sz="900" b="0" i="0" u="none" strike="noStrike">
                          <a:solidFill>
                            <a:srgbClr val="000000"/>
                          </a:solidFill>
                          <a:effectLst/>
                          <a:latin typeface="Arial" panose="020B0604020202020204" pitchFamily="34" charset="0"/>
                        </a:rPr>
                        <a:t>Lake</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5</a:t>
                      </a:r>
                    </a:p>
                  </a:txBody>
                  <a:tcPr marL="6350" marR="6350" marT="6350" marB="0"/>
                </a:tc>
                <a:extLst>
                  <a:ext uri="{0D108BD9-81ED-4DB2-BD59-A6C34878D82A}">
                    <a16:rowId xmlns:a16="http://schemas.microsoft.com/office/drawing/2014/main" val="2900362041"/>
                  </a:ext>
                </a:extLst>
              </a:tr>
              <a:tr h="217937">
                <a:tc>
                  <a:txBody>
                    <a:bodyPr/>
                    <a:lstStyle/>
                    <a:p>
                      <a:pPr algn="l" fontAlgn="t"/>
                      <a:r>
                        <a:rPr lang="en-US" sz="900" b="0" i="0" u="none" strike="noStrike">
                          <a:solidFill>
                            <a:srgbClr val="000000"/>
                          </a:solidFill>
                          <a:effectLst/>
                          <a:latin typeface="Arial" panose="020B0604020202020204" pitchFamily="34" charset="0"/>
                        </a:rPr>
                        <a:t>LaSalle</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29</a:t>
                      </a:r>
                    </a:p>
                  </a:txBody>
                  <a:tcPr marL="6350" marR="6350" marT="6350" marB="0"/>
                </a:tc>
                <a:extLst>
                  <a:ext uri="{0D108BD9-81ED-4DB2-BD59-A6C34878D82A}">
                    <a16:rowId xmlns:a16="http://schemas.microsoft.com/office/drawing/2014/main" val="520278327"/>
                  </a:ext>
                </a:extLst>
              </a:tr>
              <a:tr h="217937">
                <a:tc>
                  <a:txBody>
                    <a:bodyPr/>
                    <a:lstStyle/>
                    <a:p>
                      <a:pPr algn="l" fontAlgn="t"/>
                      <a:r>
                        <a:rPr lang="en-US" sz="900" b="0" i="0" u="none" strike="noStrike">
                          <a:solidFill>
                            <a:srgbClr val="000000"/>
                          </a:solidFill>
                          <a:effectLst/>
                          <a:latin typeface="Arial" panose="020B0604020202020204" pitchFamily="34" charset="0"/>
                        </a:rPr>
                        <a:t>Lawrence</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1</a:t>
                      </a:r>
                    </a:p>
                  </a:txBody>
                  <a:tcPr marL="6350" marR="6350" marT="6350" marB="0"/>
                </a:tc>
                <a:extLst>
                  <a:ext uri="{0D108BD9-81ED-4DB2-BD59-A6C34878D82A}">
                    <a16:rowId xmlns:a16="http://schemas.microsoft.com/office/drawing/2014/main" val="574099668"/>
                  </a:ext>
                </a:extLst>
              </a:tr>
              <a:tr h="217937">
                <a:tc>
                  <a:txBody>
                    <a:bodyPr/>
                    <a:lstStyle/>
                    <a:p>
                      <a:pPr algn="l" fontAlgn="t"/>
                      <a:r>
                        <a:rPr lang="en-US" sz="900" b="0" i="0" u="none" strike="noStrike">
                          <a:solidFill>
                            <a:srgbClr val="000000"/>
                          </a:solidFill>
                          <a:effectLst/>
                          <a:latin typeface="Arial" panose="020B0604020202020204" pitchFamily="34" charset="0"/>
                        </a:rPr>
                        <a:t>Lee</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1</a:t>
                      </a:r>
                    </a:p>
                  </a:txBody>
                  <a:tcPr marL="6350" marR="6350" marT="6350" marB="0"/>
                </a:tc>
                <a:extLst>
                  <a:ext uri="{0D108BD9-81ED-4DB2-BD59-A6C34878D82A}">
                    <a16:rowId xmlns:a16="http://schemas.microsoft.com/office/drawing/2014/main" val="3880436231"/>
                  </a:ext>
                </a:extLst>
              </a:tr>
              <a:tr h="217937">
                <a:tc>
                  <a:txBody>
                    <a:bodyPr/>
                    <a:lstStyle/>
                    <a:p>
                      <a:pPr algn="l" fontAlgn="t"/>
                      <a:r>
                        <a:rPr lang="en-US" sz="900" b="0" i="0" u="none" strike="noStrike">
                          <a:solidFill>
                            <a:srgbClr val="000000"/>
                          </a:solidFill>
                          <a:effectLst/>
                          <a:latin typeface="Arial" panose="020B0604020202020204" pitchFamily="34" charset="0"/>
                        </a:rPr>
                        <a:t>Livingston</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2</a:t>
                      </a:r>
                    </a:p>
                  </a:txBody>
                  <a:tcPr marL="6350" marR="6350" marT="6350" marB="0"/>
                </a:tc>
                <a:extLst>
                  <a:ext uri="{0D108BD9-81ED-4DB2-BD59-A6C34878D82A}">
                    <a16:rowId xmlns:a16="http://schemas.microsoft.com/office/drawing/2014/main" val="4193278289"/>
                  </a:ext>
                </a:extLst>
              </a:tr>
              <a:tr h="217937">
                <a:tc>
                  <a:txBody>
                    <a:bodyPr/>
                    <a:lstStyle/>
                    <a:p>
                      <a:pPr algn="l" fontAlgn="t"/>
                      <a:r>
                        <a:rPr lang="en-US" sz="900" b="0" i="0" u="none" strike="noStrike">
                          <a:solidFill>
                            <a:srgbClr val="000000"/>
                          </a:solidFill>
                          <a:effectLst/>
                          <a:latin typeface="Arial" panose="020B0604020202020204" pitchFamily="34" charset="0"/>
                        </a:rPr>
                        <a:t>Macon</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2</a:t>
                      </a:r>
                    </a:p>
                  </a:txBody>
                  <a:tcPr marL="6350" marR="6350" marT="6350" marB="0"/>
                </a:tc>
                <a:extLst>
                  <a:ext uri="{0D108BD9-81ED-4DB2-BD59-A6C34878D82A}">
                    <a16:rowId xmlns:a16="http://schemas.microsoft.com/office/drawing/2014/main" val="804127070"/>
                  </a:ext>
                </a:extLst>
              </a:tr>
              <a:tr h="217937">
                <a:tc>
                  <a:txBody>
                    <a:bodyPr/>
                    <a:lstStyle/>
                    <a:p>
                      <a:pPr algn="l" fontAlgn="t"/>
                      <a:r>
                        <a:rPr lang="en-US" sz="900" b="0" i="0" u="none" strike="noStrike">
                          <a:solidFill>
                            <a:srgbClr val="000000"/>
                          </a:solidFill>
                          <a:effectLst/>
                          <a:latin typeface="Arial" panose="020B0604020202020204" pitchFamily="34" charset="0"/>
                        </a:rPr>
                        <a:t>Macoupin</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1</a:t>
                      </a:r>
                    </a:p>
                  </a:txBody>
                  <a:tcPr marL="6350" marR="6350" marT="6350" marB="0"/>
                </a:tc>
                <a:extLst>
                  <a:ext uri="{0D108BD9-81ED-4DB2-BD59-A6C34878D82A}">
                    <a16:rowId xmlns:a16="http://schemas.microsoft.com/office/drawing/2014/main" val="1917339013"/>
                  </a:ext>
                </a:extLst>
              </a:tr>
              <a:tr h="217937">
                <a:tc>
                  <a:txBody>
                    <a:bodyPr/>
                    <a:lstStyle/>
                    <a:p>
                      <a:pPr algn="l" fontAlgn="t"/>
                      <a:r>
                        <a:rPr lang="en-US" sz="900" b="0" i="0" u="none" strike="noStrike">
                          <a:solidFill>
                            <a:srgbClr val="000000"/>
                          </a:solidFill>
                          <a:effectLst/>
                          <a:latin typeface="Arial" panose="020B0604020202020204" pitchFamily="34" charset="0"/>
                        </a:rPr>
                        <a:t>Madison</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15</a:t>
                      </a:r>
                    </a:p>
                  </a:txBody>
                  <a:tcPr marL="6350" marR="6350" marT="6350" marB="0"/>
                </a:tc>
                <a:extLst>
                  <a:ext uri="{0D108BD9-81ED-4DB2-BD59-A6C34878D82A}">
                    <a16:rowId xmlns:a16="http://schemas.microsoft.com/office/drawing/2014/main" val="3809170660"/>
                  </a:ext>
                </a:extLst>
              </a:tr>
              <a:tr h="217937">
                <a:tc>
                  <a:txBody>
                    <a:bodyPr/>
                    <a:lstStyle/>
                    <a:p>
                      <a:pPr algn="l" fontAlgn="t"/>
                      <a:r>
                        <a:rPr lang="en-US" sz="900" b="0" i="0" u="none" strike="noStrike">
                          <a:solidFill>
                            <a:srgbClr val="000000"/>
                          </a:solidFill>
                          <a:effectLst/>
                          <a:latin typeface="Arial" panose="020B0604020202020204" pitchFamily="34" charset="0"/>
                        </a:rPr>
                        <a:t>Marion</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6</a:t>
                      </a:r>
                    </a:p>
                  </a:txBody>
                  <a:tcPr marL="6350" marR="6350" marT="6350" marB="0"/>
                </a:tc>
                <a:extLst>
                  <a:ext uri="{0D108BD9-81ED-4DB2-BD59-A6C34878D82A}">
                    <a16:rowId xmlns:a16="http://schemas.microsoft.com/office/drawing/2014/main" val="1288870292"/>
                  </a:ext>
                </a:extLst>
              </a:tr>
              <a:tr h="217937">
                <a:tc>
                  <a:txBody>
                    <a:bodyPr/>
                    <a:lstStyle/>
                    <a:p>
                      <a:pPr algn="l" fontAlgn="t"/>
                      <a:r>
                        <a:rPr lang="en-US" sz="900" b="0" i="0" u="none" strike="noStrike">
                          <a:solidFill>
                            <a:srgbClr val="000000"/>
                          </a:solidFill>
                          <a:effectLst/>
                          <a:latin typeface="Arial" panose="020B0604020202020204" pitchFamily="34" charset="0"/>
                        </a:rPr>
                        <a:t>Massac</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1</a:t>
                      </a:r>
                    </a:p>
                  </a:txBody>
                  <a:tcPr marL="6350" marR="6350" marT="6350" marB="0"/>
                </a:tc>
                <a:extLst>
                  <a:ext uri="{0D108BD9-81ED-4DB2-BD59-A6C34878D82A}">
                    <a16:rowId xmlns:a16="http://schemas.microsoft.com/office/drawing/2014/main" val="4111592022"/>
                  </a:ext>
                </a:extLst>
              </a:tr>
              <a:tr h="217937">
                <a:tc>
                  <a:txBody>
                    <a:bodyPr/>
                    <a:lstStyle/>
                    <a:p>
                      <a:pPr algn="l" fontAlgn="t"/>
                      <a:r>
                        <a:rPr lang="en-US" sz="900" b="0" i="0" u="none" strike="noStrike">
                          <a:solidFill>
                            <a:srgbClr val="000000"/>
                          </a:solidFill>
                          <a:effectLst/>
                          <a:latin typeface="Arial" panose="020B0604020202020204" pitchFamily="34" charset="0"/>
                        </a:rPr>
                        <a:t>McHenry</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8</a:t>
                      </a:r>
                    </a:p>
                  </a:txBody>
                  <a:tcPr marL="6350" marR="6350" marT="6350" marB="0"/>
                </a:tc>
                <a:extLst>
                  <a:ext uri="{0D108BD9-81ED-4DB2-BD59-A6C34878D82A}">
                    <a16:rowId xmlns:a16="http://schemas.microsoft.com/office/drawing/2014/main" val="2696446006"/>
                  </a:ext>
                </a:extLst>
              </a:tr>
              <a:tr h="217937">
                <a:tc>
                  <a:txBody>
                    <a:bodyPr/>
                    <a:lstStyle/>
                    <a:p>
                      <a:pPr algn="l" fontAlgn="t"/>
                      <a:r>
                        <a:rPr lang="en-US" sz="900" b="0" i="0" u="none" strike="noStrike">
                          <a:solidFill>
                            <a:srgbClr val="000000"/>
                          </a:solidFill>
                          <a:effectLst/>
                          <a:latin typeface="Arial" panose="020B0604020202020204" pitchFamily="34" charset="0"/>
                        </a:rPr>
                        <a:t>McLean</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2</a:t>
                      </a:r>
                    </a:p>
                  </a:txBody>
                  <a:tcPr marL="6350" marR="6350" marT="6350" marB="0"/>
                </a:tc>
                <a:extLst>
                  <a:ext uri="{0D108BD9-81ED-4DB2-BD59-A6C34878D82A}">
                    <a16:rowId xmlns:a16="http://schemas.microsoft.com/office/drawing/2014/main" val="3218140493"/>
                  </a:ext>
                </a:extLst>
              </a:tr>
              <a:tr h="217937">
                <a:tc>
                  <a:txBody>
                    <a:bodyPr/>
                    <a:lstStyle/>
                    <a:p>
                      <a:pPr algn="l" fontAlgn="t"/>
                      <a:r>
                        <a:rPr lang="en-US" sz="900" b="0" i="0" u="none" strike="noStrike">
                          <a:solidFill>
                            <a:srgbClr val="000000"/>
                          </a:solidFill>
                          <a:effectLst/>
                          <a:latin typeface="Arial" panose="020B0604020202020204" pitchFamily="34" charset="0"/>
                        </a:rPr>
                        <a:t>Montgomery</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2</a:t>
                      </a:r>
                    </a:p>
                  </a:txBody>
                  <a:tcPr marL="6350" marR="6350" marT="6350" marB="0"/>
                </a:tc>
                <a:extLst>
                  <a:ext uri="{0D108BD9-81ED-4DB2-BD59-A6C34878D82A}">
                    <a16:rowId xmlns:a16="http://schemas.microsoft.com/office/drawing/2014/main" val="1266755709"/>
                  </a:ext>
                </a:extLst>
              </a:tr>
              <a:tr h="217937">
                <a:tc>
                  <a:txBody>
                    <a:bodyPr/>
                    <a:lstStyle/>
                    <a:p>
                      <a:pPr algn="l" fontAlgn="t"/>
                      <a:r>
                        <a:rPr lang="en-US" sz="900" b="0" i="0" u="none" strike="noStrike">
                          <a:solidFill>
                            <a:srgbClr val="000000"/>
                          </a:solidFill>
                          <a:effectLst/>
                          <a:latin typeface="Arial" panose="020B0604020202020204" pitchFamily="34" charset="0"/>
                        </a:rPr>
                        <a:t>Morgan</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4</a:t>
                      </a:r>
                    </a:p>
                  </a:txBody>
                  <a:tcPr marL="6350" marR="6350" marT="6350" marB="0"/>
                </a:tc>
                <a:extLst>
                  <a:ext uri="{0D108BD9-81ED-4DB2-BD59-A6C34878D82A}">
                    <a16:rowId xmlns:a16="http://schemas.microsoft.com/office/drawing/2014/main" val="1791101396"/>
                  </a:ext>
                </a:extLst>
              </a:tr>
              <a:tr h="217937">
                <a:tc>
                  <a:txBody>
                    <a:bodyPr/>
                    <a:lstStyle/>
                    <a:p>
                      <a:pPr algn="l" fontAlgn="t"/>
                      <a:r>
                        <a:rPr lang="en-US" sz="900" b="0" i="0" u="none" strike="noStrike">
                          <a:solidFill>
                            <a:srgbClr val="000000"/>
                          </a:solidFill>
                          <a:effectLst/>
                          <a:latin typeface="Arial" panose="020B0604020202020204" pitchFamily="34" charset="0"/>
                        </a:rPr>
                        <a:t>Ogle</a:t>
                      </a:r>
                    </a:p>
                  </a:txBody>
                  <a:tcPr marL="6350" marR="6350" marT="6350" marB="0"/>
                </a:tc>
                <a:tc>
                  <a:txBody>
                    <a:bodyPr/>
                    <a:lstStyle/>
                    <a:p>
                      <a:pPr algn="l" fontAlgn="t"/>
                      <a:r>
                        <a:rPr lang="en-US" sz="900" b="0" i="0" u="none" strike="noStrike" dirty="0">
                          <a:solidFill>
                            <a:srgbClr val="000000"/>
                          </a:solidFill>
                          <a:effectLst/>
                          <a:latin typeface="Arial" panose="020B0604020202020204" pitchFamily="34" charset="0"/>
                        </a:rPr>
                        <a:t>1</a:t>
                      </a:r>
                    </a:p>
                  </a:txBody>
                  <a:tcPr marL="6350" marR="6350" marT="6350" marB="0"/>
                </a:tc>
                <a:extLst>
                  <a:ext uri="{0D108BD9-81ED-4DB2-BD59-A6C34878D82A}">
                    <a16:rowId xmlns:a16="http://schemas.microsoft.com/office/drawing/2014/main" val="3507690075"/>
                  </a:ext>
                </a:extLst>
              </a:tr>
              <a:tr h="217937">
                <a:tc>
                  <a:txBody>
                    <a:bodyPr/>
                    <a:lstStyle/>
                    <a:p>
                      <a:pPr algn="l" fontAlgn="t"/>
                      <a:r>
                        <a:rPr lang="en-US" sz="900" b="0" i="0" u="none" strike="noStrike">
                          <a:solidFill>
                            <a:srgbClr val="000000"/>
                          </a:solidFill>
                          <a:effectLst/>
                          <a:latin typeface="Arial" panose="020B0604020202020204" pitchFamily="34" charset="0"/>
                        </a:rPr>
                        <a:t>Peoria</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6</a:t>
                      </a:r>
                    </a:p>
                  </a:txBody>
                  <a:tcPr marL="6350" marR="6350" marT="6350" marB="0"/>
                </a:tc>
                <a:extLst>
                  <a:ext uri="{0D108BD9-81ED-4DB2-BD59-A6C34878D82A}">
                    <a16:rowId xmlns:a16="http://schemas.microsoft.com/office/drawing/2014/main" val="235036195"/>
                  </a:ext>
                </a:extLst>
              </a:tr>
              <a:tr h="217937">
                <a:tc>
                  <a:txBody>
                    <a:bodyPr/>
                    <a:lstStyle/>
                    <a:p>
                      <a:pPr algn="l" fontAlgn="t"/>
                      <a:r>
                        <a:rPr lang="en-US" sz="900" b="0" i="0" u="none" strike="noStrike">
                          <a:solidFill>
                            <a:srgbClr val="000000"/>
                          </a:solidFill>
                          <a:effectLst/>
                          <a:latin typeface="Arial" panose="020B0604020202020204" pitchFamily="34" charset="0"/>
                        </a:rPr>
                        <a:t>Perry</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2</a:t>
                      </a:r>
                    </a:p>
                  </a:txBody>
                  <a:tcPr marL="6350" marR="6350" marT="6350" marB="0"/>
                </a:tc>
                <a:extLst>
                  <a:ext uri="{0D108BD9-81ED-4DB2-BD59-A6C34878D82A}">
                    <a16:rowId xmlns:a16="http://schemas.microsoft.com/office/drawing/2014/main" val="2911403293"/>
                  </a:ext>
                </a:extLst>
              </a:tr>
              <a:tr h="217937">
                <a:tc>
                  <a:txBody>
                    <a:bodyPr/>
                    <a:lstStyle/>
                    <a:p>
                      <a:pPr algn="l" fontAlgn="t"/>
                      <a:r>
                        <a:rPr lang="en-US" sz="900" b="0" i="0" u="none" strike="noStrike">
                          <a:solidFill>
                            <a:srgbClr val="000000"/>
                          </a:solidFill>
                          <a:effectLst/>
                          <a:latin typeface="Arial" panose="020B0604020202020204" pitchFamily="34" charset="0"/>
                        </a:rPr>
                        <a:t>Pulaski</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2</a:t>
                      </a:r>
                    </a:p>
                  </a:txBody>
                  <a:tcPr marL="6350" marR="6350" marT="6350" marB="0"/>
                </a:tc>
                <a:extLst>
                  <a:ext uri="{0D108BD9-81ED-4DB2-BD59-A6C34878D82A}">
                    <a16:rowId xmlns:a16="http://schemas.microsoft.com/office/drawing/2014/main" val="3879145930"/>
                  </a:ext>
                </a:extLst>
              </a:tr>
              <a:tr h="217937">
                <a:tc>
                  <a:txBody>
                    <a:bodyPr/>
                    <a:lstStyle/>
                    <a:p>
                      <a:pPr algn="l" fontAlgn="t"/>
                      <a:r>
                        <a:rPr lang="en-US" sz="900" b="0" i="0" u="none" strike="noStrike">
                          <a:solidFill>
                            <a:srgbClr val="000000"/>
                          </a:solidFill>
                          <a:effectLst/>
                          <a:latin typeface="Arial" panose="020B0604020202020204" pitchFamily="34" charset="0"/>
                        </a:rPr>
                        <a:t>Randolph</a:t>
                      </a:r>
                    </a:p>
                  </a:txBody>
                  <a:tcPr marL="6350" marR="6350" marT="6350" marB="0"/>
                </a:tc>
                <a:tc>
                  <a:txBody>
                    <a:bodyPr/>
                    <a:lstStyle/>
                    <a:p>
                      <a:pPr algn="l" fontAlgn="t"/>
                      <a:r>
                        <a:rPr lang="en-US" sz="900" b="0" i="0" u="none" strike="noStrike" dirty="0">
                          <a:solidFill>
                            <a:srgbClr val="000000"/>
                          </a:solidFill>
                          <a:effectLst/>
                          <a:latin typeface="Arial" panose="020B0604020202020204" pitchFamily="34" charset="0"/>
                        </a:rPr>
                        <a:t>1</a:t>
                      </a:r>
                    </a:p>
                  </a:txBody>
                  <a:tcPr marL="6350" marR="6350" marT="6350" marB="0"/>
                </a:tc>
                <a:extLst>
                  <a:ext uri="{0D108BD9-81ED-4DB2-BD59-A6C34878D82A}">
                    <a16:rowId xmlns:a16="http://schemas.microsoft.com/office/drawing/2014/main" val="527176227"/>
                  </a:ext>
                </a:extLst>
              </a:tr>
            </a:tbl>
          </a:graphicData>
        </a:graphic>
      </p:graphicFrame>
      <p:graphicFrame>
        <p:nvGraphicFramePr>
          <p:cNvPr id="4" name="Table 3">
            <a:extLst>
              <a:ext uri="{FF2B5EF4-FFF2-40B4-BE49-F238E27FC236}">
                <a16:creationId xmlns:a16="http://schemas.microsoft.com/office/drawing/2014/main" id="{EFB3E7CD-2F91-5781-38F3-F09DDC5039E7}"/>
              </a:ext>
            </a:extLst>
          </p:cNvPr>
          <p:cNvGraphicFramePr>
            <a:graphicFrameLocks noGrp="1"/>
          </p:cNvGraphicFramePr>
          <p:nvPr/>
        </p:nvGraphicFramePr>
        <p:xfrm>
          <a:off x="9525359" y="2015853"/>
          <a:ext cx="2407929" cy="3486992"/>
        </p:xfrm>
        <a:graphic>
          <a:graphicData uri="http://schemas.openxmlformats.org/drawingml/2006/table">
            <a:tbl>
              <a:tblPr>
                <a:tableStyleId>{5C22544A-7EE6-4342-B048-85BDC9FD1C3A}</a:tableStyleId>
              </a:tblPr>
              <a:tblGrid>
                <a:gridCol w="1236504">
                  <a:extLst>
                    <a:ext uri="{9D8B030D-6E8A-4147-A177-3AD203B41FA5}">
                      <a16:colId xmlns:a16="http://schemas.microsoft.com/office/drawing/2014/main" val="4097624728"/>
                    </a:ext>
                  </a:extLst>
                </a:gridCol>
                <a:gridCol w="1171425">
                  <a:extLst>
                    <a:ext uri="{9D8B030D-6E8A-4147-A177-3AD203B41FA5}">
                      <a16:colId xmlns:a16="http://schemas.microsoft.com/office/drawing/2014/main" val="2176675493"/>
                    </a:ext>
                  </a:extLst>
                </a:gridCol>
              </a:tblGrid>
              <a:tr h="217937">
                <a:tc>
                  <a:txBody>
                    <a:bodyPr/>
                    <a:lstStyle/>
                    <a:p>
                      <a:pPr algn="l" fontAlgn="b"/>
                      <a:r>
                        <a:rPr lang="en-US" sz="1100" b="1" u="none" strike="noStrike" dirty="0">
                          <a:effectLst/>
                        </a:rPr>
                        <a:t>County</a:t>
                      </a:r>
                      <a:endParaRPr lang="en-US" sz="1100" b="1" i="0" u="none" strike="noStrike" dirty="0">
                        <a:effectLst/>
                        <a:latin typeface="Calibri" panose="020F0502020204030204" pitchFamily="34" charset="0"/>
                      </a:endParaRPr>
                    </a:p>
                  </a:txBody>
                  <a:tcPr marL="3660" marR="3660" marT="3660" marB="0" anchor="b"/>
                </a:tc>
                <a:tc>
                  <a:txBody>
                    <a:bodyPr/>
                    <a:lstStyle/>
                    <a:p>
                      <a:pPr algn="l" fontAlgn="b"/>
                      <a:r>
                        <a:rPr lang="en-US" sz="1100" b="1" u="none" strike="noStrike" dirty="0">
                          <a:effectLst/>
                        </a:rPr>
                        <a:t>Transferred Calls</a:t>
                      </a:r>
                      <a:endParaRPr lang="en-US" sz="1100" b="1" i="0" u="none" strike="noStrike" dirty="0">
                        <a:effectLst/>
                        <a:latin typeface="Calibri" panose="020F0502020204030204" pitchFamily="34" charset="0"/>
                      </a:endParaRPr>
                    </a:p>
                  </a:txBody>
                  <a:tcPr marL="3660" marR="3660" marT="3660" marB="0" anchor="b"/>
                </a:tc>
                <a:extLst>
                  <a:ext uri="{0D108BD9-81ED-4DB2-BD59-A6C34878D82A}">
                    <a16:rowId xmlns:a16="http://schemas.microsoft.com/office/drawing/2014/main" val="2598051669"/>
                  </a:ext>
                </a:extLst>
              </a:tr>
              <a:tr h="217937">
                <a:tc>
                  <a:txBody>
                    <a:bodyPr/>
                    <a:lstStyle/>
                    <a:p>
                      <a:pPr algn="l" fontAlgn="t"/>
                      <a:r>
                        <a:rPr lang="en-US" sz="900" b="0" i="0" u="none" strike="noStrike">
                          <a:solidFill>
                            <a:srgbClr val="000000"/>
                          </a:solidFill>
                          <a:effectLst/>
                          <a:latin typeface="Arial" panose="020B0604020202020204" pitchFamily="34" charset="0"/>
                        </a:rPr>
                        <a:t>Richland</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1</a:t>
                      </a:r>
                    </a:p>
                  </a:txBody>
                  <a:tcPr marL="6350" marR="6350" marT="6350" marB="0"/>
                </a:tc>
                <a:extLst>
                  <a:ext uri="{0D108BD9-81ED-4DB2-BD59-A6C34878D82A}">
                    <a16:rowId xmlns:a16="http://schemas.microsoft.com/office/drawing/2014/main" val="115382472"/>
                  </a:ext>
                </a:extLst>
              </a:tr>
              <a:tr h="217937">
                <a:tc>
                  <a:txBody>
                    <a:bodyPr/>
                    <a:lstStyle/>
                    <a:p>
                      <a:pPr algn="l" fontAlgn="t"/>
                      <a:r>
                        <a:rPr lang="en-US" sz="900" b="0" i="0" u="none" strike="noStrike">
                          <a:solidFill>
                            <a:srgbClr val="000000"/>
                          </a:solidFill>
                          <a:effectLst/>
                          <a:latin typeface="Arial" panose="020B0604020202020204" pitchFamily="34" charset="0"/>
                        </a:rPr>
                        <a:t>Rock Island</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2</a:t>
                      </a:r>
                    </a:p>
                  </a:txBody>
                  <a:tcPr marL="6350" marR="6350" marT="6350" marB="0"/>
                </a:tc>
                <a:extLst>
                  <a:ext uri="{0D108BD9-81ED-4DB2-BD59-A6C34878D82A}">
                    <a16:rowId xmlns:a16="http://schemas.microsoft.com/office/drawing/2014/main" val="2900362041"/>
                  </a:ext>
                </a:extLst>
              </a:tr>
              <a:tr h="217937">
                <a:tc>
                  <a:txBody>
                    <a:bodyPr/>
                    <a:lstStyle/>
                    <a:p>
                      <a:pPr algn="l" fontAlgn="t"/>
                      <a:r>
                        <a:rPr lang="en-US" sz="900" b="0" i="0" u="none" strike="noStrike">
                          <a:solidFill>
                            <a:srgbClr val="000000"/>
                          </a:solidFill>
                          <a:effectLst/>
                          <a:latin typeface="Arial" panose="020B0604020202020204" pitchFamily="34" charset="0"/>
                        </a:rPr>
                        <a:t>Sangamon</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41</a:t>
                      </a:r>
                    </a:p>
                  </a:txBody>
                  <a:tcPr marL="6350" marR="6350" marT="6350" marB="0"/>
                </a:tc>
                <a:extLst>
                  <a:ext uri="{0D108BD9-81ED-4DB2-BD59-A6C34878D82A}">
                    <a16:rowId xmlns:a16="http://schemas.microsoft.com/office/drawing/2014/main" val="520278327"/>
                  </a:ext>
                </a:extLst>
              </a:tr>
              <a:tr h="217937">
                <a:tc>
                  <a:txBody>
                    <a:bodyPr/>
                    <a:lstStyle/>
                    <a:p>
                      <a:pPr algn="l" fontAlgn="t"/>
                      <a:r>
                        <a:rPr lang="en-US" sz="900" b="0" i="0" u="none" strike="noStrike">
                          <a:solidFill>
                            <a:srgbClr val="000000"/>
                          </a:solidFill>
                          <a:effectLst/>
                          <a:latin typeface="Arial" panose="020B0604020202020204" pitchFamily="34" charset="0"/>
                        </a:rPr>
                        <a:t>Shelby</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1</a:t>
                      </a:r>
                    </a:p>
                  </a:txBody>
                  <a:tcPr marL="6350" marR="6350" marT="6350" marB="0"/>
                </a:tc>
                <a:extLst>
                  <a:ext uri="{0D108BD9-81ED-4DB2-BD59-A6C34878D82A}">
                    <a16:rowId xmlns:a16="http://schemas.microsoft.com/office/drawing/2014/main" val="574099668"/>
                  </a:ext>
                </a:extLst>
              </a:tr>
              <a:tr h="217937">
                <a:tc>
                  <a:txBody>
                    <a:bodyPr/>
                    <a:lstStyle/>
                    <a:p>
                      <a:pPr algn="l" fontAlgn="t"/>
                      <a:r>
                        <a:rPr lang="en-US" sz="900" b="0" i="0" u="none" strike="noStrike">
                          <a:solidFill>
                            <a:srgbClr val="000000"/>
                          </a:solidFill>
                          <a:effectLst/>
                          <a:latin typeface="Arial" panose="020B0604020202020204" pitchFamily="34" charset="0"/>
                        </a:rPr>
                        <a:t>St. Clair</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17</a:t>
                      </a:r>
                    </a:p>
                  </a:txBody>
                  <a:tcPr marL="6350" marR="6350" marT="6350" marB="0"/>
                </a:tc>
                <a:extLst>
                  <a:ext uri="{0D108BD9-81ED-4DB2-BD59-A6C34878D82A}">
                    <a16:rowId xmlns:a16="http://schemas.microsoft.com/office/drawing/2014/main" val="3880436231"/>
                  </a:ext>
                </a:extLst>
              </a:tr>
              <a:tr h="217937">
                <a:tc>
                  <a:txBody>
                    <a:bodyPr/>
                    <a:lstStyle/>
                    <a:p>
                      <a:pPr algn="l" fontAlgn="t"/>
                      <a:r>
                        <a:rPr lang="en-US" sz="900" b="0" i="0" u="none" strike="noStrike">
                          <a:solidFill>
                            <a:srgbClr val="000000"/>
                          </a:solidFill>
                          <a:effectLst/>
                          <a:latin typeface="Arial" panose="020B0604020202020204" pitchFamily="34" charset="0"/>
                        </a:rPr>
                        <a:t>Stephenson</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6</a:t>
                      </a:r>
                    </a:p>
                  </a:txBody>
                  <a:tcPr marL="6350" marR="6350" marT="6350" marB="0"/>
                </a:tc>
                <a:extLst>
                  <a:ext uri="{0D108BD9-81ED-4DB2-BD59-A6C34878D82A}">
                    <a16:rowId xmlns:a16="http://schemas.microsoft.com/office/drawing/2014/main" val="4193278289"/>
                  </a:ext>
                </a:extLst>
              </a:tr>
              <a:tr h="217937">
                <a:tc>
                  <a:txBody>
                    <a:bodyPr/>
                    <a:lstStyle/>
                    <a:p>
                      <a:pPr algn="l" fontAlgn="t"/>
                      <a:r>
                        <a:rPr lang="en-US" sz="900" b="0" i="0" u="none" strike="noStrike">
                          <a:solidFill>
                            <a:srgbClr val="000000"/>
                          </a:solidFill>
                          <a:effectLst/>
                          <a:latin typeface="Arial" panose="020B0604020202020204" pitchFamily="34" charset="0"/>
                        </a:rPr>
                        <a:t>Tazewell</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3</a:t>
                      </a:r>
                    </a:p>
                  </a:txBody>
                  <a:tcPr marL="6350" marR="6350" marT="6350" marB="0"/>
                </a:tc>
                <a:extLst>
                  <a:ext uri="{0D108BD9-81ED-4DB2-BD59-A6C34878D82A}">
                    <a16:rowId xmlns:a16="http://schemas.microsoft.com/office/drawing/2014/main" val="804127070"/>
                  </a:ext>
                </a:extLst>
              </a:tr>
              <a:tr h="217937">
                <a:tc>
                  <a:txBody>
                    <a:bodyPr/>
                    <a:lstStyle/>
                    <a:p>
                      <a:pPr algn="l" fontAlgn="t"/>
                      <a:r>
                        <a:rPr lang="en-US" sz="900" b="0" i="0" u="none" strike="noStrike">
                          <a:solidFill>
                            <a:srgbClr val="000000"/>
                          </a:solidFill>
                          <a:effectLst/>
                          <a:latin typeface="Arial" panose="020B0604020202020204" pitchFamily="34" charset="0"/>
                        </a:rPr>
                        <a:t>Union</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9</a:t>
                      </a:r>
                    </a:p>
                  </a:txBody>
                  <a:tcPr marL="6350" marR="6350" marT="6350" marB="0"/>
                </a:tc>
                <a:extLst>
                  <a:ext uri="{0D108BD9-81ED-4DB2-BD59-A6C34878D82A}">
                    <a16:rowId xmlns:a16="http://schemas.microsoft.com/office/drawing/2014/main" val="1917339013"/>
                  </a:ext>
                </a:extLst>
              </a:tr>
              <a:tr h="217937">
                <a:tc>
                  <a:txBody>
                    <a:bodyPr/>
                    <a:lstStyle/>
                    <a:p>
                      <a:pPr algn="l" fontAlgn="t"/>
                      <a:r>
                        <a:rPr lang="en-US" sz="900" b="0" i="0" u="none" strike="noStrike">
                          <a:solidFill>
                            <a:srgbClr val="000000"/>
                          </a:solidFill>
                          <a:effectLst/>
                          <a:latin typeface="Arial" panose="020B0604020202020204" pitchFamily="34" charset="0"/>
                        </a:rPr>
                        <a:t>Vermilion</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7</a:t>
                      </a:r>
                    </a:p>
                  </a:txBody>
                  <a:tcPr marL="6350" marR="6350" marT="6350" marB="0"/>
                </a:tc>
                <a:extLst>
                  <a:ext uri="{0D108BD9-81ED-4DB2-BD59-A6C34878D82A}">
                    <a16:rowId xmlns:a16="http://schemas.microsoft.com/office/drawing/2014/main" val="3809170660"/>
                  </a:ext>
                </a:extLst>
              </a:tr>
              <a:tr h="217937">
                <a:tc>
                  <a:txBody>
                    <a:bodyPr/>
                    <a:lstStyle/>
                    <a:p>
                      <a:pPr algn="l" fontAlgn="t"/>
                      <a:r>
                        <a:rPr lang="en-US" sz="900" b="0" i="0" u="none" strike="noStrike">
                          <a:solidFill>
                            <a:srgbClr val="000000"/>
                          </a:solidFill>
                          <a:effectLst/>
                          <a:latin typeface="Arial" panose="020B0604020202020204" pitchFamily="34" charset="0"/>
                        </a:rPr>
                        <a:t>Warren</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6</a:t>
                      </a:r>
                    </a:p>
                  </a:txBody>
                  <a:tcPr marL="6350" marR="6350" marT="6350" marB="0"/>
                </a:tc>
                <a:extLst>
                  <a:ext uri="{0D108BD9-81ED-4DB2-BD59-A6C34878D82A}">
                    <a16:rowId xmlns:a16="http://schemas.microsoft.com/office/drawing/2014/main" val="1288870292"/>
                  </a:ext>
                </a:extLst>
              </a:tr>
              <a:tr h="217937">
                <a:tc>
                  <a:txBody>
                    <a:bodyPr/>
                    <a:lstStyle/>
                    <a:p>
                      <a:pPr algn="l" fontAlgn="t"/>
                      <a:r>
                        <a:rPr lang="en-US" sz="900" b="0" i="0" u="none" strike="noStrike">
                          <a:solidFill>
                            <a:srgbClr val="000000"/>
                          </a:solidFill>
                          <a:effectLst/>
                          <a:latin typeface="Arial" panose="020B0604020202020204" pitchFamily="34" charset="0"/>
                        </a:rPr>
                        <a:t>Wayne</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3</a:t>
                      </a:r>
                    </a:p>
                  </a:txBody>
                  <a:tcPr marL="6350" marR="6350" marT="6350" marB="0"/>
                </a:tc>
                <a:extLst>
                  <a:ext uri="{0D108BD9-81ED-4DB2-BD59-A6C34878D82A}">
                    <a16:rowId xmlns:a16="http://schemas.microsoft.com/office/drawing/2014/main" val="4111592022"/>
                  </a:ext>
                </a:extLst>
              </a:tr>
              <a:tr h="217937">
                <a:tc>
                  <a:txBody>
                    <a:bodyPr/>
                    <a:lstStyle/>
                    <a:p>
                      <a:pPr algn="l" fontAlgn="t"/>
                      <a:r>
                        <a:rPr lang="en-US" sz="900" b="0" i="0" u="none" strike="noStrike">
                          <a:solidFill>
                            <a:srgbClr val="000000"/>
                          </a:solidFill>
                          <a:effectLst/>
                          <a:latin typeface="Arial" panose="020B0604020202020204" pitchFamily="34" charset="0"/>
                        </a:rPr>
                        <a:t>White</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6</a:t>
                      </a:r>
                    </a:p>
                  </a:txBody>
                  <a:tcPr marL="6350" marR="6350" marT="6350" marB="0"/>
                </a:tc>
                <a:extLst>
                  <a:ext uri="{0D108BD9-81ED-4DB2-BD59-A6C34878D82A}">
                    <a16:rowId xmlns:a16="http://schemas.microsoft.com/office/drawing/2014/main" val="2696446006"/>
                  </a:ext>
                </a:extLst>
              </a:tr>
              <a:tr h="217937">
                <a:tc>
                  <a:txBody>
                    <a:bodyPr/>
                    <a:lstStyle/>
                    <a:p>
                      <a:pPr algn="l" fontAlgn="t"/>
                      <a:r>
                        <a:rPr lang="en-US" sz="900" b="0" i="0" u="none" strike="noStrike">
                          <a:solidFill>
                            <a:srgbClr val="000000"/>
                          </a:solidFill>
                          <a:effectLst/>
                          <a:latin typeface="Arial" panose="020B0604020202020204" pitchFamily="34" charset="0"/>
                        </a:rPr>
                        <a:t>Will</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38</a:t>
                      </a:r>
                    </a:p>
                  </a:txBody>
                  <a:tcPr marL="6350" marR="6350" marT="6350" marB="0"/>
                </a:tc>
                <a:extLst>
                  <a:ext uri="{0D108BD9-81ED-4DB2-BD59-A6C34878D82A}">
                    <a16:rowId xmlns:a16="http://schemas.microsoft.com/office/drawing/2014/main" val="3218140493"/>
                  </a:ext>
                </a:extLst>
              </a:tr>
              <a:tr h="217937">
                <a:tc>
                  <a:txBody>
                    <a:bodyPr/>
                    <a:lstStyle/>
                    <a:p>
                      <a:pPr algn="l" fontAlgn="t"/>
                      <a:r>
                        <a:rPr lang="en-US" sz="900" b="0" i="0" u="none" strike="noStrike" dirty="0">
                          <a:solidFill>
                            <a:srgbClr val="000000"/>
                          </a:solidFill>
                          <a:effectLst/>
                          <a:latin typeface="Arial" panose="020B0604020202020204" pitchFamily="34" charset="0"/>
                        </a:rPr>
                        <a:t>Williamson</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5</a:t>
                      </a:r>
                    </a:p>
                  </a:txBody>
                  <a:tcPr marL="6350" marR="6350" marT="6350" marB="0"/>
                </a:tc>
                <a:extLst>
                  <a:ext uri="{0D108BD9-81ED-4DB2-BD59-A6C34878D82A}">
                    <a16:rowId xmlns:a16="http://schemas.microsoft.com/office/drawing/2014/main" val="1266755709"/>
                  </a:ext>
                </a:extLst>
              </a:tr>
              <a:tr h="217937">
                <a:tc>
                  <a:txBody>
                    <a:bodyPr/>
                    <a:lstStyle/>
                    <a:p>
                      <a:pPr algn="l" fontAlgn="t"/>
                      <a:r>
                        <a:rPr lang="en-US" sz="900" b="0" i="0" u="none" strike="noStrike">
                          <a:solidFill>
                            <a:srgbClr val="000000"/>
                          </a:solidFill>
                          <a:effectLst/>
                          <a:latin typeface="Arial" panose="020B0604020202020204" pitchFamily="34" charset="0"/>
                        </a:rPr>
                        <a:t>Winnebago</a:t>
                      </a:r>
                    </a:p>
                  </a:txBody>
                  <a:tcPr marL="6350" marR="6350" marT="6350" marB="0"/>
                </a:tc>
                <a:tc>
                  <a:txBody>
                    <a:bodyPr/>
                    <a:lstStyle/>
                    <a:p>
                      <a:pPr algn="l" fontAlgn="t"/>
                      <a:r>
                        <a:rPr lang="en-US" sz="900" b="0" i="0" u="none" strike="noStrike" dirty="0">
                          <a:solidFill>
                            <a:srgbClr val="000000"/>
                          </a:solidFill>
                          <a:effectLst/>
                          <a:latin typeface="Arial" panose="020B0604020202020204" pitchFamily="34" charset="0"/>
                        </a:rPr>
                        <a:t>6</a:t>
                      </a:r>
                    </a:p>
                  </a:txBody>
                  <a:tcPr marL="6350" marR="6350" marT="6350" marB="0"/>
                </a:tc>
                <a:extLst>
                  <a:ext uri="{0D108BD9-81ED-4DB2-BD59-A6C34878D82A}">
                    <a16:rowId xmlns:a16="http://schemas.microsoft.com/office/drawing/2014/main" val="1791101396"/>
                  </a:ext>
                </a:extLst>
              </a:tr>
            </a:tbl>
          </a:graphicData>
        </a:graphic>
      </p:graphicFrame>
    </p:spTree>
    <p:extLst>
      <p:ext uri="{BB962C8B-B14F-4D97-AF65-F5344CB8AC3E}">
        <p14:creationId xmlns:p14="http://schemas.microsoft.com/office/powerpoint/2010/main" val="961142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71"/>
        <p:cNvGrpSpPr/>
        <p:nvPr/>
      </p:nvGrpSpPr>
      <p:grpSpPr>
        <a:xfrm>
          <a:off x="0" y="0"/>
          <a:ext cx="0" cy="0"/>
          <a:chOff x="0" y="0"/>
          <a:chExt cx="0" cy="0"/>
        </a:xfrm>
      </p:grpSpPr>
      <p:sp>
        <p:nvSpPr>
          <p:cNvPr id="3872" name="Google Shape;3872;p416"/>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873" name="Google Shape;3873;p416" descr="Diagram&#10;&#10;Description automatically generated"/>
          <p:cNvPicPr preferRelativeResize="0"/>
          <p:nvPr/>
        </p:nvPicPr>
        <p:blipFill rotWithShape="1">
          <a:blip r:embed="rId3">
            <a:alphaModFix/>
          </a:blip>
          <a:srcRect/>
          <a:stretch/>
        </p:blipFill>
        <p:spPr>
          <a:xfrm>
            <a:off x="156345" y="5127"/>
            <a:ext cx="11629279" cy="6543684"/>
          </a:xfrm>
          <a:prstGeom prst="rect">
            <a:avLst/>
          </a:prstGeom>
          <a:noFill/>
          <a:ln>
            <a:noFill/>
          </a:ln>
        </p:spPr>
      </p:pic>
      <p:sp>
        <p:nvSpPr>
          <p:cNvPr id="3874" name="Google Shape;3874;p416"/>
          <p:cNvSpPr txBox="1">
            <a:spLocks noGrp="1"/>
          </p:cNvSpPr>
          <p:nvPr>
            <p:ph type="title"/>
          </p:nvPr>
        </p:nvSpPr>
        <p:spPr>
          <a:xfrm>
            <a:off x="2462841" y="5662578"/>
            <a:ext cx="10515600" cy="150588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5200"/>
              <a:buFont typeface="Calibri"/>
              <a:buNone/>
            </a:pPr>
            <a:r>
              <a:rPr lang="en-US" sz="5200">
                <a:solidFill>
                  <a:schemeClr val="dk1"/>
                </a:solidFill>
                <a:latin typeface="Calibri"/>
                <a:ea typeface="Calibri"/>
                <a:cs typeface="Calibri"/>
                <a:sym typeface="Calibri"/>
              </a:rPr>
              <a:t>Together, WE ARE ILPQC!</a:t>
            </a:r>
            <a:endParaRPr/>
          </a:p>
        </p:txBody>
      </p:sp>
      <p:sp>
        <p:nvSpPr>
          <p:cNvPr id="3875" name="Google Shape;3875;p4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dirty="0"/>
              <a:t>5</a:t>
            </a:fld>
            <a:endParaRPr dirty="0"/>
          </a:p>
        </p:txBody>
      </p:sp>
      <p:sp>
        <p:nvSpPr>
          <p:cNvPr id="3" name="Rounded Rectangle 3">
            <a:extLst>
              <a:ext uri="{FF2B5EF4-FFF2-40B4-BE49-F238E27FC236}">
                <a16:creationId xmlns:a16="http://schemas.microsoft.com/office/drawing/2014/main" id="{BC68679A-B5BC-680E-AFBD-170D84126765}"/>
              </a:ext>
            </a:extLst>
          </p:cNvPr>
          <p:cNvSpPr/>
          <p:nvPr/>
        </p:nvSpPr>
        <p:spPr>
          <a:xfrm>
            <a:off x="91831" y="2521401"/>
            <a:ext cx="2313066" cy="9065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Welcome community outpatient providers, ED providers, and local health departments!</a:t>
            </a:r>
            <a:endParaRPr lang="en-US" dirty="0"/>
          </a:p>
        </p:txBody>
      </p:sp>
    </p:spTree>
    <p:extLst>
      <p:ext uri="{BB962C8B-B14F-4D97-AF65-F5344CB8AC3E}">
        <p14:creationId xmlns:p14="http://schemas.microsoft.com/office/powerpoint/2010/main" val="34671866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5BFA2C3-6950-454D-F7B3-AD3F27D10DB5}"/>
              </a:ext>
            </a:extLst>
          </p:cNvPr>
          <p:cNvSpPr txBox="1"/>
          <p:nvPr/>
        </p:nvSpPr>
        <p:spPr>
          <a:xfrm>
            <a:off x="4318000" y="155624"/>
            <a:ext cx="7620000" cy="1200329"/>
          </a:xfrm>
          <a:prstGeom prst="rect">
            <a:avLst/>
          </a:prstGeom>
          <a:noFill/>
        </p:spPr>
        <p:txBody>
          <a:bodyPr wrap="square" rtlCol="0">
            <a:spAutoFit/>
          </a:bodyPr>
          <a:lstStyle/>
          <a:p>
            <a:r>
              <a:rPr lang="en-US" sz="3600" dirty="0"/>
              <a:t>Helpline Calls Transferred to MAR Now for Callers Seeking Methadone Services</a:t>
            </a:r>
          </a:p>
        </p:txBody>
      </p:sp>
      <p:graphicFrame>
        <p:nvGraphicFramePr>
          <p:cNvPr id="4" name="Table 3">
            <a:extLst>
              <a:ext uri="{FF2B5EF4-FFF2-40B4-BE49-F238E27FC236}">
                <a16:creationId xmlns:a16="http://schemas.microsoft.com/office/drawing/2014/main" id="{46433F0E-8332-FA28-4BA4-31DDAD6C2616}"/>
              </a:ext>
            </a:extLst>
          </p:cNvPr>
          <p:cNvGraphicFramePr>
            <a:graphicFrameLocks noGrp="1"/>
          </p:cNvGraphicFramePr>
          <p:nvPr/>
        </p:nvGraphicFramePr>
        <p:xfrm>
          <a:off x="4451801" y="1355953"/>
          <a:ext cx="2295074" cy="5329334"/>
        </p:xfrm>
        <a:graphic>
          <a:graphicData uri="http://schemas.openxmlformats.org/drawingml/2006/table">
            <a:tbl>
              <a:tblPr>
                <a:tableStyleId>{5C22544A-7EE6-4342-B048-85BDC9FD1C3A}</a:tableStyleId>
              </a:tblPr>
              <a:tblGrid>
                <a:gridCol w="1147537">
                  <a:extLst>
                    <a:ext uri="{9D8B030D-6E8A-4147-A177-3AD203B41FA5}">
                      <a16:colId xmlns:a16="http://schemas.microsoft.com/office/drawing/2014/main" val="1492557737"/>
                    </a:ext>
                  </a:extLst>
                </a:gridCol>
                <a:gridCol w="1147537">
                  <a:extLst>
                    <a:ext uri="{9D8B030D-6E8A-4147-A177-3AD203B41FA5}">
                      <a16:colId xmlns:a16="http://schemas.microsoft.com/office/drawing/2014/main" val="894995031"/>
                    </a:ext>
                  </a:extLst>
                </a:gridCol>
              </a:tblGrid>
              <a:tr h="355402">
                <a:tc>
                  <a:txBody>
                    <a:bodyPr/>
                    <a:lstStyle/>
                    <a:p>
                      <a:pPr algn="l" fontAlgn="b"/>
                      <a:r>
                        <a:rPr lang="en-US" sz="1200" b="1" u="none" strike="noStrike" dirty="0">
                          <a:effectLst/>
                        </a:rPr>
                        <a:t>County</a:t>
                      </a:r>
                      <a:endParaRPr lang="en-US" sz="1200" b="1" i="0" u="none" strike="noStrike" dirty="0">
                        <a:effectLst/>
                        <a:latin typeface="Calibri" panose="020F0502020204030204" pitchFamily="34" charset="0"/>
                      </a:endParaRPr>
                    </a:p>
                  </a:txBody>
                  <a:tcPr marL="4010" marR="4010" marT="4010" marB="0" anchor="b"/>
                </a:tc>
                <a:tc>
                  <a:txBody>
                    <a:bodyPr/>
                    <a:lstStyle/>
                    <a:p>
                      <a:pPr algn="l" fontAlgn="b"/>
                      <a:r>
                        <a:rPr lang="en-US" sz="1200" b="1" i="0" u="none" strike="noStrike" dirty="0">
                          <a:effectLst/>
                          <a:latin typeface="Calibri" panose="020F0502020204030204" pitchFamily="34" charset="0"/>
                        </a:rPr>
                        <a:t>Transferred Calls</a:t>
                      </a:r>
                    </a:p>
                  </a:txBody>
                  <a:tcPr marL="4010" marR="4010" marT="4010" marB="0" anchor="b"/>
                </a:tc>
                <a:extLst>
                  <a:ext uri="{0D108BD9-81ED-4DB2-BD59-A6C34878D82A}">
                    <a16:rowId xmlns:a16="http://schemas.microsoft.com/office/drawing/2014/main" val="699774129"/>
                  </a:ext>
                </a:extLst>
              </a:tr>
              <a:tr h="307902">
                <a:tc>
                  <a:txBody>
                    <a:bodyPr/>
                    <a:lstStyle/>
                    <a:p>
                      <a:pPr algn="l" fontAlgn="t"/>
                      <a:r>
                        <a:rPr lang="en-US" sz="900" b="0" i="0" u="none" strike="noStrike">
                          <a:solidFill>
                            <a:srgbClr val="000000"/>
                          </a:solidFill>
                          <a:effectLst/>
                          <a:latin typeface="Arial" panose="020B0604020202020204" pitchFamily="34" charset="0"/>
                        </a:rPr>
                        <a:t>Champaign</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1</a:t>
                      </a:r>
                    </a:p>
                  </a:txBody>
                  <a:tcPr marL="6350" marR="6350" marT="6350" marB="0"/>
                </a:tc>
                <a:extLst>
                  <a:ext uri="{0D108BD9-81ED-4DB2-BD59-A6C34878D82A}">
                    <a16:rowId xmlns:a16="http://schemas.microsoft.com/office/drawing/2014/main" val="3916500821"/>
                  </a:ext>
                </a:extLst>
              </a:tr>
              <a:tr h="307902">
                <a:tc>
                  <a:txBody>
                    <a:bodyPr/>
                    <a:lstStyle/>
                    <a:p>
                      <a:pPr algn="l" fontAlgn="t"/>
                      <a:r>
                        <a:rPr lang="en-US" sz="900" b="0" i="0" u="none" strike="noStrike">
                          <a:solidFill>
                            <a:srgbClr val="000000"/>
                          </a:solidFill>
                          <a:effectLst/>
                          <a:latin typeface="Arial" panose="020B0604020202020204" pitchFamily="34" charset="0"/>
                        </a:rPr>
                        <a:t>Christian</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2</a:t>
                      </a:r>
                    </a:p>
                  </a:txBody>
                  <a:tcPr marL="6350" marR="6350" marT="6350" marB="0"/>
                </a:tc>
                <a:extLst>
                  <a:ext uri="{0D108BD9-81ED-4DB2-BD59-A6C34878D82A}">
                    <a16:rowId xmlns:a16="http://schemas.microsoft.com/office/drawing/2014/main" val="1927517058"/>
                  </a:ext>
                </a:extLst>
              </a:tr>
              <a:tr h="307902">
                <a:tc>
                  <a:txBody>
                    <a:bodyPr/>
                    <a:lstStyle/>
                    <a:p>
                      <a:pPr algn="l" fontAlgn="t"/>
                      <a:r>
                        <a:rPr lang="en-US" sz="900" b="0" i="0" u="none" strike="noStrike">
                          <a:solidFill>
                            <a:srgbClr val="000000"/>
                          </a:solidFill>
                          <a:effectLst/>
                          <a:latin typeface="Arial" panose="020B0604020202020204" pitchFamily="34" charset="0"/>
                        </a:rPr>
                        <a:t>Clay</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3</a:t>
                      </a:r>
                    </a:p>
                  </a:txBody>
                  <a:tcPr marL="6350" marR="6350" marT="6350" marB="0"/>
                </a:tc>
                <a:extLst>
                  <a:ext uri="{0D108BD9-81ED-4DB2-BD59-A6C34878D82A}">
                    <a16:rowId xmlns:a16="http://schemas.microsoft.com/office/drawing/2014/main" val="1053272916"/>
                  </a:ext>
                </a:extLst>
              </a:tr>
              <a:tr h="307902">
                <a:tc>
                  <a:txBody>
                    <a:bodyPr/>
                    <a:lstStyle/>
                    <a:p>
                      <a:pPr algn="l" fontAlgn="t"/>
                      <a:r>
                        <a:rPr lang="en-US" sz="900" b="0" i="0" u="none" strike="noStrike">
                          <a:solidFill>
                            <a:srgbClr val="000000"/>
                          </a:solidFill>
                          <a:effectLst/>
                          <a:latin typeface="Arial" panose="020B0604020202020204" pitchFamily="34" charset="0"/>
                        </a:rPr>
                        <a:t>Coles</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3</a:t>
                      </a:r>
                    </a:p>
                  </a:txBody>
                  <a:tcPr marL="6350" marR="6350" marT="6350" marB="0"/>
                </a:tc>
                <a:extLst>
                  <a:ext uri="{0D108BD9-81ED-4DB2-BD59-A6C34878D82A}">
                    <a16:rowId xmlns:a16="http://schemas.microsoft.com/office/drawing/2014/main" val="1247678201"/>
                  </a:ext>
                </a:extLst>
              </a:tr>
              <a:tr h="355402">
                <a:tc>
                  <a:txBody>
                    <a:bodyPr/>
                    <a:lstStyle/>
                    <a:p>
                      <a:pPr algn="l" fontAlgn="t"/>
                      <a:r>
                        <a:rPr lang="en-US" sz="900" b="0" i="0" u="none" strike="noStrike">
                          <a:solidFill>
                            <a:srgbClr val="000000"/>
                          </a:solidFill>
                          <a:effectLst/>
                          <a:latin typeface="Arial" panose="020B0604020202020204" pitchFamily="34" charset="0"/>
                        </a:rPr>
                        <a:t>Cook</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263</a:t>
                      </a:r>
                    </a:p>
                  </a:txBody>
                  <a:tcPr marL="6350" marR="6350" marT="6350" marB="0"/>
                </a:tc>
                <a:extLst>
                  <a:ext uri="{0D108BD9-81ED-4DB2-BD59-A6C34878D82A}">
                    <a16:rowId xmlns:a16="http://schemas.microsoft.com/office/drawing/2014/main" val="2574867930"/>
                  </a:ext>
                </a:extLst>
              </a:tr>
              <a:tr h="307902">
                <a:tc>
                  <a:txBody>
                    <a:bodyPr/>
                    <a:lstStyle/>
                    <a:p>
                      <a:pPr algn="l" fontAlgn="t"/>
                      <a:r>
                        <a:rPr lang="en-US" sz="900" b="0" i="0" u="none" strike="noStrike">
                          <a:solidFill>
                            <a:srgbClr val="000000"/>
                          </a:solidFill>
                          <a:effectLst/>
                          <a:latin typeface="Arial" panose="020B0604020202020204" pitchFamily="34" charset="0"/>
                        </a:rPr>
                        <a:t>Cumberland</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1</a:t>
                      </a:r>
                    </a:p>
                  </a:txBody>
                  <a:tcPr marL="6350" marR="6350" marT="6350" marB="0"/>
                </a:tc>
                <a:extLst>
                  <a:ext uri="{0D108BD9-81ED-4DB2-BD59-A6C34878D82A}">
                    <a16:rowId xmlns:a16="http://schemas.microsoft.com/office/drawing/2014/main" val="1609126624"/>
                  </a:ext>
                </a:extLst>
              </a:tr>
              <a:tr h="307902">
                <a:tc>
                  <a:txBody>
                    <a:bodyPr/>
                    <a:lstStyle/>
                    <a:p>
                      <a:pPr algn="l" fontAlgn="t"/>
                      <a:r>
                        <a:rPr lang="en-US" sz="900" b="0" i="0" u="none" strike="noStrike">
                          <a:solidFill>
                            <a:srgbClr val="000000"/>
                          </a:solidFill>
                          <a:effectLst/>
                          <a:latin typeface="Arial" panose="020B0604020202020204" pitchFamily="34" charset="0"/>
                        </a:rPr>
                        <a:t>DuPage</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18</a:t>
                      </a:r>
                    </a:p>
                  </a:txBody>
                  <a:tcPr marL="6350" marR="6350" marT="6350" marB="0"/>
                </a:tc>
                <a:extLst>
                  <a:ext uri="{0D108BD9-81ED-4DB2-BD59-A6C34878D82A}">
                    <a16:rowId xmlns:a16="http://schemas.microsoft.com/office/drawing/2014/main" val="2083278985"/>
                  </a:ext>
                </a:extLst>
              </a:tr>
              <a:tr h="307902">
                <a:tc>
                  <a:txBody>
                    <a:bodyPr/>
                    <a:lstStyle/>
                    <a:p>
                      <a:pPr algn="l" fontAlgn="t"/>
                      <a:r>
                        <a:rPr lang="en-US" sz="900" b="0" i="0" u="none" strike="noStrike">
                          <a:solidFill>
                            <a:srgbClr val="000000"/>
                          </a:solidFill>
                          <a:effectLst/>
                          <a:latin typeface="Arial" panose="020B0604020202020204" pitchFamily="34" charset="0"/>
                        </a:rPr>
                        <a:t>Ford</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3</a:t>
                      </a:r>
                    </a:p>
                  </a:txBody>
                  <a:tcPr marL="6350" marR="6350" marT="6350" marB="0"/>
                </a:tc>
                <a:extLst>
                  <a:ext uri="{0D108BD9-81ED-4DB2-BD59-A6C34878D82A}">
                    <a16:rowId xmlns:a16="http://schemas.microsoft.com/office/drawing/2014/main" val="2129203000"/>
                  </a:ext>
                </a:extLst>
              </a:tr>
              <a:tr h="307902">
                <a:tc>
                  <a:txBody>
                    <a:bodyPr/>
                    <a:lstStyle/>
                    <a:p>
                      <a:pPr algn="l" fontAlgn="t"/>
                      <a:r>
                        <a:rPr lang="en-US" sz="900" b="0" i="0" u="none" strike="noStrike">
                          <a:solidFill>
                            <a:srgbClr val="000000"/>
                          </a:solidFill>
                          <a:effectLst/>
                          <a:latin typeface="Arial" panose="020B0604020202020204" pitchFamily="34" charset="0"/>
                        </a:rPr>
                        <a:t>Grundy</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2</a:t>
                      </a:r>
                    </a:p>
                  </a:txBody>
                  <a:tcPr marL="6350" marR="6350" marT="6350" marB="0"/>
                </a:tc>
                <a:extLst>
                  <a:ext uri="{0D108BD9-81ED-4DB2-BD59-A6C34878D82A}">
                    <a16:rowId xmlns:a16="http://schemas.microsoft.com/office/drawing/2014/main" val="2310955899"/>
                  </a:ext>
                </a:extLst>
              </a:tr>
              <a:tr h="307902">
                <a:tc>
                  <a:txBody>
                    <a:bodyPr/>
                    <a:lstStyle/>
                    <a:p>
                      <a:pPr algn="l" fontAlgn="t"/>
                      <a:r>
                        <a:rPr lang="en-US" sz="900" b="0" i="0" u="none" strike="noStrike">
                          <a:solidFill>
                            <a:srgbClr val="000000"/>
                          </a:solidFill>
                          <a:effectLst/>
                          <a:latin typeface="Arial" panose="020B0604020202020204" pitchFamily="34" charset="0"/>
                        </a:rPr>
                        <a:t>Hardin</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3</a:t>
                      </a:r>
                    </a:p>
                  </a:txBody>
                  <a:tcPr marL="6350" marR="6350" marT="6350" marB="0"/>
                </a:tc>
                <a:extLst>
                  <a:ext uri="{0D108BD9-81ED-4DB2-BD59-A6C34878D82A}">
                    <a16:rowId xmlns:a16="http://schemas.microsoft.com/office/drawing/2014/main" val="395517010"/>
                  </a:ext>
                </a:extLst>
              </a:tr>
              <a:tr h="307902">
                <a:tc>
                  <a:txBody>
                    <a:bodyPr/>
                    <a:lstStyle/>
                    <a:p>
                      <a:pPr algn="l" fontAlgn="t"/>
                      <a:r>
                        <a:rPr lang="en-US" sz="900" b="0" i="0" u="none" strike="noStrike">
                          <a:solidFill>
                            <a:srgbClr val="000000"/>
                          </a:solidFill>
                          <a:effectLst/>
                          <a:latin typeface="Arial" panose="020B0604020202020204" pitchFamily="34" charset="0"/>
                        </a:rPr>
                        <a:t>Jackson</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4</a:t>
                      </a:r>
                    </a:p>
                  </a:txBody>
                  <a:tcPr marL="6350" marR="6350" marT="6350" marB="0"/>
                </a:tc>
                <a:extLst>
                  <a:ext uri="{0D108BD9-81ED-4DB2-BD59-A6C34878D82A}">
                    <a16:rowId xmlns:a16="http://schemas.microsoft.com/office/drawing/2014/main" val="4172393168"/>
                  </a:ext>
                </a:extLst>
              </a:tr>
              <a:tr h="307902">
                <a:tc>
                  <a:txBody>
                    <a:bodyPr/>
                    <a:lstStyle/>
                    <a:p>
                      <a:pPr algn="l" fontAlgn="t"/>
                      <a:r>
                        <a:rPr lang="en-US" sz="900" b="0" i="0" u="none" strike="noStrike">
                          <a:solidFill>
                            <a:srgbClr val="000000"/>
                          </a:solidFill>
                          <a:effectLst/>
                          <a:latin typeface="Arial" panose="020B0604020202020204" pitchFamily="34" charset="0"/>
                        </a:rPr>
                        <a:t>Jefferson</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1</a:t>
                      </a:r>
                    </a:p>
                  </a:txBody>
                  <a:tcPr marL="6350" marR="6350" marT="6350" marB="0"/>
                </a:tc>
                <a:extLst>
                  <a:ext uri="{0D108BD9-81ED-4DB2-BD59-A6C34878D82A}">
                    <a16:rowId xmlns:a16="http://schemas.microsoft.com/office/drawing/2014/main" val="831588110"/>
                  </a:ext>
                </a:extLst>
              </a:tr>
              <a:tr h="307902">
                <a:tc>
                  <a:txBody>
                    <a:bodyPr/>
                    <a:lstStyle/>
                    <a:p>
                      <a:pPr algn="l" fontAlgn="t"/>
                      <a:r>
                        <a:rPr lang="en-US" sz="900" b="0" i="0" u="none" strike="noStrike">
                          <a:solidFill>
                            <a:srgbClr val="000000"/>
                          </a:solidFill>
                          <a:effectLst/>
                          <a:latin typeface="Arial" panose="020B0604020202020204" pitchFamily="34" charset="0"/>
                        </a:rPr>
                        <a:t>Jersey</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3</a:t>
                      </a:r>
                    </a:p>
                  </a:txBody>
                  <a:tcPr marL="6350" marR="6350" marT="6350" marB="0"/>
                </a:tc>
                <a:extLst>
                  <a:ext uri="{0D108BD9-81ED-4DB2-BD59-A6C34878D82A}">
                    <a16:rowId xmlns:a16="http://schemas.microsoft.com/office/drawing/2014/main" val="3388020144"/>
                  </a:ext>
                </a:extLst>
              </a:tr>
              <a:tr h="307902">
                <a:tc>
                  <a:txBody>
                    <a:bodyPr/>
                    <a:lstStyle/>
                    <a:p>
                      <a:pPr algn="l" fontAlgn="t"/>
                      <a:r>
                        <a:rPr lang="en-US" sz="900" b="0" i="0" u="none" strike="noStrike">
                          <a:solidFill>
                            <a:srgbClr val="000000"/>
                          </a:solidFill>
                          <a:effectLst/>
                          <a:latin typeface="Arial" panose="020B0604020202020204" pitchFamily="34" charset="0"/>
                        </a:rPr>
                        <a:t>Kane</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7</a:t>
                      </a:r>
                    </a:p>
                  </a:txBody>
                  <a:tcPr marL="6350" marR="6350" marT="6350" marB="0"/>
                </a:tc>
                <a:extLst>
                  <a:ext uri="{0D108BD9-81ED-4DB2-BD59-A6C34878D82A}">
                    <a16:rowId xmlns:a16="http://schemas.microsoft.com/office/drawing/2014/main" val="8811914"/>
                  </a:ext>
                </a:extLst>
              </a:tr>
              <a:tr h="307902">
                <a:tc>
                  <a:txBody>
                    <a:bodyPr/>
                    <a:lstStyle/>
                    <a:p>
                      <a:pPr algn="l" fontAlgn="t"/>
                      <a:r>
                        <a:rPr lang="en-US" sz="900" b="0" i="0" u="none" strike="noStrike">
                          <a:solidFill>
                            <a:srgbClr val="000000"/>
                          </a:solidFill>
                          <a:effectLst/>
                          <a:latin typeface="Arial" panose="020B0604020202020204" pitchFamily="34" charset="0"/>
                        </a:rPr>
                        <a:t>Kankakee</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6</a:t>
                      </a:r>
                    </a:p>
                  </a:txBody>
                  <a:tcPr marL="6350" marR="6350" marT="6350" marB="0"/>
                </a:tc>
                <a:extLst>
                  <a:ext uri="{0D108BD9-81ED-4DB2-BD59-A6C34878D82A}">
                    <a16:rowId xmlns:a16="http://schemas.microsoft.com/office/drawing/2014/main" val="3762614486"/>
                  </a:ext>
                </a:extLst>
              </a:tr>
              <a:tr h="307902">
                <a:tc>
                  <a:txBody>
                    <a:bodyPr/>
                    <a:lstStyle/>
                    <a:p>
                      <a:pPr algn="l" fontAlgn="t"/>
                      <a:r>
                        <a:rPr lang="en-US" sz="900" b="0" i="0" u="none" strike="noStrike">
                          <a:solidFill>
                            <a:srgbClr val="000000"/>
                          </a:solidFill>
                          <a:effectLst/>
                          <a:latin typeface="Arial" panose="020B0604020202020204" pitchFamily="34" charset="0"/>
                        </a:rPr>
                        <a:t>Kendall</a:t>
                      </a:r>
                    </a:p>
                  </a:txBody>
                  <a:tcPr marL="6350" marR="6350" marT="6350" marB="0"/>
                </a:tc>
                <a:tc>
                  <a:txBody>
                    <a:bodyPr/>
                    <a:lstStyle/>
                    <a:p>
                      <a:pPr algn="l" fontAlgn="t"/>
                      <a:r>
                        <a:rPr lang="en-US" sz="900" b="0" i="0" u="none" strike="noStrike" dirty="0">
                          <a:solidFill>
                            <a:srgbClr val="000000"/>
                          </a:solidFill>
                          <a:effectLst/>
                          <a:latin typeface="Arial" panose="020B0604020202020204" pitchFamily="34" charset="0"/>
                        </a:rPr>
                        <a:t>4</a:t>
                      </a:r>
                    </a:p>
                  </a:txBody>
                  <a:tcPr marL="6350" marR="6350" marT="6350" marB="0"/>
                </a:tc>
                <a:extLst>
                  <a:ext uri="{0D108BD9-81ED-4DB2-BD59-A6C34878D82A}">
                    <a16:rowId xmlns:a16="http://schemas.microsoft.com/office/drawing/2014/main" val="2127971455"/>
                  </a:ext>
                </a:extLst>
              </a:tr>
            </a:tbl>
          </a:graphicData>
        </a:graphic>
      </p:graphicFrame>
      <p:graphicFrame>
        <p:nvGraphicFramePr>
          <p:cNvPr id="6" name="Table 5">
            <a:extLst>
              <a:ext uri="{FF2B5EF4-FFF2-40B4-BE49-F238E27FC236}">
                <a16:creationId xmlns:a16="http://schemas.microsoft.com/office/drawing/2014/main" id="{EB45B070-4F42-3D8E-1EEE-E674AE0255CB}"/>
              </a:ext>
            </a:extLst>
          </p:cNvPr>
          <p:cNvGraphicFramePr>
            <a:graphicFrameLocks noGrp="1"/>
          </p:cNvGraphicFramePr>
          <p:nvPr/>
        </p:nvGraphicFramePr>
        <p:xfrm>
          <a:off x="6936238" y="1373050"/>
          <a:ext cx="2295074" cy="5365914"/>
        </p:xfrm>
        <a:graphic>
          <a:graphicData uri="http://schemas.openxmlformats.org/drawingml/2006/table">
            <a:tbl>
              <a:tblPr>
                <a:tableStyleId>{5C22544A-7EE6-4342-B048-85BDC9FD1C3A}</a:tableStyleId>
              </a:tblPr>
              <a:tblGrid>
                <a:gridCol w="1147537">
                  <a:extLst>
                    <a:ext uri="{9D8B030D-6E8A-4147-A177-3AD203B41FA5}">
                      <a16:colId xmlns:a16="http://schemas.microsoft.com/office/drawing/2014/main" val="1492557737"/>
                    </a:ext>
                  </a:extLst>
                </a:gridCol>
                <a:gridCol w="1147537">
                  <a:extLst>
                    <a:ext uri="{9D8B030D-6E8A-4147-A177-3AD203B41FA5}">
                      <a16:colId xmlns:a16="http://schemas.microsoft.com/office/drawing/2014/main" val="894995031"/>
                    </a:ext>
                  </a:extLst>
                </a:gridCol>
              </a:tblGrid>
              <a:tr h="333182">
                <a:tc>
                  <a:txBody>
                    <a:bodyPr/>
                    <a:lstStyle/>
                    <a:p>
                      <a:pPr algn="l" fontAlgn="b"/>
                      <a:r>
                        <a:rPr lang="en-US" sz="1200" b="1" u="none" strike="noStrike" dirty="0">
                          <a:effectLst/>
                        </a:rPr>
                        <a:t>County</a:t>
                      </a:r>
                      <a:endParaRPr lang="en-US" sz="1200" b="1" i="0" u="none" strike="noStrike" dirty="0">
                        <a:effectLst/>
                        <a:latin typeface="Calibri" panose="020F0502020204030204" pitchFamily="34" charset="0"/>
                      </a:endParaRPr>
                    </a:p>
                  </a:txBody>
                  <a:tcPr marL="4010" marR="4010" marT="4010" marB="0" anchor="b"/>
                </a:tc>
                <a:tc>
                  <a:txBody>
                    <a:bodyPr/>
                    <a:lstStyle/>
                    <a:p>
                      <a:pPr algn="l" fontAlgn="b"/>
                      <a:r>
                        <a:rPr lang="en-US" sz="1200" b="1" u="none" strike="noStrike" dirty="0">
                          <a:effectLst/>
                        </a:rPr>
                        <a:t>Transferred Calls</a:t>
                      </a:r>
                      <a:endParaRPr lang="en-US" sz="1200" b="1" i="0" u="none" strike="noStrike" dirty="0">
                        <a:effectLst/>
                        <a:latin typeface="Calibri" panose="020F0502020204030204" pitchFamily="34" charset="0"/>
                      </a:endParaRPr>
                    </a:p>
                  </a:txBody>
                  <a:tcPr marL="4010" marR="4010" marT="4010" marB="0" anchor="b"/>
                </a:tc>
                <a:extLst>
                  <a:ext uri="{0D108BD9-81ED-4DB2-BD59-A6C34878D82A}">
                    <a16:rowId xmlns:a16="http://schemas.microsoft.com/office/drawing/2014/main" val="699774129"/>
                  </a:ext>
                </a:extLst>
              </a:tr>
              <a:tr h="288652">
                <a:tc>
                  <a:txBody>
                    <a:bodyPr/>
                    <a:lstStyle/>
                    <a:p>
                      <a:pPr algn="l" fontAlgn="t"/>
                      <a:r>
                        <a:rPr lang="en-US" sz="900" b="0" i="0" u="none" strike="noStrike">
                          <a:solidFill>
                            <a:srgbClr val="000000"/>
                          </a:solidFill>
                          <a:effectLst/>
                          <a:latin typeface="Arial" panose="020B0604020202020204" pitchFamily="34" charset="0"/>
                        </a:rPr>
                        <a:t>Lake</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5</a:t>
                      </a:r>
                    </a:p>
                  </a:txBody>
                  <a:tcPr marL="6350" marR="6350" marT="6350" marB="0"/>
                </a:tc>
                <a:extLst>
                  <a:ext uri="{0D108BD9-81ED-4DB2-BD59-A6C34878D82A}">
                    <a16:rowId xmlns:a16="http://schemas.microsoft.com/office/drawing/2014/main" val="3263792048"/>
                  </a:ext>
                </a:extLst>
              </a:tr>
              <a:tr h="288652">
                <a:tc>
                  <a:txBody>
                    <a:bodyPr/>
                    <a:lstStyle/>
                    <a:p>
                      <a:pPr algn="l" fontAlgn="t"/>
                      <a:r>
                        <a:rPr lang="en-US" sz="900" b="0" i="0" u="none" strike="noStrike">
                          <a:solidFill>
                            <a:srgbClr val="000000"/>
                          </a:solidFill>
                          <a:effectLst/>
                          <a:latin typeface="Arial" panose="020B0604020202020204" pitchFamily="34" charset="0"/>
                        </a:rPr>
                        <a:t>LaSalle</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8</a:t>
                      </a:r>
                    </a:p>
                  </a:txBody>
                  <a:tcPr marL="6350" marR="6350" marT="6350" marB="0"/>
                </a:tc>
                <a:extLst>
                  <a:ext uri="{0D108BD9-81ED-4DB2-BD59-A6C34878D82A}">
                    <a16:rowId xmlns:a16="http://schemas.microsoft.com/office/drawing/2014/main" val="1613866248"/>
                  </a:ext>
                </a:extLst>
              </a:tr>
              <a:tr h="288652">
                <a:tc>
                  <a:txBody>
                    <a:bodyPr/>
                    <a:lstStyle/>
                    <a:p>
                      <a:pPr algn="l" fontAlgn="t"/>
                      <a:r>
                        <a:rPr lang="en-US" sz="900" b="0" i="0" u="none" strike="noStrike">
                          <a:solidFill>
                            <a:srgbClr val="000000"/>
                          </a:solidFill>
                          <a:effectLst/>
                          <a:latin typeface="Arial" panose="020B0604020202020204" pitchFamily="34" charset="0"/>
                        </a:rPr>
                        <a:t>Lee</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4</a:t>
                      </a:r>
                    </a:p>
                  </a:txBody>
                  <a:tcPr marL="6350" marR="6350" marT="6350" marB="0"/>
                </a:tc>
                <a:extLst>
                  <a:ext uri="{0D108BD9-81ED-4DB2-BD59-A6C34878D82A}">
                    <a16:rowId xmlns:a16="http://schemas.microsoft.com/office/drawing/2014/main" val="1449700651"/>
                  </a:ext>
                </a:extLst>
              </a:tr>
              <a:tr h="288652">
                <a:tc>
                  <a:txBody>
                    <a:bodyPr/>
                    <a:lstStyle/>
                    <a:p>
                      <a:pPr algn="l" fontAlgn="t"/>
                      <a:r>
                        <a:rPr lang="en-US" sz="900" b="0" i="0" u="none" strike="noStrike">
                          <a:solidFill>
                            <a:srgbClr val="000000"/>
                          </a:solidFill>
                          <a:effectLst/>
                          <a:latin typeface="Arial" panose="020B0604020202020204" pitchFamily="34" charset="0"/>
                        </a:rPr>
                        <a:t>Livingston</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3</a:t>
                      </a:r>
                    </a:p>
                  </a:txBody>
                  <a:tcPr marL="6350" marR="6350" marT="6350" marB="0"/>
                </a:tc>
                <a:extLst>
                  <a:ext uri="{0D108BD9-81ED-4DB2-BD59-A6C34878D82A}">
                    <a16:rowId xmlns:a16="http://schemas.microsoft.com/office/drawing/2014/main" val="3707615012"/>
                  </a:ext>
                </a:extLst>
              </a:tr>
              <a:tr h="288652">
                <a:tc>
                  <a:txBody>
                    <a:bodyPr/>
                    <a:lstStyle/>
                    <a:p>
                      <a:pPr algn="l" fontAlgn="t"/>
                      <a:r>
                        <a:rPr lang="en-US" sz="900" b="0" i="0" u="none" strike="noStrike">
                          <a:solidFill>
                            <a:srgbClr val="000000"/>
                          </a:solidFill>
                          <a:effectLst/>
                          <a:latin typeface="Arial" panose="020B0604020202020204" pitchFamily="34" charset="0"/>
                        </a:rPr>
                        <a:t>Logan</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4</a:t>
                      </a:r>
                    </a:p>
                  </a:txBody>
                  <a:tcPr marL="6350" marR="6350" marT="6350" marB="0"/>
                </a:tc>
                <a:extLst>
                  <a:ext uri="{0D108BD9-81ED-4DB2-BD59-A6C34878D82A}">
                    <a16:rowId xmlns:a16="http://schemas.microsoft.com/office/drawing/2014/main" val="2971252819"/>
                  </a:ext>
                </a:extLst>
              </a:tr>
              <a:tr h="288652">
                <a:tc>
                  <a:txBody>
                    <a:bodyPr/>
                    <a:lstStyle/>
                    <a:p>
                      <a:pPr algn="l" fontAlgn="t"/>
                      <a:r>
                        <a:rPr lang="en-US" sz="900" b="0" i="0" u="none" strike="noStrike">
                          <a:solidFill>
                            <a:srgbClr val="000000"/>
                          </a:solidFill>
                          <a:effectLst/>
                          <a:latin typeface="Arial" panose="020B0604020202020204" pitchFamily="34" charset="0"/>
                        </a:rPr>
                        <a:t>Macoupin</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1</a:t>
                      </a:r>
                    </a:p>
                  </a:txBody>
                  <a:tcPr marL="6350" marR="6350" marT="6350" marB="0"/>
                </a:tc>
                <a:extLst>
                  <a:ext uri="{0D108BD9-81ED-4DB2-BD59-A6C34878D82A}">
                    <a16:rowId xmlns:a16="http://schemas.microsoft.com/office/drawing/2014/main" val="2971293171"/>
                  </a:ext>
                </a:extLst>
              </a:tr>
              <a:tr h="288652">
                <a:tc>
                  <a:txBody>
                    <a:bodyPr/>
                    <a:lstStyle/>
                    <a:p>
                      <a:pPr algn="l" fontAlgn="t"/>
                      <a:r>
                        <a:rPr lang="en-US" sz="900" b="0" i="0" u="none" strike="noStrike">
                          <a:solidFill>
                            <a:srgbClr val="000000"/>
                          </a:solidFill>
                          <a:effectLst/>
                          <a:latin typeface="Arial" panose="020B0604020202020204" pitchFamily="34" charset="0"/>
                        </a:rPr>
                        <a:t>Madison</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8</a:t>
                      </a:r>
                    </a:p>
                  </a:txBody>
                  <a:tcPr marL="6350" marR="6350" marT="6350" marB="0"/>
                </a:tc>
                <a:extLst>
                  <a:ext uri="{0D108BD9-81ED-4DB2-BD59-A6C34878D82A}">
                    <a16:rowId xmlns:a16="http://schemas.microsoft.com/office/drawing/2014/main" val="2968308352"/>
                  </a:ext>
                </a:extLst>
              </a:tr>
              <a:tr h="288652">
                <a:tc>
                  <a:txBody>
                    <a:bodyPr/>
                    <a:lstStyle/>
                    <a:p>
                      <a:pPr algn="l" fontAlgn="t"/>
                      <a:r>
                        <a:rPr lang="en-US" sz="900" b="0" i="0" u="none" strike="noStrike">
                          <a:solidFill>
                            <a:srgbClr val="000000"/>
                          </a:solidFill>
                          <a:effectLst/>
                          <a:latin typeface="Arial" panose="020B0604020202020204" pitchFamily="34" charset="0"/>
                        </a:rPr>
                        <a:t>McHenry</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8</a:t>
                      </a:r>
                    </a:p>
                  </a:txBody>
                  <a:tcPr marL="6350" marR="6350" marT="6350" marB="0"/>
                </a:tc>
                <a:extLst>
                  <a:ext uri="{0D108BD9-81ED-4DB2-BD59-A6C34878D82A}">
                    <a16:rowId xmlns:a16="http://schemas.microsoft.com/office/drawing/2014/main" val="3829763744"/>
                  </a:ext>
                </a:extLst>
              </a:tr>
              <a:tr h="288652">
                <a:tc>
                  <a:txBody>
                    <a:bodyPr/>
                    <a:lstStyle/>
                    <a:p>
                      <a:pPr algn="l" fontAlgn="t"/>
                      <a:r>
                        <a:rPr lang="en-US" sz="900" b="0" i="0" u="none" strike="noStrike">
                          <a:solidFill>
                            <a:srgbClr val="000000"/>
                          </a:solidFill>
                          <a:effectLst/>
                          <a:latin typeface="Arial" panose="020B0604020202020204" pitchFamily="34" charset="0"/>
                        </a:rPr>
                        <a:t>McLean</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3</a:t>
                      </a:r>
                    </a:p>
                  </a:txBody>
                  <a:tcPr marL="6350" marR="6350" marT="6350" marB="0"/>
                </a:tc>
                <a:extLst>
                  <a:ext uri="{0D108BD9-81ED-4DB2-BD59-A6C34878D82A}">
                    <a16:rowId xmlns:a16="http://schemas.microsoft.com/office/drawing/2014/main" val="1610728201"/>
                  </a:ext>
                </a:extLst>
              </a:tr>
              <a:tr h="288652">
                <a:tc>
                  <a:txBody>
                    <a:bodyPr/>
                    <a:lstStyle/>
                    <a:p>
                      <a:pPr algn="l" fontAlgn="t"/>
                      <a:r>
                        <a:rPr lang="en-US" sz="900" b="0" i="0" u="none" strike="noStrike">
                          <a:solidFill>
                            <a:srgbClr val="000000"/>
                          </a:solidFill>
                          <a:effectLst/>
                          <a:latin typeface="Arial" panose="020B0604020202020204" pitchFamily="34" charset="0"/>
                        </a:rPr>
                        <a:t>Monroe</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1</a:t>
                      </a:r>
                    </a:p>
                  </a:txBody>
                  <a:tcPr marL="6350" marR="6350" marT="6350" marB="0"/>
                </a:tc>
                <a:extLst>
                  <a:ext uri="{0D108BD9-81ED-4DB2-BD59-A6C34878D82A}">
                    <a16:rowId xmlns:a16="http://schemas.microsoft.com/office/drawing/2014/main" val="2655658819"/>
                  </a:ext>
                </a:extLst>
              </a:tr>
              <a:tr h="288652">
                <a:tc>
                  <a:txBody>
                    <a:bodyPr/>
                    <a:lstStyle/>
                    <a:p>
                      <a:pPr algn="l" fontAlgn="t"/>
                      <a:r>
                        <a:rPr lang="en-US" sz="900" b="0" i="0" u="none" strike="noStrike">
                          <a:solidFill>
                            <a:srgbClr val="000000"/>
                          </a:solidFill>
                          <a:effectLst/>
                          <a:latin typeface="Arial" panose="020B0604020202020204" pitchFamily="34" charset="0"/>
                        </a:rPr>
                        <a:t>Moultrie</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1</a:t>
                      </a:r>
                    </a:p>
                  </a:txBody>
                  <a:tcPr marL="6350" marR="6350" marT="6350" marB="0"/>
                </a:tc>
                <a:extLst>
                  <a:ext uri="{0D108BD9-81ED-4DB2-BD59-A6C34878D82A}">
                    <a16:rowId xmlns:a16="http://schemas.microsoft.com/office/drawing/2014/main" val="2101371602"/>
                  </a:ext>
                </a:extLst>
              </a:tr>
              <a:tr h="288652">
                <a:tc>
                  <a:txBody>
                    <a:bodyPr/>
                    <a:lstStyle/>
                    <a:p>
                      <a:pPr algn="l" fontAlgn="t"/>
                      <a:r>
                        <a:rPr lang="en-US" sz="900" b="0" i="0" u="none" strike="noStrike">
                          <a:solidFill>
                            <a:srgbClr val="000000"/>
                          </a:solidFill>
                          <a:effectLst/>
                          <a:latin typeface="Arial" panose="020B0604020202020204" pitchFamily="34" charset="0"/>
                        </a:rPr>
                        <a:t>Peoria</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1</a:t>
                      </a:r>
                    </a:p>
                  </a:txBody>
                  <a:tcPr marL="6350" marR="6350" marT="6350" marB="0"/>
                </a:tc>
                <a:extLst>
                  <a:ext uri="{0D108BD9-81ED-4DB2-BD59-A6C34878D82A}">
                    <a16:rowId xmlns:a16="http://schemas.microsoft.com/office/drawing/2014/main" val="3865331122"/>
                  </a:ext>
                </a:extLst>
              </a:tr>
              <a:tr h="288652">
                <a:tc>
                  <a:txBody>
                    <a:bodyPr/>
                    <a:lstStyle/>
                    <a:p>
                      <a:pPr algn="l" fontAlgn="t"/>
                      <a:r>
                        <a:rPr lang="en-US" sz="900" b="0" i="0" u="none" strike="noStrike">
                          <a:solidFill>
                            <a:srgbClr val="000000"/>
                          </a:solidFill>
                          <a:effectLst/>
                          <a:latin typeface="Arial" panose="020B0604020202020204" pitchFamily="34" charset="0"/>
                        </a:rPr>
                        <a:t>Perry</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1</a:t>
                      </a:r>
                    </a:p>
                  </a:txBody>
                  <a:tcPr marL="6350" marR="6350" marT="6350" marB="0"/>
                </a:tc>
                <a:extLst>
                  <a:ext uri="{0D108BD9-81ED-4DB2-BD59-A6C34878D82A}">
                    <a16:rowId xmlns:a16="http://schemas.microsoft.com/office/drawing/2014/main" val="2396746423"/>
                  </a:ext>
                </a:extLst>
              </a:tr>
              <a:tr h="288652">
                <a:tc>
                  <a:txBody>
                    <a:bodyPr/>
                    <a:lstStyle/>
                    <a:p>
                      <a:pPr algn="l" fontAlgn="t"/>
                      <a:r>
                        <a:rPr lang="en-US" sz="900" b="0" i="0" u="none" strike="noStrike">
                          <a:solidFill>
                            <a:srgbClr val="000000"/>
                          </a:solidFill>
                          <a:effectLst/>
                          <a:latin typeface="Arial" panose="020B0604020202020204" pitchFamily="34" charset="0"/>
                        </a:rPr>
                        <a:t>Pulaski</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1</a:t>
                      </a:r>
                    </a:p>
                  </a:txBody>
                  <a:tcPr marL="6350" marR="6350" marT="6350" marB="0"/>
                </a:tc>
                <a:extLst>
                  <a:ext uri="{0D108BD9-81ED-4DB2-BD59-A6C34878D82A}">
                    <a16:rowId xmlns:a16="http://schemas.microsoft.com/office/drawing/2014/main" val="1999359054"/>
                  </a:ext>
                </a:extLst>
              </a:tr>
              <a:tr h="288652">
                <a:tc>
                  <a:txBody>
                    <a:bodyPr/>
                    <a:lstStyle/>
                    <a:p>
                      <a:pPr algn="l" fontAlgn="t"/>
                      <a:r>
                        <a:rPr lang="en-US" sz="900" b="0" i="0" u="none" strike="noStrike">
                          <a:solidFill>
                            <a:srgbClr val="000000"/>
                          </a:solidFill>
                          <a:effectLst/>
                          <a:latin typeface="Arial" panose="020B0604020202020204" pitchFamily="34" charset="0"/>
                        </a:rPr>
                        <a:t>Randolph</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1</a:t>
                      </a:r>
                    </a:p>
                  </a:txBody>
                  <a:tcPr marL="6350" marR="6350" marT="6350" marB="0"/>
                </a:tc>
                <a:extLst>
                  <a:ext uri="{0D108BD9-81ED-4DB2-BD59-A6C34878D82A}">
                    <a16:rowId xmlns:a16="http://schemas.microsoft.com/office/drawing/2014/main" val="2301572679"/>
                  </a:ext>
                </a:extLst>
              </a:tr>
              <a:tr h="333182">
                <a:tc>
                  <a:txBody>
                    <a:bodyPr/>
                    <a:lstStyle/>
                    <a:p>
                      <a:pPr algn="l" fontAlgn="t"/>
                      <a:r>
                        <a:rPr lang="en-US" sz="900" b="0" i="0" u="none" strike="noStrike">
                          <a:solidFill>
                            <a:srgbClr val="000000"/>
                          </a:solidFill>
                          <a:effectLst/>
                          <a:latin typeface="Arial" panose="020B0604020202020204" pitchFamily="34" charset="0"/>
                        </a:rPr>
                        <a:t>Saline</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3</a:t>
                      </a:r>
                    </a:p>
                  </a:txBody>
                  <a:tcPr marL="6350" marR="6350" marT="6350" marB="0"/>
                </a:tc>
                <a:extLst>
                  <a:ext uri="{0D108BD9-81ED-4DB2-BD59-A6C34878D82A}">
                    <a16:rowId xmlns:a16="http://schemas.microsoft.com/office/drawing/2014/main" val="1726779432"/>
                  </a:ext>
                </a:extLst>
              </a:tr>
              <a:tr h="333182">
                <a:tc>
                  <a:txBody>
                    <a:bodyPr/>
                    <a:lstStyle/>
                    <a:p>
                      <a:pPr algn="l" fontAlgn="t"/>
                      <a:r>
                        <a:rPr lang="en-US" sz="900" b="0" i="0" u="none" strike="noStrike">
                          <a:solidFill>
                            <a:srgbClr val="000000"/>
                          </a:solidFill>
                          <a:effectLst/>
                          <a:latin typeface="Arial" panose="020B0604020202020204" pitchFamily="34" charset="0"/>
                        </a:rPr>
                        <a:t>Sangamon</a:t>
                      </a:r>
                    </a:p>
                  </a:txBody>
                  <a:tcPr marL="6350" marR="6350" marT="6350" marB="0"/>
                </a:tc>
                <a:tc>
                  <a:txBody>
                    <a:bodyPr/>
                    <a:lstStyle/>
                    <a:p>
                      <a:pPr algn="l" fontAlgn="t"/>
                      <a:r>
                        <a:rPr lang="en-US" sz="900" b="0" i="0" u="none" strike="noStrike" dirty="0">
                          <a:solidFill>
                            <a:srgbClr val="000000"/>
                          </a:solidFill>
                          <a:effectLst/>
                          <a:latin typeface="Arial" panose="020B0604020202020204" pitchFamily="34" charset="0"/>
                        </a:rPr>
                        <a:t>12</a:t>
                      </a:r>
                    </a:p>
                  </a:txBody>
                  <a:tcPr marL="6350" marR="6350" marT="6350" marB="0"/>
                </a:tc>
                <a:extLst>
                  <a:ext uri="{0D108BD9-81ED-4DB2-BD59-A6C34878D82A}">
                    <a16:rowId xmlns:a16="http://schemas.microsoft.com/office/drawing/2014/main" val="2350981463"/>
                  </a:ext>
                </a:extLst>
              </a:tr>
            </a:tbl>
          </a:graphicData>
        </a:graphic>
      </p:graphicFrame>
      <p:sp>
        <p:nvSpPr>
          <p:cNvPr id="7" name="TextBox 6">
            <a:extLst>
              <a:ext uri="{FF2B5EF4-FFF2-40B4-BE49-F238E27FC236}">
                <a16:creationId xmlns:a16="http://schemas.microsoft.com/office/drawing/2014/main" id="{72A28087-E45B-C042-BB0E-34CDEBF2C501}"/>
              </a:ext>
            </a:extLst>
          </p:cNvPr>
          <p:cNvSpPr txBox="1"/>
          <p:nvPr/>
        </p:nvSpPr>
        <p:spPr>
          <a:xfrm>
            <a:off x="9420675" y="4037713"/>
            <a:ext cx="2698935" cy="523220"/>
          </a:xfrm>
          <a:prstGeom prst="rect">
            <a:avLst/>
          </a:prstGeom>
          <a:noFill/>
        </p:spPr>
        <p:txBody>
          <a:bodyPr wrap="square" rtlCol="0">
            <a:spAutoFit/>
          </a:bodyPr>
          <a:lstStyle/>
          <a:p>
            <a:r>
              <a:rPr lang="en-US" sz="1600" dirty="0"/>
              <a:t>Data is from </a:t>
            </a:r>
          </a:p>
          <a:p>
            <a:r>
              <a:rPr lang="en-US" sz="1200" dirty="0"/>
              <a:t>May 2022 – August 10</a:t>
            </a:r>
            <a:r>
              <a:rPr lang="en-US" sz="1200" baseline="30000" dirty="0"/>
              <a:t>th</a:t>
            </a:r>
            <a:r>
              <a:rPr lang="en-US" sz="1200" dirty="0"/>
              <a:t>, 2023</a:t>
            </a:r>
          </a:p>
        </p:txBody>
      </p:sp>
      <p:pic>
        <p:nvPicPr>
          <p:cNvPr id="8" name="slide2" descr="Dashboard 17">
            <a:extLst>
              <a:ext uri="{FF2B5EF4-FFF2-40B4-BE49-F238E27FC236}">
                <a16:creationId xmlns:a16="http://schemas.microsoft.com/office/drawing/2014/main" id="{15E9BBFB-8525-7038-AAC4-59C2794B382B}"/>
              </a:ext>
            </a:extLst>
          </p:cNvPr>
          <p:cNvPicPr>
            <a:picLocks noChangeAspect="1"/>
          </p:cNvPicPr>
          <p:nvPr/>
        </p:nvPicPr>
        <p:blipFill rotWithShape="1">
          <a:blip r:embed="rId2">
            <a:extLst>
              <a:ext uri="{28A0092B-C50C-407E-A947-70E740481C1C}">
                <a14:useLocalDpi xmlns:a14="http://schemas.microsoft.com/office/drawing/2010/main" val="0"/>
              </a:ext>
            </a:extLst>
          </a:blip>
          <a:srcRect l="50973" t="9404" r="9055" b="2518"/>
          <a:stretch/>
        </p:blipFill>
        <p:spPr>
          <a:xfrm>
            <a:off x="134402" y="155624"/>
            <a:ext cx="3763830" cy="6634872"/>
          </a:xfrm>
          <a:prstGeom prst="rect">
            <a:avLst/>
          </a:prstGeom>
        </p:spPr>
      </p:pic>
      <p:graphicFrame>
        <p:nvGraphicFramePr>
          <p:cNvPr id="9" name="Table 8">
            <a:extLst>
              <a:ext uri="{FF2B5EF4-FFF2-40B4-BE49-F238E27FC236}">
                <a16:creationId xmlns:a16="http://schemas.microsoft.com/office/drawing/2014/main" id="{E3FFB58B-8B6A-C4B3-65FD-D868D20B07F9}"/>
              </a:ext>
            </a:extLst>
          </p:cNvPr>
          <p:cNvGraphicFramePr>
            <a:graphicFrameLocks noGrp="1"/>
          </p:cNvGraphicFramePr>
          <p:nvPr/>
        </p:nvGraphicFramePr>
        <p:xfrm>
          <a:off x="9420675" y="1378222"/>
          <a:ext cx="2295074" cy="2678986"/>
        </p:xfrm>
        <a:graphic>
          <a:graphicData uri="http://schemas.openxmlformats.org/drawingml/2006/table">
            <a:tbl>
              <a:tblPr>
                <a:tableStyleId>{5C22544A-7EE6-4342-B048-85BDC9FD1C3A}</a:tableStyleId>
              </a:tblPr>
              <a:tblGrid>
                <a:gridCol w="1147537">
                  <a:extLst>
                    <a:ext uri="{9D8B030D-6E8A-4147-A177-3AD203B41FA5}">
                      <a16:colId xmlns:a16="http://schemas.microsoft.com/office/drawing/2014/main" val="1492557737"/>
                    </a:ext>
                  </a:extLst>
                </a:gridCol>
                <a:gridCol w="1147537">
                  <a:extLst>
                    <a:ext uri="{9D8B030D-6E8A-4147-A177-3AD203B41FA5}">
                      <a16:colId xmlns:a16="http://schemas.microsoft.com/office/drawing/2014/main" val="894995031"/>
                    </a:ext>
                  </a:extLst>
                </a:gridCol>
              </a:tblGrid>
              <a:tr h="333182">
                <a:tc>
                  <a:txBody>
                    <a:bodyPr/>
                    <a:lstStyle/>
                    <a:p>
                      <a:pPr algn="l" fontAlgn="b"/>
                      <a:r>
                        <a:rPr lang="en-US" sz="1200" b="1" u="none" strike="noStrike" dirty="0">
                          <a:effectLst/>
                        </a:rPr>
                        <a:t>County</a:t>
                      </a:r>
                      <a:endParaRPr lang="en-US" sz="1200" b="1" i="0" u="none" strike="noStrike" dirty="0">
                        <a:effectLst/>
                        <a:latin typeface="Calibri" panose="020F0502020204030204" pitchFamily="34" charset="0"/>
                      </a:endParaRPr>
                    </a:p>
                  </a:txBody>
                  <a:tcPr marL="4010" marR="4010" marT="4010" marB="0" anchor="b"/>
                </a:tc>
                <a:tc>
                  <a:txBody>
                    <a:bodyPr/>
                    <a:lstStyle/>
                    <a:p>
                      <a:pPr algn="l" fontAlgn="b"/>
                      <a:r>
                        <a:rPr lang="en-US" sz="1200" b="1" u="none" strike="noStrike" dirty="0">
                          <a:effectLst/>
                        </a:rPr>
                        <a:t>Transferred Calls</a:t>
                      </a:r>
                      <a:endParaRPr lang="en-US" sz="1200" b="1" i="0" u="none" strike="noStrike" dirty="0">
                        <a:effectLst/>
                        <a:latin typeface="Calibri" panose="020F0502020204030204" pitchFamily="34" charset="0"/>
                      </a:endParaRPr>
                    </a:p>
                  </a:txBody>
                  <a:tcPr marL="4010" marR="4010" marT="4010" marB="0" anchor="b"/>
                </a:tc>
                <a:extLst>
                  <a:ext uri="{0D108BD9-81ED-4DB2-BD59-A6C34878D82A}">
                    <a16:rowId xmlns:a16="http://schemas.microsoft.com/office/drawing/2014/main" val="699774129"/>
                  </a:ext>
                </a:extLst>
              </a:tr>
              <a:tr h="288652">
                <a:tc>
                  <a:txBody>
                    <a:bodyPr/>
                    <a:lstStyle/>
                    <a:p>
                      <a:pPr algn="l" fontAlgn="t"/>
                      <a:r>
                        <a:rPr lang="en-US" sz="900" b="0" i="0" u="none" strike="noStrike">
                          <a:solidFill>
                            <a:srgbClr val="000000"/>
                          </a:solidFill>
                          <a:effectLst/>
                          <a:latin typeface="Arial" panose="020B0604020202020204" pitchFamily="34" charset="0"/>
                        </a:rPr>
                        <a:t>Scott</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1</a:t>
                      </a:r>
                    </a:p>
                  </a:txBody>
                  <a:tcPr marL="6350" marR="6350" marT="6350" marB="0"/>
                </a:tc>
                <a:extLst>
                  <a:ext uri="{0D108BD9-81ED-4DB2-BD59-A6C34878D82A}">
                    <a16:rowId xmlns:a16="http://schemas.microsoft.com/office/drawing/2014/main" val="3263792048"/>
                  </a:ext>
                </a:extLst>
              </a:tr>
              <a:tr h="288652">
                <a:tc>
                  <a:txBody>
                    <a:bodyPr/>
                    <a:lstStyle/>
                    <a:p>
                      <a:pPr algn="l" fontAlgn="t"/>
                      <a:r>
                        <a:rPr lang="en-US" sz="900" b="0" i="0" u="none" strike="noStrike">
                          <a:solidFill>
                            <a:srgbClr val="000000"/>
                          </a:solidFill>
                          <a:effectLst/>
                          <a:latin typeface="Arial" panose="020B0604020202020204" pitchFamily="34" charset="0"/>
                        </a:rPr>
                        <a:t>St. Clair</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7</a:t>
                      </a:r>
                    </a:p>
                  </a:txBody>
                  <a:tcPr marL="6350" marR="6350" marT="6350" marB="0"/>
                </a:tc>
                <a:extLst>
                  <a:ext uri="{0D108BD9-81ED-4DB2-BD59-A6C34878D82A}">
                    <a16:rowId xmlns:a16="http://schemas.microsoft.com/office/drawing/2014/main" val="1613866248"/>
                  </a:ext>
                </a:extLst>
              </a:tr>
              <a:tr h="288652">
                <a:tc>
                  <a:txBody>
                    <a:bodyPr/>
                    <a:lstStyle/>
                    <a:p>
                      <a:pPr algn="l" fontAlgn="t"/>
                      <a:r>
                        <a:rPr lang="en-US" sz="900" b="0" i="0" u="none" strike="noStrike">
                          <a:solidFill>
                            <a:srgbClr val="000000"/>
                          </a:solidFill>
                          <a:effectLst/>
                          <a:latin typeface="Arial" panose="020B0604020202020204" pitchFamily="34" charset="0"/>
                        </a:rPr>
                        <a:t>Stephenson</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1</a:t>
                      </a:r>
                    </a:p>
                  </a:txBody>
                  <a:tcPr marL="6350" marR="6350" marT="6350" marB="0"/>
                </a:tc>
                <a:extLst>
                  <a:ext uri="{0D108BD9-81ED-4DB2-BD59-A6C34878D82A}">
                    <a16:rowId xmlns:a16="http://schemas.microsoft.com/office/drawing/2014/main" val="1449700651"/>
                  </a:ext>
                </a:extLst>
              </a:tr>
              <a:tr h="288652">
                <a:tc>
                  <a:txBody>
                    <a:bodyPr/>
                    <a:lstStyle/>
                    <a:p>
                      <a:pPr algn="l" fontAlgn="t"/>
                      <a:r>
                        <a:rPr lang="en-US" sz="900" b="0" i="0" u="none" strike="noStrike">
                          <a:solidFill>
                            <a:srgbClr val="000000"/>
                          </a:solidFill>
                          <a:effectLst/>
                          <a:latin typeface="Arial" panose="020B0604020202020204" pitchFamily="34" charset="0"/>
                        </a:rPr>
                        <a:t>Tazewell</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3</a:t>
                      </a:r>
                    </a:p>
                  </a:txBody>
                  <a:tcPr marL="6350" marR="6350" marT="6350" marB="0"/>
                </a:tc>
                <a:extLst>
                  <a:ext uri="{0D108BD9-81ED-4DB2-BD59-A6C34878D82A}">
                    <a16:rowId xmlns:a16="http://schemas.microsoft.com/office/drawing/2014/main" val="3707615012"/>
                  </a:ext>
                </a:extLst>
              </a:tr>
              <a:tr h="288652">
                <a:tc>
                  <a:txBody>
                    <a:bodyPr/>
                    <a:lstStyle/>
                    <a:p>
                      <a:pPr algn="l" fontAlgn="t"/>
                      <a:r>
                        <a:rPr lang="en-US" sz="900" b="0" i="0" u="none" strike="noStrike">
                          <a:solidFill>
                            <a:srgbClr val="000000"/>
                          </a:solidFill>
                          <a:effectLst/>
                          <a:latin typeface="Arial" panose="020B0604020202020204" pitchFamily="34" charset="0"/>
                        </a:rPr>
                        <a:t>Vermilion</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6</a:t>
                      </a:r>
                    </a:p>
                  </a:txBody>
                  <a:tcPr marL="6350" marR="6350" marT="6350" marB="0"/>
                </a:tc>
                <a:extLst>
                  <a:ext uri="{0D108BD9-81ED-4DB2-BD59-A6C34878D82A}">
                    <a16:rowId xmlns:a16="http://schemas.microsoft.com/office/drawing/2014/main" val="2971252819"/>
                  </a:ext>
                </a:extLst>
              </a:tr>
              <a:tr h="288652">
                <a:tc>
                  <a:txBody>
                    <a:bodyPr/>
                    <a:lstStyle/>
                    <a:p>
                      <a:pPr algn="l" fontAlgn="t"/>
                      <a:r>
                        <a:rPr lang="en-US" sz="900" b="0" i="0" u="none" strike="noStrike">
                          <a:solidFill>
                            <a:srgbClr val="000000"/>
                          </a:solidFill>
                          <a:effectLst/>
                          <a:latin typeface="Arial" panose="020B0604020202020204" pitchFamily="34" charset="0"/>
                        </a:rPr>
                        <a:t>Will</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22</a:t>
                      </a:r>
                    </a:p>
                  </a:txBody>
                  <a:tcPr marL="6350" marR="6350" marT="6350" marB="0"/>
                </a:tc>
                <a:extLst>
                  <a:ext uri="{0D108BD9-81ED-4DB2-BD59-A6C34878D82A}">
                    <a16:rowId xmlns:a16="http://schemas.microsoft.com/office/drawing/2014/main" val="2971293171"/>
                  </a:ext>
                </a:extLst>
              </a:tr>
              <a:tr h="288652">
                <a:tc>
                  <a:txBody>
                    <a:bodyPr/>
                    <a:lstStyle/>
                    <a:p>
                      <a:pPr algn="l" fontAlgn="t"/>
                      <a:r>
                        <a:rPr lang="en-US" sz="900" b="0" i="0" u="none" strike="noStrike">
                          <a:solidFill>
                            <a:srgbClr val="000000"/>
                          </a:solidFill>
                          <a:effectLst/>
                          <a:latin typeface="Arial" panose="020B0604020202020204" pitchFamily="34" charset="0"/>
                        </a:rPr>
                        <a:t>Williamson</a:t>
                      </a:r>
                    </a:p>
                  </a:txBody>
                  <a:tcPr marL="6350" marR="6350" marT="6350" marB="0"/>
                </a:tc>
                <a:tc>
                  <a:txBody>
                    <a:bodyPr/>
                    <a:lstStyle/>
                    <a:p>
                      <a:pPr algn="l" fontAlgn="t"/>
                      <a:r>
                        <a:rPr lang="en-US" sz="900" b="0" i="0" u="none" strike="noStrike">
                          <a:solidFill>
                            <a:srgbClr val="000000"/>
                          </a:solidFill>
                          <a:effectLst/>
                          <a:latin typeface="Arial" panose="020B0604020202020204" pitchFamily="34" charset="0"/>
                        </a:rPr>
                        <a:t>5</a:t>
                      </a:r>
                    </a:p>
                  </a:txBody>
                  <a:tcPr marL="6350" marR="6350" marT="6350" marB="0"/>
                </a:tc>
                <a:extLst>
                  <a:ext uri="{0D108BD9-81ED-4DB2-BD59-A6C34878D82A}">
                    <a16:rowId xmlns:a16="http://schemas.microsoft.com/office/drawing/2014/main" val="2968308352"/>
                  </a:ext>
                </a:extLst>
              </a:tr>
              <a:tr h="288652">
                <a:tc>
                  <a:txBody>
                    <a:bodyPr/>
                    <a:lstStyle/>
                    <a:p>
                      <a:pPr algn="l" fontAlgn="t"/>
                      <a:r>
                        <a:rPr lang="en-US" sz="900" b="0" i="0" u="none" strike="noStrike">
                          <a:solidFill>
                            <a:srgbClr val="000000"/>
                          </a:solidFill>
                          <a:effectLst/>
                          <a:latin typeface="Arial" panose="020B0604020202020204" pitchFamily="34" charset="0"/>
                        </a:rPr>
                        <a:t>Winnebago</a:t>
                      </a:r>
                    </a:p>
                  </a:txBody>
                  <a:tcPr marL="6350" marR="6350" marT="6350" marB="0"/>
                </a:tc>
                <a:tc>
                  <a:txBody>
                    <a:bodyPr/>
                    <a:lstStyle/>
                    <a:p>
                      <a:pPr algn="l" fontAlgn="t"/>
                      <a:r>
                        <a:rPr lang="en-US" sz="900" b="0" i="0" u="none" strike="noStrike" dirty="0">
                          <a:solidFill>
                            <a:srgbClr val="000000"/>
                          </a:solidFill>
                          <a:effectLst/>
                          <a:latin typeface="Arial" panose="020B0604020202020204" pitchFamily="34" charset="0"/>
                        </a:rPr>
                        <a:t>1</a:t>
                      </a:r>
                    </a:p>
                  </a:txBody>
                  <a:tcPr marL="6350" marR="6350" marT="6350" marB="0"/>
                </a:tc>
                <a:extLst>
                  <a:ext uri="{0D108BD9-81ED-4DB2-BD59-A6C34878D82A}">
                    <a16:rowId xmlns:a16="http://schemas.microsoft.com/office/drawing/2014/main" val="3829763744"/>
                  </a:ext>
                </a:extLst>
              </a:tr>
            </a:tbl>
          </a:graphicData>
        </a:graphic>
      </p:graphicFrame>
    </p:spTree>
    <p:extLst>
      <p:ext uri="{BB962C8B-B14F-4D97-AF65-F5344CB8AC3E}">
        <p14:creationId xmlns:p14="http://schemas.microsoft.com/office/powerpoint/2010/main" val="5243942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D2E67-ABA6-86C2-E424-D77DC3FD3131}"/>
              </a:ext>
            </a:extLst>
          </p:cNvPr>
          <p:cNvSpPr>
            <a:spLocks noGrp="1"/>
          </p:cNvSpPr>
          <p:nvPr>
            <p:ph type="title"/>
          </p:nvPr>
        </p:nvSpPr>
        <p:spPr>
          <a:xfrm>
            <a:off x="1073870" y="145166"/>
            <a:ext cx="10515600" cy="1325563"/>
          </a:xfrm>
        </p:spPr>
        <p:txBody>
          <a:bodyPr>
            <a:normAutofit/>
          </a:bodyPr>
          <a:lstStyle/>
          <a:p>
            <a:r>
              <a:rPr lang="en-US" sz="2400" b="1" dirty="0">
                <a:cs typeface="Calibri Light"/>
              </a:rPr>
              <a:t>Initial data indicates program model successfully connects patients to care</a:t>
            </a:r>
          </a:p>
        </p:txBody>
      </p:sp>
      <p:graphicFrame>
        <p:nvGraphicFramePr>
          <p:cNvPr id="6" name="Table 5">
            <a:extLst>
              <a:ext uri="{FF2B5EF4-FFF2-40B4-BE49-F238E27FC236}">
                <a16:creationId xmlns:a16="http://schemas.microsoft.com/office/drawing/2014/main" id="{F66D3E57-A667-F77D-DAFB-D2B26C3889C2}"/>
              </a:ext>
            </a:extLst>
          </p:cNvPr>
          <p:cNvGraphicFramePr>
            <a:graphicFrameLocks noGrp="1"/>
          </p:cNvGraphicFramePr>
          <p:nvPr/>
        </p:nvGraphicFramePr>
        <p:xfrm>
          <a:off x="1162428" y="1266438"/>
          <a:ext cx="8084455" cy="2643412"/>
        </p:xfrm>
        <a:graphic>
          <a:graphicData uri="http://schemas.openxmlformats.org/drawingml/2006/table">
            <a:tbl>
              <a:tblPr firstRow="1" bandRow="1">
                <a:tableStyleId>{C083E6E3-FA7D-4D7B-A595-EF9225AFEA82}</a:tableStyleId>
              </a:tblPr>
              <a:tblGrid>
                <a:gridCol w="4920341">
                  <a:extLst>
                    <a:ext uri="{9D8B030D-6E8A-4147-A177-3AD203B41FA5}">
                      <a16:colId xmlns:a16="http://schemas.microsoft.com/office/drawing/2014/main" val="1272379414"/>
                    </a:ext>
                  </a:extLst>
                </a:gridCol>
                <a:gridCol w="1132114">
                  <a:extLst>
                    <a:ext uri="{9D8B030D-6E8A-4147-A177-3AD203B41FA5}">
                      <a16:colId xmlns:a16="http://schemas.microsoft.com/office/drawing/2014/main" val="407676594"/>
                    </a:ext>
                  </a:extLst>
                </a:gridCol>
                <a:gridCol w="2032000">
                  <a:extLst>
                    <a:ext uri="{9D8B030D-6E8A-4147-A177-3AD203B41FA5}">
                      <a16:colId xmlns:a16="http://schemas.microsoft.com/office/drawing/2014/main" val="3720970765"/>
                    </a:ext>
                  </a:extLst>
                </a:gridCol>
              </a:tblGrid>
              <a:tr h="268244">
                <a:tc>
                  <a:txBody>
                    <a:bodyPr/>
                    <a:lstStyle/>
                    <a:p>
                      <a:pPr fontAlgn="b"/>
                      <a:r>
                        <a:rPr lang="en-US" sz="1600" dirty="0">
                          <a:effectLst/>
                        </a:rPr>
                        <a:t>May 9,</a:t>
                      </a:r>
                      <a:r>
                        <a:rPr lang="en-US" sz="1600" baseline="0" dirty="0">
                          <a:effectLst/>
                        </a:rPr>
                        <a:t> 2022 – January 7, 2024:</a:t>
                      </a:r>
                      <a:r>
                        <a:rPr lang="en-US" sz="1600" dirty="0">
                          <a:effectLst/>
                        </a:rPr>
                        <a:t> MAR NOW Call Data</a:t>
                      </a:r>
                    </a:p>
                  </a:txBody>
                  <a:tcPr marL="9525" marR="9525" marT="9525" marB="0" anchor="b"/>
                </a:tc>
                <a:tc>
                  <a:txBody>
                    <a:bodyPr/>
                    <a:lstStyle/>
                    <a:p>
                      <a:pPr fontAlgn="b"/>
                      <a:endParaRPr lang="en-US" sz="1800" dirty="0">
                        <a:effectLst/>
                      </a:endParaRPr>
                    </a:p>
                  </a:txBody>
                  <a:tcPr marL="9525" marR="9525" marT="9525" marB="0" anchor="b"/>
                </a:tc>
                <a:tc>
                  <a:txBody>
                    <a:bodyPr/>
                    <a:lstStyle/>
                    <a:p>
                      <a:pPr fontAlgn="b"/>
                      <a:endParaRPr lang="en-US" sz="1800" dirty="0">
                        <a:effectLst/>
                      </a:endParaRPr>
                    </a:p>
                  </a:txBody>
                  <a:tcPr marL="9525" marR="9525" marT="9525" marB="0" anchor="b"/>
                </a:tc>
                <a:extLst>
                  <a:ext uri="{0D108BD9-81ED-4DB2-BD59-A6C34878D82A}">
                    <a16:rowId xmlns:a16="http://schemas.microsoft.com/office/drawing/2014/main" val="3249311026"/>
                  </a:ext>
                </a:extLst>
              </a:tr>
              <a:tr h="452662">
                <a:tc>
                  <a:txBody>
                    <a:bodyPr/>
                    <a:lstStyle/>
                    <a:p>
                      <a:pPr fontAlgn="b"/>
                      <a:endParaRPr lang="en-US" sz="1800" dirty="0">
                        <a:effectLst/>
                      </a:endParaRPr>
                    </a:p>
                  </a:txBody>
                  <a:tcPr marL="9525" marR="9525" marT="9525" marB="0" anchor="b"/>
                </a:tc>
                <a:tc>
                  <a:txBody>
                    <a:bodyPr/>
                    <a:lstStyle/>
                    <a:p>
                      <a:pPr fontAlgn="b"/>
                      <a:r>
                        <a:rPr lang="en-US" sz="1800" i="1" dirty="0">
                          <a:effectLst/>
                        </a:rPr>
                        <a:t>Number</a:t>
                      </a:r>
                    </a:p>
                  </a:txBody>
                  <a:tcPr marL="9525" marR="9525" marT="9525" marB="0" anchor="b"/>
                </a:tc>
                <a:tc>
                  <a:txBody>
                    <a:bodyPr/>
                    <a:lstStyle/>
                    <a:p>
                      <a:pPr fontAlgn="b"/>
                      <a:r>
                        <a:rPr lang="en-US" sz="1800" i="1" dirty="0">
                          <a:effectLst/>
                        </a:rPr>
                        <a:t>Percent of Total</a:t>
                      </a:r>
                    </a:p>
                  </a:txBody>
                  <a:tcPr marL="9525" marR="9525" marT="9525" marB="0" anchor="b"/>
                </a:tc>
                <a:extLst>
                  <a:ext uri="{0D108BD9-81ED-4DB2-BD59-A6C34878D82A}">
                    <a16:rowId xmlns:a16="http://schemas.microsoft.com/office/drawing/2014/main" val="607821759"/>
                  </a:ext>
                </a:extLst>
              </a:tr>
              <a:tr h="268244">
                <a:tc>
                  <a:txBody>
                    <a:bodyPr/>
                    <a:lstStyle/>
                    <a:p>
                      <a:pPr fontAlgn="b"/>
                      <a:r>
                        <a:rPr lang="en-US" sz="1800" dirty="0">
                          <a:effectLst/>
                        </a:rPr>
                        <a:t>Calls from patients seeking OUD care</a:t>
                      </a:r>
                    </a:p>
                  </a:txBody>
                  <a:tcPr marL="9525" marR="9525" marT="9525" marB="0" anchor="b"/>
                </a:tc>
                <a:tc>
                  <a:txBody>
                    <a:bodyPr/>
                    <a:lstStyle/>
                    <a:p>
                      <a:pPr algn="r" fontAlgn="b"/>
                      <a:r>
                        <a:rPr lang="en-US" sz="1800" dirty="0">
                          <a:effectLst/>
                        </a:rPr>
                        <a:t>1425</a:t>
                      </a:r>
                    </a:p>
                  </a:txBody>
                  <a:tcPr marL="9525" marR="9525" marT="9525" marB="0" anchor="b"/>
                </a:tc>
                <a:tc>
                  <a:txBody>
                    <a:bodyPr/>
                    <a:lstStyle/>
                    <a:p>
                      <a:pPr fontAlgn="b"/>
                      <a:endParaRPr lang="en-US" sz="1800" dirty="0">
                        <a:effectLst/>
                      </a:endParaRPr>
                    </a:p>
                  </a:txBody>
                  <a:tcPr marL="9525" marR="9525" marT="9525" marB="0" anchor="b"/>
                </a:tc>
                <a:extLst>
                  <a:ext uri="{0D108BD9-81ED-4DB2-BD59-A6C34878D82A}">
                    <a16:rowId xmlns:a16="http://schemas.microsoft.com/office/drawing/2014/main" val="3843331649"/>
                  </a:ext>
                </a:extLst>
              </a:tr>
              <a:tr h="251478">
                <a:tc>
                  <a:txBody>
                    <a:bodyPr/>
                    <a:lstStyle/>
                    <a:p>
                      <a:pPr fontAlgn="b"/>
                      <a:r>
                        <a:rPr lang="en-US" sz="1800" dirty="0">
                          <a:effectLst/>
                        </a:rPr>
                        <a:t>Patients seeking methadone</a:t>
                      </a:r>
                    </a:p>
                  </a:txBody>
                  <a:tcPr marL="9525" marR="9525" marT="9525" marB="0" anchor="b"/>
                </a:tc>
                <a:tc>
                  <a:txBody>
                    <a:bodyPr/>
                    <a:lstStyle/>
                    <a:p>
                      <a:pPr algn="r" fontAlgn="b"/>
                      <a:r>
                        <a:rPr lang="en-US" sz="1800" dirty="0">
                          <a:effectLst/>
                        </a:rPr>
                        <a:t>277</a:t>
                      </a:r>
                    </a:p>
                  </a:txBody>
                  <a:tcPr marL="9525" marR="9525" marT="9525" marB="0" anchor="b"/>
                </a:tc>
                <a:tc>
                  <a:txBody>
                    <a:bodyPr/>
                    <a:lstStyle/>
                    <a:p>
                      <a:pPr algn="r" fontAlgn="b"/>
                      <a:r>
                        <a:rPr lang="en-US" sz="1800" dirty="0">
                          <a:effectLst/>
                        </a:rPr>
                        <a:t>20%</a:t>
                      </a:r>
                    </a:p>
                  </a:txBody>
                  <a:tcPr marL="9525" marR="9525" marT="9525" marB="0" anchor="b"/>
                </a:tc>
                <a:extLst>
                  <a:ext uri="{0D108BD9-81ED-4DB2-BD59-A6C34878D82A}">
                    <a16:rowId xmlns:a16="http://schemas.microsoft.com/office/drawing/2014/main" val="4263221625"/>
                  </a:ext>
                </a:extLst>
              </a:tr>
              <a:tr h="251478">
                <a:tc>
                  <a:txBody>
                    <a:bodyPr/>
                    <a:lstStyle/>
                    <a:p>
                      <a:pPr fontAlgn="b"/>
                      <a:r>
                        <a:rPr lang="en-US" sz="1800" dirty="0">
                          <a:effectLst/>
                        </a:rPr>
                        <a:t>Patients seeking buprenorphine</a:t>
                      </a:r>
                    </a:p>
                  </a:txBody>
                  <a:tcPr marL="9525" marR="9525" marT="9525" marB="0" anchor="b"/>
                </a:tc>
                <a:tc>
                  <a:txBody>
                    <a:bodyPr/>
                    <a:lstStyle/>
                    <a:p>
                      <a:pPr algn="r" fontAlgn="b"/>
                      <a:r>
                        <a:rPr lang="en-US" sz="1800" dirty="0">
                          <a:effectLst/>
                        </a:rPr>
                        <a:t>1060</a:t>
                      </a:r>
                    </a:p>
                  </a:txBody>
                  <a:tcPr marL="9525" marR="9525" marT="9525" marB="0" anchor="b"/>
                </a:tc>
                <a:tc>
                  <a:txBody>
                    <a:bodyPr/>
                    <a:lstStyle/>
                    <a:p>
                      <a:pPr algn="r" fontAlgn="b"/>
                      <a:r>
                        <a:rPr lang="en-US" sz="1800" dirty="0">
                          <a:effectLst/>
                        </a:rPr>
                        <a:t>74%</a:t>
                      </a:r>
                    </a:p>
                  </a:txBody>
                  <a:tcPr marL="9525" marR="9525" marT="9525" marB="0" anchor="b"/>
                </a:tc>
                <a:extLst>
                  <a:ext uri="{0D108BD9-81ED-4DB2-BD59-A6C34878D82A}">
                    <a16:rowId xmlns:a16="http://schemas.microsoft.com/office/drawing/2014/main" val="911115599"/>
                  </a:ext>
                </a:extLst>
              </a:tr>
              <a:tr h="251478">
                <a:tc>
                  <a:txBody>
                    <a:bodyPr/>
                    <a:lstStyle/>
                    <a:p>
                      <a:pPr fontAlgn="b"/>
                      <a:r>
                        <a:rPr lang="en-US" sz="1800" dirty="0">
                          <a:effectLst/>
                        </a:rPr>
                        <a:t>Patients seeking withdrawal management w/ medical stabilization on MAR</a:t>
                      </a:r>
                    </a:p>
                  </a:txBody>
                  <a:tcPr marL="9525" marR="9525" marT="9525" marB="0" anchor="b"/>
                </a:tc>
                <a:tc>
                  <a:txBody>
                    <a:bodyPr/>
                    <a:lstStyle/>
                    <a:p>
                      <a:pPr algn="r" fontAlgn="b"/>
                      <a:r>
                        <a:rPr lang="en-US" sz="1800" dirty="0">
                          <a:effectLst/>
                        </a:rPr>
                        <a:t>55</a:t>
                      </a:r>
                    </a:p>
                  </a:txBody>
                  <a:tcPr marL="9525" marR="9525" marT="9525" marB="0" anchor="b"/>
                </a:tc>
                <a:tc>
                  <a:txBody>
                    <a:bodyPr/>
                    <a:lstStyle/>
                    <a:p>
                      <a:pPr algn="r" fontAlgn="b"/>
                      <a:r>
                        <a:rPr lang="en-US" sz="1800" dirty="0">
                          <a:effectLst/>
                        </a:rPr>
                        <a:t>4%</a:t>
                      </a:r>
                    </a:p>
                  </a:txBody>
                  <a:tcPr marL="9525" marR="9525" marT="9525" marB="0" anchor="b"/>
                </a:tc>
                <a:extLst>
                  <a:ext uri="{0D108BD9-81ED-4DB2-BD59-A6C34878D82A}">
                    <a16:rowId xmlns:a16="http://schemas.microsoft.com/office/drawing/2014/main" val="885154575"/>
                  </a:ext>
                </a:extLst>
              </a:tr>
              <a:tr h="251478">
                <a:tc>
                  <a:txBody>
                    <a:bodyPr/>
                    <a:lstStyle/>
                    <a:p>
                      <a:pPr fontAlgn="b"/>
                      <a:r>
                        <a:rPr lang="en-US" sz="1800" dirty="0">
                          <a:effectLst/>
                        </a:rPr>
                        <a:t>Patients seeking residential treatment</a:t>
                      </a:r>
                    </a:p>
                  </a:txBody>
                  <a:tcPr marL="9525" marR="9525" marT="9525" marB="0" anchor="b"/>
                </a:tc>
                <a:tc>
                  <a:txBody>
                    <a:bodyPr/>
                    <a:lstStyle/>
                    <a:p>
                      <a:pPr algn="r" fontAlgn="b"/>
                      <a:r>
                        <a:rPr lang="en-US" sz="1800" dirty="0">
                          <a:effectLst/>
                        </a:rPr>
                        <a:t>33</a:t>
                      </a:r>
                    </a:p>
                  </a:txBody>
                  <a:tcPr marL="9525" marR="9525" marT="9525" marB="0" anchor="b"/>
                </a:tc>
                <a:tc>
                  <a:txBody>
                    <a:bodyPr/>
                    <a:lstStyle/>
                    <a:p>
                      <a:pPr algn="r" fontAlgn="b"/>
                      <a:r>
                        <a:rPr lang="en-US" sz="1800" dirty="0">
                          <a:effectLst/>
                        </a:rPr>
                        <a:t>2%</a:t>
                      </a:r>
                    </a:p>
                  </a:txBody>
                  <a:tcPr marL="9525" marR="9525" marT="9525" marB="0" anchor="b"/>
                </a:tc>
                <a:extLst>
                  <a:ext uri="{0D108BD9-81ED-4DB2-BD59-A6C34878D82A}">
                    <a16:rowId xmlns:a16="http://schemas.microsoft.com/office/drawing/2014/main" val="2768658153"/>
                  </a:ext>
                </a:extLst>
              </a:tr>
            </a:tbl>
          </a:graphicData>
        </a:graphic>
      </p:graphicFrame>
      <p:graphicFrame>
        <p:nvGraphicFramePr>
          <p:cNvPr id="8" name="Table 7">
            <a:extLst>
              <a:ext uri="{FF2B5EF4-FFF2-40B4-BE49-F238E27FC236}">
                <a16:creationId xmlns:a16="http://schemas.microsoft.com/office/drawing/2014/main" id="{C40DAE51-5EDA-63BF-AE7A-E5664D07AF4B}"/>
              </a:ext>
            </a:extLst>
          </p:cNvPr>
          <p:cNvGraphicFramePr>
            <a:graphicFrameLocks noGrp="1"/>
          </p:cNvGraphicFramePr>
          <p:nvPr/>
        </p:nvGraphicFramePr>
        <p:xfrm>
          <a:off x="1172725" y="3857469"/>
          <a:ext cx="8074158" cy="2742327"/>
        </p:xfrm>
        <a:graphic>
          <a:graphicData uri="http://schemas.openxmlformats.org/drawingml/2006/table">
            <a:tbl>
              <a:tblPr firstRow="1" bandRow="1">
                <a:tableStyleId>{C083E6E3-FA7D-4D7B-A595-EF9225AFEA82}</a:tableStyleId>
              </a:tblPr>
              <a:tblGrid>
                <a:gridCol w="5174285">
                  <a:extLst>
                    <a:ext uri="{9D8B030D-6E8A-4147-A177-3AD203B41FA5}">
                      <a16:colId xmlns:a16="http://schemas.microsoft.com/office/drawing/2014/main" val="1844673906"/>
                    </a:ext>
                  </a:extLst>
                </a:gridCol>
                <a:gridCol w="1231972">
                  <a:extLst>
                    <a:ext uri="{9D8B030D-6E8A-4147-A177-3AD203B41FA5}">
                      <a16:colId xmlns:a16="http://schemas.microsoft.com/office/drawing/2014/main" val="3119120486"/>
                    </a:ext>
                  </a:extLst>
                </a:gridCol>
                <a:gridCol w="1667901">
                  <a:extLst>
                    <a:ext uri="{9D8B030D-6E8A-4147-A177-3AD203B41FA5}">
                      <a16:colId xmlns:a16="http://schemas.microsoft.com/office/drawing/2014/main" val="2290976154"/>
                    </a:ext>
                  </a:extLst>
                </a:gridCol>
              </a:tblGrid>
              <a:tr h="99016">
                <a:tc>
                  <a:txBody>
                    <a:bodyPr/>
                    <a:lstStyle/>
                    <a:p>
                      <a:pPr fontAlgn="b"/>
                      <a:r>
                        <a:rPr lang="en-US" sz="1800" dirty="0">
                          <a:effectLst/>
                        </a:rPr>
                        <a:t>May 9, 2022 – January</a:t>
                      </a:r>
                      <a:r>
                        <a:rPr lang="en-US" sz="1800" baseline="0" dirty="0">
                          <a:effectLst/>
                        </a:rPr>
                        <a:t> 7</a:t>
                      </a:r>
                      <a:r>
                        <a:rPr lang="en-US" sz="1800" dirty="0">
                          <a:effectLst/>
                        </a:rPr>
                        <a:t>, 2024: </a:t>
                      </a:r>
                    </a:p>
                    <a:p>
                      <a:pPr fontAlgn="b"/>
                      <a:r>
                        <a:rPr lang="en-US" sz="1800" dirty="0">
                          <a:effectLst/>
                        </a:rPr>
                        <a:t>Patient Connection</a:t>
                      </a:r>
                      <a:r>
                        <a:rPr lang="en-US" sz="1800" baseline="0" dirty="0">
                          <a:effectLst/>
                        </a:rPr>
                        <a:t> </a:t>
                      </a:r>
                      <a:r>
                        <a:rPr lang="en-US" sz="1800" dirty="0">
                          <a:effectLst/>
                        </a:rPr>
                        <a:t>Data</a:t>
                      </a:r>
                    </a:p>
                  </a:txBody>
                  <a:tcPr marL="9525" marR="9525" marT="9525" marB="0" anchor="b"/>
                </a:tc>
                <a:tc>
                  <a:txBody>
                    <a:bodyPr/>
                    <a:lstStyle/>
                    <a:p>
                      <a:pPr fontAlgn="b"/>
                      <a:endParaRPr lang="en-US" sz="1800" dirty="0">
                        <a:effectLst/>
                      </a:endParaRPr>
                    </a:p>
                  </a:txBody>
                  <a:tcPr marL="9525" marR="9525" marT="9525" marB="0" anchor="b"/>
                </a:tc>
                <a:tc>
                  <a:txBody>
                    <a:bodyPr/>
                    <a:lstStyle/>
                    <a:p>
                      <a:pPr fontAlgn="b"/>
                      <a:endParaRPr lang="en-US" sz="1800" dirty="0">
                        <a:effectLst/>
                      </a:endParaRPr>
                    </a:p>
                  </a:txBody>
                  <a:tcPr marL="9525" marR="9525" marT="9525" marB="0" anchor="b"/>
                </a:tc>
                <a:extLst>
                  <a:ext uri="{0D108BD9-81ED-4DB2-BD59-A6C34878D82A}">
                    <a16:rowId xmlns:a16="http://schemas.microsoft.com/office/drawing/2014/main" val="2858160062"/>
                  </a:ext>
                </a:extLst>
              </a:tr>
              <a:tr h="229816">
                <a:tc>
                  <a:txBody>
                    <a:bodyPr/>
                    <a:lstStyle/>
                    <a:p>
                      <a:pPr fontAlgn="b"/>
                      <a:endParaRPr lang="en-US" sz="1800" dirty="0">
                        <a:effectLst/>
                      </a:endParaRPr>
                    </a:p>
                  </a:txBody>
                  <a:tcPr marL="9525" marR="9525" marT="9525" marB="0" anchor="b"/>
                </a:tc>
                <a:tc>
                  <a:txBody>
                    <a:bodyPr/>
                    <a:lstStyle/>
                    <a:p>
                      <a:pPr fontAlgn="b"/>
                      <a:r>
                        <a:rPr lang="en-US" sz="1800" i="1" dirty="0">
                          <a:effectLst/>
                        </a:rPr>
                        <a:t>Number</a:t>
                      </a:r>
                    </a:p>
                  </a:txBody>
                  <a:tcPr marL="9525" marR="9525" marT="9525" marB="0" anchor="b"/>
                </a:tc>
                <a:tc>
                  <a:txBody>
                    <a:bodyPr/>
                    <a:lstStyle/>
                    <a:p>
                      <a:pPr fontAlgn="b"/>
                      <a:r>
                        <a:rPr lang="en-US" sz="1800" i="1" dirty="0">
                          <a:effectLst/>
                        </a:rPr>
                        <a:t>Percent of Total</a:t>
                      </a:r>
                    </a:p>
                  </a:txBody>
                  <a:tcPr marL="9525" marR="9525" marT="9525" marB="0" anchor="b"/>
                </a:tc>
                <a:extLst>
                  <a:ext uri="{0D108BD9-81ED-4DB2-BD59-A6C34878D82A}">
                    <a16:rowId xmlns:a16="http://schemas.microsoft.com/office/drawing/2014/main" val="3914437593"/>
                  </a:ext>
                </a:extLst>
              </a:tr>
              <a:tr h="216297">
                <a:tc>
                  <a:txBody>
                    <a:bodyPr/>
                    <a:lstStyle/>
                    <a:p>
                      <a:pPr fontAlgn="b"/>
                      <a:r>
                        <a:rPr lang="en-US" sz="1800" dirty="0">
                          <a:effectLst/>
                        </a:rPr>
                        <a:t>Methadone patients attended first appointment</a:t>
                      </a:r>
                    </a:p>
                  </a:txBody>
                  <a:tcPr marL="9525" marR="9525" marT="9525" marB="0" anchor="b"/>
                </a:tc>
                <a:tc>
                  <a:txBody>
                    <a:bodyPr/>
                    <a:lstStyle/>
                    <a:p>
                      <a:pPr algn="r" fontAlgn="b"/>
                      <a:r>
                        <a:rPr lang="en-US" sz="1800" dirty="0">
                          <a:effectLst/>
                        </a:rPr>
                        <a:t>226</a:t>
                      </a:r>
                    </a:p>
                  </a:txBody>
                  <a:tcPr marL="9525" marR="9525" marT="9525" marB="0" anchor="b"/>
                </a:tc>
                <a:tc>
                  <a:txBody>
                    <a:bodyPr/>
                    <a:lstStyle/>
                    <a:p>
                      <a:pPr algn="r" fontAlgn="b"/>
                      <a:r>
                        <a:rPr lang="en-US" sz="1800" dirty="0">
                          <a:effectLst/>
                        </a:rPr>
                        <a:t>82%</a:t>
                      </a:r>
                    </a:p>
                  </a:txBody>
                  <a:tcPr marL="9525" marR="9525" marT="9525" marB="0" anchor="b"/>
                </a:tc>
                <a:extLst>
                  <a:ext uri="{0D108BD9-81ED-4DB2-BD59-A6C34878D82A}">
                    <a16:rowId xmlns:a16="http://schemas.microsoft.com/office/drawing/2014/main" val="655927533"/>
                  </a:ext>
                </a:extLst>
              </a:tr>
              <a:tr h="216297">
                <a:tc>
                  <a:txBody>
                    <a:bodyPr/>
                    <a:lstStyle/>
                    <a:p>
                      <a:pPr fontAlgn="b"/>
                      <a:r>
                        <a:rPr lang="en-US" sz="1800" dirty="0">
                          <a:effectLst/>
                        </a:rPr>
                        <a:t>Buprenorphine patients connected to medication</a:t>
                      </a:r>
                    </a:p>
                  </a:txBody>
                  <a:tcPr marL="9525" marR="9525" marT="9525" marB="0" anchor="b"/>
                </a:tc>
                <a:tc>
                  <a:txBody>
                    <a:bodyPr/>
                    <a:lstStyle/>
                    <a:p>
                      <a:pPr algn="r" fontAlgn="b"/>
                      <a:r>
                        <a:rPr lang="en-US" sz="1800" dirty="0">
                          <a:effectLst/>
                        </a:rPr>
                        <a:t>1044</a:t>
                      </a:r>
                    </a:p>
                  </a:txBody>
                  <a:tcPr marL="9525" marR="9525" marT="9525" marB="0" anchor="b"/>
                </a:tc>
                <a:tc>
                  <a:txBody>
                    <a:bodyPr/>
                    <a:lstStyle/>
                    <a:p>
                      <a:pPr algn="r" fontAlgn="b"/>
                      <a:r>
                        <a:rPr lang="en-US" sz="1800" dirty="0">
                          <a:effectLst/>
                        </a:rPr>
                        <a:t>98%</a:t>
                      </a:r>
                    </a:p>
                  </a:txBody>
                  <a:tcPr marL="9525" marR="9525" marT="9525" marB="0" anchor="b"/>
                </a:tc>
                <a:extLst>
                  <a:ext uri="{0D108BD9-81ED-4DB2-BD59-A6C34878D82A}">
                    <a16:rowId xmlns:a16="http://schemas.microsoft.com/office/drawing/2014/main" val="1522412607"/>
                  </a:ext>
                </a:extLst>
              </a:tr>
              <a:tr h="473152">
                <a:tc>
                  <a:txBody>
                    <a:bodyPr/>
                    <a:lstStyle/>
                    <a:p>
                      <a:pPr fontAlgn="b"/>
                      <a:r>
                        <a:rPr lang="en-US" sz="1800" dirty="0">
                          <a:effectLst/>
                        </a:rPr>
                        <a:t>Withdrawal management &amp; medical stabilization patients who showed at appointment</a:t>
                      </a:r>
                    </a:p>
                  </a:txBody>
                  <a:tcPr marL="9525" marR="9525" marT="9525" marB="0" anchor="b"/>
                </a:tc>
                <a:tc>
                  <a:txBody>
                    <a:bodyPr/>
                    <a:lstStyle/>
                    <a:p>
                      <a:pPr algn="r" fontAlgn="b"/>
                      <a:r>
                        <a:rPr lang="en-US" sz="1800" dirty="0">
                          <a:effectLst/>
                        </a:rPr>
                        <a:t>53</a:t>
                      </a:r>
                    </a:p>
                  </a:txBody>
                  <a:tcPr marL="9525" marR="9525" marT="9525" marB="0" anchor="b"/>
                </a:tc>
                <a:tc>
                  <a:txBody>
                    <a:bodyPr/>
                    <a:lstStyle/>
                    <a:p>
                      <a:pPr algn="r" fontAlgn="b"/>
                      <a:r>
                        <a:rPr lang="en-US" sz="1800" dirty="0">
                          <a:effectLst/>
                        </a:rPr>
                        <a:t>96%</a:t>
                      </a:r>
                    </a:p>
                  </a:txBody>
                  <a:tcPr marL="9525" marR="9525" marT="9525" marB="0" anchor="b"/>
                </a:tc>
                <a:extLst>
                  <a:ext uri="{0D108BD9-81ED-4DB2-BD59-A6C34878D82A}">
                    <a16:rowId xmlns:a16="http://schemas.microsoft.com/office/drawing/2014/main" val="649569535"/>
                  </a:ext>
                </a:extLst>
              </a:tr>
              <a:tr h="473152">
                <a:tc>
                  <a:txBody>
                    <a:bodyPr/>
                    <a:lstStyle/>
                    <a:p>
                      <a:pPr fontAlgn="b"/>
                      <a:r>
                        <a:rPr lang="en-US" sz="1800" dirty="0">
                          <a:effectLst/>
                        </a:rPr>
                        <a:t>Residential treatment patients who showed at appointment</a:t>
                      </a:r>
                    </a:p>
                  </a:txBody>
                  <a:tcPr marL="9525" marR="9525" marT="9525" marB="0" anchor="b"/>
                </a:tc>
                <a:tc>
                  <a:txBody>
                    <a:bodyPr/>
                    <a:lstStyle/>
                    <a:p>
                      <a:pPr algn="r" fontAlgn="b"/>
                      <a:r>
                        <a:rPr lang="en-US" sz="1800" dirty="0">
                          <a:effectLst/>
                        </a:rPr>
                        <a:t>30</a:t>
                      </a:r>
                    </a:p>
                  </a:txBody>
                  <a:tcPr marL="9525" marR="9525" marT="9525" marB="0" anchor="b"/>
                </a:tc>
                <a:tc>
                  <a:txBody>
                    <a:bodyPr/>
                    <a:lstStyle/>
                    <a:p>
                      <a:pPr algn="r" fontAlgn="b"/>
                      <a:r>
                        <a:rPr lang="en-US" sz="1800" dirty="0">
                          <a:effectLst/>
                        </a:rPr>
                        <a:t>91%</a:t>
                      </a:r>
                    </a:p>
                  </a:txBody>
                  <a:tcPr marL="9525" marR="9525" marT="9525" marB="0" anchor="b"/>
                </a:tc>
                <a:extLst>
                  <a:ext uri="{0D108BD9-81ED-4DB2-BD59-A6C34878D82A}">
                    <a16:rowId xmlns:a16="http://schemas.microsoft.com/office/drawing/2014/main" val="1867027809"/>
                  </a:ext>
                </a:extLst>
              </a:tr>
              <a:tr h="216297">
                <a:tc gridSpan="3">
                  <a:txBody>
                    <a:bodyPr/>
                    <a:lstStyle/>
                    <a:p>
                      <a:pPr fontAlgn="b"/>
                      <a:r>
                        <a:rPr lang="en-US" sz="1200" i="1" dirty="0">
                          <a:effectLst/>
                        </a:rPr>
                        <a:t>*Note: connection to care pending for recent callers, data current as of January</a:t>
                      </a:r>
                      <a:r>
                        <a:rPr lang="en-US" sz="1200" i="1" baseline="0" dirty="0">
                          <a:effectLst/>
                        </a:rPr>
                        <a:t> 7</a:t>
                      </a:r>
                      <a:endParaRPr lang="en-US" sz="1200" i="1" dirty="0">
                        <a:effectLst/>
                      </a:endParaRPr>
                    </a:p>
                  </a:txBody>
                  <a:tcPr marL="9525" marR="9525" marT="9525" marB="0" anchor="b"/>
                </a:tc>
                <a:tc hMerge="1">
                  <a:txBody>
                    <a:bodyPr/>
                    <a:lstStyle/>
                    <a:p>
                      <a:endParaRPr lang="en-US"/>
                    </a:p>
                  </a:txBody>
                  <a:tcPr marL="0" marR="0" marT="0" marB="0" horzOverflow="overflow"/>
                </a:tc>
                <a:tc hMerge="1">
                  <a:txBody>
                    <a:bodyPr/>
                    <a:lstStyle/>
                    <a:p>
                      <a:endParaRPr lang="en-US"/>
                    </a:p>
                  </a:txBody>
                  <a:tcPr marL="0" marR="0" marT="0" marB="0" horzOverflow="overflow"/>
                </a:tc>
                <a:extLst>
                  <a:ext uri="{0D108BD9-81ED-4DB2-BD59-A6C34878D82A}">
                    <a16:rowId xmlns:a16="http://schemas.microsoft.com/office/drawing/2014/main" val="2383516711"/>
                  </a:ext>
                </a:extLst>
              </a:tr>
            </a:tbl>
          </a:graphicData>
        </a:graphic>
      </p:graphicFrame>
      <p:sp>
        <p:nvSpPr>
          <p:cNvPr id="9" name="Rectangle 8">
            <a:extLst>
              <a:ext uri="{FF2B5EF4-FFF2-40B4-BE49-F238E27FC236}">
                <a16:creationId xmlns:a16="http://schemas.microsoft.com/office/drawing/2014/main" id="{E4D85389-F5F0-F7F0-D7C5-B23F7792F5EB}"/>
              </a:ext>
            </a:extLst>
          </p:cNvPr>
          <p:cNvSpPr/>
          <p:nvPr/>
        </p:nvSpPr>
        <p:spPr>
          <a:xfrm>
            <a:off x="8392129" y="4705373"/>
            <a:ext cx="954048" cy="1747024"/>
          </a:xfrm>
          <a:prstGeom prst="rect">
            <a:avLst/>
          </a:prstGeom>
          <a:noFill/>
          <a:ln w="28575">
            <a:solidFill>
              <a:srgbClr val="E40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A1D1519-A97B-AA3F-FAFA-89273D01F0E2}"/>
              </a:ext>
            </a:extLst>
          </p:cNvPr>
          <p:cNvSpPr txBox="1"/>
          <p:nvPr/>
        </p:nvSpPr>
        <p:spPr>
          <a:xfrm>
            <a:off x="9445471" y="3857469"/>
            <a:ext cx="2681249"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cs typeface="Calibri"/>
              </a:rPr>
              <a:t>Connection to care is high across all treatment options.</a:t>
            </a:r>
          </a:p>
          <a:p>
            <a:endParaRPr lang="en-US" sz="1600">
              <a:cs typeface="Calibri"/>
            </a:endParaRPr>
          </a:p>
          <a:p>
            <a:r>
              <a:rPr lang="en-US" sz="1600" dirty="0">
                <a:cs typeface="Calibri"/>
              </a:rPr>
              <a:t>Patients connected to withdrawal management and medical stabilization are also connected to FGC's mobile van and MAR.</a:t>
            </a:r>
          </a:p>
        </p:txBody>
      </p:sp>
    </p:spTree>
    <p:extLst>
      <p:ext uri="{BB962C8B-B14F-4D97-AF65-F5344CB8AC3E}">
        <p14:creationId xmlns:p14="http://schemas.microsoft.com/office/powerpoint/2010/main" val="38085433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D2E67-ABA6-86C2-E424-D77DC3FD3131}"/>
              </a:ext>
            </a:extLst>
          </p:cNvPr>
          <p:cNvSpPr>
            <a:spLocks noGrp="1"/>
          </p:cNvSpPr>
          <p:nvPr>
            <p:ph type="title"/>
          </p:nvPr>
        </p:nvSpPr>
        <p:spPr>
          <a:xfrm>
            <a:off x="1073870" y="145166"/>
            <a:ext cx="10515600" cy="1325563"/>
          </a:xfrm>
        </p:spPr>
        <p:txBody>
          <a:bodyPr>
            <a:normAutofit/>
          </a:bodyPr>
          <a:lstStyle/>
          <a:p>
            <a:r>
              <a:rPr lang="en-US" sz="2800" b="1" dirty="0">
                <a:cs typeface="Calibri Light"/>
              </a:rPr>
              <a:t>Initial data demonstrates home induction is safe and effective</a:t>
            </a:r>
          </a:p>
        </p:txBody>
      </p:sp>
      <p:sp>
        <p:nvSpPr>
          <p:cNvPr id="3" name="Content Placeholder 2">
            <a:extLst>
              <a:ext uri="{FF2B5EF4-FFF2-40B4-BE49-F238E27FC236}">
                <a16:creationId xmlns:a16="http://schemas.microsoft.com/office/drawing/2014/main" id="{B51A9A90-08E7-335A-B3B8-A5FE36131624}"/>
              </a:ext>
            </a:extLst>
          </p:cNvPr>
          <p:cNvSpPr>
            <a:spLocks noGrp="1"/>
          </p:cNvSpPr>
          <p:nvPr>
            <p:ph idx="1"/>
          </p:nvPr>
        </p:nvSpPr>
        <p:spPr>
          <a:xfrm>
            <a:off x="605694" y="5920423"/>
            <a:ext cx="10025584" cy="1875154"/>
          </a:xfrm>
        </p:spPr>
        <p:txBody>
          <a:bodyPr vert="horz" lIns="91440" tIns="45720" rIns="91440" bIns="45720" rtlCol="0" anchor="t">
            <a:normAutofit/>
          </a:bodyPr>
          <a:lstStyle/>
          <a:p>
            <a:pPr marL="0" indent="0">
              <a:buNone/>
            </a:pPr>
            <a:r>
              <a:rPr lang="en-US" sz="2400" b="1" dirty="0">
                <a:cs typeface="Calibri" panose="020F0502020204030204"/>
              </a:rPr>
              <a:t>FGC physicians provide a 14-day prescription for home induction, after which patients are connected to a community provider.</a:t>
            </a:r>
            <a:endParaRPr lang="en-US" sz="2000" b="1" dirty="0">
              <a:cs typeface="Calibri" panose="020F0502020204030204"/>
            </a:endParaRPr>
          </a:p>
          <a:p>
            <a:pPr marL="457200" indent="-457200"/>
            <a:endParaRPr lang="en-US" dirty="0">
              <a:cs typeface="Calibri" panose="020F0502020204030204"/>
            </a:endParaRPr>
          </a:p>
          <a:p>
            <a:pPr marL="0" indent="0">
              <a:buNone/>
            </a:pPr>
            <a:endParaRPr lang="en-US" dirty="0">
              <a:cs typeface="Calibri" panose="020F0502020204030204"/>
            </a:endParaRPr>
          </a:p>
          <a:p>
            <a:pPr marL="0" indent="0">
              <a:buNone/>
            </a:pPr>
            <a:endParaRPr lang="en-US" dirty="0">
              <a:cs typeface="Calibri" panose="020F0502020204030204"/>
            </a:endParaRPr>
          </a:p>
          <a:p>
            <a:pPr marL="0" indent="0">
              <a:buNone/>
            </a:pPr>
            <a:endParaRPr lang="en-US" dirty="0">
              <a:cs typeface="Calibri" panose="020F0502020204030204"/>
            </a:endParaRPr>
          </a:p>
          <a:p>
            <a:pPr marL="457200" indent="-457200"/>
            <a:endParaRPr lang="en-US" dirty="0">
              <a:cs typeface="Calibri" panose="020F0502020204030204"/>
            </a:endParaRPr>
          </a:p>
        </p:txBody>
      </p:sp>
      <p:graphicFrame>
        <p:nvGraphicFramePr>
          <p:cNvPr id="6" name="Table 5">
            <a:extLst>
              <a:ext uri="{FF2B5EF4-FFF2-40B4-BE49-F238E27FC236}">
                <a16:creationId xmlns:a16="http://schemas.microsoft.com/office/drawing/2014/main" id="{630779F5-8C20-72B2-FEC8-A8BFF6BE5D31}"/>
              </a:ext>
            </a:extLst>
          </p:cNvPr>
          <p:cNvGraphicFramePr>
            <a:graphicFrameLocks noGrp="1"/>
          </p:cNvGraphicFramePr>
          <p:nvPr/>
        </p:nvGraphicFramePr>
        <p:xfrm>
          <a:off x="1123486" y="1487449"/>
          <a:ext cx="8603397" cy="4403725"/>
        </p:xfrm>
        <a:graphic>
          <a:graphicData uri="http://schemas.openxmlformats.org/drawingml/2006/table">
            <a:tbl>
              <a:tblPr firstRow="1" bandRow="1">
                <a:tableStyleId>{C083E6E3-FA7D-4D7B-A595-EF9225AFEA82}</a:tableStyleId>
              </a:tblPr>
              <a:tblGrid>
                <a:gridCol w="5897755">
                  <a:extLst>
                    <a:ext uri="{9D8B030D-6E8A-4147-A177-3AD203B41FA5}">
                      <a16:colId xmlns:a16="http://schemas.microsoft.com/office/drawing/2014/main" val="3004440636"/>
                    </a:ext>
                  </a:extLst>
                </a:gridCol>
                <a:gridCol w="822325">
                  <a:extLst>
                    <a:ext uri="{9D8B030D-6E8A-4147-A177-3AD203B41FA5}">
                      <a16:colId xmlns:a16="http://schemas.microsoft.com/office/drawing/2014/main" val="715405446"/>
                    </a:ext>
                  </a:extLst>
                </a:gridCol>
                <a:gridCol w="1883317">
                  <a:extLst>
                    <a:ext uri="{9D8B030D-6E8A-4147-A177-3AD203B41FA5}">
                      <a16:colId xmlns:a16="http://schemas.microsoft.com/office/drawing/2014/main" val="3748692329"/>
                    </a:ext>
                  </a:extLst>
                </a:gridCol>
              </a:tblGrid>
              <a:tr h="215900">
                <a:tc>
                  <a:txBody>
                    <a:bodyPr/>
                    <a:lstStyle/>
                    <a:p>
                      <a:pPr fontAlgn="b"/>
                      <a:r>
                        <a:rPr lang="en-US" sz="1600" dirty="0">
                          <a:effectLst/>
                        </a:rPr>
                        <a:t>May 9, 2022 – January</a:t>
                      </a:r>
                      <a:r>
                        <a:rPr lang="en-US" sz="1600" baseline="0" dirty="0">
                          <a:effectLst/>
                        </a:rPr>
                        <a:t> 7</a:t>
                      </a:r>
                      <a:r>
                        <a:rPr lang="en-US" sz="1600" dirty="0">
                          <a:effectLst/>
                        </a:rPr>
                        <a:t>, 2024: Buprenorphine Patient Data</a:t>
                      </a:r>
                    </a:p>
                  </a:txBody>
                  <a:tcPr marL="9525" marR="9525" marT="9525" marB="0" anchor="b"/>
                </a:tc>
                <a:tc>
                  <a:txBody>
                    <a:bodyPr/>
                    <a:lstStyle/>
                    <a:p>
                      <a:pPr fontAlgn="b"/>
                      <a:endParaRPr lang="en-US" sz="1800" dirty="0">
                        <a:effectLst/>
                      </a:endParaRPr>
                    </a:p>
                  </a:txBody>
                  <a:tcPr marL="9525" marR="9525" marT="9525" marB="0" anchor="b"/>
                </a:tc>
                <a:tc>
                  <a:txBody>
                    <a:bodyPr/>
                    <a:lstStyle/>
                    <a:p>
                      <a:pPr fontAlgn="b"/>
                      <a:endParaRPr lang="en-US" sz="1800" dirty="0">
                        <a:effectLst/>
                      </a:endParaRPr>
                    </a:p>
                  </a:txBody>
                  <a:tcPr marL="9525" marR="9525" marT="9525" marB="0" anchor="b"/>
                </a:tc>
                <a:extLst>
                  <a:ext uri="{0D108BD9-81ED-4DB2-BD59-A6C34878D82A}">
                    <a16:rowId xmlns:a16="http://schemas.microsoft.com/office/drawing/2014/main" val="3151079363"/>
                  </a:ext>
                </a:extLst>
              </a:tr>
              <a:tr h="215900">
                <a:tc>
                  <a:txBody>
                    <a:bodyPr/>
                    <a:lstStyle/>
                    <a:p>
                      <a:pPr fontAlgn="b"/>
                      <a:endParaRPr lang="en-US" sz="1800" dirty="0">
                        <a:effectLst/>
                      </a:endParaRPr>
                    </a:p>
                  </a:txBody>
                  <a:tcPr marL="9525" marR="9525" marT="9525" marB="0" anchor="b"/>
                </a:tc>
                <a:tc>
                  <a:txBody>
                    <a:bodyPr/>
                    <a:lstStyle/>
                    <a:p>
                      <a:pPr fontAlgn="b"/>
                      <a:r>
                        <a:rPr lang="en-US" sz="1800" i="1" dirty="0">
                          <a:effectLst/>
                        </a:rPr>
                        <a:t>Number</a:t>
                      </a:r>
                    </a:p>
                  </a:txBody>
                  <a:tcPr marL="9525" marR="9525" marT="9525" marB="0" anchor="b"/>
                </a:tc>
                <a:tc>
                  <a:txBody>
                    <a:bodyPr/>
                    <a:lstStyle/>
                    <a:p>
                      <a:pPr fontAlgn="b"/>
                      <a:r>
                        <a:rPr lang="en-US" sz="1800" i="1" dirty="0">
                          <a:effectLst/>
                        </a:rPr>
                        <a:t>Percent of Total</a:t>
                      </a:r>
                    </a:p>
                  </a:txBody>
                  <a:tcPr marL="9525" marR="9525" marT="9525" marB="0" anchor="b"/>
                </a:tc>
                <a:extLst>
                  <a:ext uri="{0D108BD9-81ED-4DB2-BD59-A6C34878D82A}">
                    <a16:rowId xmlns:a16="http://schemas.microsoft.com/office/drawing/2014/main" val="603259751"/>
                  </a:ext>
                </a:extLst>
              </a:tr>
              <a:tr h="203200">
                <a:tc>
                  <a:txBody>
                    <a:bodyPr/>
                    <a:lstStyle/>
                    <a:p>
                      <a:pPr fontAlgn="b"/>
                      <a:r>
                        <a:rPr lang="en-US" sz="1800" dirty="0">
                          <a:effectLst/>
                        </a:rPr>
                        <a:t>Calls from patients seeking buprenorphine</a:t>
                      </a:r>
                    </a:p>
                  </a:txBody>
                  <a:tcPr marL="9525" marR="9525" marT="9525" marB="0" anchor="b"/>
                </a:tc>
                <a:tc>
                  <a:txBody>
                    <a:bodyPr/>
                    <a:lstStyle/>
                    <a:p>
                      <a:pPr algn="r" fontAlgn="b"/>
                      <a:r>
                        <a:rPr lang="en-US" sz="1800" dirty="0">
                          <a:effectLst/>
                        </a:rPr>
                        <a:t>1060</a:t>
                      </a:r>
                    </a:p>
                  </a:txBody>
                  <a:tcPr marL="9525" marR="9525" marT="9525" marB="0" anchor="b"/>
                </a:tc>
                <a:tc>
                  <a:txBody>
                    <a:bodyPr/>
                    <a:lstStyle/>
                    <a:p>
                      <a:pPr fontAlgn="b"/>
                      <a:endParaRPr lang="en-US" sz="1800" dirty="0">
                        <a:effectLst/>
                      </a:endParaRPr>
                    </a:p>
                  </a:txBody>
                  <a:tcPr marL="9525" marR="9525" marT="9525" marB="0" anchor="b"/>
                </a:tc>
                <a:extLst>
                  <a:ext uri="{0D108BD9-81ED-4DB2-BD59-A6C34878D82A}">
                    <a16:rowId xmlns:a16="http://schemas.microsoft.com/office/drawing/2014/main" val="2724104560"/>
                  </a:ext>
                </a:extLst>
              </a:tr>
              <a:tr h="203200">
                <a:tc>
                  <a:txBody>
                    <a:bodyPr/>
                    <a:lstStyle/>
                    <a:p>
                      <a:pPr fontAlgn="b"/>
                      <a:r>
                        <a:rPr lang="en-US" sz="1800" dirty="0">
                          <a:effectLst/>
                        </a:rPr>
                        <a:t>Buprenorphine patients connected to medication</a:t>
                      </a:r>
                    </a:p>
                  </a:txBody>
                  <a:tcPr marL="9525" marR="9525" marT="9525" marB="0" anchor="b"/>
                </a:tc>
                <a:tc>
                  <a:txBody>
                    <a:bodyPr/>
                    <a:lstStyle/>
                    <a:p>
                      <a:pPr algn="r" fontAlgn="b"/>
                      <a:r>
                        <a:rPr lang="en-US" sz="1800" dirty="0">
                          <a:effectLst/>
                        </a:rPr>
                        <a:t>1044</a:t>
                      </a:r>
                    </a:p>
                  </a:txBody>
                  <a:tcPr marL="9525" marR="9525" marT="9525" marB="0" anchor="b"/>
                </a:tc>
                <a:tc>
                  <a:txBody>
                    <a:bodyPr/>
                    <a:lstStyle/>
                    <a:p>
                      <a:pPr algn="r" fontAlgn="b"/>
                      <a:r>
                        <a:rPr lang="en-US" sz="1800" dirty="0">
                          <a:effectLst/>
                        </a:rPr>
                        <a:t>98%</a:t>
                      </a:r>
                    </a:p>
                  </a:txBody>
                  <a:tcPr marL="9525" marR="9525" marT="9525" marB="0" anchor="b"/>
                </a:tc>
                <a:extLst>
                  <a:ext uri="{0D108BD9-81ED-4DB2-BD59-A6C34878D82A}">
                    <a16:rowId xmlns:a16="http://schemas.microsoft.com/office/drawing/2014/main" val="4091356337"/>
                  </a:ext>
                </a:extLst>
              </a:tr>
              <a:tr h="203200">
                <a:tc>
                  <a:txBody>
                    <a:bodyPr/>
                    <a:lstStyle/>
                    <a:p>
                      <a:pPr fontAlgn="b"/>
                      <a:r>
                        <a:rPr lang="en-US" sz="1800" dirty="0">
                          <a:effectLst/>
                        </a:rPr>
                        <a:t>Patients connected to medication that received home induction</a:t>
                      </a:r>
                    </a:p>
                  </a:txBody>
                  <a:tcPr marL="9525" marR="9525" marT="9525" marB="0" anchor="b"/>
                </a:tc>
                <a:tc>
                  <a:txBody>
                    <a:bodyPr/>
                    <a:lstStyle/>
                    <a:p>
                      <a:pPr algn="r" fontAlgn="b"/>
                      <a:r>
                        <a:rPr lang="en-US" sz="1800" dirty="0">
                          <a:effectLst/>
                        </a:rPr>
                        <a:t>978</a:t>
                      </a:r>
                    </a:p>
                  </a:txBody>
                  <a:tcPr marL="9525" marR="9525" marT="9525" marB="0" anchor="b"/>
                </a:tc>
                <a:tc>
                  <a:txBody>
                    <a:bodyPr/>
                    <a:lstStyle/>
                    <a:p>
                      <a:pPr algn="r" fontAlgn="b"/>
                      <a:r>
                        <a:rPr lang="en-US" sz="1800" dirty="0">
                          <a:effectLst/>
                        </a:rPr>
                        <a:t>94%</a:t>
                      </a:r>
                    </a:p>
                  </a:txBody>
                  <a:tcPr marL="9525" marR="9525" marT="9525" marB="0" anchor="b"/>
                </a:tc>
                <a:extLst>
                  <a:ext uri="{0D108BD9-81ED-4DB2-BD59-A6C34878D82A}">
                    <a16:rowId xmlns:a16="http://schemas.microsoft.com/office/drawing/2014/main" val="1866716896"/>
                  </a:ext>
                </a:extLst>
              </a:tr>
              <a:tr h="203200">
                <a:tc>
                  <a:txBody>
                    <a:bodyPr/>
                    <a:lstStyle/>
                    <a:p>
                      <a:pPr fontAlgn="b"/>
                      <a:r>
                        <a:rPr lang="en-US" sz="1800" dirty="0">
                          <a:effectLst/>
                        </a:rPr>
                        <a:t>Patients connected to medication that received in-person induction</a:t>
                      </a:r>
                    </a:p>
                  </a:txBody>
                  <a:tcPr marL="9525" marR="9525" marT="9525" marB="0" anchor="b"/>
                </a:tc>
                <a:tc>
                  <a:txBody>
                    <a:bodyPr/>
                    <a:lstStyle/>
                    <a:p>
                      <a:pPr algn="r" fontAlgn="b"/>
                      <a:r>
                        <a:rPr lang="en-US" sz="1800" dirty="0">
                          <a:effectLst/>
                        </a:rPr>
                        <a:t>66</a:t>
                      </a:r>
                    </a:p>
                  </a:txBody>
                  <a:tcPr marL="9525" marR="9525" marT="9525" marB="0" anchor="b"/>
                </a:tc>
                <a:tc>
                  <a:txBody>
                    <a:bodyPr/>
                    <a:lstStyle/>
                    <a:p>
                      <a:pPr algn="r" fontAlgn="b"/>
                      <a:r>
                        <a:rPr lang="en-US" sz="1800" dirty="0">
                          <a:effectLst/>
                        </a:rPr>
                        <a:t>6%</a:t>
                      </a:r>
                    </a:p>
                  </a:txBody>
                  <a:tcPr marL="9525" marR="9525" marT="9525" marB="0" anchor="b"/>
                </a:tc>
                <a:extLst>
                  <a:ext uri="{0D108BD9-81ED-4DB2-BD59-A6C34878D82A}">
                    <a16:rowId xmlns:a16="http://schemas.microsoft.com/office/drawing/2014/main" val="3541619305"/>
                  </a:ext>
                </a:extLst>
              </a:tr>
              <a:tr h="431800">
                <a:tc>
                  <a:txBody>
                    <a:bodyPr/>
                    <a:lstStyle/>
                    <a:p>
                      <a:pPr fontAlgn="b"/>
                      <a:r>
                        <a:rPr lang="en-US" sz="1800" dirty="0">
                          <a:effectLst/>
                        </a:rPr>
                        <a:t>Home induction patients connected to a community provider for ongoing care</a:t>
                      </a:r>
                    </a:p>
                  </a:txBody>
                  <a:tcPr marL="9525" marR="9525" marT="9525" marB="0" anchor="b"/>
                </a:tc>
                <a:tc>
                  <a:txBody>
                    <a:bodyPr/>
                    <a:lstStyle/>
                    <a:p>
                      <a:pPr algn="r" fontAlgn="b"/>
                      <a:r>
                        <a:rPr lang="en-US" sz="1800" dirty="0">
                          <a:effectLst/>
                        </a:rPr>
                        <a:t>960</a:t>
                      </a:r>
                    </a:p>
                  </a:txBody>
                  <a:tcPr marL="9525" marR="9525" marT="9525" marB="0" anchor="b"/>
                </a:tc>
                <a:tc>
                  <a:txBody>
                    <a:bodyPr/>
                    <a:lstStyle/>
                    <a:p>
                      <a:pPr algn="r" fontAlgn="b"/>
                      <a:r>
                        <a:rPr lang="en-US" sz="1800" dirty="0">
                          <a:effectLst/>
                        </a:rPr>
                        <a:t>98%</a:t>
                      </a:r>
                    </a:p>
                  </a:txBody>
                  <a:tcPr marL="9525" marR="9525" marT="9525" marB="0" anchor="b"/>
                </a:tc>
                <a:extLst>
                  <a:ext uri="{0D108BD9-81ED-4DB2-BD59-A6C34878D82A}">
                    <a16:rowId xmlns:a16="http://schemas.microsoft.com/office/drawing/2014/main" val="2595298586"/>
                  </a:ext>
                </a:extLst>
              </a:tr>
              <a:tr h="431800">
                <a:tc>
                  <a:txBody>
                    <a:bodyPr/>
                    <a:lstStyle/>
                    <a:p>
                      <a:pPr fontAlgn="b"/>
                      <a:r>
                        <a:rPr lang="en-US" sz="1800" dirty="0">
                          <a:effectLst/>
                        </a:rPr>
                        <a:t>Home induction patients that experienced adverse events during induction</a:t>
                      </a:r>
                    </a:p>
                  </a:txBody>
                  <a:tcPr marL="9525" marR="9525" marT="9525" marB="0" anchor="b"/>
                </a:tc>
                <a:tc>
                  <a:txBody>
                    <a:bodyPr/>
                    <a:lstStyle/>
                    <a:p>
                      <a:pPr algn="r" fontAlgn="b"/>
                      <a:r>
                        <a:rPr lang="en-US" sz="1800" dirty="0">
                          <a:effectLst/>
                        </a:rPr>
                        <a:t>2</a:t>
                      </a:r>
                    </a:p>
                  </a:txBody>
                  <a:tcPr marL="9525" marR="9525" marT="9525" marB="0" anchor="b"/>
                </a:tc>
                <a:tc>
                  <a:txBody>
                    <a:bodyPr/>
                    <a:lstStyle/>
                    <a:p>
                      <a:pPr algn="r" fontAlgn="b"/>
                      <a:r>
                        <a:rPr lang="en-US" sz="1800" dirty="0">
                          <a:effectLst/>
                        </a:rPr>
                        <a:t>0.2%</a:t>
                      </a:r>
                    </a:p>
                  </a:txBody>
                  <a:tcPr marL="9525" marR="9525" marT="9525" marB="0" anchor="b"/>
                </a:tc>
                <a:extLst>
                  <a:ext uri="{0D108BD9-81ED-4DB2-BD59-A6C34878D82A}">
                    <a16:rowId xmlns:a16="http://schemas.microsoft.com/office/drawing/2014/main" val="4080124795"/>
                  </a:ext>
                </a:extLst>
              </a:tr>
              <a:tr h="507999">
                <a:tc>
                  <a:txBody>
                    <a:bodyPr/>
                    <a:lstStyle/>
                    <a:p>
                      <a:pPr fontAlgn="b"/>
                      <a:r>
                        <a:rPr lang="en-US" sz="1800" dirty="0">
                          <a:effectLst/>
                        </a:rPr>
                        <a:t>Home induction patients terminated from care due to suspicions of misuse or diversion</a:t>
                      </a:r>
                    </a:p>
                  </a:txBody>
                  <a:tcPr marL="9525" marR="9525" marT="9525" marB="0" anchor="b"/>
                </a:tc>
                <a:tc>
                  <a:txBody>
                    <a:bodyPr/>
                    <a:lstStyle/>
                    <a:p>
                      <a:pPr algn="r" fontAlgn="b"/>
                      <a:r>
                        <a:rPr lang="en-US" sz="1800" dirty="0">
                          <a:effectLst/>
                        </a:rPr>
                        <a:t>0</a:t>
                      </a:r>
                    </a:p>
                  </a:txBody>
                  <a:tcPr marL="9525" marR="9525" marT="9525" marB="0" anchor="b"/>
                </a:tc>
                <a:tc>
                  <a:txBody>
                    <a:bodyPr/>
                    <a:lstStyle/>
                    <a:p>
                      <a:pPr algn="r" fontAlgn="b"/>
                      <a:r>
                        <a:rPr lang="en-US" sz="1800" dirty="0">
                          <a:effectLst/>
                        </a:rPr>
                        <a:t>0%</a:t>
                      </a:r>
                    </a:p>
                  </a:txBody>
                  <a:tcPr marL="9525" marR="9525" marT="9525" marB="0" anchor="b"/>
                </a:tc>
                <a:extLst>
                  <a:ext uri="{0D108BD9-81ED-4DB2-BD59-A6C34878D82A}">
                    <a16:rowId xmlns:a16="http://schemas.microsoft.com/office/drawing/2014/main" val="1741571593"/>
                  </a:ext>
                </a:extLst>
              </a:tr>
              <a:tr h="203200">
                <a:tc gridSpan="3">
                  <a:txBody>
                    <a:bodyPr/>
                    <a:lstStyle/>
                    <a:p>
                      <a:pPr fontAlgn="b"/>
                      <a:r>
                        <a:rPr lang="en-US" sz="1200" i="1" dirty="0">
                          <a:effectLst/>
                        </a:rPr>
                        <a:t>*Note: connection to care pending for recent callers, data current as of January</a:t>
                      </a:r>
                      <a:r>
                        <a:rPr lang="en-US" sz="1200" i="1" baseline="0" dirty="0">
                          <a:effectLst/>
                        </a:rPr>
                        <a:t> 7</a:t>
                      </a:r>
                      <a:endParaRPr lang="en-US" sz="1200" i="1" dirty="0">
                        <a:effectLst/>
                      </a:endParaRPr>
                    </a:p>
                  </a:txBody>
                  <a:tcPr marL="9525" marR="9525" marT="9525" marB="0" anchor="b"/>
                </a:tc>
                <a:tc hMerge="1">
                  <a:txBody>
                    <a:bodyPr/>
                    <a:lstStyle/>
                    <a:p>
                      <a:endParaRPr lang="en-US"/>
                    </a:p>
                  </a:txBody>
                  <a:tcPr marL="0" marR="0" marT="0" marB="0" horzOverflow="overflow"/>
                </a:tc>
                <a:tc hMerge="1">
                  <a:txBody>
                    <a:bodyPr/>
                    <a:lstStyle/>
                    <a:p>
                      <a:endParaRPr lang="en-US"/>
                    </a:p>
                  </a:txBody>
                  <a:tcPr marL="0" marR="0" marT="0" marB="0" horzOverflow="overflow"/>
                </a:tc>
                <a:extLst>
                  <a:ext uri="{0D108BD9-81ED-4DB2-BD59-A6C34878D82A}">
                    <a16:rowId xmlns:a16="http://schemas.microsoft.com/office/drawing/2014/main" val="441285889"/>
                  </a:ext>
                </a:extLst>
              </a:tr>
            </a:tbl>
          </a:graphicData>
        </a:graphic>
      </p:graphicFrame>
      <p:sp>
        <p:nvSpPr>
          <p:cNvPr id="8" name="Rectangle 7">
            <a:extLst>
              <a:ext uri="{FF2B5EF4-FFF2-40B4-BE49-F238E27FC236}">
                <a16:creationId xmlns:a16="http://schemas.microsoft.com/office/drawing/2014/main" id="{F4FE85D5-5ABF-CD9E-FE87-D3BD75814664}"/>
              </a:ext>
            </a:extLst>
          </p:cNvPr>
          <p:cNvSpPr/>
          <p:nvPr/>
        </p:nvSpPr>
        <p:spPr>
          <a:xfrm>
            <a:off x="803623" y="4016020"/>
            <a:ext cx="9243121" cy="576146"/>
          </a:xfrm>
          <a:prstGeom prst="rect">
            <a:avLst/>
          </a:prstGeom>
          <a:noFill/>
          <a:ln w="28575">
            <a:solidFill>
              <a:srgbClr val="E40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5F0941F-A9A7-4B60-9C3A-AFDA89EB406E}"/>
              </a:ext>
            </a:extLst>
          </p:cNvPr>
          <p:cNvSpPr/>
          <p:nvPr/>
        </p:nvSpPr>
        <p:spPr>
          <a:xfrm>
            <a:off x="803623" y="4608886"/>
            <a:ext cx="9131063" cy="1091617"/>
          </a:xfrm>
          <a:prstGeom prst="rect">
            <a:avLst/>
          </a:prstGeom>
          <a:noFill/>
          <a:ln w="28575">
            <a:solidFill>
              <a:srgbClr val="E40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75163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3E46A5E-D9C1-3944-995A-694D293CFB4D}"/>
              </a:ext>
            </a:extLst>
          </p:cNvPr>
          <p:cNvSpPr>
            <a:spLocks noGrp="1"/>
          </p:cNvSpPr>
          <p:nvPr>
            <p:ph type="body" sz="quarter" idx="13"/>
          </p:nvPr>
        </p:nvSpPr>
        <p:spPr>
          <a:xfrm>
            <a:off x="836613" y="1388126"/>
            <a:ext cx="10501312" cy="4588524"/>
          </a:xfrm>
        </p:spPr>
        <p:txBody>
          <a:bodyPr>
            <a:normAutofit lnSpcReduction="10000"/>
          </a:bodyPr>
          <a:lstStyle/>
          <a:p>
            <a:pPr marL="342900" indent="-342900">
              <a:buAutoNum type="arabicPeriod"/>
            </a:pPr>
            <a:r>
              <a:rPr lang="en-US" sz="2200" dirty="0"/>
              <a:t>Providing </a:t>
            </a:r>
            <a:r>
              <a:rPr lang="en-US" sz="2200" dirty="0">
                <a:solidFill>
                  <a:srgbClr val="E4002B"/>
                </a:solidFill>
              </a:rPr>
              <a:t>transportation</a:t>
            </a:r>
            <a:r>
              <a:rPr lang="en-US" sz="2200" dirty="0"/>
              <a:t> to clinic appointments and pharmacies lowers barriers to care and increases first appointment attendance rate</a:t>
            </a:r>
            <a:endParaRPr lang="en-US" sz="2200" dirty="0">
              <a:cs typeface="Calibri"/>
            </a:endParaRPr>
          </a:p>
          <a:p>
            <a:pPr marL="342900" indent="-342900">
              <a:buAutoNum type="arabicPeriod"/>
            </a:pPr>
            <a:r>
              <a:rPr lang="en-US" sz="2200" dirty="0">
                <a:cs typeface="Calibri"/>
              </a:rPr>
              <a:t>Concerted </a:t>
            </a:r>
            <a:r>
              <a:rPr lang="en-US" sz="2200" dirty="0">
                <a:solidFill>
                  <a:srgbClr val="E4002B"/>
                </a:solidFill>
                <a:cs typeface="Calibri"/>
              </a:rPr>
              <a:t>outreach to pharmacies</a:t>
            </a:r>
            <a:r>
              <a:rPr lang="en-US" sz="2200" dirty="0">
                <a:cs typeface="Calibri"/>
              </a:rPr>
              <a:t> is required to ensure that buprenorphine is available and pharmacists will fill prescriptions</a:t>
            </a:r>
          </a:p>
          <a:p>
            <a:pPr marL="342900" indent="-342900">
              <a:buAutoNum type="arabicPeriod"/>
            </a:pPr>
            <a:r>
              <a:rPr lang="en-US" sz="2200" dirty="0">
                <a:cs typeface="Calibri"/>
              </a:rPr>
              <a:t>Patients often need </a:t>
            </a:r>
            <a:r>
              <a:rPr lang="en-US" sz="2200" dirty="0">
                <a:solidFill>
                  <a:srgbClr val="E4002B"/>
                </a:solidFill>
                <a:cs typeface="Calibri"/>
              </a:rPr>
              <a:t>intensive follow-up</a:t>
            </a:r>
            <a:r>
              <a:rPr lang="en-US" sz="2200" dirty="0">
                <a:cs typeface="Calibri"/>
              </a:rPr>
              <a:t> from Care Managers to ensure they can make it to their first appointment. </a:t>
            </a:r>
          </a:p>
          <a:p>
            <a:pPr marL="342900" indent="-342900">
              <a:buAutoNum type="arabicPeriod"/>
            </a:pPr>
            <a:r>
              <a:rPr lang="en-US" sz="2200" dirty="0">
                <a:cs typeface="Calibri"/>
              </a:rPr>
              <a:t>Operating through the </a:t>
            </a:r>
            <a:r>
              <a:rPr lang="en-US" sz="2200" dirty="0">
                <a:solidFill>
                  <a:srgbClr val="E4002B"/>
                </a:solidFill>
                <a:cs typeface="Calibri"/>
              </a:rPr>
              <a:t>existing IL Helpline for Opioids and Other Substances</a:t>
            </a:r>
            <a:r>
              <a:rPr lang="en-US" sz="2200" dirty="0">
                <a:cs typeface="Calibri"/>
              </a:rPr>
              <a:t> provides baseline patient demand, aligns City and State efforts, streamlines expansion of program statewide, and allows for patient data matching to capture more information on demographics</a:t>
            </a:r>
          </a:p>
          <a:p>
            <a:pPr marL="342900" indent="-342900">
              <a:buAutoNum type="arabicPeriod"/>
            </a:pPr>
            <a:r>
              <a:rPr lang="en-US" sz="2200" dirty="0">
                <a:cs typeface="Calibri"/>
              </a:rPr>
              <a:t>Calls for withdrawal management and residential treatment are common, and provide opportunity for </a:t>
            </a:r>
            <a:r>
              <a:rPr lang="en-US" sz="2200" dirty="0">
                <a:solidFill>
                  <a:srgbClr val="E4002B"/>
                </a:solidFill>
                <a:cs typeface="Calibri"/>
              </a:rPr>
              <a:t>education around buprenorphine treatment</a:t>
            </a:r>
            <a:r>
              <a:rPr lang="en-US" sz="2200" dirty="0">
                <a:cs typeface="Calibri"/>
              </a:rPr>
              <a:t>. </a:t>
            </a:r>
            <a:r>
              <a:rPr lang="en-US" sz="2600" dirty="0">
                <a:cs typeface="Calibri"/>
              </a:rPr>
              <a:t> </a:t>
            </a:r>
          </a:p>
          <a:p>
            <a:endParaRPr lang="en-US" dirty="0"/>
          </a:p>
        </p:txBody>
      </p:sp>
      <p:sp>
        <p:nvSpPr>
          <p:cNvPr id="4" name="Text Placeholder 3">
            <a:extLst>
              <a:ext uri="{FF2B5EF4-FFF2-40B4-BE49-F238E27FC236}">
                <a16:creationId xmlns:a16="http://schemas.microsoft.com/office/drawing/2014/main" id="{4A0391FA-E1A6-3E41-9E77-7C263420EE01}"/>
              </a:ext>
            </a:extLst>
          </p:cNvPr>
          <p:cNvSpPr>
            <a:spLocks noGrp="1"/>
          </p:cNvSpPr>
          <p:nvPr>
            <p:ph type="body" sz="quarter" idx="14"/>
          </p:nvPr>
        </p:nvSpPr>
        <p:spPr>
          <a:xfrm>
            <a:off x="836613" y="881350"/>
            <a:ext cx="10501312" cy="673080"/>
          </a:xfrm>
        </p:spPr>
        <p:txBody>
          <a:bodyPr>
            <a:normAutofit/>
          </a:bodyPr>
          <a:lstStyle/>
          <a:p>
            <a:r>
              <a:rPr lang="en-US" dirty="0"/>
              <a:t>Early Learnings</a:t>
            </a:r>
          </a:p>
        </p:txBody>
      </p:sp>
    </p:spTree>
    <p:extLst>
      <p:ext uri="{BB962C8B-B14F-4D97-AF65-F5344CB8AC3E}">
        <p14:creationId xmlns:p14="http://schemas.microsoft.com/office/powerpoint/2010/main" val="18432254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392"/>
        <p:cNvGrpSpPr/>
        <p:nvPr/>
      </p:nvGrpSpPr>
      <p:grpSpPr>
        <a:xfrm>
          <a:off x="0" y="0"/>
          <a:ext cx="0" cy="0"/>
          <a:chOff x="0" y="0"/>
          <a:chExt cx="0" cy="0"/>
        </a:xfrm>
      </p:grpSpPr>
      <p:sp>
        <p:nvSpPr>
          <p:cNvPr id="4393" name="Google Shape;4393;p450"/>
          <p:cNvSpPr txBox="1">
            <a:spLocks noGrp="1"/>
          </p:cNvSpPr>
          <p:nvPr>
            <p:ph type="body" idx="1"/>
          </p:nvPr>
        </p:nvSpPr>
        <p:spPr>
          <a:xfrm>
            <a:off x="5496589" y="1709138"/>
            <a:ext cx="5765184" cy="4992357"/>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3200"/>
              <a:buChar char="•"/>
            </a:pPr>
            <a:r>
              <a:rPr lang="en-US" sz="3200" dirty="0">
                <a:latin typeface="Montserrat"/>
                <a:ea typeface="Montserrat"/>
                <a:cs typeface="Montserrat"/>
                <a:sym typeface="Montserrat"/>
              </a:rPr>
              <a:t>Enroll in the </a:t>
            </a:r>
            <a:r>
              <a:rPr lang="en-US" sz="3200" b="1" i="1" dirty="0">
                <a:latin typeface="Montserrat"/>
                <a:ea typeface="Montserrat"/>
                <a:cs typeface="Montserrat"/>
                <a:sym typeface="Montserrat"/>
              </a:rPr>
              <a:t>Illinois Drug Overdose Prevention Program (DOPP) </a:t>
            </a:r>
            <a:endParaRPr lang="en-US" sz="2800" b="1" i="1" dirty="0"/>
          </a:p>
          <a:p>
            <a:pPr marL="228600" lvl="0" indent="-228600" algn="l" rtl="0">
              <a:lnSpc>
                <a:spcPct val="90000"/>
              </a:lnSpc>
              <a:spcBef>
                <a:spcPts val="0"/>
              </a:spcBef>
              <a:spcAft>
                <a:spcPts val="0"/>
              </a:spcAft>
              <a:buClr>
                <a:schemeClr val="dk1"/>
              </a:buClr>
              <a:buSzPts val="3200"/>
              <a:buChar char="•"/>
            </a:pPr>
            <a:r>
              <a:rPr lang="en-US" sz="3200" dirty="0">
                <a:latin typeface="Montserrat"/>
                <a:ea typeface="Montserrat"/>
                <a:cs typeface="Montserrat"/>
                <a:sym typeface="Montserrat"/>
              </a:rPr>
              <a:t>Once approved and registered, order no-cost Narcan kits to distribute to patients/clients</a:t>
            </a:r>
            <a:endParaRPr dirty="0"/>
          </a:p>
          <a:p>
            <a:pPr marL="228600" lvl="0" indent="-228600" algn="l" rtl="0">
              <a:lnSpc>
                <a:spcPct val="90000"/>
              </a:lnSpc>
              <a:spcBef>
                <a:spcPts val="1000"/>
              </a:spcBef>
              <a:spcAft>
                <a:spcPts val="0"/>
              </a:spcAft>
              <a:buClr>
                <a:schemeClr val="dk1"/>
              </a:buClr>
              <a:buSzPts val="3200"/>
              <a:buChar char="•"/>
            </a:pPr>
            <a:r>
              <a:rPr lang="en-US" sz="3200" dirty="0">
                <a:latin typeface="Montserrat"/>
                <a:ea typeface="Montserrat"/>
                <a:cs typeface="Montserrat"/>
                <a:sym typeface="Montserrat"/>
              </a:rPr>
              <a:t>Give out a Narcan Kit and </a:t>
            </a:r>
            <a:r>
              <a:rPr lang="en-US" sz="3200" b="1" dirty="0">
                <a:latin typeface="Montserrat"/>
                <a:ea typeface="Montserrat"/>
                <a:cs typeface="Montserrat"/>
                <a:sym typeface="Montserrat"/>
              </a:rPr>
              <a:t>SAVE A LIFE TODAY</a:t>
            </a:r>
          </a:p>
          <a:p>
            <a:pPr marL="228600" indent="-228600">
              <a:buSzPts val="3200"/>
            </a:pPr>
            <a:r>
              <a:rPr lang="en-US" sz="2400" b="1" dirty="0"/>
              <a:t>Website: </a:t>
            </a:r>
            <a:r>
              <a:rPr lang="en-US" sz="2400" b="1" u="sng" spc="-10" dirty="0">
                <a:solidFill>
                  <a:srgbClr val="0562C1"/>
                </a:solidFill>
                <a:uFill>
                  <a:solidFill>
                    <a:srgbClr val="0562C1"/>
                  </a:solidFill>
                </a:uFill>
                <a:latin typeface="Century Gothic"/>
                <a:cs typeface="Century Gothic"/>
              </a:rPr>
              <a:t>DHS.Illinois.gov/</a:t>
            </a:r>
            <a:r>
              <a:rPr lang="en-US" sz="2400" b="1" u="sng" spc="-10" dirty="0" err="1">
                <a:solidFill>
                  <a:srgbClr val="0562C1"/>
                </a:solidFill>
                <a:uFill>
                  <a:solidFill>
                    <a:srgbClr val="0562C1"/>
                  </a:solidFill>
                </a:uFill>
                <a:latin typeface="Century Gothic"/>
                <a:cs typeface="Century Gothic"/>
              </a:rPr>
              <a:t>accessnarcan</a:t>
            </a:r>
            <a:endParaRPr lang="en-US" dirty="0">
              <a:latin typeface="Century Gothic"/>
              <a:cs typeface="Century Gothic"/>
            </a:endParaRPr>
          </a:p>
          <a:p>
            <a:pPr marL="0" lvl="0" indent="0" algn="l" rtl="0">
              <a:lnSpc>
                <a:spcPct val="90000"/>
              </a:lnSpc>
              <a:spcBef>
                <a:spcPts val="1000"/>
              </a:spcBef>
              <a:spcAft>
                <a:spcPts val="0"/>
              </a:spcAft>
              <a:buClr>
                <a:schemeClr val="dk1"/>
              </a:buClr>
              <a:buSzPts val="3200"/>
              <a:buNone/>
            </a:pPr>
            <a:endParaRPr dirty="0"/>
          </a:p>
        </p:txBody>
      </p:sp>
      <p:sp>
        <p:nvSpPr>
          <p:cNvPr id="4394" name="Google Shape;4394;p450"/>
          <p:cNvSpPr txBox="1">
            <a:spLocks noGrp="1"/>
          </p:cNvSpPr>
          <p:nvPr>
            <p:ph type="body" idx="2"/>
          </p:nvPr>
        </p:nvSpPr>
        <p:spPr>
          <a:xfrm>
            <a:off x="5004817" y="317859"/>
            <a:ext cx="6752961" cy="46201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00000"/>
              </a:buClr>
              <a:buSzPts val="4000"/>
              <a:buNone/>
            </a:pPr>
            <a:r>
              <a:rPr lang="en-US" sz="4000">
                <a:solidFill>
                  <a:srgbClr val="000000"/>
                </a:solidFill>
                <a:latin typeface="Calibri"/>
                <a:ea typeface="Calibri"/>
                <a:cs typeface="Calibri"/>
                <a:sym typeface="Calibri"/>
              </a:rPr>
              <a:t>Receive free Narcan point-of-care kits to provide to patients</a:t>
            </a:r>
            <a:endParaRPr sz="4000">
              <a:latin typeface="Calibri"/>
              <a:ea typeface="Calibri"/>
              <a:cs typeface="Calibri"/>
              <a:sym typeface="Calibri"/>
            </a:endParaRPr>
          </a:p>
        </p:txBody>
      </p:sp>
      <p:sp>
        <p:nvSpPr>
          <p:cNvPr id="4395" name="Google Shape;4395;p450"/>
          <p:cNvSpPr txBox="1">
            <a:spLocks noGrp="1"/>
          </p:cNvSpPr>
          <p:nvPr>
            <p:ph type="title"/>
          </p:nvPr>
        </p:nvSpPr>
        <p:spPr>
          <a:xfrm>
            <a:off x="264890" y="150075"/>
            <a:ext cx="4225024" cy="3447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1400"/>
              <a:buFont typeface="Montserrat"/>
              <a:buNone/>
            </a:pPr>
            <a:r>
              <a:rPr lang="en-US"/>
              <a:t> </a:t>
            </a:r>
            <a:endParaRPr/>
          </a:p>
        </p:txBody>
      </p:sp>
      <p:pic>
        <p:nvPicPr>
          <p:cNvPr id="4396" name="Google Shape;4396;p450"/>
          <p:cNvPicPr preferRelativeResize="0"/>
          <p:nvPr/>
        </p:nvPicPr>
        <p:blipFill rotWithShape="1">
          <a:blip r:embed="rId3">
            <a:alphaModFix/>
          </a:blip>
          <a:srcRect/>
          <a:stretch/>
        </p:blipFill>
        <p:spPr>
          <a:xfrm>
            <a:off x="90009663" y="-2617521"/>
            <a:ext cx="20320000" cy="13550900"/>
          </a:xfrm>
          <a:prstGeom prst="rect">
            <a:avLst/>
          </a:prstGeom>
          <a:noFill/>
          <a:ln>
            <a:noFill/>
          </a:ln>
        </p:spPr>
      </p:pic>
      <p:pic>
        <p:nvPicPr>
          <p:cNvPr id="4397" name="Google Shape;4397;p450" descr="Qr code&#10;&#10;Description automatically generated"/>
          <p:cNvPicPr preferRelativeResize="0"/>
          <p:nvPr/>
        </p:nvPicPr>
        <p:blipFill rotWithShape="1">
          <a:blip r:embed="rId4">
            <a:alphaModFix/>
          </a:blip>
          <a:srcRect/>
          <a:stretch/>
        </p:blipFill>
        <p:spPr>
          <a:xfrm>
            <a:off x="2819400" y="4858138"/>
            <a:ext cx="1515535" cy="1840722"/>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966EA-3A35-4420-B8E5-88894DBF2204}"/>
              </a:ext>
            </a:extLst>
          </p:cNvPr>
          <p:cNvSpPr>
            <a:spLocks noGrp="1"/>
          </p:cNvSpPr>
          <p:nvPr>
            <p:ph type="title"/>
          </p:nvPr>
        </p:nvSpPr>
        <p:spPr>
          <a:xfrm>
            <a:off x="749423" y="-87636"/>
            <a:ext cx="10515600" cy="1325563"/>
          </a:xfrm>
        </p:spPr>
        <p:txBody>
          <a:bodyPr>
            <a:normAutofit/>
          </a:bodyPr>
          <a:lstStyle/>
          <a:p>
            <a:pPr algn="ctr"/>
            <a:r>
              <a:rPr lang="en-US" sz="3200" dirty="0"/>
              <a:t>The Drug Overdose Prevention Program: sign up</a:t>
            </a:r>
          </a:p>
        </p:txBody>
      </p:sp>
      <p:grpSp>
        <p:nvGrpSpPr>
          <p:cNvPr id="4" name="object 8">
            <a:extLst>
              <a:ext uri="{FF2B5EF4-FFF2-40B4-BE49-F238E27FC236}">
                <a16:creationId xmlns:a16="http://schemas.microsoft.com/office/drawing/2014/main" id="{24D0B0A9-0522-4ACD-B6C0-D28E57FE74C3}"/>
              </a:ext>
            </a:extLst>
          </p:cNvPr>
          <p:cNvGrpSpPr/>
          <p:nvPr/>
        </p:nvGrpSpPr>
        <p:grpSpPr>
          <a:xfrm>
            <a:off x="1850835" y="990599"/>
            <a:ext cx="8726040" cy="5597487"/>
            <a:chOff x="265175" y="1634490"/>
            <a:chExt cx="7143750" cy="4848225"/>
          </a:xfrm>
        </p:grpSpPr>
        <p:pic>
          <p:nvPicPr>
            <p:cNvPr id="5" name="object 9">
              <a:extLst>
                <a:ext uri="{FF2B5EF4-FFF2-40B4-BE49-F238E27FC236}">
                  <a16:creationId xmlns:a16="http://schemas.microsoft.com/office/drawing/2014/main" id="{C90D963A-A946-4610-AAEC-404F9E6B84B8}"/>
                </a:ext>
              </a:extLst>
            </p:cNvPr>
            <p:cNvPicPr/>
            <p:nvPr/>
          </p:nvPicPr>
          <p:blipFill>
            <a:blip r:embed="rId2" cstate="print"/>
            <a:stretch>
              <a:fillRect/>
            </a:stretch>
          </p:blipFill>
          <p:spPr>
            <a:xfrm>
              <a:off x="265175" y="1634490"/>
              <a:ext cx="7143749" cy="4847843"/>
            </a:xfrm>
            <a:prstGeom prst="rect">
              <a:avLst/>
            </a:prstGeom>
          </p:spPr>
        </p:pic>
        <p:sp>
          <p:nvSpPr>
            <p:cNvPr id="6" name="object 10">
              <a:extLst>
                <a:ext uri="{FF2B5EF4-FFF2-40B4-BE49-F238E27FC236}">
                  <a16:creationId xmlns:a16="http://schemas.microsoft.com/office/drawing/2014/main" id="{A03DA9C3-F031-4B81-BB01-6996541787F7}"/>
                </a:ext>
              </a:extLst>
            </p:cNvPr>
            <p:cNvSpPr/>
            <p:nvPr/>
          </p:nvSpPr>
          <p:spPr>
            <a:xfrm>
              <a:off x="4340074" y="3495294"/>
              <a:ext cx="1120775" cy="844550"/>
            </a:xfrm>
            <a:custGeom>
              <a:avLst/>
              <a:gdLst/>
              <a:ahLst/>
              <a:cxnLst/>
              <a:rect l="l" t="t" r="r" b="b"/>
              <a:pathLst>
                <a:path w="1120775" h="844550">
                  <a:moveTo>
                    <a:pt x="1120495" y="0"/>
                  </a:moveTo>
                  <a:lnTo>
                    <a:pt x="0" y="844511"/>
                  </a:lnTo>
                </a:path>
              </a:pathLst>
            </a:custGeom>
            <a:ln w="76199">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object 11">
              <a:extLst>
                <a:ext uri="{FF2B5EF4-FFF2-40B4-BE49-F238E27FC236}">
                  <a16:creationId xmlns:a16="http://schemas.microsoft.com/office/drawing/2014/main" id="{377FA256-3618-47D6-B8EA-63696F5A5189}"/>
                </a:ext>
              </a:extLst>
            </p:cNvPr>
            <p:cNvSpPr/>
            <p:nvPr/>
          </p:nvSpPr>
          <p:spPr>
            <a:xfrm>
              <a:off x="4187945" y="4225596"/>
              <a:ext cx="251460" cy="229235"/>
            </a:xfrm>
            <a:custGeom>
              <a:avLst/>
              <a:gdLst/>
              <a:ahLst/>
              <a:cxnLst/>
              <a:rect l="l" t="t" r="r" b="b"/>
              <a:pathLst>
                <a:path w="251460" h="229235">
                  <a:moveTo>
                    <a:pt x="113753" y="0"/>
                  </a:moveTo>
                  <a:lnTo>
                    <a:pt x="0" y="228879"/>
                  </a:lnTo>
                  <a:lnTo>
                    <a:pt x="251358" y="182549"/>
                  </a:lnTo>
                  <a:lnTo>
                    <a:pt x="113753"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9062226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118513-2125-17E3-A7F4-D7B43F82D14D}"/>
              </a:ext>
            </a:extLst>
          </p:cNvPr>
          <p:cNvSpPr>
            <a:spLocks noGrp="1"/>
          </p:cNvSpPr>
          <p:nvPr>
            <p:ph type="body" sz="quarter" idx="13"/>
          </p:nvPr>
        </p:nvSpPr>
        <p:spPr>
          <a:xfrm>
            <a:off x="5174150" y="2011680"/>
            <a:ext cx="6752961" cy="4334036"/>
          </a:xfrm>
        </p:spPr>
        <p:txBody>
          <a:bodyPr>
            <a:normAutofit lnSpcReduction="10000"/>
          </a:bodyPr>
          <a:lstStyle/>
          <a:p>
            <a:pPr marL="342900" indent="-342900">
              <a:buAutoNum type="arabicPeriod"/>
            </a:pPr>
            <a:r>
              <a:rPr lang="en-US" sz="2800" dirty="0"/>
              <a:t>Once no-cost Narcan account is set-up, login with credentials</a:t>
            </a:r>
          </a:p>
          <a:p>
            <a:pPr marL="342900" indent="-342900">
              <a:buAutoNum type="arabicPeriod"/>
            </a:pPr>
            <a:r>
              <a:rPr lang="en-US" sz="2800" dirty="0"/>
              <a:t>Submit order – we suggest max 10 cases per order to start</a:t>
            </a:r>
          </a:p>
          <a:p>
            <a:pPr marL="342900" indent="-342900">
              <a:buAutoNum type="arabicPeriod"/>
            </a:pPr>
            <a:r>
              <a:rPr lang="en-US" sz="2800" dirty="0"/>
              <a:t>Will be approved by SUPR within a few days</a:t>
            </a:r>
          </a:p>
          <a:p>
            <a:pPr marL="342900" indent="-342900">
              <a:buAutoNum type="arabicPeriod"/>
            </a:pPr>
            <a:r>
              <a:rPr lang="en-US" sz="2800" dirty="0"/>
              <a:t>Narcan shipped via 2-day FedEx</a:t>
            </a:r>
          </a:p>
          <a:p>
            <a:pPr marL="342900" indent="-342900">
              <a:buAutoNum type="arabicPeriod"/>
            </a:pPr>
            <a:r>
              <a:rPr lang="en-US" sz="2800" dirty="0"/>
              <a:t>Organization can order as much as is necessary to meet patient/community needs without hoarding</a:t>
            </a:r>
          </a:p>
        </p:txBody>
      </p:sp>
      <p:sp>
        <p:nvSpPr>
          <p:cNvPr id="3" name="Text Placeholder 2">
            <a:extLst>
              <a:ext uri="{FF2B5EF4-FFF2-40B4-BE49-F238E27FC236}">
                <a16:creationId xmlns:a16="http://schemas.microsoft.com/office/drawing/2014/main" id="{8B4A6B70-0FFE-B16E-219B-CB7AD29AB22B}"/>
              </a:ext>
            </a:extLst>
          </p:cNvPr>
          <p:cNvSpPr>
            <a:spLocks noGrp="1"/>
          </p:cNvSpPr>
          <p:nvPr>
            <p:ph type="body" sz="quarter" idx="14"/>
          </p:nvPr>
        </p:nvSpPr>
        <p:spPr/>
        <p:txBody>
          <a:bodyPr>
            <a:normAutofit lnSpcReduction="10000"/>
          </a:bodyPr>
          <a:lstStyle/>
          <a:p>
            <a:r>
              <a:rPr lang="en-US" sz="2800" dirty="0"/>
              <a:t>Access Narcan – That’s it!</a:t>
            </a:r>
          </a:p>
        </p:txBody>
      </p:sp>
    </p:spTree>
    <p:extLst>
      <p:ext uri="{BB962C8B-B14F-4D97-AF65-F5344CB8AC3E}">
        <p14:creationId xmlns:p14="http://schemas.microsoft.com/office/powerpoint/2010/main" val="30326761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07DD1E-AD4F-4684-8C27-A1A4130B14B8}"/>
              </a:ext>
            </a:extLst>
          </p:cNvPr>
          <p:cNvSpPr>
            <a:spLocks noGrp="1"/>
          </p:cNvSpPr>
          <p:nvPr>
            <p:ph type="body" sz="quarter" idx="13"/>
          </p:nvPr>
        </p:nvSpPr>
        <p:spPr>
          <a:xfrm>
            <a:off x="5174150" y="1761687"/>
            <a:ext cx="6752961" cy="4630723"/>
          </a:xfrm>
        </p:spPr>
        <p:txBody>
          <a:bodyPr>
            <a:normAutofit/>
          </a:bodyPr>
          <a:lstStyle/>
          <a:p>
            <a:r>
              <a:rPr lang="en-US" sz="2800" b="1" spc="-15" dirty="0"/>
              <a:t>Illinois </a:t>
            </a:r>
            <a:r>
              <a:rPr lang="en-US" sz="2800" b="1" dirty="0"/>
              <a:t>is</a:t>
            </a:r>
            <a:r>
              <a:rPr lang="en-US" sz="2800" b="1" spc="-20" dirty="0"/>
              <a:t> </a:t>
            </a:r>
            <a:r>
              <a:rPr lang="en-US" sz="2800" b="1" dirty="0"/>
              <a:t>investing</a:t>
            </a:r>
            <a:r>
              <a:rPr lang="en-US" sz="2800" b="1" spc="10" dirty="0"/>
              <a:t> </a:t>
            </a:r>
            <a:r>
              <a:rPr lang="en-US" sz="2800" b="1" dirty="0"/>
              <a:t>$12+million</a:t>
            </a:r>
            <a:r>
              <a:rPr lang="en-US" sz="2800" b="1" spc="5" dirty="0"/>
              <a:t> </a:t>
            </a:r>
            <a:r>
              <a:rPr lang="en-US" sz="2800" b="1" dirty="0"/>
              <a:t>to</a:t>
            </a:r>
            <a:r>
              <a:rPr lang="en-US" sz="2800" b="1" spc="-20" dirty="0"/>
              <a:t> </a:t>
            </a:r>
            <a:r>
              <a:rPr lang="en-US" sz="2800" b="1" dirty="0"/>
              <a:t>make</a:t>
            </a:r>
            <a:r>
              <a:rPr lang="en-US" sz="2800" b="1" spc="-10" dirty="0"/>
              <a:t> </a:t>
            </a:r>
            <a:r>
              <a:rPr lang="en-US" sz="2800" b="1" dirty="0"/>
              <a:t>nasal</a:t>
            </a:r>
            <a:r>
              <a:rPr lang="en-US" sz="2800" b="1" spc="5" dirty="0"/>
              <a:t> </a:t>
            </a:r>
            <a:r>
              <a:rPr lang="en-US" sz="2800" b="1" spc="-10" dirty="0"/>
              <a:t>naloxone </a:t>
            </a:r>
            <a:r>
              <a:rPr lang="en-US" sz="2800" b="1" dirty="0"/>
              <a:t>more widely </a:t>
            </a:r>
            <a:r>
              <a:rPr lang="en-US" sz="2800" b="1" spc="-10" dirty="0"/>
              <a:t>available</a:t>
            </a:r>
          </a:p>
          <a:p>
            <a:r>
              <a:rPr lang="en-US" sz="2600" dirty="0">
                <a:latin typeface="Calibri" panose="020F0502020204030204" pitchFamily="34" charset="0"/>
                <a:cs typeface="Calibri" panose="020F0502020204030204" pitchFamily="34" charset="0"/>
              </a:rPr>
              <a:t>Goal to saturate the state with naloxone.</a:t>
            </a:r>
          </a:p>
          <a:p>
            <a:pPr marL="457200" lvl="1" indent="0">
              <a:buNone/>
            </a:pPr>
            <a:endParaRPr lang="en-US" dirty="0"/>
          </a:p>
          <a:p>
            <a:r>
              <a:rPr lang="en-US" sz="2600" dirty="0">
                <a:effectLst/>
                <a:latin typeface="Calibri" panose="020F0502020204030204" pitchFamily="34" charset="0"/>
                <a:ea typeface="Times New Roman" panose="02020603050405020304" pitchFamily="18" charset="0"/>
                <a:cs typeface="Calibri" panose="020F0502020204030204" pitchFamily="34" charset="0"/>
              </a:rPr>
              <a:t>For Calendar Year 2023, 365,028 2-dose boxes of Narcan were shipped in Illinois</a:t>
            </a:r>
          </a:p>
          <a:p>
            <a:pPr marL="0" indent="0">
              <a:buNone/>
            </a:pPr>
            <a:endParaRPr lang="en-US" sz="2600" dirty="0">
              <a:latin typeface="Calibri" panose="020F0502020204030204" pitchFamily="34" charset="0"/>
              <a:ea typeface="Times New Roman" panose="02020603050405020304" pitchFamily="18" charset="0"/>
              <a:cs typeface="Calibri" panose="020F0502020204030204" pitchFamily="34" charset="0"/>
            </a:endParaRPr>
          </a:p>
          <a:p>
            <a:r>
              <a:rPr lang="en-US" sz="2600" dirty="0">
                <a:latin typeface="Calibri" panose="020F0502020204030204" pitchFamily="34" charset="0"/>
                <a:cs typeface="Calibri" panose="020F0502020204030204" pitchFamily="34" charset="0"/>
              </a:rPr>
              <a:t>Sign up today and start handing out free kits</a:t>
            </a:r>
            <a:endParaRPr lang="en-US" dirty="0"/>
          </a:p>
          <a:p>
            <a:pPr marL="240665" indent="-227965">
              <a:lnSpc>
                <a:spcPct val="100000"/>
              </a:lnSpc>
              <a:buChar char="•"/>
              <a:tabLst>
                <a:tab pos="240665" algn="l"/>
                <a:tab pos="241300" algn="l"/>
              </a:tabLst>
            </a:pPr>
            <a:r>
              <a:rPr lang="en-US" sz="2400" b="1" dirty="0"/>
              <a:t>Website: </a:t>
            </a:r>
            <a:r>
              <a:rPr lang="en-US" sz="2400" b="1" u="sng" spc="-10" dirty="0">
                <a:solidFill>
                  <a:srgbClr val="0562C1"/>
                </a:solidFill>
                <a:uFill>
                  <a:solidFill>
                    <a:srgbClr val="0562C1"/>
                  </a:solidFill>
                </a:uFill>
                <a:latin typeface="Century Gothic"/>
                <a:cs typeface="Century Gothic"/>
              </a:rPr>
              <a:t>DHS.Illinois.gov/</a:t>
            </a:r>
            <a:r>
              <a:rPr lang="en-US" sz="2400" b="1" u="sng" spc="-10" dirty="0" err="1">
                <a:solidFill>
                  <a:srgbClr val="0562C1"/>
                </a:solidFill>
                <a:uFill>
                  <a:solidFill>
                    <a:srgbClr val="0562C1"/>
                  </a:solidFill>
                </a:uFill>
                <a:latin typeface="Century Gothic"/>
                <a:cs typeface="Century Gothic"/>
              </a:rPr>
              <a:t>accessnarcan</a:t>
            </a:r>
            <a:endParaRPr lang="en-US" sz="2000" dirty="0">
              <a:latin typeface="Century Gothic"/>
              <a:cs typeface="Century Gothic"/>
            </a:endParaRPr>
          </a:p>
          <a:p>
            <a:pPr marL="914400" lvl="2" indent="0">
              <a:buNone/>
            </a:pPr>
            <a:endParaRPr lang="en-US" dirty="0"/>
          </a:p>
          <a:p>
            <a:pPr lvl="1"/>
            <a:endParaRPr lang="en-US" dirty="0"/>
          </a:p>
          <a:p>
            <a:pPr lvl="1"/>
            <a:endParaRPr lang="en-US" dirty="0"/>
          </a:p>
        </p:txBody>
      </p:sp>
      <p:sp>
        <p:nvSpPr>
          <p:cNvPr id="3" name="Text Placeholder 2">
            <a:extLst>
              <a:ext uri="{FF2B5EF4-FFF2-40B4-BE49-F238E27FC236}">
                <a16:creationId xmlns:a16="http://schemas.microsoft.com/office/drawing/2014/main" id="{294E0B95-AB7B-46B5-A34E-8E91599EC390}"/>
              </a:ext>
            </a:extLst>
          </p:cNvPr>
          <p:cNvSpPr>
            <a:spLocks noGrp="1"/>
          </p:cNvSpPr>
          <p:nvPr>
            <p:ph type="body" sz="quarter" idx="14"/>
          </p:nvPr>
        </p:nvSpPr>
        <p:spPr/>
        <p:txBody>
          <a:bodyPr/>
          <a:lstStyle/>
          <a:p>
            <a:r>
              <a:rPr lang="en-US" dirty="0"/>
              <a:t>Naloxone Saturation</a:t>
            </a:r>
          </a:p>
        </p:txBody>
      </p:sp>
      <p:sp>
        <p:nvSpPr>
          <p:cNvPr id="4" name="Title 3">
            <a:extLst>
              <a:ext uri="{FF2B5EF4-FFF2-40B4-BE49-F238E27FC236}">
                <a16:creationId xmlns:a16="http://schemas.microsoft.com/office/drawing/2014/main" id="{61D1B592-53F0-4D57-AD89-B584A7C6AD63}"/>
              </a:ext>
            </a:extLst>
          </p:cNvPr>
          <p:cNvSpPr>
            <a:spLocks noGrp="1"/>
          </p:cNvSpPr>
          <p:nvPr>
            <p:ph type="title"/>
          </p:nvPr>
        </p:nvSpPr>
        <p:spPr/>
        <p:txBody>
          <a:bodyPr/>
          <a:lstStyle/>
          <a:p>
            <a:r>
              <a:rPr lang="en-US" dirty="0"/>
              <a:t>State Opioid Response</a:t>
            </a:r>
          </a:p>
        </p:txBody>
      </p:sp>
    </p:spTree>
    <p:extLst>
      <p:ext uri="{BB962C8B-B14F-4D97-AF65-F5344CB8AC3E}">
        <p14:creationId xmlns:p14="http://schemas.microsoft.com/office/powerpoint/2010/main" val="20052539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8740AC2-E795-4528-AD2F-7BF729C08F15}"/>
              </a:ext>
            </a:extLst>
          </p:cNvPr>
          <p:cNvSpPr>
            <a:spLocks noGrp="1"/>
          </p:cNvSpPr>
          <p:nvPr>
            <p:ph type="body" sz="quarter" idx="14"/>
          </p:nvPr>
        </p:nvSpPr>
        <p:spPr>
          <a:xfrm>
            <a:off x="5032108" y="457149"/>
            <a:ext cx="6752961" cy="462013"/>
          </a:xfrm>
        </p:spPr>
        <p:txBody>
          <a:bodyPr/>
          <a:lstStyle/>
          <a:p>
            <a:r>
              <a:rPr lang="en-US" dirty="0"/>
              <a:t>Narcan Distribution by Category</a:t>
            </a:r>
          </a:p>
        </p:txBody>
      </p:sp>
      <p:sp>
        <p:nvSpPr>
          <p:cNvPr id="4" name="Title 3">
            <a:extLst>
              <a:ext uri="{FF2B5EF4-FFF2-40B4-BE49-F238E27FC236}">
                <a16:creationId xmlns:a16="http://schemas.microsoft.com/office/drawing/2014/main" id="{5782FFAC-C987-4777-82E6-ED1AEDF70704}"/>
              </a:ext>
            </a:extLst>
          </p:cNvPr>
          <p:cNvSpPr>
            <a:spLocks noGrp="1"/>
          </p:cNvSpPr>
          <p:nvPr>
            <p:ph type="title"/>
          </p:nvPr>
        </p:nvSpPr>
        <p:spPr/>
        <p:txBody>
          <a:bodyPr/>
          <a:lstStyle/>
          <a:p>
            <a:r>
              <a:rPr lang="en-US" dirty="0"/>
              <a:t>State Opioid Response</a:t>
            </a:r>
          </a:p>
        </p:txBody>
      </p:sp>
      <p:pic>
        <p:nvPicPr>
          <p:cNvPr id="6" name="Picture 5">
            <a:extLst>
              <a:ext uri="{FF2B5EF4-FFF2-40B4-BE49-F238E27FC236}">
                <a16:creationId xmlns:a16="http://schemas.microsoft.com/office/drawing/2014/main" id="{5F1B0FE0-D578-4230-8FE2-4E158CE2D574}"/>
              </a:ext>
            </a:extLst>
          </p:cNvPr>
          <p:cNvPicPr>
            <a:picLocks noChangeAspect="1"/>
          </p:cNvPicPr>
          <p:nvPr/>
        </p:nvPicPr>
        <p:blipFill>
          <a:blip r:embed="rId2"/>
          <a:stretch>
            <a:fillRect/>
          </a:stretch>
        </p:blipFill>
        <p:spPr>
          <a:xfrm>
            <a:off x="5032108" y="852908"/>
            <a:ext cx="6801307" cy="5700292"/>
          </a:xfrm>
          <a:prstGeom prst="rect">
            <a:avLst/>
          </a:prstGeom>
        </p:spPr>
      </p:pic>
    </p:spTree>
    <p:extLst>
      <p:ext uri="{BB962C8B-B14F-4D97-AF65-F5344CB8AC3E}">
        <p14:creationId xmlns:p14="http://schemas.microsoft.com/office/powerpoint/2010/main" val="17774681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9595326-59FB-BA4E-91DE-EB49364AA525}"/>
              </a:ext>
            </a:extLst>
          </p:cNvPr>
          <p:cNvSpPr>
            <a:spLocks noGrp="1"/>
          </p:cNvSpPr>
          <p:nvPr>
            <p:ph type="body" sz="quarter" idx="13"/>
          </p:nvPr>
        </p:nvSpPr>
        <p:spPr>
          <a:xfrm>
            <a:off x="-1" y="2011680"/>
            <a:ext cx="6753341" cy="3927158"/>
          </a:xfrm>
        </p:spPr>
        <p:txBody>
          <a:bodyPr>
            <a:normAutofit/>
          </a:bodyPr>
          <a:lstStyle/>
          <a:p>
            <a:pPr marL="114300" indent="0">
              <a:buNone/>
            </a:pPr>
            <a:r>
              <a:rPr lang="en-US" sz="3200" dirty="0">
                <a:solidFill>
                  <a:schemeClr val="tx1"/>
                </a:solidFill>
                <a:latin typeface="+mn-lt"/>
              </a:rPr>
              <a:t>For DOPP Questions Contact</a:t>
            </a:r>
          </a:p>
          <a:p>
            <a:pPr marL="114300" indent="0">
              <a:buNone/>
            </a:pPr>
            <a:r>
              <a:rPr lang="en-US" sz="3200" dirty="0">
                <a:solidFill>
                  <a:schemeClr val="tx1"/>
                </a:solidFill>
                <a:latin typeface="+mn-lt"/>
                <a:hlinkClick r:id="rId2">
                  <a:extLst>
                    <a:ext uri="{A12FA001-AC4F-418D-AE19-62706E023703}">
                      <ahyp:hlinkClr xmlns:ahyp="http://schemas.microsoft.com/office/drawing/2018/hyperlinkcolor" val="tx"/>
                    </a:ext>
                  </a:extLst>
                </a:hlinkClick>
              </a:rPr>
              <a:t>DHS.DOPP.Coordinator@Illinois.gov</a:t>
            </a:r>
            <a:endParaRPr lang="en-US" sz="3200" dirty="0">
              <a:solidFill>
                <a:schemeClr val="tx1"/>
              </a:solidFill>
              <a:effectLst/>
              <a:latin typeface="+mn-lt"/>
            </a:endParaRPr>
          </a:p>
          <a:p>
            <a:pPr marL="114300" indent="0">
              <a:buNone/>
            </a:pPr>
            <a:r>
              <a:rPr lang="en-US" sz="3200" dirty="0">
                <a:solidFill>
                  <a:schemeClr val="tx1"/>
                </a:solidFill>
                <a:latin typeface="+mn-lt"/>
              </a:rPr>
              <a:t>For Access Narcan Questions Contact</a:t>
            </a:r>
          </a:p>
          <a:p>
            <a:pPr marL="114300" indent="0">
              <a:buNone/>
            </a:pPr>
            <a:r>
              <a:rPr lang="en-US" sz="3200" b="0" i="0" dirty="0">
                <a:solidFill>
                  <a:schemeClr val="tx1"/>
                </a:solidFill>
                <a:effectLst/>
                <a:latin typeface="+mn-lt"/>
                <a:hlinkClick r:id="rId3">
                  <a:extLst>
                    <a:ext uri="{A12FA001-AC4F-418D-AE19-62706E023703}">
                      <ahyp:hlinkClr xmlns:ahyp="http://schemas.microsoft.com/office/drawing/2018/hyperlinkcolor" val="tx"/>
                    </a:ext>
                  </a:extLst>
                </a:hlinkClick>
              </a:rPr>
              <a:t>Kathleen.Monahan@Illinois.gov</a:t>
            </a:r>
            <a:endParaRPr lang="en-US" sz="3200" b="0" i="0" dirty="0">
              <a:solidFill>
                <a:schemeClr val="tx1"/>
              </a:solidFill>
              <a:effectLst/>
              <a:latin typeface="+mn-lt"/>
            </a:endParaRPr>
          </a:p>
        </p:txBody>
      </p:sp>
    </p:spTree>
    <p:extLst>
      <p:ext uri="{BB962C8B-B14F-4D97-AF65-F5344CB8AC3E}">
        <p14:creationId xmlns:p14="http://schemas.microsoft.com/office/powerpoint/2010/main" val="3192193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14"/>
        <p:cNvGrpSpPr/>
        <p:nvPr/>
      </p:nvGrpSpPr>
      <p:grpSpPr>
        <a:xfrm>
          <a:off x="0" y="0"/>
          <a:ext cx="0" cy="0"/>
          <a:chOff x="0" y="0"/>
          <a:chExt cx="0" cy="0"/>
        </a:xfrm>
      </p:grpSpPr>
      <p:sp>
        <p:nvSpPr>
          <p:cNvPr id="4315" name="Google Shape;4315;p445"/>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p>
            <a:pPr marL="0" lvl="0" indent="0">
              <a:spcBef>
                <a:spcPct val="0"/>
              </a:spcBef>
              <a:spcAft>
                <a:spcPts val="0"/>
              </a:spcAft>
              <a:buClr>
                <a:schemeClr val="accent1"/>
              </a:buClr>
              <a:buSzPts val="3600"/>
            </a:pPr>
            <a:r>
              <a:rPr lang="en-US" sz="3400" kern="1200" dirty="0">
                <a:solidFill>
                  <a:srgbClr val="F58466"/>
                </a:solidFill>
                <a:latin typeface="Goudy Old Style" pitchFamily="18" charset="0"/>
              </a:rPr>
              <a:t>Maternal Deaths Due to Opioids in IL  </a:t>
            </a:r>
            <a:br>
              <a:rPr lang="en-US" sz="3400" kern="1200" dirty="0">
                <a:solidFill>
                  <a:srgbClr val="F58466"/>
                </a:solidFill>
                <a:latin typeface="Goudy Old Style" pitchFamily="18" charset="0"/>
              </a:rPr>
            </a:br>
            <a:r>
              <a:rPr lang="en-US" sz="3400" kern="1200" dirty="0">
                <a:solidFill>
                  <a:srgbClr val="F58466"/>
                </a:solidFill>
                <a:latin typeface="Goudy Old Style" pitchFamily="18" charset="0"/>
              </a:rPr>
              <a:t>Need our Urgent Attention!</a:t>
            </a:r>
            <a:endParaRPr sz="3400" kern="1200" dirty="0">
              <a:solidFill>
                <a:srgbClr val="F58466"/>
              </a:solidFill>
              <a:latin typeface="Goudy Old Style" pitchFamily="18" charset="0"/>
            </a:endParaRPr>
          </a:p>
        </p:txBody>
      </p:sp>
      <p:sp>
        <p:nvSpPr>
          <p:cNvPr id="4316" name="Google Shape;4316;p445"/>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AEB3B7"/>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sz="1200" b="0" i="0" u="none" strike="noStrike" kern="1200" cap="none" spc="0" normalizeH="0" baseline="0" noProof="0">
              <a:ln>
                <a:noFill/>
              </a:ln>
              <a:solidFill>
                <a:srgbClr val="AEB3B7"/>
              </a:solidFill>
              <a:effectLst/>
              <a:uLnTx/>
              <a:uFillTx/>
              <a:latin typeface="Calibri"/>
              <a:cs typeface="Calibri"/>
              <a:sym typeface="Calibri"/>
            </a:endParaRPr>
          </a:p>
        </p:txBody>
      </p:sp>
      <p:sp>
        <p:nvSpPr>
          <p:cNvPr id="4317" name="Google Shape;4317;p445"/>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US" sz="1200" b="0" i="0" u="none" strike="noStrike" kern="1200" cap="none" spc="0" normalizeH="0" baseline="0" noProof="0">
                <a:ln>
                  <a:noFill/>
                </a:ln>
                <a:solidFill>
                  <a:srgbClr val="919497"/>
                </a:solidFill>
                <a:effectLst/>
                <a:uLnTx/>
                <a:uFillTx/>
                <a:latin typeface="Calibri"/>
                <a:cs typeface="Calibri"/>
                <a:sym typeface="Calibri"/>
              </a:rPr>
              <a:t>Illinois Perinatal Quality Collaborative</a:t>
            </a:r>
            <a:endParaRPr kumimoji="0" sz="1200" b="0" i="0" u="none" strike="noStrike" kern="1200" cap="none" spc="0" normalizeH="0" baseline="0" noProof="0">
              <a:ln>
                <a:noFill/>
              </a:ln>
              <a:solidFill>
                <a:srgbClr val="919497"/>
              </a:solidFill>
              <a:effectLst/>
              <a:uLnTx/>
              <a:uFillTx/>
              <a:latin typeface="Calibri"/>
              <a:cs typeface="Calibri"/>
              <a:sym typeface="Calibri"/>
            </a:endParaRPr>
          </a:p>
        </p:txBody>
      </p:sp>
      <p:sp>
        <p:nvSpPr>
          <p:cNvPr id="4318" name="Google Shape;4318;p445"/>
          <p:cNvSpPr txBox="1"/>
          <p:nvPr/>
        </p:nvSpPr>
        <p:spPr>
          <a:xfrm>
            <a:off x="2343630" y="2017565"/>
            <a:ext cx="3421608" cy="507831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444C55"/>
                </a:solidFill>
                <a:effectLst/>
                <a:uLnTx/>
                <a:uFillTx/>
                <a:latin typeface="Quattrocento Sans"/>
                <a:ea typeface="Quattrocento Sans"/>
                <a:cs typeface="Quattrocento Sans"/>
                <a:sym typeface="Quattrocento Sans"/>
              </a:rPr>
              <a:t>Overdose is the leading cause of pregnancy-related deaths in Illinois*</a:t>
            </a:r>
            <a:endParaRPr kumimoji="0" sz="3600" b="0" i="0" u="none" strike="noStrike" kern="1200" cap="none" spc="0" normalizeH="0" baseline="0" noProof="0">
              <a:ln>
                <a:noFill/>
              </a:ln>
              <a:solidFill>
                <a:srgbClr val="444C55"/>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444C55"/>
              </a:solidFill>
              <a:effectLst/>
              <a:uLnTx/>
              <a:uFillTx/>
              <a:latin typeface="Quattrocento Sans"/>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444C55"/>
              </a:solidFill>
              <a:effectLst/>
              <a:uLnTx/>
              <a:uFillTx/>
              <a:latin typeface="Quattrocento Sans"/>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444C55"/>
                </a:solidFill>
                <a:effectLst/>
                <a:uLnTx/>
                <a:uFillTx/>
                <a:latin typeface="Quattrocento Sans"/>
                <a:ea typeface="Quattrocento Sans"/>
                <a:cs typeface="Quattrocento Sans"/>
                <a:sym typeface="Quattrocento Sans"/>
              </a:rPr>
              <a:t>​</a:t>
            </a:r>
            <a:endParaRPr kumimoji="0" sz="1800" b="0" i="0" u="none" strike="noStrike" kern="1200" cap="none" spc="0" normalizeH="0" baseline="0" noProof="0">
              <a:ln>
                <a:noFill/>
              </a:ln>
              <a:solidFill>
                <a:srgbClr val="444C55"/>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444C55"/>
              </a:solidFill>
              <a:effectLst/>
              <a:uLnTx/>
              <a:uFillTx/>
              <a:latin typeface="Quattrocento Sans"/>
              <a:ea typeface="Quattrocento Sans"/>
              <a:cs typeface="Quattrocento Sans"/>
              <a:sym typeface="Quattrocento Sans"/>
            </a:endParaRPr>
          </a:p>
        </p:txBody>
      </p:sp>
      <p:pic>
        <p:nvPicPr>
          <p:cNvPr id="4319" name="Google Shape;4319;p445"/>
          <p:cNvPicPr preferRelativeResize="0"/>
          <p:nvPr/>
        </p:nvPicPr>
        <p:blipFill rotWithShape="1">
          <a:blip r:embed="rId3">
            <a:alphaModFix/>
          </a:blip>
          <a:srcRect/>
          <a:stretch/>
        </p:blipFill>
        <p:spPr>
          <a:xfrm>
            <a:off x="5615493" y="1845398"/>
            <a:ext cx="6296808" cy="4479362"/>
          </a:xfrm>
          <a:prstGeom prst="rect">
            <a:avLst/>
          </a:prstGeom>
          <a:noFill/>
          <a:ln>
            <a:noFill/>
          </a:ln>
        </p:spPr>
      </p:pic>
      <p:sp>
        <p:nvSpPr>
          <p:cNvPr id="4320" name="Google Shape;4320;p445"/>
          <p:cNvSpPr txBox="1"/>
          <p:nvPr/>
        </p:nvSpPr>
        <p:spPr>
          <a:xfrm>
            <a:off x="6292805" y="1836593"/>
            <a:ext cx="5731555" cy="923330"/>
          </a:xfrm>
          <a:prstGeom prst="rect">
            <a:avLst/>
          </a:prstGeom>
          <a:solidFill>
            <a:schemeClr val="lt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4C55"/>
                </a:solidFill>
                <a:effectLst/>
                <a:uLnTx/>
                <a:uFillTx/>
                <a:latin typeface="Calibri"/>
                <a:ea typeface="Calibri"/>
                <a:cs typeface="Calibri"/>
                <a:sym typeface="Calibri"/>
              </a:rPr>
              <a:t>Pregnancy-Associated Mortality Ratio for Unintentional Drug Poisoning Deaths among Illinois Residents</a:t>
            </a:r>
            <a:endParaRPr kumimoji="0" sz="1800" b="0" i="0" u="none" strike="noStrike" kern="1200" cap="none" spc="0" normalizeH="0" baseline="0" noProof="0">
              <a:ln>
                <a:noFill/>
              </a:ln>
              <a:solidFill>
                <a:srgbClr val="444C55"/>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srgbClr val="444C55"/>
              </a:solidFill>
              <a:effectLst/>
              <a:uLnTx/>
              <a:uFillTx/>
              <a:latin typeface="Calibri"/>
              <a:ea typeface="Calibri"/>
              <a:cs typeface="Calibri"/>
              <a:sym typeface="Calibri"/>
            </a:endParaRPr>
          </a:p>
        </p:txBody>
      </p:sp>
      <p:sp>
        <p:nvSpPr>
          <p:cNvPr id="4321" name="Google Shape;4321;p445"/>
          <p:cNvSpPr txBox="1"/>
          <p:nvPr/>
        </p:nvSpPr>
        <p:spPr>
          <a:xfrm>
            <a:off x="6388587" y="6462962"/>
            <a:ext cx="4469304" cy="400110"/>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44C55"/>
                </a:solidFill>
                <a:effectLst/>
                <a:uLnTx/>
                <a:uFillTx/>
                <a:latin typeface="Quattrocento Sans"/>
                <a:ea typeface="Quattrocento Sans"/>
                <a:cs typeface="Quattrocento Sans"/>
                <a:sym typeface="Quattrocento Sans"/>
              </a:rPr>
              <a:t>IDPH Maternal Morbidity and Mortality report on 2016-2017 deaths, 2021; IDPH Death Certificates, 2021</a:t>
            </a:r>
            <a:endParaRPr kumimoji="0" sz="1800" b="0" i="0" u="none" strike="noStrike" kern="1200" cap="none" spc="0" normalizeH="0" baseline="0" noProof="0">
              <a:ln>
                <a:noFill/>
              </a:ln>
              <a:solidFill>
                <a:srgbClr val="444C55"/>
              </a:solidFill>
              <a:effectLst/>
              <a:uLnTx/>
              <a:uFillTx/>
              <a:latin typeface="Arial"/>
              <a:ea typeface="+mn-ea"/>
              <a:cs typeface="+mn-cs"/>
            </a:endParaRPr>
          </a:p>
        </p:txBody>
      </p:sp>
      <p:sp>
        <p:nvSpPr>
          <p:cNvPr id="4322" name="Google Shape;4322;p445"/>
          <p:cNvSpPr txBox="1"/>
          <p:nvPr/>
        </p:nvSpPr>
        <p:spPr>
          <a:xfrm>
            <a:off x="96890" y="1858430"/>
            <a:ext cx="2432273" cy="156966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C00000"/>
                </a:solidFill>
                <a:effectLst/>
                <a:uLnTx/>
                <a:uFillTx/>
                <a:latin typeface="Calibri"/>
                <a:ea typeface="Calibri"/>
                <a:cs typeface="Calibri"/>
                <a:sym typeface="Calibri"/>
              </a:rPr>
              <a:t>32%</a:t>
            </a:r>
            <a:endParaRPr kumimoji="0" sz="1800" b="0" i="0" u="none" strike="noStrike" kern="1200" cap="none" spc="0" normalizeH="0" baseline="0" noProof="0" dirty="0">
              <a:ln>
                <a:noFill/>
              </a:ln>
              <a:solidFill>
                <a:srgbClr val="444C55"/>
              </a:solidFill>
              <a:effectLst/>
              <a:uLnTx/>
              <a:uFillTx/>
              <a:latin typeface="Arial"/>
              <a:ea typeface="+mn-ea"/>
              <a:cs typeface="+mn-cs"/>
            </a:endParaRPr>
          </a:p>
        </p:txBody>
      </p:sp>
      <p:sp>
        <p:nvSpPr>
          <p:cNvPr id="4323" name="Google Shape;4323;p445"/>
          <p:cNvSpPr txBox="1"/>
          <p:nvPr/>
        </p:nvSpPr>
        <p:spPr>
          <a:xfrm>
            <a:off x="350096" y="5729716"/>
            <a:ext cx="4469304" cy="646331"/>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44C55"/>
                </a:solidFill>
                <a:effectLst/>
                <a:uLnTx/>
                <a:uFillTx/>
                <a:latin typeface="Quattrocento Sans"/>
                <a:ea typeface="Quattrocento Sans"/>
                <a:cs typeface="Quattrocento Sans"/>
                <a:sym typeface="Quattrocento Sans"/>
              </a:rPr>
              <a:t>*preliminary data from IDPH, 2018-2019, final data to be released Fall 2023</a:t>
            </a:r>
            <a:endParaRPr kumimoji="0" sz="1800" b="0" i="0" u="none" strike="noStrike" kern="1200" cap="none" spc="0" normalizeH="0" baseline="0" noProof="0">
              <a:ln>
                <a:noFill/>
              </a:ln>
              <a:solidFill>
                <a:srgbClr val="444C55"/>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889360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Lato Medium"/>
                <a:cs typeface="Lato Medium"/>
              </a:rPr>
              <a:t>ILPQC Hospital Sharing: Actionable Outpatient Strategies Based on MMRC Recommendations</a:t>
            </a:r>
          </a:p>
        </p:txBody>
      </p:sp>
      <p:sp>
        <p:nvSpPr>
          <p:cNvPr id="3" name="Subtitle 2"/>
          <p:cNvSpPr>
            <a:spLocks noGrp="1"/>
          </p:cNvSpPr>
          <p:nvPr>
            <p:ph type="subTitle" idx="1"/>
          </p:nvPr>
        </p:nvSpPr>
        <p:spPr/>
        <p:txBody>
          <a:bodyPr vert="horz" lIns="91440" tIns="45720" rIns="91440" bIns="45720" rtlCol="0" anchor="t">
            <a:noAutofit/>
          </a:bodyPr>
          <a:lstStyle/>
          <a:p>
            <a:r>
              <a:rPr lang="en-US" dirty="0">
                <a:ea typeface="Lato"/>
                <a:cs typeface="Lato"/>
              </a:rPr>
              <a:t>Katherine </a:t>
            </a:r>
            <a:r>
              <a:rPr lang="en-US" dirty="0" err="1">
                <a:ea typeface="Lato"/>
                <a:cs typeface="Lato"/>
              </a:rPr>
              <a:t>Austman</a:t>
            </a:r>
            <a:r>
              <a:rPr lang="en-US" dirty="0">
                <a:ea typeface="Lato"/>
                <a:cs typeface="Lato"/>
              </a:rPr>
              <a:t>, MD, Gibson Area Hospital</a:t>
            </a:r>
          </a:p>
        </p:txBody>
      </p:sp>
    </p:spTree>
    <p:extLst>
      <p:ext uri="{BB962C8B-B14F-4D97-AF65-F5344CB8AC3E}">
        <p14:creationId xmlns:p14="http://schemas.microsoft.com/office/powerpoint/2010/main" val="31568023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uilding with a sign in front&#10;&#10;Description automatically generated with medium confidence">
            <a:extLst>
              <a:ext uri="{FF2B5EF4-FFF2-40B4-BE49-F238E27FC236}">
                <a16:creationId xmlns:a16="http://schemas.microsoft.com/office/drawing/2014/main" id="{A81E8646-8F18-9645-630B-1B351D80DF5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45752" y="691978"/>
            <a:ext cx="10500496" cy="5906530"/>
          </a:xfrm>
          <a:prstGeom prst="rect">
            <a:avLst/>
          </a:prstGeom>
        </p:spPr>
      </p:pic>
    </p:spTree>
    <p:extLst>
      <p:ext uri="{BB962C8B-B14F-4D97-AF65-F5344CB8AC3E}">
        <p14:creationId xmlns:p14="http://schemas.microsoft.com/office/powerpoint/2010/main" val="21094196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CCE1C2B-56FA-27A4-27C4-59BCEFE4D7EB}"/>
              </a:ext>
            </a:extLst>
          </p:cNvPr>
          <p:cNvSpPr txBox="1"/>
          <p:nvPr/>
        </p:nvSpPr>
        <p:spPr>
          <a:xfrm>
            <a:off x="5126418" y="552091"/>
            <a:ext cx="6224335" cy="5431536"/>
          </a:xfrm>
          <a:prstGeom prst="rect">
            <a:avLst/>
          </a:prstGeom>
        </p:spPr>
        <p:txBody>
          <a:bodyPr vert="horz" lIns="91440" tIns="45720" rIns="91440" bIns="45720" rtlCol="0" anchor="ctr">
            <a:normAutofit/>
          </a:bodyPr>
          <a:lstStyle/>
          <a:p>
            <a:pPr marL="0" marR="0" indent="-228600" algn="ctr">
              <a:lnSpc>
                <a:spcPct val="90000"/>
              </a:lnSpc>
              <a:spcBef>
                <a:spcPts val="400"/>
              </a:spcBef>
              <a:spcAft>
                <a:spcPts val="400"/>
              </a:spcAft>
              <a:buFont typeface="Arial" panose="020B0604020202020204" pitchFamily="34" charset="0"/>
              <a:buChar char="•"/>
            </a:pPr>
            <a:r>
              <a:rPr lang="en-US" sz="3200" dirty="0"/>
              <a:t>OB</a:t>
            </a:r>
            <a:r>
              <a:rPr lang="en-US" sz="3200" dirty="0">
                <a:effectLst/>
              </a:rPr>
              <a:t> Providers should adopt a universal, validated, self-reported screening tool for substance use disorders at the first prenatal care visit, delivery admission, and postpartum visits.</a:t>
            </a:r>
          </a:p>
        </p:txBody>
      </p:sp>
    </p:spTree>
    <p:extLst>
      <p:ext uri="{BB962C8B-B14F-4D97-AF65-F5344CB8AC3E}">
        <p14:creationId xmlns:p14="http://schemas.microsoft.com/office/powerpoint/2010/main" val="32692052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787ACF-7F7E-C442-9521-95E6CF2F9042}"/>
              </a:ext>
            </a:extLst>
          </p:cNvPr>
          <p:cNvSpPr>
            <a:spLocks noGrp="1"/>
          </p:cNvSpPr>
          <p:nvPr>
            <p:ph type="title"/>
          </p:nvPr>
        </p:nvSpPr>
        <p:spPr>
          <a:xfrm>
            <a:off x="838200" y="365125"/>
            <a:ext cx="10515600" cy="1325563"/>
          </a:xfrm>
        </p:spPr>
        <p:txBody>
          <a:bodyPr>
            <a:normAutofit/>
          </a:bodyPr>
          <a:lstStyle/>
          <a:p>
            <a:r>
              <a:rPr lang="en-US" sz="5400"/>
              <a:t>Screening</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603D221-726F-2C39-FDE1-08E25044F9C9}"/>
              </a:ext>
            </a:extLst>
          </p:cNvPr>
          <p:cNvSpPr>
            <a:spLocks noGrp="1"/>
          </p:cNvSpPr>
          <p:nvPr>
            <p:ph idx="1"/>
          </p:nvPr>
        </p:nvSpPr>
        <p:spPr>
          <a:xfrm>
            <a:off x="838200" y="1929384"/>
            <a:ext cx="10515600" cy="4251960"/>
          </a:xfrm>
        </p:spPr>
        <p:txBody>
          <a:bodyPr>
            <a:normAutofit/>
          </a:bodyPr>
          <a:lstStyle/>
          <a:p>
            <a:r>
              <a:rPr lang="en-US" dirty="0"/>
              <a:t>Verbal / written self reported screening for SUD</a:t>
            </a:r>
          </a:p>
          <a:p>
            <a:pPr marL="0" indent="0">
              <a:buNone/>
            </a:pPr>
            <a:r>
              <a:rPr lang="en-US" dirty="0"/>
              <a:t> – recommended by most major medical societies</a:t>
            </a:r>
          </a:p>
          <a:p>
            <a:pPr lvl="1"/>
            <a:r>
              <a:rPr lang="en-US" sz="2800" dirty="0"/>
              <a:t>Validated tools</a:t>
            </a:r>
          </a:p>
          <a:p>
            <a:pPr lvl="2"/>
            <a:r>
              <a:rPr lang="en-US" sz="2800" dirty="0"/>
              <a:t>NIDA  (now TAPS)</a:t>
            </a:r>
          </a:p>
          <a:p>
            <a:pPr lvl="2"/>
            <a:r>
              <a:rPr lang="en-US" sz="2800" dirty="0"/>
              <a:t> 5 P’s (pregnancy)</a:t>
            </a:r>
          </a:p>
          <a:p>
            <a:pPr lvl="2"/>
            <a:r>
              <a:rPr lang="en-US" sz="2800" dirty="0"/>
              <a:t>CRAFFT (adolescents)</a:t>
            </a:r>
          </a:p>
          <a:p>
            <a:r>
              <a:rPr lang="en-US" dirty="0">
                <a:hlinkClick r:id="rId2"/>
              </a:rPr>
              <a:t>NIH NIDA resource</a:t>
            </a:r>
            <a:endParaRPr lang="en-US" dirty="0"/>
          </a:p>
          <a:p>
            <a:pPr marL="0" indent="0">
              <a:buNone/>
            </a:pPr>
            <a:endParaRPr lang="en-US" sz="2200" dirty="0"/>
          </a:p>
        </p:txBody>
      </p:sp>
    </p:spTree>
    <p:extLst>
      <p:ext uri="{BB962C8B-B14F-4D97-AF65-F5344CB8AC3E}">
        <p14:creationId xmlns:p14="http://schemas.microsoft.com/office/powerpoint/2010/main" val="25030880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int">
            <a:extLst>
              <a:ext uri="{FF2B5EF4-FFF2-40B4-BE49-F238E27FC236}">
                <a16:creationId xmlns:a16="http://schemas.microsoft.com/office/drawing/2014/main" id="{D380959B-464C-9ED8-C9EB-AB6FC997C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25448" y="8300"/>
            <a:ext cx="10966551"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06B83858-ED7D-57B6-6CAA-83168807C4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5" cy="6858000"/>
          </a:xfrm>
          <a:prstGeom prst="rect">
            <a:avLst/>
          </a:prstGeom>
          <a:ln>
            <a:noFill/>
          </a:ln>
          <a:effectLst>
            <a:outerShdw blurRad="317500" dist="127000" dir="2400000" sx="95000" sy="95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F97FFD4-A8B9-3D4D-1623-7BE467E46A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10200" cy="6858000"/>
          </a:xfrm>
          <a:prstGeom prst="rect">
            <a:avLst/>
          </a:prstGeom>
          <a:solidFill>
            <a:srgbClr val="FFFFFF"/>
          </a:solidFill>
          <a:ln>
            <a:noFill/>
          </a:ln>
          <a:effectLst>
            <a:outerShdw blurRad="190500" dist="139700" dir="300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Medicine">
            <a:extLst>
              <a:ext uri="{FF2B5EF4-FFF2-40B4-BE49-F238E27FC236}">
                <a16:creationId xmlns:a16="http://schemas.microsoft.com/office/drawing/2014/main" id="{DFD75A4A-2382-8125-FE24-218F136603A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8873" y="1510026"/>
            <a:ext cx="3872455" cy="3872455"/>
          </a:xfrm>
          <a:prstGeom prst="rect">
            <a:avLst/>
          </a:prstGeom>
        </p:spPr>
      </p:pic>
      <p:sp>
        <p:nvSpPr>
          <p:cNvPr id="3" name="TextBox 2">
            <a:extLst>
              <a:ext uri="{FF2B5EF4-FFF2-40B4-BE49-F238E27FC236}">
                <a16:creationId xmlns:a16="http://schemas.microsoft.com/office/drawing/2014/main" id="{83FC4F53-FE8A-2D11-A2D0-BE86543FAD83}"/>
              </a:ext>
            </a:extLst>
          </p:cNvPr>
          <p:cNvSpPr txBox="1"/>
          <p:nvPr/>
        </p:nvSpPr>
        <p:spPr>
          <a:xfrm>
            <a:off x="5958800" y="0"/>
            <a:ext cx="4596245" cy="3769836"/>
          </a:xfrm>
          <a:prstGeom prst="rect">
            <a:avLst/>
          </a:prstGeom>
        </p:spPr>
        <p:txBody>
          <a:bodyPr vert="horz" lIns="91440" tIns="45720" rIns="91440" bIns="45720" rtlCol="0" anchor="ctr">
            <a:normAutofit/>
          </a:bodyPr>
          <a:lstStyle/>
          <a:p>
            <a:pPr marL="0" marR="0" indent="-228600">
              <a:lnSpc>
                <a:spcPct val="90000"/>
              </a:lnSpc>
              <a:spcBef>
                <a:spcPts val="400"/>
              </a:spcBef>
              <a:spcAft>
                <a:spcPts val="400"/>
              </a:spcAft>
              <a:buFont typeface="Arial" panose="020B0604020202020204" pitchFamily="34" charset="0"/>
              <a:buChar char="•"/>
            </a:pPr>
            <a:r>
              <a:rPr lang="en-US" sz="2800" dirty="0"/>
              <a:t>Pr</a:t>
            </a:r>
            <a:r>
              <a:rPr lang="en-US" sz="2800" dirty="0">
                <a:effectLst/>
              </a:rPr>
              <a:t>oviders should review the prescription monitoring program (PMP) and document results of that review before prescribing controlled substances. </a:t>
            </a:r>
          </a:p>
        </p:txBody>
      </p:sp>
      <p:sp>
        <p:nvSpPr>
          <p:cNvPr id="4" name="TextBox 3">
            <a:extLst>
              <a:ext uri="{FF2B5EF4-FFF2-40B4-BE49-F238E27FC236}">
                <a16:creationId xmlns:a16="http://schemas.microsoft.com/office/drawing/2014/main" id="{7A59896A-727E-93D6-6EBF-658B4EF0896F}"/>
              </a:ext>
            </a:extLst>
          </p:cNvPr>
          <p:cNvSpPr txBox="1"/>
          <p:nvPr/>
        </p:nvSpPr>
        <p:spPr>
          <a:xfrm>
            <a:off x="6095998" y="3429000"/>
            <a:ext cx="4542183" cy="369332"/>
          </a:xfrm>
          <a:prstGeom prst="rect">
            <a:avLst/>
          </a:prstGeom>
          <a:noFill/>
        </p:spPr>
        <p:txBody>
          <a:bodyPr wrap="square" rtlCol="0">
            <a:spAutoFit/>
          </a:bodyPr>
          <a:lstStyle/>
          <a:p>
            <a:pPr>
              <a:spcAft>
                <a:spcPts val="600"/>
              </a:spcAft>
            </a:pPr>
            <a:r>
              <a:rPr lang="en-US" dirty="0">
                <a:hlinkClick r:id="rId4"/>
              </a:rPr>
              <a:t>IL Prescription Monitoring Program</a:t>
            </a:r>
            <a:endParaRPr lang="en-US" dirty="0"/>
          </a:p>
        </p:txBody>
      </p:sp>
    </p:spTree>
    <p:extLst>
      <p:ext uri="{BB962C8B-B14F-4D97-AF65-F5344CB8AC3E}">
        <p14:creationId xmlns:p14="http://schemas.microsoft.com/office/powerpoint/2010/main" val="31795669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67404E0-A99E-C093-D8BD-91E105059EAE}"/>
              </a:ext>
            </a:extLst>
          </p:cNvPr>
          <p:cNvSpPr txBox="1"/>
          <p:nvPr/>
        </p:nvSpPr>
        <p:spPr>
          <a:xfrm>
            <a:off x="5126418" y="552091"/>
            <a:ext cx="6224335" cy="5431536"/>
          </a:xfrm>
          <a:prstGeom prst="rect">
            <a:avLst/>
          </a:prstGeom>
        </p:spPr>
        <p:txBody>
          <a:bodyPr vert="horz" lIns="91440" tIns="45720" rIns="91440" bIns="45720" rtlCol="0" anchor="ctr">
            <a:normAutofit/>
          </a:bodyPr>
          <a:lstStyle/>
          <a:p>
            <a:pPr marL="0" marR="0" indent="-228600" algn="ctr">
              <a:lnSpc>
                <a:spcPct val="90000"/>
              </a:lnSpc>
              <a:spcBef>
                <a:spcPts val="400"/>
              </a:spcBef>
              <a:spcAft>
                <a:spcPts val="400"/>
              </a:spcAft>
              <a:buFont typeface="Arial" panose="020B0604020202020204" pitchFamily="34" charset="0"/>
              <a:buChar char="•"/>
            </a:pPr>
            <a:r>
              <a:rPr lang="en-US" sz="2800" dirty="0">
                <a:effectLst/>
              </a:rPr>
              <a:t>Healthcare providers, including emergency department and obstetric providers, should use the state opioid hotline and </a:t>
            </a:r>
            <a:r>
              <a:rPr lang="en-US" sz="2800" dirty="0" err="1">
                <a:effectLst/>
              </a:rPr>
              <a:t>MARNow</a:t>
            </a:r>
            <a:r>
              <a:rPr lang="en-US" sz="2800" dirty="0">
                <a:effectLst/>
              </a:rPr>
              <a:t> program to link patients to medication-assisted recovery services</a:t>
            </a:r>
          </a:p>
        </p:txBody>
      </p:sp>
    </p:spTree>
    <p:extLst>
      <p:ext uri="{BB962C8B-B14F-4D97-AF65-F5344CB8AC3E}">
        <p14:creationId xmlns:p14="http://schemas.microsoft.com/office/powerpoint/2010/main" val="26579975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DF95D4-3718-E85B-F740-A4566DF84F73}"/>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en-US" sz="6600"/>
              <a:t>MAR NOW</a:t>
            </a:r>
          </a:p>
        </p:txBody>
      </p:sp>
      <p:sp>
        <p:nvSpPr>
          <p:cNvPr id="14"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screenshot of a phone&#10;&#10;Description automatically generated">
            <a:extLst>
              <a:ext uri="{FF2B5EF4-FFF2-40B4-BE49-F238E27FC236}">
                <a16:creationId xmlns:a16="http://schemas.microsoft.com/office/drawing/2014/main" id="{A7F37527-B204-B5B0-8671-E58099AECDA3}"/>
              </a:ext>
            </a:extLst>
          </p:cNvPr>
          <p:cNvPicPr>
            <a:picLocks noChangeAspect="1"/>
          </p:cNvPicPr>
          <p:nvPr/>
        </p:nvPicPr>
        <p:blipFill>
          <a:blip r:embed="rId2"/>
          <a:stretch>
            <a:fillRect/>
          </a:stretch>
        </p:blipFill>
        <p:spPr>
          <a:xfrm>
            <a:off x="426285" y="2642616"/>
            <a:ext cx="5401925" cy="3605784"/>
          </a:xfrm>
          <a:prstGeom prst="rect">
            <a:avLst/>
          </a:prstGeom>
        </p:spPr>
      </p:pic>
      <p:pic>
        <p:nvPicPr>
          <p:cNvPr id="5" name="Content Placeholder 4" descr="A close-up of a logo&#10;&#10;Description automatically generated">
            <a:hlinkClick r:id="rId3"/>
            <a:extLst>
              <a:ext uri="{FF2B5EF4-FFF2-40B4-BE49-F238E27FC236}">
                <a16:creationId xmlns:a16="http://schemas.microsoft.com/office/drawing/2014/main" id="{1B1BAC2F-BD32-A657-2919-AAAB0FCBE4D8}"/>
              </a:ext>
            </a:extLst>
          </p:cNvPr>
          <p:cNvPicPr>
            <a:picLocks noGrp="1" noChangeAspect="1"/>
          </p:cNvPicPr>
          <p:nvPr>
            <p:ph idx="1"/>
          </p:nvPr>
        </p:nvPicPr>
        <p:blipFill>
          <a:blip r:embed="rId4"/>
          <a:stretch>
            <a:fillRect/>
          </a:stretch>
        </p:blipFill>
        <p:spPr>
          <a:xfrm>
            <a:off x="6254496" y="3540184"/>
            <a:ext cx="5614416" cy="1810648"/>
          </a:xfrm>
          <a:prstGeom prst="rect">
            <a:avLst/>
          </a:prstGeom>
        </p:spPr>
      </p:pic>
    </p:spTree>
    <p:extLst>
      <p:ext uri="{BB962C8B-B14F-4D97-AF65-F5344CB8AC3E}">
        <p14:creationId xmlns:p14="http://schemas.microsoft.com/office/powerpoint/2010/main" val="12900892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3702E81-71E2-71B2-09B4-CFFEC0FED86D}"/>
              </a:ext>
            </a:extLst>
          </p:cNvPr>
          <p:cNvSpPr txBox="1"/>
          <p:nvPr/>
        </p:nvSpPr>
        <p:spPr>
          <a:xfrm>
            <a:off x="5126418" y="552091"/>
            <a:ext cx="6224335" cy="5431536"/>
          </a:xfrm>
          <a:prstGeom prst="rect">
            <a:avLst/>
          </a:prstGeom>
        </p:spPr>
        <p:txBody>
          <a:bodyPr vert="horz" lIns="91440" tIns="45720" rIns="91440" bIns="45720" rtlCol="0" anchor="ctr">
            <a:normAutofit/>
          </a:bodyPr>
          <a:lstStyle/>
          <a:p>
            <a:pPr marL="0" marR="0" indent="-228600" algn="ctr">
              <a:lnSpc>
                <a:spcPct val="90000"/>
              </a:lnSpc>
              <a:spcBef>
                <a:spcPts val="400"/>
              </a:spcBef>
              <a:spcAft>
                <a:spcPts val="400"/>
              </a:spcAft>
              <a:buFont typeface="Arial" panose="020B0604020202020204" pitchFamily="34" charset="0"/>
              <a:buChar char="•"/>
            </a:pPr>
            <a:r>
              <a:rPr lang="en-US" sz="2800" dirty="0">
                <a:effectLst/>
              </a:rPr>
              <a:t>All hospitals should engage in the Drug Overdose Prevention Program (DOPP) to be able to provide point of care Narcan for pregnant and postpartum patients during delivery admission or in the emergency department</a:t>
            </a:r>
          </a:p>
        </p:txBody>
      </p:sp>
      <p:pic>
        <p:nvPicPr>
          <p:cNvPr id="5" name="Picture 4">
            <a:hlinkClick r:id="rId2"/>
            <a:extLst>
              <a:ext uri="{FF2B5EF4-FFF2-40B4-BE49-F238E27FC236}">
                <a16:creationId xmlns:a16="http://schemas.microsoft.com/office/drawing/2014/main" id="{87D316B0-97AB-4316-B148-9071ED47596C}"/>
              </a:ext>
            </a:extLst>
          </p:cNvPr>
          <p:cNvPicPr>
            <a:picLocks noChangeAspect="1"/>
          </p:cNvPicPr>
          <p:nvPr/>
        </p:nvPicPr>
        <p:blipFill>
          <a:blip r:embed="rId3"/>
          <a:stretch>
            <a:fillRect/>
          </a:stretch>
        </p:blipFill>
        <p:spPr>
          <a:xfrm>
            <a:off x="2319968" y="5729109"/>
            <a:ext cx="7772400" cy="825295"/>
          </a:xfrm>
          <a:prstGeom prst="rect">
            <a:avLst/>
          </a:prstGeom>
        </p:spPr>
      </p:pic>
      <p:pic>
        <p:nvPicPr>
          <p:cNvPr id="6" name="Picture 5" descr="A close-up of a logo&#10;&#10;Description automatically generated">
            <a:extLst>
              <a:ext uri="{FF2B5EF4-FFF2-40B4-BE49-F238E27FC236}">
                <a16:creationId xmlns:a16="http://schemas.microsoft.com/office/drawing/2014/main" id="{B0036745-544A-45CD-AD76-C61B3AF49729}"/>
              </a:ext>
            </a:extLst>
          </p:cNvPr>
          <p:cNvPicPr>
            <a:picLocks noChangeAspect="1"/>
          </p:cNvPicPr>
          <p:nvPr/>
        </p:nvPicPr>
        <p:blipFill>
          <a:blip r:embed="rId4"/>
          <a:stretch>
            <a:fillRect/>
          </a:stretch>
        </p:blipFill>
        <p:spPr>
          <a:xfrm>
            <a:off x="5563805" y="303596"/>
            <a:ext cx="6206048" cy="842402"/>
          </a:xfrm>
          <a:prstGeom prst="rect">
            <a:avLst/>
          </a:prstGeom>
        </p:spPr>
      </p:pic>
    </p:spTree>
    <p:extLst>
      <p:ext uri="{BB962C8B-B14F-4D97-AF65-F5344CB8AC3E}">
        <p14:creationId xmlns:p14="http://schemas.microsoft.com/office/powerpoint/2010/main" val="7749426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A2E7C1E-2B5A-4BBA-AE51-1CD8C1930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6">
            <a:extLst>
              <a:ext uri="{FF2B5EF4-FFF2-40B4-BE49-F238E27FC236}">
                <a16:creationId xmlns:a16="http://schemas.microsoft.com/office/drawing/2014/main" id="{43DF76B1-5174-4FAF-9D19-FFEE98426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white rectangular table with black text&#10;&#10;Description automatically generated">
            <a:extLst>
              <a:ext uri="{FF2B5EF4-FFF2-40B4-BE49-F238E27FC236}">
                <a16:creationId xmlns:a16="http://schemas.microsoft.com/office/drawing/2014/main" id="{632F8B1B-DAAB-5A40-48D0-A97148D7A078}"/>
              </a:ext>
            </a:extLst>
          </p:cNvPr>
          <p:cNvPicPr>
            <a:picLocks noChangeAspect="1"/>
          </p:cNvPicPr>
          <p:nvPr/>
        </p:nvPicPr>
        <p:blipFill>
          <a:blip r:embed="rId2"/>
          <a:stretch>
            <a:fillRect/>
          </a:stretch>
        </p:blipFill>
        <p:spPr>
          <a:xfrm>
            <a:off x="990600" y="1194534"/>
            <a:ext cx="10134600" cy="4408551"/>
          </a:xfrm>
          <a:prstGeom prst="rect">
            <a:avLst/>
          </a:prstGeom>
        </p:spPr>
      </p:pic>
      <p:sp>
        <p:nvSpPr>
          <p:cNvPr id="3" name="Oval 2">
            <a:extLst>
              <a:ext uri="{FF2B5EF4-FFF2-40B4-BE49-F238E27FC236}">
                <a16:creationId xmlns:a16="http://schemas.microsoft.com/office/drawing/2014/main" id="{970F58D3-88BA-43CA-95F1-9FC57B89A5E8}"/>
              </a:ext>
            </a:extLst>
          </p:cNvPr>
          <p:cNvSpPr/>
          <p:nvPr/>
        </p:nvSpPr>
        <p:spPr>
          <a:xfrm flipH="1" flipV="1">
            <a:off x="990601" y="3514380"/>
            <a:ext cx="2490730" cy="4516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76E46BB-096B-4751-91C5-1FEC43A7D74D}"/>
              </a:ext>
            </a:extLst>
          </p:cNvPr>
          <p:cNvSpPr/>
          <p:nvPr/>
        </p:nvSpPr>
        <p:spPr>
          <a:xfrm flipH="1" flipV="1">
            <a:off x="1012635" y="3117775"/>
            <a:ext cx="3647499" cy="4516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0867802-E7D3-4FA0-A083-31F3E0F480CD}"/>
              </a:ext>
            </a:extLst>
          </p:cNvPr>
          <p:cNvSpPr/>
          <p:nvPr/>
        </p:nvSpPr>
        <p:spPr>
          <a:xfrm flipH="1" flipV="1">
            <a:off x="5836186" y="4239658"/>
            <a:ext cx="4101028" cy="4516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243E208-45AB-4E4F-A230-C7BDDBF076EE}"/>
              </a:ext>
            </a:extLst>
          </p:cNvPr>
          <p:cNvSpPr/>
          <p:nvPr/>
        </p:nvSpPr>
        <p:spPr>
          <a:xfrm flipH="1" flipV="1">
            <a:off x="5836186" y="2763397"/>
            <a:ext cx="2490730" cy="4516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28108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2E7C1E-2B5A-4BBA-AE51-1CD8C1930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6">
            <a:extLst>
              <a:ext uri="{FF2B5EF4-FFF2-40B4-BE49-F238E27FC236}">
                <a16:creationId xmlns:a16="http://schemas.microsoft.com/office/drawing/2014/main" id="{43DF76B1-5174-4FAF-9D19-FFEE98426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web page&#10;&#10;Description automatically generated">
            <a:extLst>
              <a:ext uri="{FF2B5EF4-FFF2-40B4-BE49-F238E27FC236}">
                <a16:creationId xmlns:a16="http://schemas.microsoft.com/office/drawing/2014/main" id="{62AE6825-7650-BCB4-688A-30441FF3BBB6}"/>
              </a:ext>
            </a:extLst>
          </p:cNvPr>
          <p:cNvPicPr>
            <a:picLocks noChangeAspect="1"/>
          </p:cNvPicPr>
          <p:nvPr/>
        </p:nvPicPr>
        <p:blipFill>
          <a:blip r:embed="rId2"/>
          <a:stretch>
            <a:fillRect/>
          </a:stretch>
        </p:blipFill>
        <p:spPr>
          <a:xfrm>
            <a:off x="990600" y="1574582"/>
            <a:ext cx="10134600" cy="3648455"/>
          </a:xfrm>
          <a:prstGeom prst="rect">
            <a:avLst/>
          </a:prstGeom>
        </p:spPr>
      </p:pic>
    </p:spTree>
    <p:extLst>
      <p:ext uri="{BB962C8B-B14F-4D97-AF65-F5344CB8AC3E}">
        <p14:creationId xmlns:p14="http://schemas.microsoft.com/office/powerpoint/2010/main" val="4292417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1549400" y="54216"/>
            <a:ext cx="7175959"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ヒラギノ角ゴ Pro W3" pitchFamily="116" charset="-128"/>
              </a:defRPr>
            </a:lvl1pPr>
            <a:lvl2pPr marL="742950" indent="-285750">
              <a:defRPr sz="2400" b="1">
                <a:solidFill>
                  <a:schemeClr val="tx1"/>
                </a:solidFill>
                <a:latin typeface="Arial" panose="020B0604020202020204" pitchFamily="34" charset="0"/>
                <a:ea typeface="ヒラギノ角ゴ Pro W3" pitchFamily="116" charset="-128"/>
              </a:defRPr>
            </a:lvl2pPr>
            <a:lvl3pPr marL="1143000" indent="-228600">
              <a:defRPr sz="2400" b="1">
                <a:solidFill>
                  <a:schemeClr val="tx1"/>
                </a:solidFill>
                <a:latin typeface="Arial" panose="020B0604020202020204" pitchFamily="34" charset="0"/>
                <a:ea typeface="ヒラギノ角ゴ Pro W3" pitchFamily="116" charset="-128"/>
              </a:defRPr>
            </a:lvl3pPr>
            <a:lvl4pPr marL="1600200" indent="-228600">
              <a:defRPr sz="2400" b="1">
                <a:solidFill>
                  <a:schemeClr val="tx1"/>
                </a:solidFill>
                <a:latin typeface="Arial" panose="020B0604020202020204" pitchFamily="34" charset="0"/>
                <a:ea typeface="ヒラギノ角ゴ Pro W3" pitchFamily="116" charset="-128"/>
              </a:defRPr>
            </a:lvl4pPr>
            <a:lvl5pPr marL="2057400" indent="-228600">
              <a:defRPr sz="2400" b="1">
                <a:solidFill>
                  <a:schemeClr val="tx1"/>
                </a:solidFill>
                <a:latin typeface="Arial" panose="020B0604020202020204" pitchFamily="34" charset="0"/>
                <a:ea typeface="ヒラギノ角ゴ Pro W3" pitchFamily="116"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ヒラギノ角ゴ Pro W3" pitchFamily="116"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ヒラギノ角ゴ Pro W3" pitchFamily="116"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ヒラギノ角ゴ Pro W3" pitchFamily="116"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ヒラギノ角ゴ Pro W3" pitchFamily="116"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1C498B"/>
                </a:solidFill>
                <a:effectLst/>
                <a:uLnTx/>
                <a:uFillTx/>
                <a:latin typeface="Calibri"/>
                <a:ea typeface="Lato Medium" panose="020F0502020204030203" pitchFamily="34" charset="0"/>
                <a:cs typeface="Lato Medium" panose="020F0502020204030203" pitchFamily="34" charset="0"/>
              </a:rPr>
              <a:t>Too many pregnant/postpartum patients</a:t>
            </a:r>
            <a:r>
              <a:rPr lang="en-US" altLang="en-US" sz="3600" dirty="0">
                <a:solidFill>
                  <a:srgbClr val="1C498B"/>
                </a:solidFill>
                <a:latin typeface="Calibri"/>
                <a:ea typeface="Lato Medium" panose="020F0502020204030203" pitchFamily="34" charset="0"/>
                <a:cs typeface="Lato Medium" panose="020F0502020204030203" pitchFamily="34" charset="0"/>
              </a:rPr>
              <a:t> are </a:t>
            </a:r>
            <a:r>
              <a:rPr kumimoji="0" lang="en-US" altLang="en-US" sz="3600" b="1" i="0" u="none" strike="noStrike" kern="1200" cap="none" spc="0" normalizeH="0" baseline="0" noProof="0" dirty="0">
                <a:ln>
                  <a:noFill/>
                </a:ln>
                <a:solidFill>
                  <a:srgbClr val="1C498B"/>
                </a:solidFill>
                <a:effectLst/>
                <a:uLnTx/>
                <a:uFillTx/>
                <a:latin typeface="Calibri"/>
                <a:ea typeface="Lato Medium" panose="020F0502020204030203" pitchFamily="34" charset="0"/>
                <a:cs typeface="Lato Medium" panose="020F0502020204030203" pitchFamily="34" charset="0"/>
              </a:rPr>
              <a:t>losing their lives to OUD</a:t>
            </a:r>
          </a:p>
        </p:txBody>
      </p:sp>
      <p:sp>
        <p:nvSpPr>
          <p:cNvPr id="2" name="TextBox 1"/>
          <p:cNvSpPr txBox="1"/>
          <p:nvPr/>
        </p:nvSpPr>
        <p:spPr>
          <a:xfrm>
            <a:off x="2386352" y="4343701"/>
            <a:ext cx="6918593" cy="2308324"/>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rtlCol="0" anchor="t">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OUD is a life-threatening medical condition</a:t>
            </a:r>
          </a:p>
          <a:p>
            <a:pPr marL="0" marR="0" lvl="0" indent="0"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Screening and linking pregnant patients with OUD to treatment/services</a:t>
            </a:r>
          </a:p>
          <a:p>
            <a:pPr marL="285750" marR="0" lvl="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Reduces overdose deaths for moms</a:t>
            </a:r>
          </a:p>
          <a:p>
            <a:pPr marL="285750" marR="0" lvl="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Improves pregnancy outcomes</a:t>
            </a:r>
          </a:p>
          <a:p>
            <a:pPr marL="285750" marR="0" lvl="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Increases parents/babies staying together</a:t>
            </a:r>
            <a:endParaRPr kumimoji="0" lang="en-US" sz="24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1026" name="Picture 2" descr="Image result for madelyn ellen linsenmei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53582" y="1088108"/>
            <a:ext cx="2971800" cy="286877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48000" y="3892354"/>
            <a:ext cx="2460926"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itchFamily="34" charset="0"/>
                <a:ea typeface="MS PGothic" pitchFamily="34" charset="-128"/>
                <a:cs typeface="+mn-cs"/>
              </a:rPr>
              <a:t>The Burlington Free Press on Oct. 14, 2018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itchFamily="34" charset="0"/>
                <a:ea typeface="MS PGothic" pitchFamily="34" charset="-128"/>
                <a:cs typeface="+mn-cs"/>
              </a:rPr>
              <a:t>Photo Legacy.com</a:t>
            </a:r>
          </a:p>
        </p:txBody>
      </p:sp>
      <p:sp>
        <p:nvSpPr>
          <p:cNvPr id="9" name="TextBox 8"/>
          <p:cNvSpPr txBox="1"/>
          <p:nvPr/>
        </p:nvSpPr>
        <p:spPr>
          <a:xfrm>
            <a:off x="6508275" y="3860222"/>
            <a:ext cx="3442677"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itchFamily="34" charset="0"/>
                <a:ea typeface="MS PGothic" pitchFamily="34" charset="-128"/>
                <a:cs typeface="+mn-cs"/>
              </a:rPr>
              <a:t>Daily News Philly.com on February 17, 2019</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itchFamily="34" charset="0"/>
                <a:ea typeface="MS PGothic" pitchFamily="34" charset="-128"/>
                <a:cs typeface="+mn-cs"/>
              </a:rPr>
              <a:t>Photo Pendleton Candles Obituary Service on Facebook.com</a:t>
            </a:r>
          </a:p>
        </p:txBody>
      </p:sp>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24601" y="1479525"/>
            <a:ext cx="3149599" cy="2362199"/>
          </a:xfrm>
          <a:prstGeom prst="ellipse">
            <a:avLst/>
          </a:prstGeom>
          <a:ln>
            <a:noFill/>
          </a:ln>
          <a:effectLst>
            <a:softEdge rad="112500"/>
          </a:effectLst>
        </p:spPr>
      </p:pic>
      <p:sp>
        <p:nvSpPr>
          <p:cNvPr id="3" name="TextBox 2"/>
          <p:cNvSpPr txBox="1"/>
          <p:nvPr/>
        </p:nvSpPr>
        <p:spPr>
          <a:xfrm>
            <a:off x="1676400" y="1626918"/>
            <a:ext cx="2147018"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Madelyn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Linsenmeir</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1988 to 2018</a:t>
            </a:r>
          </a:p>
        </p:txBody>
      </p:sp>
      <p:sp>
        <p:nvSpPr>
          <p:cNvPr id="10" name="TextBox 9"/>
          <p:cNvSpPr txBox="1"/>
          <p:nvPr/>
        </p:nvSpPr>
        <p:spPr>
          <a:xfrm>
            <a:off x="8458200" y="1591725"/>
            <a:ext cx="1550836"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Anaya Rivers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1994 to 2019</a:t>
            </a:r>
          </a:p>
        </p:txBody>
      </p:sp>
    </p:spTree>
    <p:extLst>
      <p:ext uri="{BB962C8B-B14F-4D97-AF65-F5344CB8AC3E}">
        <p14:creationId xmlns:p14="http://schemas.microsoft.com/office/powerpoint/2010/main" val="19123093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ndoor, person, computer&#10;&#10;Description automatically generated">
            <a:extLst>
              <a:ext uri="{FF2B5EF4-FFF2-40B4-BE49-F238E27FC236}">
                <a16:creationId xmlns:a16="http://schemas.microsoft.com/office/drawing/2014/main" id="{ABB2BD58-0456-2755-E678-96A59A0E965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18960921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2E7C1E-2B5A-4BBA-AE51-1CD8C1930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6">
            <a:extLst>
              <a:ext uri="{FF2B5EF4-FFF2-40B4-BE49-F238E27FC236}">
                <a16:creationId xmlns:a16="http://schemas.microsoft.com/office/drawing/2014/main" id="{43DF76B1-5174-4FAF-9D19-FFEE98426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webinar&#10;&#10;Description automatically generated">
            <a:extLst>
              <a:ext uri="{FF2B5EF4-FFF2-40B4-BE49-F238E27FC236}">
                <a16:creationId xmlns:a16="http://schemas.microsoft.com/office/drawing/2014/main" id="{129FE71F-F56D-4F02-F9F5-F125BA05071E}"/>
              </a:ext>
            </a:extLst>
          </p:cNvPr>
          <p:cNvPicPr>
            <a:picLocks noChangeAspect="1"/>
          </p:cNvPicPr>
          <p:nvPr/>
        </p:nvPicPr>
        <p:blipFill>
          <a:blip r:embed="rId2"/>
          <a:stretch>
            <a:fillRect/>
          </a:stretch>
        </p:blipFill>
        <p:spPr>
          <a:xfrm>
            <a:off x="838200" y="977747"/>
            <a:ext cx="10367580" cy="4902506"/>
          </a:xfrm>
          <a:prstGeom prst="rect">
            <a:avLst/>
          </a:prstGeom>
        </p:spPr>
      </p:pic>
    </p:spTree>
    <p:extLst>
      <p:ext uri="{BB962C8B-B14F-4D97-AF65-F5344CB8AC3E}">
        <p14:creationId xmlns:p14="http://schemas.microsoft.com/office/powerpoint/2010/main" val="31193069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Lato Medium"/>
                <a:cs typeface="Lato Medium"/>
              </a:rPr>
              <a:t>Resources and Next Steps</a:t>
            </a:r>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8795279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7">
            <a:extLst>
              <a:ext uri="{FF2B5EF4-FFF2-40B4-BE49-F238E27FC236}">
                <a16:creationId xmlns:a16="http://schemas.microsoft.com/office/drawing/2014/main" id="{398B57B0-C4AD-F7F2-2E49-D2C2B607896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22356"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E57F98D-2FE8-76AF-7CC3-0508D0CDC83D}"/>
              </a:ext>
            </a:extLst>
          </p:cNvPr>
          <p:cNvSpPr>
            <a:spLocks noGrp="1"/>
          </p:cNvSpPr>
          <p:nvPr>
            <p:ph type="title"/>
          </p:nvPr>
        </p:nvSpPr>
        <p:spPr>
          <a:xfrm>
            <a:off x="838200" y="365125"/>
            <a:ext cx="3822189" cy="1899912"/>
          </a:xfrm>
        </p:spPr>
        <p:txBody>
          <a:bodyPr>
            <a:normAutofit/>
          </a:bodyPr>
          <a:lstStyle/>
          <a:p>
            <a:r>
              <a:rPr lang="en-US" sz="4000">
                <a:ea typeface="Lato Medium"/>
                <a:cs typeface="Lato Medium"/>
              </a:rPr>
              <a:t>Angel's Story</a:t>
            </a:r>
            <a:endParaRPr lang="en-US" sz="4000"/>
          </a:p>
        </p:txBody>
      </p:sp>
      <p:sp>
        <p:nvSpPr>
          <p:cNvPr id="3" name="Content Placeholder 2">
            <a:extLst>
              <a:ext uri="{FF2B5EF4-FFF2-40B4-BE49-F238E27FC236}">
                <a16:creationId xmlns:a16="http://schemas.microsoft.com/office/drawing/2014/main" id="{71BF3AC6-EE74-76F1-347C-826369E2320B}"/>
              </a:ext>
            </a:extLst>
          </p:cNvPr>
          <p:cNvSpPr>
            <a:spLocks noGrp="1"/>
          </p:cNvSpPr>
          <p:nvPr>
            <p:ph idx="1"/>
          </p:nvPr>
        </p:nvSpPr>
        <p:spPr>
          <a:xfrm>
            <a:off x="599502" y="1828274"/>
            <a:ext cx="4060887" cy="4348689"/>
          </a:xfrm>
        </p:spPr>
        <p:txBody>
          <a:bodyPr vert="horz" lIns="91440" tIns="45720" rIns="91440" bIns="45720" rtlCol="0" anchor="t">
            <a:noAutofit/>
          </a:bodyPr>
          <a:lstStyle/>
          <a:p>
            <a:r>
              <a:rPr lang="en-US" dirty="0">
                <a:ea typeface="Lato"/>
                <a:cs typeface="Lato"/>
              </a:rPr>
              <a:t>ILPQC provider education video</a:t>
            </a:r>
            <a:endParaRPr lang="en-US" dirty="0"/>
          </a:p>
          <a:p>
            <a:r>
              <a:rPr lang="en-US" dirty="0">
                <a:ea typeface="Lato"/>
                <a:cs typeface="Lato"/>
              </a:rPr>
              <a:t>An inspiring patient story that touches on the importance of SBIRT, reducing stigma and providing Narcan to all at-risk patients</a:t>
            </a:r>
            <a:endParaRPr lang="en-US" dirty="0"/>
          </a:p>
          <a:p>
            <a:r>
              <a:rPr lang="en-US" dirty="0">
                <a:ea typeface="Lato"/>
                <a:cs typeface="Lato"/>
              </a:rPr>
              <a:t>Find this video on our </a:t>
            </a:r>
            <a:r>
              <a:rPr lang="en-US" dirty="0">
                <a:ea typeface="Lato"/>
                <a:cs typeface="Lato"/>
                <a:hlinkClick r:id="rId4"/>
              </a:rPr>
              <a:t>youtube channel</a:t>
            </a:r>
            <a:r>
              <a:rPr lang="en-US" dirty="0">
                <a:ea typeface="Lato"/>
                <a:cs typeface="Lato"/>
              </a:rPr>
              <a:t> or ilpqc.org</a:t>
            </a:r>
            <a:endParaRPr lang="en-US" dirty="0"/>
          </a:p>
          <a:p>
            <a:endParaRPr lang="en-US" sz="2000">
              <a:ea typeface="Lato"/>
              <a:cs typeface="Calibri"/>
            </a:endParaRPr>
          </a:p>
        </p:txBody>
      </p:sp>
      <p:sp>
        <p:nvSpPr>
          <p:cNvPr id="5" name="Footer Placeholder 4">
            <a:extLst>
              <a:ext uri="{FF2B5EF4-FFF2-40B4-BE49-F238E27FC236}">
                <a16:creationId xmlns:a16="http://schemas.microsoft.com/office/drawing/2014/main" id="{74AAA6CD-14FF-B0DC-2FB3-71785AF59DF4}"/>
              </a:ext>
            </a:extLst>
          </p:cNvPr>
          <p:cNvSpPr>
            <a:spLocks noGrp="1"/>
          </p:cNvSpPr>
          <p:nvPr>
            <p:ph type="ftr" sz="quarter" idx="11"/>
          </p:nvPr>
        </p:nvSpPr>
        <p:spPr>
          <a:xfrm>
            <a:off x="4038600" y="6356350"/>
            <a:ext cx="4114800" cy="365125"/>
          </a:xfrm>
        </p:spPr>
        <p:txBody>
          <a:bodyP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t>Illinois Perinatal Quality Collaborative</a:t>
            </a:r>
          </a:p>
        </p:txBody>
      </p:sp>
      <p:sp>
        <p:nvSpPr>
          <p:cNvPr id="4" name="Slide Number Placeholder 3">
            <a:extLst>
              <a:ext uri="{FF2B5EF4-FFF2-40B4-BE49-F238E27FC236}">
                <a16:creationId xmlns:a16="http://schemas.microsoft.com/office/drawing/2014/main" id="{D5C2A066-2E2B-C30D-D1C8-DC209A5A20D0}"/>
              </a:ext>
            </a:extLst>
          </p:cNvPr>
          <p:cNvSpPr>
            <a:spLocks noGrp="1"/>
          </p:cNvSpPr>
          <p:nvPr>
            <p:ph type="sldNum" sz="quarter" idx="10"/>
          </p:nvPr>
        </p:nvSpPr>
        <p:spPr>
          <a:xfrm>
            <a:off x="8610600"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97033E4B-E3EB-3D46-B2D8-3159663620FA}"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73</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625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6083447"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B164C2-4864-0ABB-DAE8-D380AD96C664}"/>
              </a:ext>
            </a:extLst>
          </p:cNvPr>
          <p:cNvSpPr>
            <a:spLocks noGrp="1"/>
          </p:cNvSpPr>
          <p:nvPr>
            <p:ph type="title"/>
          </p:nvPr>
        </p:nvSpPr>
        <p:spPr>
          <a:xfrm>
            <a:off x="1155556" y="4549143"/>
            <a:ext cx="4284417" cy="1663496"/>
          </a:xfrm>
        </p:spPr>
        <p:txBody>
          <a:bodyPr vert="horz" lIns="91440" tIns="45720" rIns="91440" bIns="45720" rtlCol="0" anchor="t">
            <a:normAutofit/>
          </a:bodyPr>
          <a:lstStyle/>
          <a:p>
            <a:pPr>
              <a:lnSpc>
                <a:spcPct val="90000"/>
              </a:lnSpc>
            </a:pPr>
            <a:r>
              <a:rPr lang="en-US" sz="4800" dirty="0">
                <a:solidFill>
                  <a:schemeClr val="bg1"/>
                </a:solidFill>
                <a:ea typeface="+mj-ea"/>
                <a:cs typeface="+mj-cs"/>
              </a:rPr>
              <a:t>NEW Perinatal MOUD Videos</a:t>
            </a:r>
          </a:p>
        </p:txBody>
      </p:sp>
      <p:sp>
        <p:nvSpPr>
          <p:cNvPr id="21" name="Rectangle 20">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5990"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F16A4D-FA50-C8CB-E61F-6BDF95B6EBAD}"/>
              </a:ext>
            </a:extLst>
          </p:cNvPr>
          <p:cNvSpPr>
            <a:spLocks noGrp="1"/>
          </p:cNvSpPr>
          <p:nvPr>
            <p:ph idx="1"/>
          </p:nvPr>
        </p:nvSpPr>
        <p:spPr>
          <a:xfrm>
            <a:off x="6739465" y="4752794"/>
            <a:ext cx="3960246" cy="1461736"/>
          </a:xfrm>
        </p:spPr>
        <p:txBody>
          <a:bodyPr vert="horz" lIns="91440" tIns="45720" rIns="91440" bIns="45720" rtlCol="0" anchor="t">
            <a:normAutofit/>
          </a:bodyPr>
          <a:lstStyle/>
          <a:p>
            <a:pPr marL="0" indent="0">
              <a:lnSpc>
                <a:spcPct val="90000"/>
              </a:lnSpc>
              <a:buNone/>
            </a:pPr>
            <a:r>
              <a:rPr lang="en-US">
                <a:ea typeface="+mn-ea"/>
                <a:cs typeface="+mn-cs"/>
              </a:rPr>
              <a:t>Watch here: </a:t>
            </a:r>
            <a:r>
              <a:rPr lang="en-US">
                <a:ea typeface="+mn-ea"/>
                <a:cs typeface="+mn-cs"/>
                <a:hlinkClick r:id="rId2"/>
              </a:rPr>
              <a:t>https://e.helplineil.org/perinatal/</a:t>
            </a:r>
            <a:r>
              <a:rPr lang="en-US">
                <a:ea typeface="+mn-ea"/>
                <a:cs typeface="+mn-cs"/>
              </a:rPr>
              <a:t> </a:t>
            </a:r>
          </a:p>
        </p:txBody>
      </p:sp>
      <p:pic>
        <p:nvPicPr>
          <p:cNvPr id="6" name="Picture 5" descr="A screenshot of a video chat&#10;&#10;Description automatically generated">
            <a:extLst>
              <a:ext uri="{FF2B5EF4-FFF2-40B4-BE49-F238E27FC236}">
                <a16:creationId xmlns:a16="http://schemas.microsoft.com/office/drawing/2014/main" id="{8BF102AF-38AC-FE72-09D8-1BF8BD2ACF86}"/>
              </a:ext>
            </a:extLst>
          </p:cNvPr>
          <p:cNvPicPr>
            <a:picLocks noChangeAspect="1"/>
          </p:cNvPicPr>
          <p:nvPr/>
        </p:nvPicPr>
        <p:blipFill rotWithShape="1">
          <a:blip r:embed="rId3"/>
          <a:srcRect t="27211" r="-2" b="15792"/>
          <a:stretch/>
        </p:blipFill>
        <p:spPr>
          <a:xfrm>
            <a:off x="1155556" y="637762"/>
            <a:ext cx="9889765" cy="3579308"/>
          </a:xfrm>
          <a:prstGeom prst="rect">
            <a:avLst/>
          </a:prstGeom>
        </p:spPr>
      </p:pic>
      <p:sp>
        <p:nvSpPr>
          <p:cNvPr id="5" name="Footer Placeholder 4">
            <a:extLst>
              <a:ext uri="{FF2B5EF4-FFF2-40B4-BE49-F238E27FC236}">
                <a16:creationId xmlns:a16="http://schemas.microsoft.com/office/drawing/2014/main" id="{9F1B3AF6-063B-E811-D2ED-AFE96B3EC2F3}"/>
              </a:ext>
            </a:extLst>
          </p:cNvPr>
          <p:cNvSpPr>
            <a:spLocks noGrp="1"/>
          </p:cNvSpPr>
          <p:nvPr>
            <p:ph type="ftr" sz="quarter" idx="11"/>
          </p:nvPr>
        </p:nvSpPr>
        <p:spPr>
          <a:xfrm rot="5400000">
            <a:off x="-349845" y="5226028"/>
            <a:ext cx="1663495" cy="313512"/>
          </a:xfrm>
        </p:spPr>
        <p:txBody>
          <a:bodyPr vert="horz" lIns="91440" tIns="45720" rIns="91440" bIns="45720" rtlCol="0" anchor="ctr">
            <a:normAutofit/>
          </a:bodyPr>
          <a:lstStyle/>
          <a:p>
            <a:pPr algn="r">
              <a:lnSpc>
                <a:spcPct val="90000"/>
              </a:lnSpc>
              <a:spcAft>
                <a:spcPts val="600"/>
              </a:spcAft>
              <a:defRPr/>
            </a:pPr>
            <a:r>
              <a:rPr lang="en-US" sz="800" kern="1200">
                <a:solidFill>
                  <a:schemeClr val="bg1"/>
                </a:solidFill>
                <a:latin typeface="Calibri" panose="020F0502020204030204"/>
                <a:ea typeface="+mn-ea"/>
                <a:cs typeface="+mn-cs"/>
              </a:rPr>
              <a:t>Illinois Perinatal Quality Collaborative</a:t>
            </a:r>
          </a:p>
        </p:txBody>
      </p:sp>
      <p:sp>
        <p:nvSpPr>
          <p:cNvPr id="22" name="Rectangle 21">
            <a:extLst>
              <a:ext uri="{FF2B5EF4-FFF2-40B4-BE49-F238E27FC236}">
                <a16:creationId xmlns:a16="http://schemas.microsoft.com/office/drawing/2014/main" id="{6832F003-FCA6-4CFB-A2EA-308F3AA257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4420" y="4549143"/>
            <a:ext cx="4572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76491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6095990"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17A18D-AC4E-89AB-4F8C-A13A0C8D496A}"/>
              </a:ext>
            </a:extLst>
          </p:cNvPr>
          <p:cNvSpPr>
            <a:spLocks noGrp="1"/>
          </p:cNvSpPr>
          <p:nvPr>
            <p:ph type="title"/>
          </p:nvPr>
        </p:nvSpPr>
        <p:spPr>
          <a:xfrm>
            <a:off x="1155557" y="4551036"/>
            <a:ext cx="4284420" cy="1687143"/>
          </a:xfrm>
        </p:spPr>
        <p:txBody>
          <a:bodyPr anchor="t">
            <a:normAutofit/>
          </a:bodyPr>
          <a:lstStyle/>
          <a:p>
            <a:r>
              <a:rPr lang="en-US">
                <a:solidFill>
                  <a:schemeClr val="bg1"/>
                </a:solidFill>
                <a:ea typeface="Lato Medium"/>
                <a:cs typeface="Lato Medium"/>
              </a:rPr>
              <a:t>IL DocAssist</a:t>
            </a:r>
            <a:endParaRPr lang="en-US">
              <a:solidFill>
                <a:schemeClr val="bg1"/>
              </a:solidFill>
            </a:endParaRPr>
          </a:p>
        </p:txBody>
      </p:sp>
      <p:sp>
        <p:nvSpPr>
          <p:cNvPr id="5" name="Footer Placeholder 4">
            <a:extLst>
              <a:ext uri="{FF2B5EF4-FFF2-40B4-BE49-F238E27FC236}">
                <a16:creationId xmlns:a16="http://schemas.microsoft.com/office/drawing/2014/main" id="{920D19B5-DAE6-F37C-4ADC-F9929AEADB5C}"/>
              </a:ext>
            </a:extLst>
          </p:cNvPr>
          <p:cNvSpPr>
            <a:spLocks noGrp="1"/>
          </p:cNvSpPr>
          <p:nvPr>
            <p:ph type="ftr" sz="quarter" idx="11"/>
          </p:nvPr>
        </p:nvSpPr>
        <p:spPr>
          <a:xfrm rot="5400000">
            <a:off x="-349845" y="5226028"/>
            <a:ext cx="1663495" cy="313512"/>
          </a:xfrm>
        </p:spPr>
        <p:txBody>
          <a:bodyPr anchor="ctr">
            <a:normAutofit/>
          </a:bodyPr>
          <a:lstStyle/>
          <a:p>
            <a:pPr algn="r">
              <a:lnSpc>
                <a:spcPct val="90000"/>
              </a:lnSpc>
              <a:spcAft>
                <a:spcPts val="600"/>
              </a:spcAft>
            </a:pPr>
            <a:r>
              <a:rPr lang="en-US" sz="800">
                <a:solidFill>
                  <a:schemeClr val="bg1"/>
                </a:solidFill>
              </a:rPr>
              <a:t>Illinois Perinatal Quality Collaborative</a:t>
            </a:r>
          </a:p>
        </p:txBody>
      </p:sp>
      <p:sp>
        <p:nvSpPr>
          <p:cNvPr id="15" name="Rectangle 14">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5990"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logo for a health care company&#10;&#10;Description automatically generated">
            <a:extLst>
              <a:ext uri="{FF2B5EF4-FFF2-40B4-BE49-F238E27FC236}">
                <a16:creationId xmlns:a16="http://schemas.microsoft.com/office/drawing/2014/main" id="{A473CD9F-21B7-A287-5B6E-AFC057F1ECC2}"/>
              </a:ext>
            </a:extLst>
          </p:cNvPr>
          <p:cNvPicPr>
            <a:picLocks noChangeAspect="1"/>
          </p:cNvPicPr>
          <p:nvPr/>
        </p:nvPicPr>
        <p:blipFill rotWithShape="1">
          <a:blip r:embed="rId2"/>
          <a:srcRect t="6959" r="1" b="18338"/>
          <a:stretch/>
        </p:blipFill>
        <p:spPr>
          <a:xfrm>
            <a:off x="1155556" y="637762"/>
            <a:ext cx="9889765" cy="3579308"/>
          </a:xfrm>
          <a:prstGeom prst="rect">
            <a:avLst/>
          </a:prstGeom>
        </p:spPr>
      </p:pic>
      <p:sp>
        <p:nvSpPr>
          <p:cNvPr id="17" name="Rectangle 16">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4650" y="4544112"/>
            <a:ext cx="4572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D8AA1482-3BBB-4A5E-1B8A-9BD6245B7817}"/>
              </a:ext>
            </a:extLst>
          </p:cNvPr>
          <p:cNvSpPr>
            <a:spLocks noGrp="1"/>
          </p:cNvSpPr>
          <p:nvPr>
            <p:ph idx="1"/>
          </p:nvPr>
        </p:nvSpPr>
        <p:spPr>
          <a:xfrm>
            <a:off x="6734649" y="4750698"/>
            <a:ext cx="4310672" cy="1463834"/>
          </a:xfrm>
        </p:spPr>
        <p:txBody>
          <a:bodyPr vert="horz" lIns="91440" tIns="45720" rIns="91440" bIns="45720" rtlCol="0" anchor="t">
            <a:noAutofit/>
          </a:bodyPr>
          <a:lstStyle/>
          <a:p>
            <a:pPr marL="0" indent="0">
              <a:buNone/>
            </a:pPr>
            <a:r>
              <a:rPr lang="en-US" sz="2600" dirty="0">
                <a:solidFill>
                  <a:schemeClr val="accent1"/>
                </a:solidFill>
                <a:ea typeface="Calibri"/>
                <a:cs typeface="Calibri"/>
              </a:rPr>
              <a:t>Warmline for free perinatal substance use technical/clinical support for providers caring for OUD patients</a:t>
            </a:r>
          </a:p>
          <a:p>
            <a:endParaRPr lang="en-US" sz="1600" dirty="0"/>
          </a:p>
        </p:txBody>
      </p:sp>
    </p:spTree>
    <p:extLst>
      <p:ext uri="{BB962C8B-B14F-4D97-AF65-F5344CB8AC3E}">
        <p14:creationId xmlns:p14="http://schemas.microsoft.com/office/powerpoint/2010/main" val="205550044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19D2AEF-0A8C-A9BE-0E0A-CE158F6E9888}"/>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6EA86598-DA2C-41D5-BC0C-E877F8818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6095990"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411141-1673-A3CA-7474-1D42FD9D271D}"/>
              </a:ext>
            </a:extLst>
          </p:cNvPr>
          <p:cNvSpPr>
            <a:spLocks noGrp="1"/>
          </p:cNvSpPr>
          <p:nvPr>
            <p:ph type="title"/>
          </p:nvPr>
        </p:nvSpPr>
        <p:spPr>
          <a:xfrm>
            <a:off x="1155557" y="637763"/>
            <a:ext cx="4310698" cy="1627274"/>
          </a:xfrm>
        </p:spPr>
        <p:txBody>
          <a:bodyPr anchor="t">
            <a:normAutofit/>
          </a:bodyPr>
          <a:lstStyle/>
          <a:p>
            <a:r>
              <a:rPr lang="en-US" sz="4800">
                <a:solidFill>
                  <a:schemeClr val="bg1"/>
                </a:solidFill>
                <a:ea typeface="Lato Medium"/>
                <a:cs typeface="Lato Medium"/>
              </a:rPr>
              <a:t>IL MOMS Hotline</a:t>
            </a:r>
            <a:endParaRPr lang="en-US" sz="4800">
              <a:solidFill>
                <a:schemeClr val="bg1"/>
              </a:solidFill>
            </a:endParaRPr>
          </a:p>
        </p:txBody>
      </p:sp>
      <p:sp>
        <p:nvSpPr>
          <p:cNvPr id="15" name="Rectangle 14">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556" y="2372156"/>
            <a:ext cx="4572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Footer Placeholder 4">
            <a:extLst>
              <a:ext uri="{FF2B5EF4-FFF2-40B4-BE49-F238E27FC236}">
                <a16:creationId xmlns:a16="http://schemas.microsoft.com/office/drawing/2014/main" id="{B095B73B-0970-EFE1-AFCE-D4C80108FBC2}"/>
              </a:ext>
            </a:extLst>
          </p:cNvPr>
          <p:cNvSpPr>
            <a:spLocks noGrp="1"/>
          </p:cNvSpPr>
          <p:nvPr>
            <p:ph type="ftr" sz="quarter" idx="11"/>
          </p:nvPr>
        </p:nvSpPr>
        <p:spPr>
          <a:xfrm rot="5400000">
            <a:off x="-349845" y="5226028"/>
            <a:ext cx="1663495" cy="313512"/>
          </a:xfrm>
          <a:effectLst>
            <a:outerShdw blurRad="50800" dist="38100" dir="2700000" algn="tl" rotWithShape="0">
              <a:prstClr val="black">
                <a:alpha val="40000"/>
              </a:prstClr>
            </a:outerShdw>
          </a:effectLst>
        </p:spPr>
        <p:txBody>
          <a:bodyPr anchor="ctr">
            <a:normAutofit/>
          </a:bodyPr>
          <a:lstStyle/>
          <a:p>
            <a:pPr algn="r">
              <a:lnSpc>
                <a:spcPct val="90000"/>
              </a:lnSpc>
              <a:spcAft>
                <a:spcPts val="600"/>
              </a:spcAft>
            </a:pPr>
            <a:r>
              <a:rPr lang="en-US" sz="800">
                <a:solidFill>
                  <a:schemeClr val="bg1"/>
                </a:solidFill>
              </a:rPr>
              <a:t>Illinois Perinatal Quality Collaborative</a:t>
            </a:r>
          </a:p>
        </p:txBody>
      </p:sp>
      <p:sp>
        <p:nvSpPr>
          <p:cNvPr id="10" name="Content Placeholder 9">
            <a:extLst>
              <a:ext uri="{FF2B5EF4-FFF2-40B4-BE49-F238E27FC236}">
                <a16:creationId xmlns:a16="http://schemas.microsoft.com/office/drawing/2014/main" id="{B7344BEC-E0C9-16E9-217E-E277BC9EE802}"/>
              </a:ext>
            </a:extLst>
          </p:cNvPr>
          <p:cNvSpPr>
            <a:spLocks noGrp="1"/>
          </p:cNvSpPr>
          <p:nvPr>
            <p:ph idx="1"/>
          </p:nvPr>
        </p:nvSpPr>
        <p:spPr>
          <a:xfrm>
            <a:off x="1155556" y="2581065"/>
            <a:ext cx="4284416" cy="3633467"/>
          </a:xfrm>
        </p:spPr>
        <p:txBody>
          <a:bodyPr vert="horz" lIns="91440" tIns="45720" rIns="91440" bIns="45720" rtlCol="0" anchor="t">
            <a:noAutofit/>
          </a:bodyPr>
          <a:lstStyle/>
          <a:p>
            <a:r>
              <a:rPr lang="en-US" sz="2800" dirty="0">
                <a:solidFill>
                  <a:schemeClr val="bg1"/>
                </a:solidFill>
                <a:ea typeface="+mn-lt"/>
                <a:cs typeface="+mn-lt"/>
              </a:rPr>
              <a:t> A free, confidential 24-hour hotline—</a:t>
            </a:r>
            <a:r>
              <a:rPr lang="en-US" sz="2800" dirty="0">
                <a:solidFill>
                  <a:schemeClr val="bg1"/>
                </a:solidFill>
                <a:ea typeface="+mn-lt"/>
                <a:cs typeface="+mn-lt"/>
                <a:hlinkClick r:id="rId2">
                  <a:extLst>
                    <a:ext uri="{A12FA001-AC4F-418D-AE19-62706E023703}">
                      <ahyp:hlinkClr xmlns:ahyp="http://schemas.microsoft.com/office/drawing/2018/hyperlinkcolor" val="tx"/>
                    </a:ext>
                  </a:extLst>
                </a:hlinkClick>
              </a:rPr>
              <a:t>866.364.MOMS (6667)</a:t>
            </a:r>
            <a:r>
              <a:rPr lang="en-US" sz="2800" dirty="0">
                <a:solidFill>
                  <a:schemeClr val="bg1"/>
                </a:solidFill>
                <a:ea typeface="+mn-lt"/>
                <a:cs typeface="+mn-lt"/>
              </a:rPr>
              <a:t> — for residents of Illinois to help find perinatal mental health information, support and linkage to resources.</a:t>
            </a:r>
            <a:endParaRPr lang="en-US" sz="2800" dirty="0">
              <a:solidFill>
                <a:schemeClr val="bg1"/>
              </a:solidFill>
            </a:endParaRPr>
          </a:p>
        </p:txBody>
      </p:sp>
      <p:sp>
        <p:nvSpPr>
          <p:cNvPr id="17" name="Rectangle 16">
            <a:extLst>
              <a:ext uri="{FF2B5EF4-FFF2-40B4-BE49-F238E27FC236}">
                <a16:creationId xmlns:a16="http://schemas.microsoft.com/office/drawing/2014/main" id="{87F16C5A-0D41-47A9-B0A2-9C2AD7A8CF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5990"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oster of hands holding each other&#10;&#10;Description automatically generated">
            <a:extLst>
              <a:ext uri="{FF2B5EF4-FFF2-40B4-BE49-F238E27FC236}">
                <a16:creationId xmlns:a16="http://schemas.microsoft.com/office/drawing/2014/main" id="{92B4CD52-E137-338C-2FA9-DC24D7595F17}"/>
              </a:ext>
            </a:extLst>
          </p:cNvPr>
          <p:cNvPicPr>
            <a:picLocks noChangeAspect="1"/>
          </p:cNvPicPr>
          <p:nvPr/>
        </p:nvPicPr>
        <p:blipFill>
          <a:blip r:embed="rId3"/>
          <a:stretch>
            <a:fillRect/>
          </a:stretch>
        </p:blipFill>
        <p:spPr>
          <a:xfrm>
            <a:off x="6569048" y="0"/>
            <a:ext cx="5297806" cy="6858000"/>
          </a:xfrm>
          <a:prstGeom prst="rect">
            <a:avLst/>
          </a:prstGeom>
        </p:spPr>
      </p:pic>
    </p:spTree>
    <p:extLst>
      <p:ext uri="{BB962C8B-B14F-4D97-AF65-F5344CB8AC3E}">
        <p14:creationId xmlns:p14="http://schemas.microsoft.com/office/powerpoint/2010/main" val="12516561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01"/>
        <p:cNvGrpSpPr/>
        <p:nvPr/>
      </p:nvGrpSpPr>
      <p:grpSpPr>
        <a:xfrm>
          <a:off x="0" y="0"/>
          <a:ext cx="0" cy="0"/>
          <a:chOff x="0" y="0"/>
          <a:chExt cx="0" cy="0"/>
        </a:xfrm>
      </p:grpSpPr>
      <p:sp>
        <p:nvSpPr>
          <p:cNvPr id="4402" name="Google Shape;4402;p45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403" name="Google Shape;4403;p451"/>
          <p:cNvSpPr/>
          <p:nvPr/>
        </p:nvSpPr>
        <p:spPr>
          <a:xfrm rot="-2700000" flipH="1">
            <a:off x="-376156" y="-253670"/>
            <a:ext cx="1827638" cy="1376989"/>
          </a:xfrm>
          <a:custGeom>
            <a:avLst/>
            <a:gdLst/>
            <a:ahLst/>
            <a:cxnLst/>
            <a:rect l="l" t="t" r="r" b="b"/>
            <a:pathLst>
              <a:path w="1827638" h="1376989" extrusionOk="0">
                <a:moveTo>
                  <a:pt x="0" y="987379"/>
                </a:moveTo>
                <a:lnTo>
                  <a:pt x="987379" y="0"/>
                </a:lnTo>
                <a:lnTo>
                  <a:pt x="1827638" y="840260"/>
                </a:lnTo>
                <a:lnTo>
                  <a:pt x="1827638" y="1376989"/>
                </a:lnTo>
                <a:lnTo>
                  <a:pt x="0" y="1376989"/>
                </a:lnTo>
                <a:close/>
              </a:path>
            </a:pathLst>
          </a:custGeom>
          <a:solidFill>
            <a:schemeClr val="accent1">
              <a:alpha val="29803"/>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404" name="Google Shape;4404;p451"/>
          <p:cNvSpPr/>
          <p:nvPr/>
        </p:nvSpPr>
        <p:spPr>
          <a:xfrm rot="-2700000" flipH="1">
            <a:off x="891641" y="422146"/>
            <a:ext cx="645368" cy="645368"/>
          </a:xfrm>
          <a:prstGeom prst="rect">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405" name="Google Shape;4405;p451"/>
          <p:cNvSpPr/>
          <p:nvPr/>
        </p:nvSpPr>
        <p:spPr>
          <a:xfrm rot="-2700000" flipH="1">
            <a:off x="10043482" y="655140"/>
            <a:ext cx="687472" cy="687472"/>
          </a:xfrm>
          <a:prstGeom prst="rect">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406" name="Google Shape;4406;p451"/>
          <p:cNvSpPr/>
          <p:nvPr/>
        </p:nvSpPr>
        <p:spPr>
          <a:xfrm rot="10800000" flipH="1">
            <a:off x="9356643" y="0"/>
            <a:ext cx="2835357" cy="1480837"/>
          </a:xfrm>
          <a:custGeom>
            <a:avLst/>
            <a:gdLst/>
            <a:ahLst/>
            <a:cxnLst/>
            <a:rect l="l" t="t" r="r" b="b"/>
            <a:pathLst>
              <a:path w="2835357" h="1480837" extrusionOk="0">
                <a:moveTo>
                  <a:pt x="2835357" y="1480837"/>
                </a:moveTo>
                <a:lnTo>
                  <a:pt x="0" y="1480837"/>
                </a:lnTo>
                <a:lnTo>
                  <a:pt x="1552727" y="0"/>
                </a:lnTo>
                <a:lnTo>
                  <a:pt x="2835357" y="1223245"/>
                </a:lnTo>
                <a:close/>
              </a:path>
            </a:pathLst>
          </a:custGeom>
          <a:solidFill>
            <a:schemeClr val="accent4">
              <a:alpha val="29803"/>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407" name="Google Shape;4407;p451"/>
          <p:cNvSpPr/>
          <p:nvPr/>
        </p:nvSpPr>
        <p:spPr>
          <a:xfrm flipH="1">
            <a:off x="7976344" y="6115501"/>
            <a:ext cx="1494513" cy="742499"/>
          </a:xfrm>
          <a:prstGeom prst="triangle">
            <a:avLst>
              <a:gd name="adj" fmla="val 50000"/>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408" name="Google Shape;4408;p451"/>
          <p:cNvSpPr/>
          <p:nvPr/>
        </p:nvSpPr>
        <p:spPr>
          <a:xfrm flipH="1">
            <a:off x="7604080" y="6453143"/>
            <a:ext cx="814903" cy="404857"/>
          </a:xfrm>
          <a:prstGeom prst="triangle">
            <a:avLst>
              <a:gd name="adj" fmla="val 50000"/>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409" name="Google Shape;4409;p451"/>
          <p:cNvSpPr txBox="1">
            <a:spLocks noGrp="1"/>
          </p:cNvSpPr>
          <p:nvPr>
            <p:ph type="title"/>
          </p:nvPr>
        </p:nvSpPr>
        <p:spPr>
          <a:xfrm>
            <a:off x="397499" y="155935"/>
            <a:ext cx="10972800" cy="132556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accent1"/>
              </a:buClr>
              <a:buSzPts val="3600"/>
              <a:buFont typeface="Calibri"/>
              <a:buNone/>
            </a:pPr>
            <a:r>
              <a:rPr lang="en-US" dirty="0"/>
              <a:t>OUD Helpline Communication Campaign</a:t>
            </a:r>
            <a:br>
              <a:rPr lang="en-US" dirty="0"/>
            </a:br>
            <a:r>
              <a:rPr lang="en-US" dirty="0"/>
              <a:t>for OB Clinics, ED Units, L&amp;D units, Community Groups</a:t>
            </a:r>
            <a:endParaRPr dirty="0"/>
          </a:p>
        </p:txBody>
      </p:sp>
      <p:pic>
        <p:nvPicPr>
          <p:cNvPr id="4410" name="Google Shape;4410;p451" descr="A picture containing graphical user interface&#10;&#10;Description automatically generated"/>
          <p:cNvPicPr preferRelativeResize="0"/>
          <p:nvPr/>
        </p:nvPicPr>
        <p:blipFill rotWithShape="1">
          <a:blip r:embed="rId3">
            <a:alphaModFix/>
          </a:blip>
          <a:srcRect/>
          <a:stretch/>
        </p:blipFill>
        <p:spPr>
          <a:xfrm>
            <a:off x="6904603" y="2040906"/>
            <a:ext cx="5009181" cy="2996463"/>
          </a:xfrm>
          <a:prstGeom prst="rect">
            <a:avLst/>
          </a:prstGeom>
          <a:noFill/>
          <a:ln>
            <a:noFill/>
          </a:ln>
        </p:spPr>
      </p:pic>
      <p:pic>
        <p:nvPicPr>
          <p:cNvPr id="4411" name="Google Shape;4411;p451" descr="Graphical user interface, text, application&#10;&#10;Description automatically generated"/>
          <p:cNvPicPr preferRelativeResize="0"/>
          <p:nvPr/>
        </p:nvPicPr>
        <p:blipFill rotWithShape="1">
          <a:blip r:embed="rId4">
            <a:alphaModFix/>
          </a:blip>
          <a:srcRect/>
          <a:stretch/>
        </p:blipFill>
        <p:spPr>
          <a:xfrm>
            <a:off x="3767741" y="2047454"/>
            <a:ext cx="2939289" cy="4690167"/>
          </a:xfrm>
          <a:prstGeom prst="rect">
            <a:avLst/>
          </a:prstGeom>
          <a:noFill/>
          <a:ln>
            <a:noFill/>
          </a:ln>
        </p:spPr>
      </p:pic>
      <p:pic>
        <p:nvPicPr>
          <p:cNvPr id="4412" name="Google Shape;4412;p451"/>
          <p:cNvPicPr preferRelativeResize="0"/>
          <p:nvPr/>
        </p:nvPicPr>
        <p:blipFill rotWithShape="1">
          <a:blip r:embed="rId5">
            <a:alphaModFix/>
          </a:blip>
          <a:srcRect/>
          <a:stretch/>
        </p:blipFill>
        <p:spPr>
          <a:xfrm>
            <a:off x="165709" y="2055352"/>
            <a:ext cx="3401756" cy="3569354"/>
          </a:xfrm>
          <a:prstGeom prst="rect">
            <a:avLst/>
          </a:prstGeom>
          <a:noFill/>
          <a:ln>
            <a:noFill/>
          </a:ln>
        </p:spPr>
      </p:pic>
      <p:sp>
        <p:nvSpPr>
          <p:cNvPr id="4413" name="Google Shape;4413;p451"/>
          <p:cNvSpPr txBox="1"/>
          <p:nvPr/>
        </p:nvSpPr>
        <p:spPr>
          <a:xfrm>
            <a:off x="7813026" y="1656828"/>
            <a:ext cx="3339119"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444C55"/>
                </a:solidFill>
                <a:effectLst/>
                <a:uLnTx/>
                <a:uFillTx/>
                <a:latin typeface="Calibri"/>
                <a:ea typeface="Calibri"/>
                <a:cs typeface="Calibri"/>
                <a:sym typeface="Calibri"/>
              </a:rPr>
              <a:t>Provider poster</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414" name="Google Shape;4414;p451"/>
          <p:cNvSpPr txBox="1"/>
          <p:nvPr/>
        </p:nvSpPr>
        <p:spPr>
          <a:xfrm>
            <a:off x="3650459" y="1679064"/>
            <a:ext cx="3340210"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444C55"/>
                </a:solidFill>
                <a:effectLst/>
                <a:uLnTx/>
                <a:uFillTx/>
                <a:latin typeface="Calibri"/>
                <a:ea typeface="Calibri"/>
                <a:cs typeface="Calibri"/>
                <a:sym typeface="Calibri"/>
              </a:rPr>
              <a:t>Wallet Card</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415" name="Google Shape;4415;p451"/>
          <p:cNvSpPr txBox="1"/>
          <p:nvPr/>
        </p:nvSpPr>
        <p:spPr>
          <a:xfrm>
            <a:off x="547006" y="1675391"/>
            <a:ext cx="2624758"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444C55"/>
                </a:solidFill>
                <a:effectLst/>
                <a:uLnTx/>
                <a:uFillTx/>
                <a:latin typeface="Calibri"/>
                <a:ea typeface="Calibri"/>
                <a:cs typeface="Calibri"/>
                <a:sym typeface="Calibri"/>
              </a:rPr>
              <a:t>Magnet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416" name="Google Shape;4416;p451"/>
          <p:cNvSpPr txBox="1"/>
          <p:nvPr/>
        </p:nvSpPr>
        <p:spPr>
          <a:xfrm>
            <a:off x="9045222" y="5534741"/>
            <a:ext cx="1733390" cy="120032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444C55"/>
                </a:solidFill>
                <a:effectLst/>
                <a:uLnTx/>
                <a:uFillTx/>
                <a:latin typeface="Calibri"/>
                <a:ea typeface="Calibri"/>
                <a:cs typeface="Calibri"/>
                <a:sym typeface="Calibri"/>
              </a:rPr>
              <a:t>Order FREE materials here --&gt;  </a:t>
            </a:r>
            <a:endParaRPr kumimoji="0" sz="2400" b="1" i="0" u="none" strike="noStrike" kern="0" cap="none" spc="0" normalizeH="0" baseline="0" noProof="0">
              <a:ln>
                <a:noFill/>
              </a:ln>
              <a:solidFill>
                <a:srgbClr val="444C55"/>
              </a:solidFill>
              <a:effectLst/>
              <a:uLnTx/>
              <a:uFillTx/>
              <a:latin typeface="Calibri"/>
              <a:ea typeface="Calibri"/>
              <a:cs typeface="Calibri"/>
              <a:sym typeface="Calibri"/>
            </a:endParaRPr>
          </a:p>
        </p:txBody>
      </p:sp>
      <p:pic>
        <p:nvPicPr>
          <p:cNvPr id="4417" name="Google Shape;4417;p451" descr="Qr code&#10;&#10;Description automatically generated"/>
          <p:cNvPicPr preferRelativeResize="0"/>
          <p:nvPr/>
        </p:nvPicPr>
        <p:blipFill rotWithShape="1">
          <a:blip r:embed="rId6">
            <a:alphaModFix/>
          </a:blip>
          <a:srcRect/>
          <a:stretch/>
        </p:blipFill>
        <p:spPr>
          <a:xfrm>
            <a:off x="10778067" y="5210916"/>
            <a:ext cx="1205089" cy="1516166"/>
          </a:xfrm>
          <a:prstGeom prst="rect">
            <a:avLst/>
          </a:prstGeom>
          <a:noFill/>
          <a:ln>
            <a:noFill/>
          </a:ln>
        </p:spPr>
      </p:pic>
      <p:sp>
        <p:nvSpPr>
          <p:cNvPr id="18" name="TextBox 17">
            <a:extLst>
              <a:ext uri="{FF2B5EF4-FFF2-40B4-BE49-F238E27FC236}">
                <a16:creationId xmlns:a16="http://schemas.microsoft.com/office/drawing/2014/main" id="{D5C47D8A-04C4-4FD5-9209-F4A967DE0E16}"/>
              </a:ext>
            </a:extLst>
          </p:cNvPr>
          <p:cNvSpPr txBox="1"/>
          <p:nvPr/>
        </p:nvSpPr>
        <p:spPr>
          <a:xfrm>
            <a:off x="423130" y="5861224"/>
            <a:ext cx="295495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To Order</a:t>
            </a:r>
            <a:r>
              <a:rPr lang="en-US" b="1" dirty="0">
                <a:cs typeface="Calibri"/>
              </a:rPr>
              <a:t> IL Helpline</a:t>
            </a:r>
            <a:r>
              <a:rPr lang="en-US" dirty="0">
                <a:cs typeface="Calibri"/>
              </a:rPr>
              <a:t> Wallet Cards &amp; Posters</a:t>
            </a:r>
          </a:p>
          <a:p>
            <a:r>
              <a:rPr lang="en-US" dirty="0">
                <a:latin typeface="Arial"/>
                <a:cs typeface="Arial"/>
                <a:hlinkClick r:id="rId7"/>
              </a:rPr>
              <a:t>https://store.helplineil.org/</a:t>
            </a:r>
            <a:r>
              <a:rPr lang="en-US" dirty="0">
                <a:latin typeface="Arial"/>
                <a:cs typeface="Arial"/>
              </a:rPr>
              <a:t> </a:t>
            </a:r>
            <a:endParaRPr lang="en-US"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1F2FD-E9FF-9DE0-5DD0-BC8B7AF606E7}"/>
              </a:ext>
            </a:extLst>
          </p:cNvPr>
          <p:cNvSpPr>
            <a:spLocks noGrp="1"/>
          </p:cNvSpPr>
          <p:nvPr>
            <p:ph type="title"/>
          </p:nvPr>
        </p:nvSpPr>
        <p:spPr>
          <a:xfrm>
            <a:off x="406400" y="70485"/>
            <a:ext cx="10972800" cy="1325563"/>
          </a:xfrm>
        </p:spPr>
        <p:txBody>
          <a:bodyPr/>
          <a:lstStyle/>
          <a:p>
            <a:r>
              <a:rPr lang="en-US" dirty="0">
                <a:ea typeface="Lato Medium"/>
                <a:cs typeface="Lato Medium"/>
              </a:rPr>
              <a:t>Order/Download Materials for FREE!</a:t>
            </a:r>
            <a:endParaRPr lang="en-US" dirty="0"/>
          </a:p>
        </p:txBody>
      </p:sp>
      <p:sp>
        <p:nvSpPr>
          <p:cNvPr id="4" name="Slide Number Placeholder 3">
            <a:extLst>
              <a:ext uri="{FF2B5EF4-FFF2-40B4-BE49-F238E27FC236}">
                <a16:creationId xmlns:a16="http://schemas.microsoft.com/office/drawing/2014/main" id="{9BCBA64C-084B-9F95-7370-FC10E9FDC5BB}"/>
              </a:ext>
            </a:extLst>
          </p:cNvPr>
          <p:cNvSpPr>
            <a:spLocks noGrp="1"/>
          </p:cNvSpPr>
          <p:nvPr>
            <p:ph type="sldNum" sz="quarter" idx="10"/>
          </p:nvPr>
        </p:nvSpPr>
        <p:spPr/>
        <p:txBody>
          <a:bodyPr/>
          <a:lstStyle/>
          <a:p>
            <a:fld id="{97033E4B-E3EB-3D46-B2D8-3159663620FA}" type="slidenum">
              <a:rPr lang="en-US" smtClean="0"/>
              <a:pPr/>
              <a:t>78</a:t>
            </a:fld>
            <a:endParaRPr lang="en-US"/>
          </a:p>
        </p:txBody>
      </p:sp>
      <p:sp>
        <p:nvSpPr>
          <p:cNvPr id="5" name="Footer Placeholder 4">
            <a:extLst>
              <a:ext uri="{FF2B5EF4-FFF2-40B4-BE49-F238E27FC236}">
                <a16:creationId xmlns:a16="http://schemas.microsoft.com/office/drawing/2014/main" id="{04D023C4-D6C5-4A96-53CC-F34A6F635D2B}"/>
              </a:ext>
            </a:extLst>
          </p:cNvPr>
          <p:cNvSpPr>
            <a:spLocks noGrp="1"/>
          </p:cNvSpPr>
          <p:nvPr>
            <p:ph type="ftr" sz="quarter" idx="11"/>
          </p:nvPr>
        </p:nvSpPr>
        <p:spPr/>
        <p:txBody>
          <a:bodyPr/>
          <a:lstStyle/>
          <a:p>
            <a:pPr algn="l"/>
            <a:r>
              <a:rPr lang="en-US"/>
              <a:t>Illinois Perinatal Quality Collaborative</a:t>
            </a:r>
          </a:p>
        </p:txBody>
      </p:sp>
      <p:pic>
        <p:nvPicPr>
          <p:cNvPr id="6" name="Picture 5" descr="A qr code on a white background&#10;&#10;Description automatically generated">
            <a:extLst>
              <a:ext uri="{FF2B5EF4-FFF2-40B4-BE49-F238E27FC236}">
                <a16:creationId xmlns:a16="http://schemas.microsoft.com/office/drawing/2014/main" id="{1661EF52-EA6E-D0D8-D64B-CEAFB6142F06}"/>
              </a:ext>
            </a:extLst>
          </p:cNvPr>
          <p:cNvPicPr>
            <a:picLocks noChangeAspect="1"/>
          </p:cNvPicPr>
          <p:nvPr/>
        </p:nvPicPr>
        <p:blipFill>
          <a:blip r:embed="rId2"/>
          <a:stretch>
            <a:fillRect/>
          </a:stretch>
        </p:blipFill>
        <p:spPr>
          <a:xfrm>
            <a:off x="512300" y="1452683"/>
            <a:ext cx="2408803" cy="2997200"/>
          </a:xfrm>
          <a:prstGeom prst="rect">
            <a:avLst/>
          </a:prstGeom>
        </p:spPr>
      </p:pic>
      <p:sp>
        <p:nvSpPr>
          <p:cNvPr id="7" name="TextBox 6">
            <a:extLst>
              <a:ext uri="{FF2B5EF4-FFF2-40B4-BE49-F238E27FC236}">
                <a16:creationId xmlns:a16="http://schemas.microsoft.com/office/drawing/2014/main" id="{CF4C3796-1EFD-184B-FE6A-171F399E5DFF}"/>
              </a:ext>
            </a:extLst>
          </p:cNvPr>
          <p:cNvSpPr txBox="1"/>
          <p:nvPr/>
        </p:nvSpPr>
        <p:spPr>
          <a:xfrm>
            <a:off x="415682" y="4753356"/>
            <a:ext cx="295495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To Order</a:t>
            </a:r>
            <a:r>
              <a:rPr lang="en-US" b="1" dirty="0">
                <a:cs typeface="Calibri"/>
              </a:rPr>
              <a:t> IL Helpline</a:t>
            </a:r>
            <a:r>
              <a:rPr lang="en-US" dirty="0">
                <a:cs typeface="Calibri"/>
              </a:rPr>
              <a:t> Wallet Cards &amp; Posters</a:t>
            </a:r>
          </a:p>
          <a:p>
            <a:endParaRPr lang="en-US" dirty="0">
              <a:cs typeface="Calibri"/>
            </a:endParaRPr>
          </a:p>
          <a:p>
            <a:r>
              <a:rPr lang="en-US" dirty="0">
                <a:latin typeface="Arial"/>
                <a:cs typeface="Arial"/>
                <a:hlinkClick r:id="rId3"/>
              </a:rPr>
              <a:t>https://store.helplineil.org/</a:t>
            </a:r>
            <a:r>
              <a:rPr lang="en-US" dirty="0">
                <a:latin typeface="Arial"/>
                <a:cs typeface="Arial"/>
              </a:rPr>
              <a:t> </a:t>
            </a:r>
            <a:endParaRPr lang="en-US" dirty="0"/>
          </a:p>
        </p:txBody>
      </p:sp>
      <p:pic>
        <p:nvPicPr>
          <p:cNvPr id="8" name="Picture 7" descr="A qr code with text&#10;&#10;Description automatically generated">
            <a:extLst>
              <a:ext uri="{FF2B5EF4-FFF2-40B4-BE49-F238E27FC236}">
                <a16:creationId xmlns:a16="http://schemas.microsoft.com/office/drawing/2014/main" id="{EBA60AC2-EB65-A82F-DBB9-212122E7D52E}"/>
              </a:ext>
            </a:extLst>
          </p:cNvPr>
          <p:cNvPicPr>
            <a:picLocks noChangeAspect="1"/>
          </p:cNvPicPr>
          <p:nvPr/>
        </p:nvPicPr>
        <p:blipFill>
          <a:blip r:embed="rId4"/>
          <a:stretch>
            <a:fillRect/>
          </a:stretch>
        </p:blipFill>
        <p:spPr>
          <a:xfrm>
            <a:off x="3687600" y="1452683"/>
            <a:ext cx="2418963" cy="2997200"/>
          </a:xfrm>
          <a:prstGeom prst="rect">
            <a:avLst/>
          </a:prstGeom>
        </p:spPr>
      </p:pic>
      <p:sp>
        <p:nvSpPr>
          <p:cNvPr id="9" name="TextBox 8">
            <a:extLst>
              <a:ext uri="{FF2B5EF4-FFF2-40B4-BE49-F238E27FC236}">
                <a16:creationId xmlns:a16="http://schemas.microsoft.com/office/drawing/2014/main" id="{F4BE4DC1-F969-A86B-EEED-FD01EE15AA64}"/>
              </a:ext>
            </a:extLst>
          </p:cNvPr>
          <p:cNvSpPr txBox="1"/>
          <p:nvPr/>
        </p:nvSpPr>
        <p:spPr>
          <a:xfrm>
            <a:off x="3592768" y="4852548"/>
            <a:ext cx="4339377"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To Download FREE</a:t>
            </a:r>
            <a:r>
              <a:rPr lang="en-US" b="1" dirty="0">
                <a:cs typeface="Calibri"/>
              </a:rPr>
              <a:t> MAR NOW </a:t>
            </a:r>
            <a:r>
              <a:rPr lang="en-US" dirty="0">
                <a:cs typeface="Calibri"/>
              </a:rPr>
              <a:t>Posters &amp; Resources</a:t>
            </a:r>
          </a:p>
          <a:p>
            <a:r>
              <a:rPr lang="en-US" dirty="0">
                <a:latin typeface="Arial"/>
                <a:cs typeface="Arial"/>
                <a:hlinkClick r:id="rId5"/>
              </a:rPr>
              <a:t>https://www.chicago.gov/city/en/depts/cdph/supp_info/behavioral-health/overcome-opioids/overcome-opioids-resources.html</a:t>
            </a:r>
            <a:r>
              <a:rPr lang="en-US" dirty="0">
                <a:latin typeface="Arial"/>
                <a:cs typeface="Arial"/>
              </a:rPr>
              <a:t> </a:t>
            </a:r>
            <a:endParaRPr lang="en-US" dirty="0"/>
          </a:p>
        </p:txBody>
      </p:sp>
      <p:pic>
        <p:nvPicPr>
          <p:cNvPr id="10" name="Google Shape;4362;p447" descr="Text&#10;&#10;Description automatically generated">
            <a:extLst>
              <a:ext uri="{FF2B5EF4-FFF2-40B4-BE49-F238E27FC236}">
                <a16:creationId xmlns:a16="http://schemas.microsoft.com/office/drawing/2014/main" id="{E9AC5852-14CD-4CE7-A9CC-DB8C3F9762C4}"/>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7932145" y="114838"/>
            <a:ext cx="4100095" cy="5238682"/>
          </a:xfrm>
          <a:prstGeom prst="roundRect">
            <a:avLst>
              <a:gd name="adj" fmla="val 4167"/>
            </a:avLst>
          </a:prstGeom>
          <a:solidFill>
            <a:srgbClr val="FFFFFF"/>
          </a:solidFill>
          <a:ln w="76200" cap="sq" cmpd="sng">
            <a:solidFill>
              <a:srgbClr val="292929"/>
            </a:solidFill>
            <a:prstDash val="solid"/>
            <a:miter lim="800000"/>
            <a:headEnd type="none" w="sm" len="sm"/>
            <a:tailEnd type="none" w="sm" len="sm"/>
          </a:ln>
          <a:effectLst>
            <a:reflection stA="28000" endPos="28000" dist="5000" dir="5400000" sy="-100000" algn="bl" rotWithShape="0"/>
          </a:effectLst>
        </p:spPr>
      </p:pic>
    </p:spTree>
    <p:extLst>
      <p:ext uri="{BB962C8B-B14F-4D97-AF65-F5344CB8AC3E}">
        <p14:creationId xmlns:p14="http://schemas.microsoft.com/office/powerpoint/2010/main" val="256439796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F59FC-D07A-8176-DAE2-1AD27584B349}"/>
              </a:ext>
            </a:extLst>
          </p:cNvPr>
          <p:cNvSpPr>
            <a:spLocks noGrp="1"/>
          </p:cNvSpPr>
          <p:nvPr>
            <p:ph type="title"/>
          </p:nvPr>
        </p:nvSpPr>
        <p:spPr>
          <a:xfrm>
            <a:off x="991892" y="957549"/>
            <a:ext cx="10275376" cy="1143000"/>
          </a:xfrm>
        </p:spPr>
        <p:txBody>
          <a:bodyPr>
            <a:normAutofit fontScale="90000"/>
          </a:bodyPr>
          <a:lstStyle/>
          <a:p>
            <a:r>
              <a:rPr lang="en-US" dirty="0"/>
              <a:t>IDPH resources to address</a:t>
            </a:r>
            <a:br>
              <a:rPr lang="en-US" dirty="0"/>
            </a:br>
            <a:r>
              <a:rPr lang="en-US" dirty="0"/>
              <a:t>increasing incidence of STIs </a:t>
            </a:r>
          </a:p>
        </p:txBody>
      </p:sp>
      <p:pic>
        <p:nvPicPr>
          <p:cNvPr id="1026" name="Picture 2">
            <a:extLst>
              <a:ext uri="{FF2B5EF4-FFF2-40B4-BE49-F238E27FC236}">
                <a16:creationId xmlns:a16="http://schemas.microsoft.com/office/drawing/2014/main" id="{7074D103-0C88-41BD-8921-6A5459553B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362" t="19047" r="16779" b="19032"/>
          <a:stretch/>
        </p:blipFill>
        <p:spPr bwMode="auto">
          <a:xfrm>
            <a:off x="1988950" y="2953608"/>
            <a:ext cx="2930169" cy="279744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0D3CA82-8299-0ECA-4A74-2CBCDD6EC5C3}"/>
              </a:ext>
            </a:extLst>
          </p:cNvPr>
          <p:cNvSpPr txBox="1"/>
          <p:nvPr/>
        </p:nvSpPr>
        <p:spPr>
          <a:xfrm>
            <a:off x="6276814" y="4029164"/>
            <a:ext cx="52771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Palatino Linotype"/>
                <a:ea typeface="+mn-ea"/>
                <a:cs typeface="+mn-cs"/>
              </a:rPr>
              <a:t>             </a:t>
            </a:r>
            <a:r>
              <a:rPr kumimoji="0" lang="en-US" sz="2000" b="0" i="0" u="none" strike="noStrike" kern="1200" cap="none" spc="0" normalizeH="0" baseline="0" noProof="0" dirty="0">
                <a:ln>
                  <a:noFill/>
                </a:ln>
                <a:solidFill>
                  <a:prstClr val="black"/>
                </a:solidFill>
                <a:effectLst/>
                <a:uLnTx/>
                <a:uFillTx/>
                <a:latin typeface="Palatino Linotype"/>
                <a:ea typeface="+mn-ea"/>
                <a:cs typeface="+mn-cs"/>
              </a:rPr>
              <a:t>Maura Quinlan, MD MPH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Palatino Linotype"/>
                <a:ea typeface="+mn-ea"/>
                <a:cs typeface="+mn-cs"/>
              </a:rPr>
              <a:t>Women’s Health Medical Advisor, IDPH</a:t>
            </a:r>
          </a:p>
        </p:txBody>
      </p:sp>
    </p:spTree>
    <p:extLst>
      <p:ext uri="{BB962C8B-B14F-4D97-AF65-F5344CB8AC3E}">
        <p14:creationId xmlns:p14="http://schemas.microsoft.com/office/powerpoint/2010/main" val="3269238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24000" y="4495800"/>
            <a:ext cx="9144000" cy="2362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1828800" y="152400"/>
            <a:ext cx="8229600" cy="1143000"/>
          </a:xfrm>
          <a:noFill/>
        </p:spPr>
        <p:txBody>
          <a:bodyPr/>
          <a:lstStyle/>
          <a:p>
            <a:pPr algn="l" eaLnBrk="1" hangingPunct="1">
              <a:defRPr/>
            </a:pPr>
            <a:r>
              <a:rPr lang="en-US" sz="3600" b="1" dirty="0">
                <a:solidFill>
                  <a:srgbClr val="1C498B"/>
                </a:solidFill>
                <a:ea typeface="Lato Medium" panose="020F0502020204030203" pitchFamily="34" charset="0"/>
                <a:cs typeface="Lato Medium" panose="020F0502020204030203" pitchFamily="34" charset="0"/>
              </a:rPr>
              <a:t>Treatment works:</a:t>
            </a:r>
            <a:br>
              <a:rPr lang="en-US" sz="3600" b="1" dirty="0">
                <a:solidFill>
                  <a:srgbClr val="1C498B"/>
                </a:solidFill>
                <a:ea typeface="Lato Medium" panose="020F0502020204030203" pitchFamily="34" charset="0"/>
                <a:cs typeface="Lato Medium" panose="020F0502020204030203" pitchFamily="34" charset="0"/>
              </a:rPr>
            </a:br>
            <a:r>
              <a:rPr lang="en-US" sz="3600" b="1" dirty="0">
                <a:solidFill>
                  <a:srgbClr val="1C498B"/>
                </a:solidFill>
                <a:ea typeface="Lato Medium" panose="020F0502020204030203" pitchFamily="34" charset="0"/>
                <a:cs typeface="Lato Medium" panose="020F0502020204030203" pitchFamily="34" charset="0"/>
              </a:rPr>
              <a:t>Decreased overdose on MAT</a:t>
            </a:r>
          </a:p>
        </p:txBody>
      </p:sp>
      <p:pic>
        <p:nvPicPr>
          <p:cNvPr id="5" name="Content Placeholder 4" descr="OVerdose slide.tiff"/>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981200" y="1295400"/>
            <a:ext cx="8229600" cy="4230710"/>
          </a:xfrm>
        </p:spPr>
      </p:pic>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CEF23B2-1968-4158-BBF8-33ADF3172235}" type="slidenum">
              <a:rPr kumimoji="0" lang="en-US" altLang="en-US" sz="1200" b="0" i="0" u="none" strike="noStrike" kern="1200" cap="none" spc="0" normalizeH="0" baseline="0" noProof="0">
                <a:ln>
                  <a:noFill/>
                </a:ln>
                <a:solidFill>
                  <a:srgbClr val="898989"/>
                </a:solidFill>
                <a:effectLst/>
                <a:uLnTx/>
                <a:uFillTx/>
                <a:latin typeface="Arial"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dirty="0">
              <a:ln>
                <a:noFill/>
              </a:ln>
              <a:solidFill>
                <a:srgbClr val="898989"/>
              </a:solidFill>
              <a:effectLst/>
              <a:uLnTx/>
              <a:uFillTx/>
              <a:latin typeface="Arial" charset="0"/>
              <a:ea typeface="MS PGothic" pitchFamily="34" charset="-128"/>
              <a:cs typeface="+mn-cs"/>
            </a:endParaRPr>
          </a:p>
        </p:txBody>
      </p:sp>
      <p:sp>
        <p:nvSpPr>
          <p:cNvPr id="3" name="TextBox 2"/>
          <p:cNvSpPr txBox="1"/>
          <p:nvPr/>
        </p:nvSpPr>
        <p:spPr>
          <a:xfrm>
            <a:off x="2619632" y="5284858"/>
            <a:ext cx="7438768" cy="830997"/>
          </a:xfrm>
          <a:prstGeom prst="rect">
            <a:avLst/>
          </a:prstGeom>
          <a:solidFill>
            <a:schemeClr val="accent1">
              <a:lumMod val="40000"/>
              <a:lumOff val="60000"/>
            </a:schemeClr>
          </a:solidFill>
          <a:ln w="28575">
            <a:solidFill>
              <a:srgbClr val="004990"/>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itchFamily="34" charset="0"/>
                <a:ea typeface="MS PGothic" pitchFamily="34" charset="-128"/>
                <a:cs typeface="+mn-cs"/>
              </a:rPr>
              <a:t>(1) MAT saves lives across pregnancy/postpartum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itchFamily="34" charset="0"/>
                <a:ea typeface="MS PGothic" pitchFamily="34" charset="-128"/>
                <a:cs typeface="+mn-cs"/>
              </a:rPr>
              <a:t>(2) Postpartum is a risky time for all moms with OUD</a:t>
            </a:r>
          </a:p>
        </p:txBody>
      </p:sp>
      <p:sp>
        <p:nvSpPr>
          <p:cNvPr id="6" name="Rectangle 5"/>
          <p:cNvSpPr/>
          <p:nvPr/>
        </p:nvSpPr>
        <p:spPr>
          <a:xfrm>
            <a:off x="2971800" y="6347967"/>
            <a:ext cx="6886832" cy="46166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pitchFamily="34" charset="0"/>
                <a:ea typeface="MS PGothic" pitchFamily="34" charset="-128"/>
                <a:cs typeface="+mn-cs"/>
              </a:rPr>
              <a:t>Schiff DM, et al. Fatal and Nonfatal Overdose Among Pregnant and Postpartum Women in Massachusetts. </a:t>
            </a:r>
            <a:r>
              <a:rPr kumimoji="0" lang="en-US" sz="1200" b="0" i="1" u="none" strike="noStrike" kern="1200" cap="none" spc="0" normalizeH="0" baseline="0" noProof="0" dirty="0" err="1">
                <a:ln>
                  <a:noFill/>
                </a:ln>
                <a:solidFill>
                  <a:prstClr val="black"/>
                </a:solidFill>
                <a:effectLst/>
                <a:uLnTx/>
                <a:uFillTx/>
                <a:latin typeface="Arial" pitchFamily="34" charset="0"/>
                <a:ea typeface="MS PGothic" pitchFamily="34" charset="-128"/>
                <a:cs typeface="+mn-cs"/>
              </a:rPr>
              <a:t>Obstet</a:t>
            </a:r>
            <a:r>
              <a:rPr kumimoji="0" lang="en-US" sz="1200" b="0" i="1" u="none" strike="noStrike" kern="1200" cap="none" spc="0" normalizeH="0" baseline="0" noProof="0" dirty="0">
                <a:ln>
                  <a:noFill/>
                </a:ln>
                <a:solidFill>
                  <a:prstClr val="black"/>
                </a:solidFill>
                <a:effectLst/>
                <a:uLnTx/>
                <a:uFillTx/>
                <a:latin typeface="Arial" pitchFamily="34" charset="0"/>
                <a:ea typeface="MS PGothic" pitchFamily="34" charset="-128"/>
                <a:cs typeface="+mn-cs"/>
              </a:rPr>
              <a:t> Gynecol. 2018;132(2):466–474. doi:10.1097/AOG.0000000000002734</a:t>
            </a:r>
          </a:p>
        </p:txBody>
      </p:sp>
    </p:spTree>
    <p:extLst>
      <p:ext uri="{BB962C8B-B14F-4D97-AF65-F5344CB8AC3E}">
        <p14:creationId xmlns:p14="http://schemas.microsoft.com/office/powerpoint/2010/main" val="40902527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69AE9-0CE7-0B80-D772-AAF207E72A37}"/>
              </a:ext>
            </a:extLst>
          </p:cNvPr>
          <p:cNvSpPr>
            <a:spLocks noGrp="1"/>
          </p:cNvSpPr>
          <p:nvPr>
            <p:ph type="title"/>
          </p:nvPr>
        </p:nvSpPr>
        <p:spPr/>
        <p:txBody>
          <a:bodyPr>
            <a:normAutofit/>
          </a:bodyPr>
          <a:lstStyle/>
          <a:p>
            <a:r>
              <a:rPr lang="en-US" dirty="0"/>
              <a:t>Congenital Syphilis Cases in Illinois</a:t>
            </a:r>
          </a:p>
        </p:txBody>
      </p:sp>
      <p:graphicFrame>
        <p:nvGraphicFramePr>
          <p:cNvPr id="12" name="Chart 11">
            <a:extLst>
              <a:ext uri="{FF2B5EF4-FFF2-40B4-BE49-F238E27FC236}">
                <a16:creationId xmlns:a16="http://schemas.microsoft.com/office/drawing/2014/main" id="{41E9D374-8229-BA23-4617-C6DD96CF5BBB}"/>
              </a:ext>
            </a:extLst>
          </p:cNvPr>
          <p:cNvGraphicFramePr>
            <a:graphicFrameLocks/>
          </p:cNvGraphicFramePr>
          <p:nvPr/>
        </p:nvGraphicFramePr>
        <p:xfrm>
          <a:off x="2977495" y="1348034"/>
          <a:ext cx="5531766" cy="5077355"/>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Box 12">
            <a:extLst>
              <a:ext uri="{FF2B5EF4-FFF2-40B4-BE49-F238E27FC236}">
                <a16:creationId xmlns:a16="http://schemas.microsoft.com/office/drawing/2014/main" id="{D7882338-2833-39A7-7093-E5AD4E85B3B6}"/>
              </a:ext>
            </a:extLst>
          </p:cNvPr>
          <p:cNvSpPr txBox="1"/>
          <p:nvPr/>
        </p:nvSpPr>
        <p:spPr>
          <a:xfrm>
            <a:off x="3597896" y="4496586"/>
            <a:ext cx="9898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Palatino Linotype"/>
                <a:ea typeface="+mn-ea"/>
                <a:cs typeface="+mn-cs"/>
              </a:rPr>
              <a:t>22</a:t>
            </a:r>
          </a:p>
        </p:txBody>
      </p:sp>
      <p:sp>
        <p:nvSpPr>
          <p:cNvPr id="14" name="TextBox 13">
            <a:extLst>
              <a:ext uri="{FF2B5EF4-FFF2-40B4-BE49-F238E27FC236}">
                <a16:creationId xmlns:a16="http://schemas.microsoft.com/office/drawing/2014/main" id="{1ADF7FDA-20B4-7E12-E521-26E0E4285BC3}"/>
              </a:ext>
            </a:extLst>
          </p:cNvPr>
          <p:cNvSpPr txBox="1"/>
          <p:nvPr/>
        </p:nvSpPr>
        <p:spPr>
          <a:xfrm>
            <a:off x="4465161" y="4127254"/>
            <a:ext cx="4242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Palatino Linotype"/>
                <a:ea typeface="+mn-ea"/>
                <a:cs typeface="+mn-cs"/>
              </a:rPr>
              <a:t>30</a:t>
            </a:r>
          </a:p>
        </p:txBody>
      </p:sp>
    </p:spTree>
    <p:extLst>
      <p:ext uri="{BB962C8B-B14F-4D97-AF65-F5344CB8AC3E}">
        <p14:creationId xmlns:p14="http://schemas.microsoft.com/office/powerpoint/2010/main" val="264631609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D988DD7-D1F0-291C-B2EE-2746ED35594C}"/>
              </a:ext>
            </a:extLst>
          </p:cNvPr>
          <p:cNvSpPr>
            <a:spLocks noGrp="1"/>
          </p:cNvSpPr>
          <p:nvPr>
            <p:ph type="title" idx="4294967295"/>
          </p:nvPr>
        </p:nvSpPr>
        <p:spPr>
          <a:xfrm>
            <a:off x="534690" y="524426"/>
            <a:ext cx="11042543" cy="1325562"/>
          </a:xfrm>
        </p:spPr>
        <p:txBody>
          <a:bodyPr>
            <a:normAutofit/>
          </a:bodyPr>
          <a:lstStyle/>
          <a:p>
            <a:pPr algn="ctr"/>
            <a:r>
              <a:rPr lang="en-US" sz="4400" dirty="0"/>
              <a:t>Perinatal syphilis warmline launched 11/1/2023</a:t>
            </a:r>
            <a:br>
              <a:rPr lang="en-US" sz="4400" dirty="0"/>
            </a:br>
            <a:endParaRPr lang="en-US" dirty="0"/>
          </a:p>
        </p:txBody>
      </p:sp>
      <p:pic>
        <p:nvPicPr>
          <p:cNvPr id="7" name="Picture 6" descr="A red telephone with a black cord&#10;&#10;Description automatically generated with low confidence">
            <a:extLst>
              <a:ext uri="{FF2B5EF4-FFF2-40B4-BE49-F238E27FC236}">
                <a16:creationId xmlns:a16="http://schemas.microsoft.com/office/drawing/2014/main" id="{992E6646-7C6A-EA80-014C-680B68C9397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369"/>
          <a:stretch/>
        </p:blipFill>
        <p:spPr>
          <a:xfrm>
            <a:off x="1527723" y="2703690"/>
            <a:ext cx="2002682" cy="1450619"/>
          </a:xfrm>
          <a:prstGeom prst="rect">
            <a:avLst/>
          </a:prstGeom>
        </p:spPr>
      </p:pic>
      <p:sp>
        <p:nvSpPr>
          <p:cNvPr id="9" name="TextBox 8">
            <a:extLst>
              <a:ext uri="{FF2B5EF4-FFF2-40B4-BE49-F238E27FC236}">
                <a16:creationId xmlns:a16="http://schemas.microsoft.com/office/drawing/2014/main" id="{27D51237-02A2-63F1-5827-5FB3C9DC147F}"/>
              </a:ext>
            </a:extLst>
          </p:cNvPr>
          <p:cNvSpPr txBox="1"/>
          <p:nvPr/>
        </p:nvSpPr>
        <p:spPr>
          <a:xfrm>
            <a:off x="1283777" y="4423236"/>
            <a:ext cx="305829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(800) 439-4079</a:t>
            </a:r>
          </a:p>
        </p:txBody>
      </p:sp>
      <p:pic>
        <p:nvPicPr>
          <p:cNvPr id="2" name="Picture 1" descr="Text&#10;&#10;Description automatically generated">
            <a:extLst>
              <a:ext uri="{FF2B5EF4-FFF2-40B4-BE49-F238E27FC236}">
                <a16:creationId xmlns:a16="http://schemas.microsoft.com/office/drawing/2014/main" id="{66491681-D173-9888-5508-4D9ECB5B28C3}"/>
              </a:ext>
            </a:extLst>
          </p:cNvPr>
          <p:cNvPicPr>
            <a:picLocks noChangeAspect="1"/>
          </p:cNvPicPr>
          <p:nvPr/>
        </p:nvPicPr>
        <p:blipFill rotWithShape="1">
          <a:blip r:embed="rId3">
            <a:extLst>
              <a:ext uri="{28A0092B-C50C-407E-A947-70E740481C1C}">
                <a14:useLocalDpi xmlns:a14="http://schemas.microsoft.com/office/drawing/2010/main" val="0"/>
              </a:ext>
            </a:extLst>
          </a:blip>
          <a:srcRect l="2968" t="2983" r="6728" b="35876"/>
          <a:stretch/>
        </p:blipFill>
        <p:spPr>
          <a:xfrm>
            <a:off x="4783539" y="2046316"/>
            <a:ext cx="6500455" cy="3624477"/>
          </a:xfrm>
          <a:prstGeom prst="rect">
            <a:avLst/>
          </a:prstGeom>
        </p:spPr>
      </p:pic>
    </p:spTree>
    <p:extLst>
      <p:ext uri="{BB962C8B-B14F-4D97-AF65-F5344CB8AC3E}">
        <p14:creationId xmlns:p14="http://schemas.microsoft.com/office/powerpoint/2010/main" val="206909752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6B7A9D36-F81D-8D06-579C-CD580D4B4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6751" y="2266739"/>
            <a:ext cx="6165114" cy="4656223"/>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E25018B9-0846-A7D7-8ECF-6E9F3CE503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1162" y="0"/>
            <a:ext cx="7491109" cy="2255715"/>
          </a:xfrm>
          <a:prstGeom prst="rect">
            <a:avLst/>
          </a:prstGeom>
        </p:spPr>
      </p:pic>
      <p:sp>
        <p:nvSpPr>
          <p:cNvPr id="6" name="Rectangle: Rounded Corners 5">
            <a:extLst>
              <a:ext uri="{FF2B5EF4-FFF2-40B4-BE49-F238E27FC236}">
                <a16:creationId xmlns:a16="http://schemas.microsoft.com/office/drawing/2014/main" id="{AA4430B8-0BD8-C5E6-1E79-62E3994B9F1E}"/>
              </a:ext>
            </a:extLst>
          </p:cNvPr>
          <p:cNvSpPr/>
          <p:nvPr/>
        </p:nvSpPr>
        <p:spPr>
          <a:xfrm>
            <a:off x="2215978" y="4053017"/>
            <a:ext cx="6326660" cy="120272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7961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A34791-2D04-2271-E6D9-5EF7DD4DC511}"/>
              </a:ext>
            </a:extLst>
          </p:cNvPr>
          <p:cNvSpPr>
            <a:spLocks noGrp="1"/>
          </p:cNvSpPr>
          <p:nvPr>
            <p:ph type="title"/>
          </p:nvPr>
        </p:nvSpPr>
        <p:spPr>
          <a:xfrm>
            <a:off x="2203843" y="65730"/>
            <a:ext cx="8229600" cy="1143000"/>
          </a:xfrm>
        </p:spPr>
        <p:txBody>
          <a:bodyPr>
            <a:normAutofit/>
          </a:bodyPr>
          <a:lstStyle/>
          <a:p>
            <a:r>
              <a:rPr lang="en-US" dirty="0"/>
              <a:t>All IDPH resources in one place!</a:t>
            </a:r>
          </a:p>
        </p:txBody>
      </p:sp>
      <p:pic>
        <p:nvPicPr>
          <p:cNvPr id="14" name="Picture 13" descr="Text&#10;&#10;Description automatically generated with medium confidence">
            <a:extLst>
              <a:ext uri="{FF2B5EF4-FFF2-40B4-BE49-F238E27FC236}">
                <a16:creationId xmlns:a16="http://schemas.microsoft.com/office/drawing/2014/main" id="{CB683032-8A56-C7FD-1478-DDC391650E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4550" y="1071437"/>
            <a:ext cx="4644325" cy="5786563"/>
          </a:xfrm>
          <a:prstGeom prst="rect">
            <a:avLst/>
          </a:prstGeom>
        </p:spPr>
      </p:pic>
      <p:sp>
        <p:nvSpPr>
          <p:cNvPr id="3" name="TextBox 2">
            <a:extLst>
              <a:ext uri="{FF2B5EF4-FFF2-40B4-BE49-F238E27FC236}">
                <a16:creationId xmlns:a16="http://schemas.microsoft.com/office/drawing/2014/main" id="{12D04E07-82B6-9FB9-A5F2-F9D2E1917EA1}"/>
              </a:ext>
            </a:extLst>
          </p:cNvPr>
          <p:cNvSpPr txBox="1"/>
          <p:nvPr/>
        </p:nvSpPr>
        <p:spPr>
          <a:xfrm>
            <a:off x="3810000" y="3200089"/>
            <a:ext cx="4572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descr="Qr code&#10;&#10;Description automatically generated">
            <a:extLst>
              <a:ext uri="{FF2B5EF4-FFF2-40B4-BE49-F238E27FC236}">
                <a16:creationId xmlns:a16="http://schemas.microsoft.com/office/drawing/2014/main" id="{C4D418DD-816B-C42B-A76C-58CDBDE5277F}"/>
              </a:ext>
            </a:extLst>
          </p:cNvPr>
          <p:cNvPicPr>
            <a:picLocks noChangeAspect="1"/>
          </p:cNvPicPr>
          <p:nvPr/>
        </p:nvPicPr>
        <p:blipFill rotWithShape="1">
          <a:blip r:embed="rId3">
            <a:extLst>
              <a:ext uri="{28A0092B-C50C-407E-A947-70E740481C1C}">
                <a14:useLocalDpi xmlns:a14="http://schemas.microsoft.com/office/drawing/2010/main" val="0"/>
              </a:ext>
            </a:extLst>
          </a:blip>
          <a:srcRect l="2988" t="2089"/>
          <a:stretch/>
        </p:blipFill>
        <p:spPr>
          <a:xfrm>
            <a:off x="7054647" y="1588673"/>
            <a:ext cx="3082412" cy="3110979"/>
          </a:xfrm>
          <a:prstGeom prst="rect">
            <a:avLst/>
          </a:prstGeom>
        </p:spPr>
      </p:pic>
      <p:sp>
        <p:nvSpPr>
          <p:cNvPr id="13" name="TextBox 12">
            <a:extLst>
              <a:ext uri="{FF2B5EF4-FFF2-40B4-BE49-F238E27FC236}">
                <a16:creationId xmlns:a16="http://schemas.microsoft.com/office/drawing/2014/main" id="{B899329F-AB5A-B604-D222-9D245510C63A}"/>
              </a:ext>
            </a:extLst>
          </p:cNvPr>
          <p:cNvSpPr txBox="1"/>
          <p:nvPr/>
        </p:nvSpPr>
        <p:spPr>
          <a:xfrm>
            <a:off x="7143136" y="4899996"/>
            <a:ext cx="31340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Scan above for resource list!</a:t>
            </a:r>
          </a:p>
        </p:txBody>
      </p:sp>
      <p:sp>
        <p:nvSpPr>
          <p:cNvPr id="2" name="TextBox 1">
            <a:extLst>
              <a:ext uri="{FF2B5EF4-FFF2-40B4-BE49-F238E27FC236}">
                <a16:creationId xmlns:a16="http://schemas.microsoft.com/office/drawing/2014/main" id="{1BF19ED6-7911-C515-FDF6-10B022238A42}"/>
              </a:ext>
            </a:extLst>
          </p:cNvPr>
          <p:cNvSpPr txBox="1"/>
          <p:nvPr/>
        </p:nvSpPr>
        <p:spPr>
          <a:xfrm>
            <a:off x="6096000" y="5649271"/>
            <a:ext cx="65803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70C0"/>
                </a:solidFill>
                <a:effectLst/>
                <a:uLnTx/>
                <a:uFillTx/>
                <a:latin typeface="Calibri" panose="020F0502020204030204"/>
                <a:ea typeface="+mn-ea"/>
                <a:cs typeface="+mn-cs"/>
              </a:rPr>
              <a:t>Reach out with questions: Maura.Quinlan@illinois.gov</a:t>
            </a:r>
          </a:p>
        </p:txBody>
      </p:sp>
    </p:spTree>
    <p:extLst>
      <p:ext uri="{BB962C8B-B14F-4D97-AF65-F5344CB8AC3E}">
        <p14:creationId xmlns:p14="http://schemas.microsoft.com/office/powerpoint/2010/main" val="295009661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E7E6FA"/>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400407" y="153873"/>
            <a:ext cx="2366363" cy="2366363"/>
            <a:chOff x="0" y="0"/>
            <a:chExt cx="1708150" cy="1708150"/>
          </a:xfrm>
        </p:grpSpPr>
        <p:sp>
          <p:nvSpPr>
            <p:cNvPr id="3" name="Freeform 3"/>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DB48A9"/>
            </a:solidFill>
          </p:spPr>
          <p:txBody>
            <a:bodyPr/>
            <a:lstStyle/>
            <a:p>
              <a:pPr defTabSz="609630"/>
              <a:endParaRPr lang="en-US" sz="1200">
                <a:solidFill>
                  <a:prstClr val="black"/>
                </a:solidFill>
                <a:latin typeface="Calibri"/>
              </a:endParaRPr>
            </a:p>
          </p:txBody>
        </p:sp>
      </p:grpSp>
      <p:grpSp>
        <p:nvGrpSpPr>
          <p:cNvPr id="4" name="Group 4"/>
          <p:cNvGrpSpPr>
            <a:grpSpLocks noChangeAspect="1"/>
          </p:cNvGrpSpPr>
          <p:nvPr/>
        </p:nvGrpSpPr>
        <p:grpSpPr>
          <a:xfrm>
            <a:off x="5165262" y="6203588"/>
            <a:ext cx="2366363" cy="2366363"/>
            <a:chOff x="0" y="0"/>
            <a:chExt cx="1708150" cy="1708150"/>
          </a:xfrm>
        </p:grpSpPr>
        <p:sp>
          <p:nvSpPr>
            <p:cNvPr id="5" name="Freeform 5"/>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6FC8BA"/>
            </a:solidFill>
          </p:spPr>
          <p:txBody>
            <a:bodyPr/>
            <a:lstStyle/>
            <a:p>
              <a:pPr defTabSz="609630"/>
              <a:endParaRPr lang="en-US" sz="1200">
                <a:solidFill>
                  <a:prstClr val="black"/>
                </a:solidFill>
                <a:latin typeface="Calibri"/>
              </a:endParaRPr>
            </a:p>
          </p:txBody>
        </p:sp>
      </p:grpSp>
      <p:grpSp>
        <p:nvGrpSpPr>
          <p:cNvPr id="6" name="Group 6"/>
          <p:cNvGrpSpPr>
            <a:grpSpLocks noChangeAspect="1"/>
          </p:cNvGrpSpPr>
          <p:nvPr/>
        </p:nvGrpSpPr>
        <p:grpSpPr>
          <a:xfrm>
            <a:off x="9512635" y="-1435726"/>
            <a:ext cx="2366363" cy="2366363"/>
            <a:chOff x="0" y="0"/>
            <a:chExt cx="1708150" cy="1708150"/>
          </a:xfrm>
        </p:grpSpPr>
        <p:sp>
          <p:nvSpPr>
            <p:cNvPr id="7" name="Freeform 7"/>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FAC918"/>
            </a:solidFill>
          </p:spPr>
          <p:txBody>
            <a:bodyPr/>
            <a:lstStyle/>
            <a:p>
              <a:pPr defTabSz="609630"/>
              <a:endParaRPr lang="en-US" sz="1200">
                <a:solidFill>
                  <a:prstClr val="black"/>
                </a:solidFill>
                <a:latin typeface="Calibri"/>
              </a:endParaRPr>
            </a:p>
          </p:txBody>
        </p:sp>
      </p:grpSp>
      <p:sp>
        <p:nvSpPr>
          <p:cNvPr id="8" name="Freeform 8"/>
          <p:cNvSpPr/>
          <p:nvPr/>
        </p:nvSpPr>
        <p:spPr>
          <a:xfrm>
            <a:off x="10878188" y="5504739"/>
            <a:ext cx="860839" cy="860839"/>
          </a:xfrm>
          <a:custGeom>
            <a:avLst/>
            <a:gdLst/>
            <a:ahLst/>
            <a:cxnLst/>
            <a:rect l="l" t="t" r="r" b="b"/>
            <a:pathLst>
              <a:path w="1291259" h="1291259">
                <a:moveTo>
                  <a:pt x="0" y="0"/>
                </a:moveTo>
                <a:lnTo>
                  <a:pt x="1291259" y="0"/>
                </a:lnTo>
                <a:lnTo>
                  <a:pt x="1291259" y="1291259"/>
                </a:lnTo>
                <a:lnTo>
                  <a:pt x="0" y="12912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120316" y="6323181"/>
            <a:ext cx="2699618" cy="431939"/>
          </a:xfrm>
          <a:custGeom>
            <a:avLst/>
            <a:gdLst/>
            <a:ahLst/>
            <a:cxnLst/>
            <a:rect l="l" t="t" r="r" b="b"/>
            <a:pathLst>
              <a:path w="4049427" h="647908">
                <a:moveTo>
                  <a:pt x="0" y="0"/>
                </a:moveTo>
                <a:lnTo>
                  <a:pt x="4049426" y="0"/>
                </a:lnTo>
                <a:lnTo>
                  <a:pt x="4049426" y="647908"/>
                </a:lnTo>
                <a:lnTo>
                  <a:pt x="0" y="647908"/>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grpSp>
        <p:nvGrpSpPr>
          <p:cNvPr id="10" name="Group 10"/>
          <p:cNvGrpSpPr/>
          <p:nvPr/>
        </p:nvGrpSpPr>
        <p:grpSpPr>
          <a:xfrm>
            <a:off x="7273895" y="3451556"/>
            <a:ext cx="2243889" cy="2243889"/>
            <a:chOff x="0" y="0"/>
            <a:chExt cx="4487779" cy="4487779"/>
          </a:xfrm>
        </p:grpSpPr>
        <p:sp>
          <p:nvSpPr>
            <p:cNvPr id="11" name="Freeform 11"/>
            <p:cNvSpPr/>
            <p:nvPr/>
          </p:nvSpPr>
          <p:spPr>
            <a:xfrm>
              <a:off x="0" y="0"/>
              <a:ext cx="4487779" cy="4487779"/>
            </a:xfrm>
            <a:custGeom>
              <a:avLst/>
              <a:gdLst/>
              <a:ahLst/>
              <a:cxnLst/>
              <a:rect l="l" t="t" r="r" b="b"/>
              <a:pathLst>
                <a:path w="4487779" h="4487779">
                  <a:moveTo>
                    <a:pt x="0" y="0"/>
                  </a:moveTo>
                  <a:lnTo>
                    <a:pt x="4487779" y="0"/>
                  </a:lnTo>
                  <a:lnTo>
                    <a:pt x="4487779" y="4487779"/>
                  </a:lnTo>
                  <a:lnTo>
                    <a:pt x="0" y="44877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grpSp>
      <p:sp>
        <p:nvSpPr>
          <p:cNvPr id="12" name="Freeform 12"/>
          <p:cNvSpPr/>
          <p:nvPr/>
        </p:nvSpPr>
        <p:spPr>
          <a:xfrm>
            <a:off x="5602290" y="3608765"/>
            <a:ext cx="1492306" cy="1492306"/>
          </a:xfrm>
          <a:custGeom>
            <a:avLst/>
            <a:gdLst/>
            <a:ahLst/>
            <a:cxnLst/>
            <a:rect l="l" t="t" r="r" b="b"/>
            <a:pathLst>
              <a:path w="2238459" h="2238459">
                <a:moveTo>
                  <a:pt x="0" y="0"/>
                </a:moveTo>
                <a:lnTo>
                  <a:pt x="2238458" y="0"/>
                </a:lnTo>
                <a:lnTo>
                  <a:pt x="2238458" y="2238459"/>
                </a:lnTo>
                <a:lnTo>
                  <a:pt x="0" y="2238459"/>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13" name="TextBox 13"/>
          <p:cNvSpPr txBox="1"/>
          <p:nvPr/>
        </p:nvSpPr>
        <p:spPr>
          <a:xfrm>
            <a:off x="1460896" y="1574855"/>
            <a:ext cx="8900954" cy="359073"/>
          </a:xfrm>
          <a:prstGeom prst="rect">
            <a:avLst/>
          </a:prstGeom>
        </p:spPr>
        <p:txBody>
          <a:bodyPr lIns="0" tIns="0" rIns="0" bIns="0" rtlCol="0" anchor="t">
            <a:spAutoFit/>
          </a:bodyPr>
          <a:lstStyle/>
          <a:p>
            <a:pPr algn="ctr" defTabSz="609630">
              <a:lnSpc>
                <a:spcPts val="2766"/>
              </a:lnSpc>
            </a:pPr>
            <a:r>
              <a:rPr lang="en-US" sz="2492" spc="49" dirty="0">
                <a:solidFill>
                  <a:srgbClr val="0D30C6"/>
                </a:solidFill>
                <a:latin typeface="Montserrat"/>
              </a:rPr>
              <a:t>become part of the national conversation!</a:t>
            </a:r>
          </a:p>
        </p:txBody>
      </p:sp>
      <p:sp>
        <p:nvSpPr>
          <p:cNvPr id="14" name="TextBox 14"/>
          <p:cNvSpPr txBox="1"/>
          <p:nvPr/>
        </p:nvSpPr>
        <p:spPr>
          <a:xfrm>
            <a:off x="593158" y="394114"/>
            <a:ext cx="10913042" cy="1102866"/>
          </a:xfrm>
          <a:prstGeom prst="rect">
            <a:avLst/>
          </a:prstGeom>
        </p:spPr>
        <p:txBody>
          <a:bodyPr lIns="0" tIns="0" rIns="0" bIns="0" rtlCol="0" anchor="t">
            <a:spAutoFit/>
          </a:bodyPr>
          <a:lstStyle/>
          <a:p>
            <a:pPr algn="ctr" defTabSz="609630">
              <a:lnSpc>
                <a:spcPts val="4306"/>
              </a:lnSpc>
            </a:pPr>
            <a:r>
              <a:rPr lang="en-US" sz="3880" spc="77" dirty="0">
                <a:solidFill>
                  <a:srgbClr val="0D30C6"/>
                </a:solidFill>
                <a:latin typeface="Montserrat Ultra-Bold"/>
              </a:rPr>
              <a:t>Understanding Hospital </a:t>
            </a:r>
          </a:p>
          <a:p>
            <a:pPr algn="ctr" defTabSz="609630">
              <a:lnSpc>
                <a:spcPts val="4306"/>
              </a:lnSpc>
            </a:pPr>
            <a:r>
              <a:rPr lang="en-US" sz="3880" spc="77" dirty="0">
                <a:solidFill>
                  <a:srgbClr val="0D30C6"/>
                </a:solidFill>
                <a:latin typeface="Montserrat Ultra-Bold"/>
              </a:rPr>
              <a:t>Approaches to Toxicology Testing</a:t>
            </a:r>
          </a:p>
        </p:txBody>
      </p:sp>
      <p:sp>
        <p:nvSpPr>
          <p:cNvPr id="15" name="TextBox 15"/>
          <p:cNvSpPr txBox="1"/>
          <p:nvPr/>
        </p:nvSpPr>
        <p:spPr>
          <a:xfrm>
            <a:off x="6074952" y="5665703"/>
            <a:ext cx="4641775" cy="218008"/>
          </a:xfrm>
          <a:prstGeom prst="rect">
            <a:avLst/>
          </a:prstGeom>
        </p:spPr>
        <p:txBody>
          <a:bodyPr lIns="0" tIns="0" rIns="0" bIns="0" rtlCol="0" anchor="t">
            <a:spAutoFit/>
          </a:bodyPr>
          <a:lstStyle/>
          <a:p>
            <a:pPr algn="ctr" defTabSz="609630">
              <a:lnSpc>
                <a:spcPts val="1701"/>
              </a:lnSpc>
            </a:pPr>
            <a:r>
              <a:rPr lang="en-US" sz="1533" u="sng" spc="30">
                <a:solidFill>
                  <a:srgbClr val="0D30C6"/>
                </a:solidFill>
                <a:latin typeface="Montserrat"/>
                <a:hlinkClick r:id="rId8" tooltip="https://redcap.link/toxpracticesurvey"/>
              </a:rPr>
              <a:t>https://redcap.link/toxpracticesurvey</a:t>
            </a:r>
          </a:p>
        </p:txBody>
      </p:sp>
      <p:sp>
        <p:nvSpPr>
          <p:cNvPr id="16" name="TextBox 16"/>
          <p:cNvSpPr txBox="1"/>
          <p:nvPr/>
        </p:nvSpPr>
        <p:spPr>
          <a:xfrm>
            <a:off x="6520120" y="3253208"/>
            <a:ext cx="3751438" cy="230832"/>
          </a:xfrm>
          <a:prstGeom prst="rect">
            <a:avLst/>
          </a:prstGeom>
        </p:spPr>
        <p:txBody>
          <a:bodyPr lIns="0" tIns="0" rIns="0" bIns="0" rtlCol="0" anchor="t">
            <a:spAutoFit/>
          </a:bodyPr>
          <a:lstStyle/>
          <a:p>
            <a:pPr algn="ctr" defTabSz="609630">
              <a:lnSpc>
                <a:spcPts val="1804"/>
              </a:lnSpc>
            </a:pPr>
            <a:r>
              <a:rPr lang="en-US" sz="1625" spc="32" dirty="0">
                <a:solidFill>
                  <a:srgbClr val="0D30C6"/>
                </a:solidFill>
                <a:latin typeface="Montserrat"/>
              </a:rPr>
              <a:t>access the survey here: </a:t>
            </a:r>
          </a:p>
        </p:txBody>
      </p:sp>
      <p:sp>
        <p:nvSpPr>
          <p:cNvPr id="17" name="TextBox 17"/>
          <p:cNvSpPr txBox="1"/>
          <p:nvPr/>
        </p:nvSpPr>
        <p:spPr>
          <a:xfrm>
            <a:off x="1182690" y="2162307"/>
            <a:ext cx="4419600" cy="2803844"/>
          </a:xfrm>
          <a:prstGeom prst="rect">
            <a:avLst/>
          </a:prstGeom>
        </p:spPr>
        <p:txBody>
          <a:bodyPr wrap="square" lIns="0" tIns="0" rIns="0" bIns="0" rtlCol="0" anchor="t">
            <a:spAutoFit/>
          </a:bodyPr>
          <a:lstStyle/>
          <a:p>
            <a:pPr marL="304815" indent="-304815" defTabSz="609630">
              <a:lnSpc>
                <a:spcPts val="1978"/>
              </a:lnSpc>
              <a:buFont typeface="Arial" panose="020B0604020202020204" pitchFamily="34" charset="0"/>
              <a:buChar char="•"/>
            </a:pPr>
            <a:r>
              <a:rPr lang="en-US" sz="1600" spc="35" dirty="0">
                <a:solidFill>
                  <a:srgbClr val="0D30C6"/>
                </a:solidFill>
                <a:latin typeface="Montserrat"/>
              </a:rPr>
              <a:t>A team of researchers are working with state perinatal quality collaboratives to better understand hospital approaches to substance use screening, toxicology testing, and reporting.</a:t>
            </a:r>
          </a:p>
          <a:p>
            <a:pPr marL="304815" indent="-304815" defTabSz="609630">
              <a:lnSpc>
                <a:spcPts val="1978"/>
              </a:lnSpc>
              <a:buFont typeface="Arial" panose="020B0604020202020204" pitchFamily="34" charset="0"/>
              <a:buChar char="•"/>
            </a:pPr>
            <a:r>
              <a:rPr lang="en-US" sz="1600" spc="35" dirty="0">
                <a:solidFill>
                  <a:srgbClr val="0D30C6"/>
                </a:solidFill>
                <a:latin typeface="Montserrat"/>
              </a:rPr>
              <a:t>We’re curious about your hospital’s pregnancy tox screening practices. </a:t>
            </a:r>
          </a:p>
          <a:p>
            <a:pPr marL="304815" indent="-304815" defTabSz="609630">
              <a:lnSpc>
                <a:spcPts val="1978"/>
              </a:lnSpc>
              <a:buFont typeface="Arial" panose="020B0604020202020204" pitchFamily="34" charset="0"/>
              <a:buChar char="•"/>
            </a:pPr>
            <a:r>
              <a:rPr lang="en-US" sz="1600" spc="35" dirty="0">
                <a:solidFill>
                  <a:srgbClr val="0D30C6"/>
                </a:solidFill>
                <a:latin typeface="Montserrat Bold"/>
              </a:rPr>
              <a:t>Help standardize our approaches &amp; shape policy with our quick web-based survey. </a:t>
            </a:r>
          </a:p>
          <a:p>
            <a:pPr marL="304815" indent="-304815" defTabSz="609630">
              <a:lnSpc>
                <a:spcPts val="1978"/>
              </a:lnSpc>
              <a:buFont typeface="Arial" panose="020B0604020202020204" pitchFamily="34" charset="0"/>
              <a:buChar char="•"/>
            </a:pPr>
            <a:r>
              <a:rPr lang="en-US" sz="1600" spc="35" dirty="0">
                <a:solidFill>
                  <a:srgbClr val="0D30C6"/>
                </a:solidFill>
                <a:latin typeface="Montserrat"/>
              </a:rPr>
              <a:t>8 IL hospitals have already chimed in. Join us!</a:t>
            </a:r>
          </a:p>
        </p:txBody>
      </p:sp>
      <p:sp>
        <p:nvSpPr>
          <p:cNvPr id="18" name="TextBox 16">
            <a:extLst>
              <a:ext uri="{FF2B5EF4-FFF2-40B4-BE49-F238E27FC236}">
                <a16:creationId xmlns:a16="http://schemas.microsoft.com/office/drawing/2014/main" id="{9AC1B072-7123-4E31-E0A5-BBF8E7E1F6D9}"/>
              </a:ext>
            </a:extLst>
          </p:cNvPr>
          <p:cNvSpPr txBox="1"/>
          <p:nvPr/>
        </p:nvSpPr>
        <p:spPr>
          <a:xfrm>
            <a:off x="-17930" y="5861516"/>
            <a:ext cx="4419600" cy="461665"/>
          </a:xfrm>
          <a:prstGeom prst="rect">
            <a:avLst/>
          </a:prstGeom>
        </p:spPr>
        <p:txBody>
          <a:bodyPr wrap="square" lIns="0" tIns="0" rIns="0" bIns="0" rtlCol="0" anchor="t">
            <a:spAutoFit/>
          </a:bodyPr>
          <a:lstStyle/>
          <a:p>
            <a:pPr algn="ctr" defTabSz="609630">
              <a:lnSpc>
                <a:spcPts val="1804"/>
              </a:lnSpc>
            </a:pPr>
            <a:r>
              <a:rPr lang="en-US" sz="1625" spc="32" dirty="0">
                <a:solidFill>
                  <a:srgbClr val="0D30C6"/>
                </a:solidFill>
                <a:latin typeface="Montserrat"/>
              </a:rPr>
              <a:t>Questions? Reach out to: 617-798-0905 or mghtoxsurvey@mgb.org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68429903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F9F46-075A-7D44-87A7-6A4A9F14E6A6}"/>
              </a:ext>
            </a:extLst>
          </p:cNvPr>
          <p:cNvSpPr>
            <a:spLocks noGrp="1"/>
          </p:cNvSpPr>
          <p:nvPr>
            <p:ph type="ctrTitle"/>
          </p:nvPr>
        </p:nvSpPr>
        <p:spPr>
          <a:xfrm>
            <a:off x="444084" y="1439672"/>
            <a:ext cx="4613127" cy="1262683"/>
          </a:xfrm>
        </p:spPr>
        <p:txBody>
          <a:bodyPr>
            <a:normAutofit/>
          </a:bodyPr>
          <a:lstStyle/>
          <a:p>
            <a:pPr algn="ctr"/>
            <a:r>
              <a:rPr lang="en-US" dirty="0">
                <a:solidFill>
                  <a:schemeClr val="tx2">
                    <a:lumMod val="50000"/>
                  </a:schemeClr>
                </a:solidFill>
              </a:rPr>
              <a:t>Thanks to our Funders</a:t>
            </a:r>
          </a:p>
        </p:txBody>
      </p:sp>
      <p:sp>
        <p:nvSpPr>
          <p:cNvPr id="3" name="Subtitle 2">
            <a:extLst>
              <a:ext uri="{FF2B5EF4-FFF2-40B4-BE49-F238E27FC236}">
                <a16:creationId xmlns:a16="http://schemas.microsoft.com/office/drawing/2014/main" id="{43D19BCB-87EC-2242-A60F-BDD660F18F16}"/>
              </a:ext>
            </a:extLst>
          </p:cNvPr>
          <p:cNvSpPr>
            <a:spLocks noGrp="1"/>
          </p:cNvSpPr>
          <p:nvPr>
            <p:ph type="subTitle" idx="1"/>
          </p:nvPr>
        </p:nvSpPr>
        <p:spPr>
          <a:xfrm>
            <a:off x="153432" y="5248519"/>
            <a:ext cx="5194433" cy="986569"/>
          </a:xfrm>
        </p:spPr>
        <p:txBody>
          <a:bodyPr>
            <a:normAutofit/>
          </a:bodyPr>
          <a:lstStyle/>
          <a:p>
            <a:r>
              <a:rPr lang="en-US" sz="2800"/>
              <a:t>In kind support:</a:t>
            </a:r>
          </a:p>
        </p:txBody>
      </p:sp>
      <p:sp>
        <p:nvSpPr>
          <p:cNvPr id="5" name="Rectangle 4"/>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44C55"/>
                </a:solidFill>
                <a:effectLst/>
                <a:uLnTx/>
                <a:uFillTx/>
                <a:latin typeface="Arial" panose="020B0604020202020204"/>
                <a:ea typeface="+mn-ea"/>
                <a:cs typeface="+mn-cs"/>
              </a:rPr>
              <a:t> </a:t>
            </a:r>
          </a:p>
        </p:txBody>
      </p:sp>
      <p:pic>
        <p:nvPicPr>
          <p:cNvPr id="1026" name="Picture 2" descr="Laboratory of Neurogenomics and Novel Therapies Web Site – Research and  Patient Care at Northwester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11492" y="5826682"/>
            <a:ext cx="1627118" cy="5963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52805" y="5749326"/>
            <a:ext cx="1267057" cy="544971"/>
          </a:xfrm>
          <a:prstGeom prst="rect">
            <a:avLst/>
          </a:prstGeom>
        </p:spPr>
      </p:pic>
      <p:pic>
        <p:nvPicPr>
          <p:cNvPr id="15" name="Picture 1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7833" y="5687308"/>
            <a:ext cx="1949464" cy="671127"/>
          </a:xfrm>
          <a:prstGeom prst="rect">
            <a:avLst/>
          </a:prstGeom>
        </p:spPr>
      </p:pic>
      <p:pic>
        <p:nvPicPr>
          <p:cNvPr id="16" name="Picture 1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24254" y="6310429"/>
            <a:ext cx="2140342" cy="428068"/>
          </a:xfrm>
          <a:prstGeom prst="rect">
            <a:avLst/>
          </a:prstGeom>
        </p:spPr>
      </p:pic>
      <p:pic>
        <p:nvPicPr>
          <p:cNvPr id="19" name="Picture 8" descr="IDPH | Protecting health, improving lives.">
            <a:extLst>
              <a:ext uri="{FF2B5EF4-FFF2-40B4-BE49-F238E27FC236}">
                <a16:creationId xmlns:a16="http://schemas.microsoft.com/office/drawing/2014/main" id="{79E5BE18-815B-2128-14F6-55F28E4E99F9}"/>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19187" y="2870745"/>
            <a:ext cx="2558009" cy="69456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File:US CDC logo.svg - Wikimedia Commons">
            <a:extLst>
              <a:ext uri="{FF2B5EF4-FFF2-40B4-BE49-F238E27FC236}">
                <a16:creationId xmlns:a16="http://schemas.microsoft.com/office/drawing/2014/main" id="{2089DC53-0BA7-A340-049B-28714F3ABBF4}"/>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275348" y="2713188"/>
            <a:ext cx="1398959" cy="105762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Logo&#10;&#10;Description automatically generated">
            <a:extLst>
              <a:ext uri="{FF2B5EF4-FFF2-40B4-BE49-F238E27FC236}">
                <a16:creationId xmlns:a16="http://schemas.microsoft.com/office/drawing/2014/main" id="{DADE1F50-90C5-48DA-A421-40E43ECF4B0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105644" y="3740391"/>
            <a:ext cx="1161691" cy="1151682"/>
          </a:xfrm>
          <a:prstGeom prst="rect">
            <a:avLst/>
          </a:prstGeom>
        </p:spPr>
      </p:pic>
      <p:pic>
        <p:nvPicPr>
          <p:cNvPr id="22" name="Picture 6" descr="https://cpcqc.org/wp-content/uploads/2021/03/aim.png">
            <a:extLst>
              <a:ext uri="{FF2B5EF4-FFF2-40B4-BE49-F238E27FC236}">
                <a16:creationId xmlns:a16="http://schemas.microsoft.com/office/drawing/2014/main" id="{E0BEE24B-C711-AF67-8719-D780030A0100}"/>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025051" y="3956248"/>
            <a:ext cx="1684846" cy="901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81630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5530155"/>
            <a:ext cx="9144000" cy="13941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1922" name="Title 4"/>
          <p:cNvSpPr>
            <a:spLocks noGrp="1"/>
          </p:cNvSpPr>
          <p:nvPr>
            <p:ph type="title"/>
          </p:nvPr>
        </p:nvSpPr>
        <p:spPr>
          <a:xfrm>
            <a:off x="232244" y="86946"/>
            <a:ext cx="6705600" cy="1143000"/>
          </a:xfrm>
          <a:noFill/>
        </p:spPr>
        <p:txBody>
          <a:bodyPr/>
          <a:lstStyle/>
          <a:p>
            <a:pPr algn="l"/>
            <a:r>
              <a:rPr lang="en-US" altLang="en-US" sz="3400" dirty="0">
                <a:solidFill>
                  <a:srgbClr val="F58466"/>
                </a:solidFill>
                <a:latin typeface="Goudy Old Style" pitchFamily="18" charset="0"/>
              </a:rPr>
              <a:t>Mothers and Newborns affected by Opioids (MNO) Initiative</a:t>
            </a:r>
          </a:p>
        </p:txBody>
      </p:sp>
      <p:sp>
        <p:nvSpPr>
          <p:cNvPr id="3" name="Rectangle 2"/>
          <p:cNvSpPr/>
          <p:nvPr/>
        </p:nvSpPr>
        <p:spPr>
          <a:xfrm>
            <a:off x="3061915" y="1447801"/>
            <a:ext cx="707173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4C55"/>
                </a:solidFill>
                <a:effectLst/>
                <a:uLnTx/>
                <a:uFillTx/>
                <a:latin typeface="Calibri" panose="020F0502020204030204"/>
                <a:ea typeface="+mn-ea"/>
                <a:cs typeface="+mn-cs"/>
              </a:rPr>
              <a:t>Opioid Use Disorder is an urgent obstetric issue</a:t>
            </a:r>
          </a:p>
        </p:txBody>
      </p:sp>
      <p:pic>
        <p:nvPicPr>
          <p:cNvPr id="7174" name="Picture 6" descr="Related image"/>
          <p:cNvPicPr>
            <a:picLocks noChangeAspect="1" noChangeArrowheads="1"/>
          </p:cNvPicPr>
          <p:nvPr/>
        </p:nvPicPr>
        <p:blipFill rotWithShape="1">
          <a:blip r:embed="rId3" cstate="print">
            <a:duotone>
              <a:schemeClr val="accent6">
                <a:shade val="45000"/>
                <a:satMod val="135000"/>
              </a:schemeClr>
              <a:prstClr val="white"/>
            </a:duotone>
            <a:extLst>
              <a:ext uri="{28A0092B-C50C-407E-A947-70E740481C1C}">
                <a14:useLocalDpi xmlns:a14="http://schemas.microsoft.com/office/drawing/2010/main"/>
              </a:ext>
            </a:extLst>
          </a:blip>
          <a:srcRect/>
          <a:stretch/>
        </p:blipFill>
        <p:spPr bwMode="auto">
          <a:xfrm>
            <a:off x="1727510" y="2438400"/>
            <a:ext cx="1113121" cy="109599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061915" y="2209801"/>
            <a:ext cx="775185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4C55"/>
                </a:solidFill>
                <a:effectLst/>
                <a:uLnTx/>
                <a:uFillTx/>
                <a:latin typeface="Calibri" panose="020F0502020204030204"/>
                <a:ea typeface="+mn-ea"/>
                <a:cs typeface="+mn-cs"/>
              </a:rPr>
              <a:t>Opioid Use Disorder is a life-threatening chronic disease with lifesaving treatment available</a:t>
            </a:r>
          </a:p>
        </p:txBody>
      </p:sp>
      <p:pic>
        <p:nvPicPr>
          <p:cNvPr id="7176" name="Picture 8" descr="Image result for handshake silhouette"/>
          <p:cNvPicPr>
            <a:picLocks noChangeAspect="1" noChangeArrowheads="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631390" y="4831790"/>
            <a:ext cx="1264211" cy="126421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221767" y="4517589"/>
            <a:ext cx="7446233"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4C55"/>
                </a:solidFill>
                <a:effectLst/>
                <a:uLnTx/>
                <a:uFillTx/>
                <a:latin typeface="Calibri" panose="020F0502020204030204"/>
                <a:ea typeface="+mn-ea"/>
                <a:cs typeface="+mn-cs"/>
              </a:rPr>
              <a:t>Linking moms to MAT / Recovery Services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44C55"/>
                </a:solidFill>
                <a:effectLst/>
                <a:uLnTx/>
                <a:uFillTx/>
                <a:latin typeface="Calibri" panose="020F0502020204030204"/>
                <a:ea typeface="+mn-ea"/>
                <a:cs typeface="+mn-cs"/>
              </a:rPr>
              <a:t>Reduces overdose deaths for moms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44C55"/>
                </a:solidFill>
                <a:effectLst/>
                <a:uLnTx/>
                <a:uFillTx/>
                <a:latin typeface="Calibri" panose="020F0502020204030204"/>
                <a:ea typeface="+mn-ea"/>
                <a:cs typeface="+mn-cs"/>
              </a:rPr>
              <a:t>Improves pregnancy outcomes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44C55"/>
                </a:solidFill>
                <a:effectLst/>
                <a:uLnTx/>
                <a:uFillTx/>
                <a:latin typeface="Calibri" panose="020F0502020204030204"/>
                <a:ea typeface="+mn-ea"/>
                <a:cs typeface="+mn-cs"/>
              </a:rPr>
              <a:t>Increases # parents and babies staying together</a:t>
            </a:r>
            <a:endParaRPr kumimoji="0" lang="en-US" sz="2000" b="0" i="0" u="none" strike="noStrike" kern="1200" cap="none" spc="0" normalizeH="0" baseline="0" noProof="0" dirty="0">
              <a:ln>
                <a:noFill/>
              </a:ln>
              <a:solidFill>
                <a:srgbClr val="444C55"/>
              </a:solidFill>
              <a:effectLst/>
              <a:uLnTx/>
              <a:uFillTx/>
              <a:latin typeface="Calibri" panose="020F0502020204030204"/>
              <a:ea typeface="+mn-ea"/>
              <a:cs typeface="+mn-cs"/>
            </a:endParaRPr>
          </a:p>
        </p:txBody>
      </p:sp>
      <p:pic>
        <p:nvPicPr>
          <p:cNvPr id="7178" name="Picture 10" descr="Image result for checklist vector"/>
          <p:cNvPicPr>
            <a:picLocks noChangeAspect="1" noChangeArrowheads="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821151" y="3581400"/>
            <a:ext cx="1105792" cy="110579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061915" y="3302140"/>
            <a:ext cx="8334955"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4C55"/>
                </a:solidFill>
                <a:effectLst/>
                <a:uLnTx/>
                <a:uFillTx/>
                <a:latin typeface="Calibri" panose="020F0502020204030204"/>
                <a:ea typeface="+mn-ea"/>
                <a:cs typeface="+mn-cs"/>
              </a:rPr>
              <a:t>There are key steps OB providers must take prenatally and on L&amp;D to care for women with Opioid Use Disorder</a:t>
            </a:r>
          </a:p>
        </p:txBody>
      </p:sp>
      <p:pic>
        <p:nvPicPr>
          <p:cNvPr id="7180" name="Picture 12" descr="Image result for pregnant woman silhouette"/>
          <p:cNvPicPr>
            <a:picLocks noChangeAspect="1" noChangeArrowheads="1"/>
          </p:cNvPicPr>
          <p:nvPr/>
        </p:nvPicPr>
        <p:blipFill rotWithShape="1">
          <a:blip r:embed="rId6" cstate="print">
            <a:duotone>
              <a:schemeClr val="accent1">
                <a:shade val="45000"/>
                <a:satMod val="135000"/>
              </a:schemeClr>
              <a:prstClr val="white"/>
            </a:duotone>
            <a:extLst>
              <a:ext uri="{28A0092B-C50C-407E-A947-70E740481C1C}">
                <a14:useLocalDpi xmlns:a14="http://schemas.microsoft.com/office/drawing/2010/main"/>
              </a:ext>
            </a:extLst>
          </a:blip>
          <a:srcRect/>
          <a:stretch/>
        </p:blipFill>
        <p:spPr bwMode="auto">
          <a:xfrm>
            <a:off x="1981201" y="1295400"/>
            <a:ext cx="699345" cy="1092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89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Lowering Barriers to MOUD" id="{537D09A4-8125-4743-AA9F-E2F0549BCBDE}" vid="{FAD34638-CAFF-CB4B-AADE-1B2A001F5EDD}"/>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owering Barriers to MOUD" id="{537D09A4-8125-4743-AA9F-E2F0549BCBDE}" vid="{AED3E105-EBA1-8D46-8A49-A46FF7CA88B6}"/>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LPQC presentation template" id="{35224A54-0256-BC4D-BA49-E4C8CBDEF290}" vid="{6F8BB9A5-9E34-5741-BA29-5AC8BAD13B37}"/>
    </a:ext>
  </a:extLst>
</a:theme>
</file>

<file path=ppt/theme/theme20.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9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14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15_Office Theme">
  <a:themeElements>
    <a:clrScheme name="Custom 30">
      <a:dk1>
        <a:srgbClr val="000000"/>
      </a:dk1>
      <a:lt1>
        <a:srgbClr val="FFFFFF"/>
      </a:lt1>
      <a:dk2>
        <a:srgbClr val="000000"/>
      </a:dk2>
      <a:lt2>
        <a:srgbClr val="E7E6E6"/>
      </a:lt2>
      <a:accent1>
        <a:srgbClr val="B56576"/>
      </a:accent1>
      <a:accent2>
        <a:srgbClr val="B56576"/>
      </a:accent2>
      <a:accent3>
        <a:srgbClr val="B56576"/>
      </a:accent3>
      <a:accent4>
        <a:srgbClr val="FFC000"/>
      </a:accent4>
      <a:accent5>
        <a:srgbClr val="5B9BD5"/>
      </a:accent5>
      <a:accent6>
        <a:srgbClr val="EBDAE2"/>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16_Office Theme">
  <a:themeElements>
    <a:clrScheme name="IDHS Colors">
      <a:dk1>
        <a:srgbClr val="000000"/>
      </a:dk1>
      <a:lt1>
        <a:srgbClr val="FFFFFF"/>
      </a:lt1>
      <a:dk2>
        <a:srgbClr val="020A78"/>
      </a:dk2>
      <a:lt2>
        <a:srgbClr val="FBB83A"/>
      </a:lt2>
      <a:accent1>
        <a:srgbClr val="020A78"/>
      </a:accent1>
      <a:accent2>
        <a:srgbClr val="0C70C8"/>
      </a:accent2>
      <a:accent3>
        <a:srgbClr val="445469"/>
      </a:accent3>
      <a:accent4>
        <a:srgbClr val="FBB83A"/>
      </a:accent4>
      <a:accent5>
        <a:srgbClr val="5B9BD5"/>
      </a:accent5>
      <a:accent6>
        <a:srgbClr val="D6D6D5"/>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17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8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Office Theme">
  <a:themeElements>
    <a:clrScheme name="IDHS Colors">
      <a:dk1>
        <a:srgbClr val="000000"/>
      </a:dk1>
      <a:lt1>
        <a:srgbClr val="FFFFFF"/>
      </a:lt1>
      <a:dk2>
        <a:srgbClr val="020A78"/>
      </a:dk2>
      <a:lt2>
        <a:srgbClr val="FBB83A"/>
      </a:lt2>
      <a:accent1>
        <a:srgbClr val="020A78"/>
      </a:accent1>
      <a:accent2>
        <a:srgbClr val="0C70C8"/>
      </a:accent2>
      <a:accent3>
        <a:srgbClr val="445469"/>
      </a:accent3>
      <a:accent4>
        <a:srgbClr val="FBB83A"/>
      </a:accent4>
      <a:accent5>
        <a:srgbClr val="5B9BD5"/>
      </a:accent5>
      <a:accent6>
        <a:srgbClr val="D6D6D5"/>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1759</TotalTime>
  <Words>5311</Words>
  <Application>Microsoft Office PowerPoint</Application>
  <PresentationFormat>Widescreen</PresentationFormat>
  <Paragraphs>912</Paragraphs>
  <Slides>86</Slides>
  <Notes>29</Notes>
  <HiddenSlides>0</HiddenSlides>
  <MMClips>0</MMClips>
  <ScaleCrop>false</ScaleCrop>
  <HeadingPairs>
    <vt:vector size="8" baseType="variant">
      <vt:variant>
        <vt:lpstr>Fonts Used</vt:lpstr>
      </vt:variant>
      <vt:variant>
        <vt:i4>30</vt:i4>
      </vt:variant>
      <vt:variant>
        <vt:lpstr>Theme</vt:lpstr>
      </vt:variant>
      <vt:variant>
        <vt:i4>26</vt:i4>
      </vt:variant>
      <vt:variant>
        <vt:lpstr>Embedded OLE Servers</vt:lpstr>
      </vt:variant>
      <vt:variant>
        <vt:i4>1</vt:i4>
      </vt:variant>
      <vt:variant>
        <vt:lpstr>Slide Titles</vt:lpstr>
      </vt:variant>
      <vt:variant>
        <vt:i4>86</vt:i4>
      </vt:variant>
    </vt:vector>
  </HeadingPairs>
  <TitlesOfParts>
    <vt:vector size="143" baseType="lpstr">
      <vt:lpstr>ＭＳ Ｐゴシック</vt:lpstr>
      <vt:lpstr>ＭＳ Ｐゴシック</vt:lpstr>
      <vt:lpstr>Aptos</vt:lpstr>
      <vt:lpstr>Aptos Display</vt:lpstr>
      <vt:lpstr>Arial</vt:lpstr>
      <vt:lpstr>Arial </vt:lpstr>
      <vt:lpstr>Calibri</vt:lpstr>
      <vt:lpstr>Calibri Light</vt:lpstr>
      <vt:lpstr>Century Gothic</vt:lpstr>
      <vt:lpstr>Constantia</vt:lpstr>
      <vt:lpstr>Cook County Health Brandon</vt:lpstr>
      <vt:lpstr>Goudy Old Style</vt:lpstr>
      <vt:lpstr>Helvetica Neue</vt:lpstr>
      <vt:lpstr>Lato</vt:lpstr>
      <vt:lpstr>Lato Medium</vt:lpstr>
      <vt:lpstr>Montserrat</vt:lpstr>
      <vt:lpstr>Montserrat Bold</vt:lpstr>
      <vt:lpstr>Montserrat Medium</vt:lpstr>
      <vt:lpstr>Montserrat SemiBold</vt:lpstr>
      <vt:lpstr>Montserrat Ultra-Bold</vt:lpstr>
      <vt:lpstr>Noto Sans Symbols</vt:lpstr>
      <vt:lpstr>Palatino Linotype</vt:lpstr>
      <vt:lpstr>Quattrocento Sans</vt:lpstr>
      <vt:lpstr>Raleway</vt:lpstr>
      <vt:lpstr>Segoe UI Semibold</vt:lpstr>
      <vt:lpstr>Symbol</vt:lpstr>
      <vt:lpstr>Times New Roman</vt:lpstr>
      <vt:lpstr>Trajan Pro</vt:lpstr>
      <vt:lpstr>Verdana</vt:lpstr>
      <vt:lpstr>Wingdings</vt:lpstr>
      <vt:lpstr>1_Office Theme</vt:lpstr>
      <vt:lpstr>2_Office Theme</vt:lpstr>
      <vt:lpstr>3_Office Theme</vt:lpstr>
      <vt:lpstr>7_Office Theme</vt:lpstr>
      <vt:lpstr>8_Office Theme</vt:lpstr>
      <vt:lpstr>4_Office Theme</vt:lpstr>
      <vt:lpstr>Office Theme</vt:lpstr>
      <vt:lpstr>5_Office Theme</vt:lpstr>
      <vt:lpstr>6_Office Theme</vt:lpstr>
      <vt:lpstr>9_office theme</vt:lpstr>
      <vt:lpstr>Simple Light</vt:lpstr>
      <vt:lpstr>11_Office Theme</vt:lpstr>
      <vt:lpstr>10_Office Theme</vt:lpstr>
      <vt:lpstr>12_Office Theme</vt:lpstr>
      <vt:lpstr>Office Theme</vt:lpstr>
      <vt:lpstr>Simple Light</vt:lpstr>
      <vt:lpstr>Office Theme</vt:lpstr>
      <vt:lpstr>Office Theme</vt:lpstr>
      <vt:lpstr>Office Theme</vt:lpstr>
      <vt:lpstr>13_Office Theme</vt:lpstr>
      <vt:lpstr>19_Office Theme</vt:lpstr>
      <vt:lpstr>14_Office Theme</vt:lpstr>
      <vt:lpstr>15_Office Theme</vt:lpstr>
      <vt:lpstr>16_Office Theme</vt:lpstr>
      <vt:lpstr>17_Office Theme</vt:lpstr>
      <vt:lpstr>18_Office Theme</vt:lpstr>
      <vt:lpstr>think-cell Slide</vt:lpstr>
      <vt:lpstr>ILPQC/IDPH Webinar Series: Illinois Maternal Morbidity and Mortality Report Recommendations for Clinical Practice Part 1 Substance Use Disorders</vt:lpstr>
      <vt:lpstr>Call Overview</vt:lpstr>
      <vt:lpstr>Focus for Today:  optimal OUD care EVERYWHERE</vt:lpstr>
      <vt:lpstr>Illinois Perinatal Quality Collaborative  (ILPQC)</vt:lpstr>
      <vt:lpstr>Together, WE ARE ILPQC!</vt:lpstr>
      <vt:lpstr>Maternal Deaths Due to Opioids in IL   Need our Urgent Attention!</vt:lpstr>
      <vt:lpstr>PowerPoint Presentation</vt:lpstr>
      <vt:lpstr>Treatment works: Decreased overdose on MAT</vt:lpstr>
      <vt:lpstr>Mothers and Newborns affected by Opioids (MNO) Initiative</vt:lpstr>
      <vt:lpstr>PowerPoint Presentation</vt:lpstr>
      <vt:lpstr>PowerPoint Presentation</vt:lpstr>
      <vt:lpstr>Mothers and Newborns affected by Opioids (MNO) 2018-2020</vt:lpstr>
      <vt:lpstr>Validated Self-Report Screening for OUD  N = 21,320 patients</vt:lpstr>
      <vt:lpstr>Linking to MAT and Recovery Treatment Services </vt:lpstr>
      <vt:lpstr>Providing Narcan Counseling</vt:lpstr>
      <vt:lpstr>Improving equitable care and reducing disparities for patients receiving MAT</vt:lpstr>
      <vt:lpstr>Focus for Today:  optimal OUD care EVERYWHERE</vt:lpstr>
      <vt:lpstr>IL MMRC Data Overview</vt:lpstr>
      <vt:lpstr>Illinois Maternal Morbidity  &amp; Mortality</vt:lpstr>
      <vt:lpstr>Maternal Mortality: The Tip of the Iceberg</vt:lpstr>
      <vt:lpstr>Maternal Mortality In Illinois</vt:lpstr>
      <vt:lpstr>Important Definitions</vt:lpstr>
      <vt:lpstr>Illinois Review Committees</vt:lpstr>
      <vt:lpstr>Purpose &amp; Vision of MMRC</vt:lpstr>
      <vt:lpstr>An average of 88 pregnancy-associated deaths occurred each year during 2018-2020</vt:lpstr>
      <vt:lpstr>Black women continue to have the highest rate of  pregnancy-related death Pregnancy-Related Mortality Ratio (PRMR), By Race Ethnicity, Illinois  2015-2017 vs. 2018-2020</vt:lpstr>
      <vt:lpstr>Pregnancy-related mortality increased among women on Medicaid</vt:lpstr>
      <vt:lpstr>Pregnancy- related deaths have increased in  all geographic areas Pregnancy Related Mortality Ratio (PRMR) By Geography, Illinois  2015-2017 vs. 2018-2020</vt:lpstr>
      <vt:lpstr>Substance use disorder continues to be the leading cause of pregnancy-related death </vt:lpstr>
      <vt:lpstr>Most pregnancy-related deaths due to substance use disorder involved opioids, specifically fentanyl, and were due to 2 or more substances.</vt:lpstr>
      <vt:lpstr>Timing of pregnancy-related deaths differs by cause of death</vt:lpstr>
      <vt:lpstr>Anne’s Story</vt:lpstr>
      <vt:lpstr>Recommendations to Prevent Future Substance Use Disorder Deaths</vt:lpstr>
      <vt:lpstr>Comments? Questions?  Please contact: cara.bergo@illinois.gov  Illinois Maternal Mortality Report:  https://dph.illinois.gov/content/dam/soi/en/web/idph/publications/idph/topics-and-services/life-stages-populations/maternal-child-family-health-services/maternal-health/mmmr/maternal-morbidity-mortality-report2023.pdf </vt:lpstr>
      <vt:lpstr>IL DHS MAR NOW and DOPP Overview</vt:lpstr>
      <vt:lpstr>Lowering Barriers to MOUD:  Illinois Medication Assisted Recovery Now (MAR NOW) Telehealth Hotline </vt:lpstr>
      <vt:lpstr>PowerPoint Presentation</vt:lpstr>
      <vt:lpstr>Evidence clearly indicates MAR is an effective treatment and harm reduction intervention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Initial data indicates program model successfully connects patients to care</vt:lpstr>
      <vt:lpstr>Initial data demonstrates home induction is safe and effective</vt:lpstr>
      <vt:lpstr>PowerPoint Presentation</vt:lpstr>
      <vt:lpstr> </vt:lpstr>
      <vt:lpstr>The Drug Overdose Prevention Program: sign up</vt:lpstr>
      <vt:lpstr>PowerPoint Presentation</vt:lpstr>
      <vt:lpstr>State Opioid Response</vt:lpstr>
      <vt:lpstr>State Opioid Response</vt:lpstr>
      <vt:lpstr>PowerPoint Presentation</vt:lpstr>
      <vt:lpstr>ILPQC Hospital Sharing: Actionable Outpatient Strategies Based on MMRC Recommendations</vt:lpstr>
      <vt:lpstr>PowerPoint Presentation</vt:lpstr>
      <vt:lpstr>PowerPoint Presentation</vt:lpstr>
      <vt:lpstr>Screening</vt:lpstr>
      <vt:lpstr>PowerPoint Presentation</vt:lpstr>
      <vt:lpstr>PowerPoint Presentation</vt:lpstr>
      <vt:lpstr>MAR NOW</vt:lpstr>
      <vt:lpstr>PowerPoint Presentation</vt:lpstr>
      <vt:lpstr>PowerPoint Presentation</vt:lpstr>
      <vt:lpstr>PowerPoint Presentation</vt:lpstr>
      <vt:lpstr>PowerPoint Presentation</vt:lpstr>
      <vt:lpstr>PowerPoint Presentation</vt:lpstr>
      <vt:lpstr>Resources and Next Steps</vt:lpstr>
      <vt:lpstr>Angel's Story</vt:lpstr>
      <vt:lpstr>NEW Perinatal MOUD Videos</vt:lpstr>
      <vt:lpstr>IL DocAssist</vt:lpstr>
      <vt:lpstr>IL MOMS Hotline</vt:lpstr>
      <vt:lpstr>OUD Helpline Communication Campaign for OB Clinics, ED Units, L&amp;D units, Community Groups</vt:lpstr>
      <vt:lpstr>Order/Download Materials for FREE!</vt:lpstr>
      <vt:lpstr>IDPH resources to address increasing incidence of STIs </vt:lpstr>
      <vt:lpstr>Congenital Syphilis Cases in Illinois</vt:lpstr>
      <vt:lpstr>Perinatal syphilis warmline launched 11/1/2023 </vt:lpstr>
      <vt:lpstr>PowerPoint Presentation</vt:lpstr>
      <vt:lpstr>All IDPH resources in one place!</vt:lpstr>
      <vt:lpstr>PowerPoint Presentation</vt:lpstr>
      <vt:lpstr>PowerPoint Presentation</vt:lpstr>
      <vt:lpstr>Thanks to our Funders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Neonatal Advisory Workgroup</dc:title>
  <dc:creator>Eileen Fleming Suse</dc:creator>
  <cp:lastModifiedBy>Ann</cp:lastModifiedBy>
  <cp:revision>266</cp:revision>
  <dcterms:created xsi:type="dcterms:W3CDTF">2021-06-03T19:59:20Z</dcterms:created>
  <dcterms:modified xsi:type="dcterms:W3CDTF">2024-02-02T07:07:44Z</dcterms:modified>
</cp:coreProperties>
</file>