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7"/>
  </p:notesMasterIdLst>
  <p:sldIdLst>
    <p:sldId id="29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0" r:id="rId25"/>
    <p:sldId id="30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3" r:id="rId40"/>
    <p:sldId id="294" r:id="rId41"/>
    <p:sldId id="295" r:id="rId42"/>
    <p:sldId id="302" r:id="rId43"/>
    <p:sldId id="296" r:id="rId44"/>
    <p:sldId id="297" r:id="rId45"/>
    <p:sldId id="291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5" autoAdjust="0"/>
  </p:normalViewPr>
  <p:slideViewPr>
    <p:cSldViewPr>
      <p:cViewPr varScale="1">
        <p:scale>
          <a:sx n="39" d="100"/>
          <a:sy n="39" d="100"/>
        </p:scale>
        <p:origin x="72" y="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64BE-D987-4F41-9D00-ADDCF18AEFC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5E31-DCBF-485E-BB95-B6978E13A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59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5E31-DCBF-485E-BB95-B6978E13A0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5E31-DCBF-485E-BB95-B6978E13A0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2050" y="2097175"/>
            <a:ext cx="920789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1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9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heavy">
                <a:solidFill>
                  <a:srgbClr val="58251D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96" y="228600"/>
            <a:ext cx="2025383" cy="911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6" y="0"/>
            <a:ext cx="5000243" cy="14264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heavy">
                <a:solidFill>
                  <a:srgbClr val="58251D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81278" y="1255770"/>
            <a:ext cx="350901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heavy">
                <a:solidFill>
                  <a:srgbClr val="5825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 u="heavy">
                <a:solidFill>
                  <a:srgbClr val="58251D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128" y="995436"/>
            <a:ext cx="561392" cy="68396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5498"/>
            <a:ext cx="5955645" cy="31480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033" y="4622897"/>
            <a:ext cx="1610953" cy="22106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28575" y="665666"/>
            <a:ext cx="0" cy="476884"/>
          </a:xfrm>
          <a:custGeom>
            <a:avLst/>
            <a:gdLst/>
            <a:ahLst/>
            <a:cxnLst/>
            <a:rect l="l" t="t" r="r" b="b"/>
            <a:pathLst>
              <a:path h="476884">
                <a:moveTo>
                  <a:pt x="0" y="476333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863332" y="0"/>
            <a:ext cx="9525" cy="3499485"/>
          </a:xfrm>
          <a:custGeom>
            <a:avLst/>
            <a:gdLst/>
            <a:ahLst/>
            <a:cxnLst/>
            <a:rect l="l" t="t" r="r" b="b"/>
            <a:pathLst>
              <a:path w="9525" h="3499485">
                <a:moveTo>
                  <a:pt x="0" y="0"/>
                </a:moveTo>
                <a:lnTo>
                  <a:pt x="9153" y="0"/>
                </a:lnTo>
                <a:lnTo>
                  <a:pt x="9153" y="3499239"/>
                </a:lnTo>
                <a:lnTo>
                  <a:pt x="0" y="34992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72582" y="342004"/>
            <a:ext cx="1074420" cy="0"/>
          </a:xfrm>
          <a:custGeom>
            <a:avLst/>
            <a:gdLst/>
            <a:ahLst/>
            <a:cxnLst/>
            <a:rect l="l" t="t" r="r" b="b"/>
            <a:pathLst>
              <a:path w="1074420">
                <a:moveTo>
                  <a:pt x="0" y="0"/>
                </a:moveTo>
                <a:lnTo>
                  <a:pt x="107396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955646" y="6796932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93" y="0"/>
                </a:lnTo>
              </a:path>
            </a:pathLst>
          </a:custGeom>
          <a:ln w="67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5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4396" y="228600"/>
            <a:ext cx="2025383" cy="911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6" y="0"/>
            <a:ext cx="5000243" cy="14264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606" y="478387"/>
            <a:ext cx="1036878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 u="heavy">
                <a:solidFill>
                  <a:srgbClr val="58251D"/>
                </a:solidFill>
                <a:latin typeface="Baskerville Old Face"/>
                <a:cs typeface="Baskerville Old Fa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7867" y="1803043"/>
            <a:ext cx="8682990" cy="3620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647" y="6444636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8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northwestern.zoom.us/rec/share/OVP6GucS-8gzT0hmGoDQFeX_hGwC4ZvXNN3sAJxTWRP_cf13_iJSaWpw0mwN6BZs.jTBuqOTh-kC9y0ok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6" Type="http://schemas.openxmlformats.org/officeDocument/2006/relationships/image" Target="../media/image8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jpg"/><Relationship Id="rId1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hyperlink" Target="http://idph.illinois.gov/opioiddatadashboard/" TargetMode="External"/><Relationship Id="rId7" Type="http://schemas.openxmlformats.org/officeDocument/2006/relationships/image" Target="../media/image85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mailto:cme@northwestern.edu" TargetMode="External"/><Relationship Id="rId4" Type="http://schemas.openxmlformats.org/officeDocument/2006/relationships/hyperlink" Target="http://www.cme.northwestern.ed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jp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.northwestern.edu/" TargetMode="External"/><Relationship Id="rId2" Type="http://schemas.openxmlformats.org/officeDocument/2006/relationships/hyperlink" Target="https://ilpqc.org/ilpqc-2021-virtual-ob-face-to-fa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MNO-OB </a:t>
            </a:r>
            <a:r>
              <a:rPr lang="en-US" dirty="0" smtClean="0"/>
              <a:t>Sustainability Call 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June 14, 2021</a:t>
            </a:r>
          </a:p>
          <a:p>
            <a:r>
              <a:rPr lang="de-DE" dirty="0" smtClean="0"/>
              <a:t>12:30pm </a:t>
            </a:r>
            <a:r>
              <a:rPr lang="de-DE" dirty="0"/>
              <a:t>– </a:t>
            </a:r>
            <a:r>
              <a:rPr lang="de-DE" dirty="0" smtClean="0"/>
              <a:t>1:30pm</a:t>
            </a:r>
            <a:endParaRPr lang="de-DE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3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95878"/>
            <a:ext cx="633539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u="none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3200" b="0" u="none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32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Excellence</a:t>
            </a:r>
            <a:r>
              <a:rPr sz="3200" b="0" u="none" spc="-2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15" dirty="0">
                <a:solidFill>
                  <a:srgbClr val="444B54"/>
                </a:solidFill>
                <a:latin typeface="Arial"/>
                <a:cs typeface="Arial"/>
              </a:rPr>
              <a:t>Awards </a:t>
            </a:r>
            <a:r>
              <a:rPr sz="3200" b="0" u="none" spc="-10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3200" b="0" u="none" spc="-8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32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32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231" y="1617671"/>
            <a:ext cx="4152900" cy="3202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763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New</a:t>
            </a:r>
            <a:r>
              <a:rPr sz="2400" b="1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2400" b="1" spc="-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2400" b="1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Excellence </a:t>
            </a:r>
            <a:r>
              <a:rPr sz="2400" b="1" spc="-6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44B54"/>
                </a:solidFill>
                <a:latin typeface="Arial"/>
                <a:cs typeface="Arial"/>
              </a:rPr>
              <a:t>Award</a:t>
            </a:r>
            <a:r>
              <a:rPr sz="2400" b="1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Winners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Edward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400">
              <a:latin typeface="Arial"/>
              <a:cs typeface="Arial"/>
            </a:endParaRPr>
          </a:p>
          <a:p>
            <a:pPr marL="241300" marR="349250" indent="-228600">
              <a:lnSpc>
                <a:spcPts val="2590"/>
              </a:lnSpc>
              <a:spcBef>
                <a:spcPts val="103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OSF</a:t>
            </a:r>
            <a:r>
              <a:rPr sz="24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St.</a:t>
            </a:r>
            <a:r>
              <a:rPr sz="2400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Elizabeth Medical </a:t>
            </a:r>
            <a:r>
              <a:rPr sz="2400" spc="-6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Rush-Copley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24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  <a:p>
            <a:pPr marL="241300" marR="674370" indent="-228600">
              <a:lnSpc>
                <a:spcPts val="2590"/>
              </a:lnSpc>
              <a:spcBef>
                <a:spcPts val="103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West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Suburban Medical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0485" y="1439175"/>
            <a:ext cx="5935345" cy="48418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spc="-5" dirty="0">
                <a:solidFill>
                  <a:srgbClr val="444B54"/>
                </a:solidFill>
                <a:latin typeface="Arial"/>
                <a:cs typeface="Arial"/>
              </a:rPr>
              <a:t>Previous</a:t>
            </a:r>
            <a:r>
              <a:rPr sz="20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2000" b="1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2000" b="1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4B54"/>
                </a:solidFill>
                <a:latin typeface="Arial"/>
                <a:cs typeface="Arial"/>
              </a:rPr>
              <a:t>Excellence</a:t>
            </a:r>
            <a:r>
              <a:rPr sz="2000" b="1" spc="-8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4B54"/>
                </a:solidFill>
                <a:latin typeface="Arial"/>
                <a:cs typeface="Arial"/>
              </a:rPr>
              <a:t>Award</a:t>
            </a:r>
            <a:r>
              <a:rPr sz="2000" b="1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4B54"/>
                </a:solidFill>
                <a:latin typeface="Arial"/>
                <a:cs typeface="Arial"/>
              </a:rPr>
              <a:t>Winners: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Advocate</a:t>
            </a:r>
            <a:r>
              <a:rPr sz="20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Sherman</a:t>
            </a:r>
            <a:r>
              <a:rPr sz="20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7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Carle</a:t>
            </a:r>
            <a:r>
              <a:rPr sz="20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BroMenn</a:t>
            </a:r>
            <a:r>
              <a:rPr sz="20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20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Barnes</a:t>
            </a:r>
            <a:r>
              <a:rPr sz="20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Jewish</a:t>
            </a:r>
            <a:r>
              <a:rPr sz="20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CGH</a:t>
            </a:r>
            <a:r>
              <a:rPr sz="20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20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7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Elmhurst</a:t>
            </a:r>
            <a:r>
              <a:rPr sz="2000" spc="-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Memorial</a:t>
            </a:r>
            <a:r>
              <a:rPr sz="2000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NM</a:t>
            </a:r>
            <a:r>
              <a:rPr sz="20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Lake</a:t>
            </a:r>
            <a:r>
              <a:rPr sz="20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Forest</a:t>
            </a:r>
            <a:r>
              <a:rPr sz="2000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NSUHS</a:t>
            </a:r>
            <a:r>
              <a:rPr sz="20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Highland</a:t>
            </a:r>
            <a:r>
              <a:rPr sz="20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Park</a:t>
            </a:r>
            <a:r>
              <a:rPr sz="20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7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Palos</a:t>
            </a:r>
            <a:r>
              <a:rPr sz="20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5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Riverside</a:t>
            </a:r>
            <a:r>
              <a:rPr sz="20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20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6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nt</a:t>
            </a:r>
            <a:r>
              <a:rPr sz="2000" spc="-1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444B54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hony</a:t>
            </a:r>
            <a:r>
              <a:rPr sz="20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</a:t>
            </a:r>
            <a:r>
              <a:rPr sz="2000" spc="5" dirty="0">
                <a:solidFill>
                  <a:srgbClr val="444B54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it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6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444B54"/>
                </a:solidFill>
                <a:latin typeface="Arial"/>
                <a:cs typeface="Arial"/>
              </a:rPr>
              <a:t>St.</a:t>
            </a:r>
            <a:r>
              <a:rPr sz="2000" spc="-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Margaret's</a:t>
            </a:r>
            <a:r>
              <a:rPr sz="2000" spc="-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95878"/>
            <a:ext cx="5217160" cy="953135"/>
          </a:xfrm>
          <a:prstGeom prst="rect">
            <a:avLst/>
          </a:prstGeom>
          <a:noFill/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u="none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3200" b="0" u="none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3200" b="0" u="none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3200" b="0" u="none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Care </a:t>
            </a:r>
            <a:r>
              <a:rPr sz="3200" b="0" u="none" spc="-869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solidFill>
                  <a:srgbClr val="444B54"/>
                </a:solidFill>
                <a:latin typeface="Arial"/>
                <a:cs typeface="Arial"/>
              </a:rPr>
              <a:t>Honorable</a:t>
            </a:r>
            <a:r>
              <a:rPr sz="32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b="0" u="none" spc="-10" dirty="0">
                <a:solidFill>
                  <a:srgbClr val="444B54"/>
                </a:solidFill>
                <a:latin typeface="Arial"/>
                <a:cs typeface="Arial"/>
              </a:rPr>
              <a:t>Mentions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88340" y="1806829"/>
            <a:ext cx="10679430" cy="4368632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marR="5080" indent="-228600">
              <a:lnSpc>
                <a:spcPts val="3030"/>
              </a:lnSpc>
              <a:spcBef>
                <a:spcPts val="470"/>
              </a:spcBef>
              <a:buClr>
                <a:srgbClr val="F5668F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Based</a:t>
            </a:r>
            <a:r>
              <a:rPr sz="24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Jan –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Mar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2021</a:t>
            </a:r>
            <a:r>
              <a:rPr sz="24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data,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these</a:t>
            </a:r>
            <a:r>
              <a:rPr sz="24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are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very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 close</a:t>
            </a:r>
            <a:r>
              <a:rPr sz="24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receiving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Excellence</a:t>
            </a:r>
            <a:r>
              <a:rPr sz="2400" b="1" spc="-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444B54"/>
                </a:solidFill>
                <a:latin typeface="Arial"/>
                <a:cs typeface="Arial"/>
              </a:rPr>
              <a:t>Award</a:t>
            </a:r>
            <a:r>
              <a:rPr sz="24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(3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4</a:t>
            </a:r>
            <a:r>
              <a:rPr sz="24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measures</a:t>
            </a:r>
            <a:r>
              <a:rPr sz="24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achieved)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Advocate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Good Samaritan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Alton Memorial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NM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McHenry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Hospital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Loyola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University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Northwestern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Memorial</a:t>
            </a:r>
            <a:r>
              <a:rPr sz="24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2400" dirty="0">
              <a:latin typeface="Arial"/>
              <a:cs typeface="Arial"/>
            </a:endParaRPr>
          </a:p>
          <a:p>
            <a:pPr marL="12700" marR="861694">
              <a:lnSpc>
                <a:spcPts val="3030"/>
              </a:lnSpc>
              <a:spcBef>
                <a:spcPts val="1040"/>
              </a:spcBef>
              <a:buClr>
                <a:srgbClr val="F5668F"/>
              </a:buClr>
              <a:tabLst>
                <a:tab pos="241300" algn="l"/>
              </a:tabLst>
            </a:pPr>
            <a:r>
              <a:rPr lang="en-US" sz="2400" b="1" spc="-5" dirty="0" smtClean="0">
                <a:solidFill>
                  <a:srgbClr val="444B54"/>
                </a:solidFill>
                <a:latin typeface="Arial"/>
                <a:cs typeface="Arial"/>
              </a:rPr>
              <a:t>Award winners based on achievement of MNO-OB aims between April – June 2021 will be </a:t>
            </a:r>
            <a:r>
              <a:rPr sz="2400" b="1" spc="-5" dirty="0" smtClean="0">
                <a:solidFill>
                  <a:srgbClr val="444B54"/>
                </a:solidFill>
                <a:latin typeface="Arial"/>
                <a:cs typeface="Arial"/>
              </a:rPr>
              <a:t>announced</a:t>
            </a:r>
            <a:r>
              <a:rPr sz="2400" b="1" spc="40" dirty="0" smtClean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4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September</a:t>
            </a:r>
            <a:r>
              <a:rPr sz="2400" b="1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24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444B54"/>
                </a:solidFill>
                <a:latin typeface="Arial"/>
                <a:cs typeface="Arial"/>
              </a:rPr>
              <a:t>call</a:t>
            </a:r>
            <a:r>
              <a:rPr lang="en-US" sz="2400" b="1" spc="-5" dirty="0" smtClean="0">
                <a:solidFill>
                  <a:srgbClr val="444B54"/>
                </a:solidFill>
                <a:latin typeface="Arial"/>
                <a:cs typeface="Arial"/>
              </a:rPr>
              <a:t>- make sure to have data submitted by July 31</a:t>
            </a:r>
            <a:r>
              <a:rPr lang="en-US" sz="2400" b="1" spc="-5" baseline="30000" dirty="0" smtClean="0">
                <a:solidFill>
                  <a:srgbClr val="444B54"/>
                </a:solidFill>
                <a:latin typeface="Arial"/>
                <a:cs typeface="Arial"/>
              </a:rPr>
              <a:t>st</a:t>
            </a:r>
            <a:r>
              <a:rPr lang="en-US" sz="2400" b="1" spc="-5" dirty="0" smtClean="0">
                <a:solidFill>
                  <a:srgbClr val="444B54"/>
                </a:solidFill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950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The Opioid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Epidemic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–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National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Impact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09876"/>
            <a:ext cx="9896475" cy="18484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Over 81,000 drug overdose deaths occurred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the United States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spc="-7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the 12 months ending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May 2020, the </a:t>
            </a:r>
            <a:r>
              <a:rPr sz="2600" b="1" dirty="0">
                <a:solidFill>
                  <a:srgbClr val="444B54"/>
                </a:solidFill>
                <a:latin typeface="Arial"/>
                <a:cs typeface="Arial"/>
              </a:rPr>
              <a:t>highest </a:t>
            </a:r>
            <a:r>
              <a:rPr sz="2600" b="1" spc="5" dirty="0">
                <a:solidFill>
                  <a:srgbClr val="444B54"/>
                </a:solidFill>
                <a:latin typeface="Arial"/>
                <a:cs typeface="Arial"/>
              </a:rPr>
              <a:t>number of </a:t>
            </a:r>
            <a:r>
              <a:rPr sz="26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444B54"/>
                </a:solidFill>
                <a:latin typeface="Arial"/>
                <a:cs typeface="Arial"/>
              </a:rPr>
              <a:t>overdose </a:t>
            </a:r>
            <a:r>
              <a:rPr sz="2600" b="1" dirty="0">
                <a:solidFill>
                  <a:srgbClr val="444B54"/>
                </a:solidFill>
                <a:latin typeface="Arial"/>
                <a:cs typeface="Arial"/>
              </a:rPr>
              <a:t>deaths ever recorded </a:t>
            </a:r>
            <a:r>
              <a:rPr sz="2600" b="1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b="1" dirty="0">
                <a:solidFill>
                  <a:srgbClr val="444B54"/>
                </a:solidFill>
                <a:latin typeface="Arial"/>
                <a:cs typeface="Arial"/>
              </a:rPr>
              <a:t>a </a:t>
            </a:r>
            <a:r>
              <a:rPr sz="2600" b="1" spc="-5" dirty="0">
                <a:solidFill>
                  <a:srgbClr val="444B54"/>
                </a:solidFill>
                <a:latin typeface="Arial"/>
                <a:cs typeface="Arial"/>
              </a:rPr>
              <a:t>12-month </a:t>
            </a:r>
            <a:r>
              <a:rPr sz="2600" b="1" dirty="0">
                <a:solidFill>
                  <a:srgbClr val="444B54"/>
                </a:solidFill>
                <a:latin typeface="Arial"/>
                <a:cs typeface="Arial"/>
              </a:rPr>
              <a:t>period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, according </a:t>
            </a:r>
            <a:r>
              <a:rPr sz="2600" spc="-7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recent provisional data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from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the Centers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Disease Control and </a:t>
            </a:r>
            <a:r>
              <a:rPr sz="2600" spc="-7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Prevention</a:t>
            </a:r>
            <a:r>
              <a:rPr sz="26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(CDC).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6948" y="4062984"/>
            <a:ext cx="5149850" cy="1871980"/>
            <a:chOff x="726948" y="4062984"/>
            <a:chExt cx="5149850" cy="187198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948" y="4062984"/>
              <a:ext cx="5149595" cy="18714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6" y="4126992"/>
              <a:ext cx="4966703" cy="16885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1906" y="4107942"/>
              <a:ext cx="5005070" cy="1727200"/>
            </a:xfrm>
            <a:custGeom>
              <a:avLst/>
              <a:gdLst/>
              <a:ahLst/>
              <a:cxnLst/>
              <a:rect l="l" t="t" r="r" b="b"/>
              <a:pathLst>
                <a:path w="5005070" h="1727200">
                  <a:moveTo>
                    <a:pt x="0" y="0"/>
                  </a:moveTo>
                  <a:lnTo>
                    <a:pt x="5004816" y="0"/>
                  </a:lnTo>
                  <a:lnTo>
                    <a:pt x="5004816" y="1726691"/>
                  </a:lnTo>
                  <a:lnTo>
                    <a:pt x="0" y="172669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29528" y="4062984"/>
            <a:ext cx="5572125" cy="1858010"/>
            <a:chOff x="6129528" y="4062984"/>
            <a:chExt cx="5572125" cy="1858010"/>
          </a:xfrm>
        </p:grpSpPr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528" y="4062984"/>
              <a:ext cx="5571743" cy="1857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3535" y="4126992"/>
              <a:ext cx="5388851" cy="16748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74486" y="4107942"/>
              <a:ext cx="5427345" cy="1713230"/>
            </a:xfrm>
            <a:custGeom>
              <a:avLst/>
              <a:gdLst/>
              <a:ahLst/>
              <a:cxnLst/>
              <a:rect l="l" t="t" r="r" b="b"/>
              <a:pathLst>
                <a:path w="5427345" h="1713229">
                  <a:moveTo>
                    <a:pt x="0" y="0"/>
                  </a:moveTo>
                  <a:lnTo>
                    <a:pt x="5426964" y="0"/>
                  </a:lnTo>
                  <a:lnTo>
                    <a:pt x="5426964" y="1712975"/>
                  </a:lnTo>
                  <a:lnTo>
                    <a:pt x="0" y="171297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6492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Opioid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Epidemic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Impact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Illinois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1" y="1549844"/>
            <a:ext cx="613410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There were 2,219 opioid overdose deaths </a:t>
            </a:r>
            <a:r>
              <a:rPr sz="2600" spc="-7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2019,</a:t>
            </a:r>
            <a:r>
              <a:rPr sz="26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6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3%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increase</a:t>
            </a:r>
            <a:r>
              <a:rPr sz="26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from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 2018.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1" y="2872676"/>
            <a:ext cx="552831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80% of drug overdose deaths </a:t>
            </a:r>
            <a:r>
              <a:rPr sz="2600" spc="-5" dirty="0">
                <a:solidFill>
                  <a:srgbClr val="444B54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2019 </a:t>
            </a:r>
            <a:r>
              <a:rPr sz="2600" spc="-7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involved</a:t>
            </a:r>
            <a:r>
              <a:rPr sz="26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444B54"/>
                </a:solidFill>
                <a:latin typeface="Arial"/>
                <a:cs typeface="Arial"/>
              </a:rPr>
              <a:t>opioids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38132" y="2090928"/>
            <a:ext cx="2539365" cy="4243070"/>
            <a:chOff x="9438132" y="2090928"/>
            <a:chExt cx="2539365" cy="4243070"/>
          </a:xfrm>
        </p:grpSpPr>
        <p:pic>
          <p:nvPicPr>
            <p:cNvPr id="7" name="object 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8132" y="2090928"/>
              <a:ext cx="2538983" cy="424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2140" y="2154935"/>
              <a:ext cx="2356103" cy="40599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483090" y="2135886"/>
              <a:ext cx="2394585" cy="4098290"/>
            </a:xfrm>
            <a:custGeom>
              <a:avLst/>
              <a:gdLst/>
              <a:ahLst/>
              <a:cxnLst/>
              <a:rect l="l" t="t" r="r" b="b"/>
              <a:pathLst>
                <a:path w="2394584" h="4098290">
                  <a:moveTo>
                    <a:pt x="0" y="0"/>
                  </a:moveTo>
                  <a:lnTo>
                    <a:pt x="2394204" y="0"/>
                  </a:lnTo>
                  <a:lnTo>
                    <a:pt x="2394204" y="4098036"/>
                  </a:lnTo>
                  <a:lnTo>
                    <a:pt x="0" y="40980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80849" y="1529383"/>
            <a:ext cx="2527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Overdose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Counts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ZIP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2019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(IDPH)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5592" y="3837432"/>
            <a:ext cx="5621020" cy="2458720"/>
            <a:chOff x="545592" y="3837432"/>
            <a:chExt cx="5621020" cy="2458720"/>
          </a:xfrm>
        </p:grpSpPr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592" y="3837432"/>
              <a:ext cx="5620511" cy="24582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3901440"/>
              <a:ext cx="5437631" cy="22753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0550" y="3882390"/>
              <a:ext cx="5476240" cy="2313940"/>
            </a:xfrm>
            <a:custGeom>
              <a:avLst/>
              <a:gdLst/>
              <a:ahLst/>
              <a:cxnLst/>
              <a:rect l="l" t="t" r="r" b="b"/>
              <a:pathLst>
                <a:path w="5476240" h="2313940">
                  <a:moveTo>
                    <a:pt x="0" y="0"/>
                  </a:moveTo>
                  <a:lnTo>
                    <a:pt x="5475732" y="0"/>
                  </a:lnTo>
                  <a:lnTo>
                    <a:pt x="5475732" y="2313432"/>
                  </a:lnTo>
                  <a:lnTo>
                    <a:pt x="0" y="23134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458408" y="2892247"/>
            <a:ext cx="2783205" cy="3685540"/>
            <a:chOff x="6458408" y="2892247"/>
            <a:chExt cx="2783205" cy="3685540"/>
          </a:xfrm>
        </p:grpSpPr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8408" y="2892247"/>
              <a:ext cx="2048534" cy="30399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3466" y="2927302"/>
              <a:ext cx="1949049" cy="29404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83032" y="2916869"/>
              <a:ext cx="1970405" cy="2961640"/>
            </a:xfrm>
            <a:custGeom>
              <a:avLst/>
              <a:gdLst/>
              <a:ahLst/>
              <a:cxnLst/>
              <a:rect l="l" t="t" r="r" b="b"/>
              <a:pathLst>
                <a:path w="1970404" h="2961640">
                  <a:moveTo>
                    <a:pt x="0" y="0"/>
                  </a:moveTo>
                  <a:lnTo>
                    <a:pt x="1969909" y="0"/>
                  </a:lnTo>
                  <a:lnTo>
                    <a:pt x="1969909" y="2961368"/>
                  </a:lnTo>
                  <a:lnTo>
                    <a:pt x="0" y="2961368"/>
                  </a:lnTo>
                  <a:lnTo>
                    <a:pt x="0" y="0"/>
                  </a:lnTo>
                  <a:close/>
                </a:path>
              </a:pathLst>
            </a:custGeom>
            <a:ln w="17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3480" y="3807155"/>
              <a:ext cx="1867966" cy="27703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434" y="3839095"/>
              <a:ext cx="1777312" cy="26797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395925" y="3829586"/>
              <a:ext cx="1796414" cy="2698750"/>
            </a:xfrm>
            <a:custGeom>
              <a:avLst/>
              <a:gdLst/>
              <a:ahLst/>
              <a:cxnLst/>
              <a:rect l="l" t="t" r="r" b="b"/>
              <a:pathLst>
                <a:path w="1796415" h="2698750">
                  <a:moveTo>
                    <a:pt x="0" y="0"/>
                  </a:moveTo>
                  <a:lnTo>
                    <a:pt x="1796338" y="0"/>
                  </a:lnTo>
                  <a:lnTo>
                    <a:pt x="1796338" y="2698728"/>
                  </a:lnTo>
                  <a:lnTo>
                    <a:pt x="0" y="2698728"/>
                  </a:lnTo>
                  <a:lnTo>
                    <a:pt x="0" y="0"/>
                  </a:lnTo>
                  <a:close/>
                </a:path>
              </a:pathLst>
            </a:custGeom>
            <a:ln w="16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5462" y="324262"/>
            <a:ext cx="5041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none" spc="-10" dirty="0">
                <a:solidFill>
                  <a:srgbClr val="054F7C"/>
                </a:solidFill>
                <a:latin typeface="Calibri"/>
                <a:cs typeface="Calibri"/>
              </a:rPr>
              <a:t>Important</a:t>
            </a:r>
            <a:r>
              <a:rPr sz="4400" u="none" spc="-6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400" u="none" spc="-10" dirty="0">
                <a:solidFill>
                  <a:srgbClr val="054F7C"/>
                </a:solidFill>
                <a:latin typeface="Calibri"/>
                <a:cs typeface="Calibri"/>
              </a:rPr>
              <a:t>Definitions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" y="6298505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607313"/>
            <a:ext cx="10639425" cy="440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Pregnancy-Associated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Deaths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death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while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pregnant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within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10" dirty="0">
                <a:latin typeface="Calibri"/>
                <a:cs typeface="Calibri"/>
              </a:rPr>
              <a:t> year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pregnancy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cause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50">
              <a:latin typeface="Calibri"/>
              <a:cs typeface="Calibri"/>
            </a:endParaRPr>
          </a:p>
          <a:p>
            <a:pPr marL="354965" marR="53657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Pregnancy-Related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Deaths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death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while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pregnant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within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one</a:t>
            </a:r>
            <a:r>
              <a:rPr sz="3200" spc="-10" dirty="0">
                <a:latin typeface="Calibri"/>
                <a:cs typeface="Calibri"/>
              </a:rPr>
              <a:t> year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pregnancy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cause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related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pregnancy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Pregnancy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complication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Chain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events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initiated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pregnancy</a:t>
            </a:r>
            <a:endParaRPr sz="2800">
              <a:latin typeface="Calibri"/>
              <a:cs typeface="Calibri"/>
            </a:endParaRPr>
          </a:p>
          <a:p>
            <a:pPr marL="756285" marR="118681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Aggravation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underlying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physiologic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effects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pregnancy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639" y="359314"/>
            <a:ext cx="8569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5" dirty="0">
                <a:solidFill>
                  <a:srgbClr val="054F7C"/>
                </a:solidFill>
                <a:latin typeface="Calibri"/>
                <a:cs typeface="Calibri"/>
              </a:rPr>
              <a:t>Trend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 in</a:t>
            </a:r>
            <a:r>
              <a:rPr sz="4000" u="none" spc="-2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0" dirty="0">
                <a:solidFill>
                  <a:srgbClr val="054F7C"/>
                </a:solidFill>
                <a:latin typeface="Calibri"/>
                <a:cs typeface="Calibri"/>
              </a:rPr>
              <a:t>Pregnancy-Associated</a:t>
            </a:r>
            <a:r>
              <a:rPr sz="4000" u="none" spc="4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Mortality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3540" y="1838960"/>
            <a:ext cx="34931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Illinois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averaged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75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eg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ed  </a:t>
            </a:r>
            <a:r>
              <a:rPr sz="2800" spc="-10" dirty="0">
                <a:latin typeface="Calibri"/>
                <a:cs typeface="Calibri"/>
              </a:rPr>
              <a:t>deaths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year </a:t>
            </a:r>
            <a:r>
              <a:rPr sz="2800" spc="-10" dirty="0">
                <a:latin typeface="Calibri"/>
                <a:cs typeface="Calibri"/>
              </a:rPr>
              <a:t> during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2008-2017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3540" y="3850640"/>
            <a:ext cx="32607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highest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deaths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occurred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2017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1327" y="2014727"/>
            <a:ext cx="5689600" cy="3020695"/>
            <a:chOff x="1481327" y="2014727"/>
            <a:chExt cx="5689600" cy="3020695"/>
          </a:xfrm>
        </p:grpSpPr>
        <p:sp>
          <p:nvSpPr>
            <p:cNvPr id="8" name="object 8"/>
            <p:cNvSpPr/>
            <p:nvPr/>
          </p:nvSpPr>
          <p:spPr>
            <a:xfrm>
              <a:off x="1554479" y="2019299"/>
              <a:ext cx="5611495" cy="2446020"/>
            </a:xfrm>
            <a:custGeom>
              <a:avLst/>
              <a:gdLst/>
              <a:ahLst/>
              <a:cxnLst/>
              <a:rect l="l" t="t" r="r" b="b"/>
              <a:pathLst>
                <a:path w="5611495" h="2446020">
                  <a:moveTo>
                    <a:pt x="0" y="2446020"/>
                  </a:moveTo>
                  <a:lnTo>
                    <a:pt x="5611368" y="2446020"/>
                  </a:lnTo>
                </a:path>
                <a:path w="5611495" h="2446020">
                  <a:moveTo>
                    <a:pt x="0" y="1956815"/>
                  </a:moveTo>
                  <a:lnTo>
                    <a:pt x="5611368" y="1956815"/>
                  </a:lnTo>
                </a:path>
                <a:path w="5611495" h="2446020">
                  <a:moveTo>
                    <a:pt x="0" y="1467611"/>
                  </a:moveTo>
                  <a:lnTo>
                    <a:pt x="5611368" y="1467611"/>
                  </a:lnTo>
                </a:path>
                <a:path w="5611495" h="2446020">
                  <a:moveTo>
                    <a:pt x="0" y="978407"/>
                  </a:moveTo>
                  <a:lnTo>
                    <a:pt x="5611368" y="978407"/>
                  </a:lnTo>
                </a:path>
                <a:path w="5611495" h="2446020">
                  <a:moveTo>
                    <a:pt x="0" y="489203"/>
                  </a:moveTo>
                  <a:lnTo>
                    <a:pt x="5611368" y="489203"/>
                  </a:lnTo>
                </a:path>
                <a:path w="5611495" h="2446020">
                  <a:moveTo>
                    <a:pt x="0" y="0"/>
                  </a:moveTo>
                  <a:lnTo>
                    <a:pt x="5611368" y="0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4479" y="2019299"/>
              <a:ext cx="5611495" cy="2935605"/>
            </a:xfrm>
            <a:custGeom>
              <a:avLst/>
              <a:gdLst/>
              <a:ahLst/>
              <a:cxnLst/>
              <a:rect l="l" t="t" r="r" b="b"/>
              <a:pathLst>
                <a:path w="5611495" h="2935604">
                  <a:moveTo>
                    <a:pt x="0" y="0"/>
                  </a:moveTo>
                  <a:lnTo>
                    <a:pt x="5611368" y="0"/>
                  </a:lnTo>
                  <a:lnTo>
                    <a:pt x="5611368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1327" y="2019299"/>
              <a:ext cx="5684520" cy="2935605"/>
            </a:xfrm>
            <a:custGeom>
              <a:avLst/>
              <a:gdLst/>
              <a:ahLst/>
              <a:cxnLst/>
              <a:rect l="l" t="t" r="r" b="b"/>
              <a:pathLst>
                <a:path w="5684520" h="2935604">
                  <a:moveTo>
                    <a:pt x="73152" y="2935224"/>
                  </a:moveTo>
                  <a:lnTo>
                    <a:pt x="73152" y="0"/>
                  </a:lnTo>
                </a:path>
                <a:path w="5684520" h="2935604">
                  <a:moveTo>
                    <a:pt x="73152" y="2935224"/>
                  </a:moveTo>
                  <a:lnTo>
                    <a:pt x="126492" y="2935224"/>
                  </a:lnTo>
                </a:path>
                <a:path w="5684520" h="2935604">
                  <a:moveTo>
                    <a:pt x="73152" y="2691384"/>
                  </a:moveTo>
                  <a:lnTo>
                    <a:pt x="126492" y="2691384"/>
                  </a:lnTo>
                </a:path>
                <a:path w="5684520" h="2935604">
                  <a:moveTo>
                    <a:pt x="73152" y="2446020"/>
                  </a:moveTo>
                  <a:lnTo>
                    <a:pt x="126492" y="2446020"/>
                  </a:lnTo>
                </a:path>
                <a:path w="5684520" h="2935604">
                  <a:moveTo>
                    <a:pt x="73152" y="2202180"/>
                  </a:moveTo>
                  <a:lnTo>
                    <a:pt x="126492" y="2202180"/>
                  </a:lnTo>
                </a:path>
                <a:path w="5684520" h="2935604">
                  <a:moveTo>
                    <a:pt x="73152" y="1956815"/>
                  </a:moveTo>
                  <a:lnTo>
                    <a:pt x="126492" y="1956815"/>
                  </a:lnTo>
                </a:path>
                <a:path w="5684520" h="2935604">
                  <a:moveTo>
                    <a:pt x="73152" y="1712976"/>
                  </a:moveTo>
                  <a:lnTo>
                    <a:pt x="126492" y="1712976"/>
                  </a:lnTo>
                </a:path>
                <a:path w="5684520" h="2935604">
                  <a:moveTo>
                    <a:pt x="73152" y="1467612"/>
                  </a:moveTo>
                  <a:lnTo>
                    <a:pt x="126492" y="1467612"/>
                  </a:lnTo>
                </a:path>
                <a:path w="5684520" h="2935604">
                  <a:moveTo>
                    <a:pt x="73152" y="1223772"/>
                  </a:moveTo>
                  <a:lnTo>
                    <a:pt x="126492" y="1223772"/>
                  </a:lnTo>
                </a:path>
                <a:path w="5684520" h="2935604">
                  <a:moveTo>
                    <a:pt x="73152" y="978407"/>
                  </a:moveTo>
                  <a:lnTo>
                    <a:pt x="126492" y="978407"/>
                  </a:lnTo>
                </a:path>
                <a:path w="5684520" h="2935604">
                  <a:moveTo>
                    <a:pt x="73152" y="734568"/>
                  </a:moveTo>
                  <a:lnTo>
                    <a:pt x="126492" y="734568"/>
                  </a:lnTo>
                </a:path>
                <a:path w="5684520" h="2935604">
                  <a:moveTo>
                    <a:pt x="73152" y="489204"/>
                  </a:moveTo>
                  <a:lnTo>
                    <a:pt x="126492" y="489204"/>
                  </a:lnTo>
                </a:path>
                <a:path w="5684520" h="2935604">
                  <a:moveTo>
                    <a:pt x="73152" y="243840"/>
                  </a:moveTo>
                  <a:lnTo>
                    <a:pt x="126492" y="243840"/>
                  </a:lnTo>
                </a:path>
                <a:path w="5684520" h="2935604">
                  <a:moveTo>
                    <a:pt x="73152" y="0"/>
                  </a:moveTo>
                  <a:lnTo>
                    <a:pt x="126492" y="0"/>
                  </a:lnTo>
                </a:path>
                <a:path w="5684520" h="2935604">
                  <a:moveTo>
                    <a:pt x="0" y="2935224"/>
                  </a:moveTo>
                  <a:lnTo>
                    <a:pt x="144780" y="2935224"/>
                  </a:lnTo>
                </a:path>
                <a:path w="5684520" h="2935604">
                  <a:moveTo>
                    <a:pt x="0" y="2446020"/>
                  </a:moveTo>
                  <a:lnTo>
                    <a:pt x="144780" y="2446020"/>
                  </a:lnTo>
                </a:path>
                <a:path w="5684520" h="2935604">
                  <a:moveTo>
                    <a:pt x="0" y="1956815"/>
                  </a:moveTo>
                  <a:lnTo>
                    <a:pt x="144780" y="1956815"/>
                  </a:lnTo>
                </a:path>
                <a:path w="5684520" h="2935604">
                  <a:moveTo>
                    <a:pt x="0" y="1467612"/>
                  </a:moveTo>
                  <a:lnTo>
                    <a:pt x="144780" y="1467612"/>
                  </a:lnTo>
                </a:path>
                <a:path w="5684520" h="2935604">
                  <a:moveTo>
                    <a:pt x="0" y="978407"/>
                  </a:moveTo>
                  <a:lnTo>
                    <a:pt x="144780" y="978407"/>
                  </a:lnTo>
                </a:path>
                <a:path w="5684520" h="2935604">
                  <a:moveTo>
                    <a:pt x="0" y="489204"/>
                  </a:moveTo>
                  <a:lnTo>
                    <a:pt x="144780" y="489204"/>
                  </a:lnTo>
                </a:path>
                <a:path w="5684520" h="2935604">
                  <a:moveTo>
                    <a:pt x="0" y="0"/>
                  </a:moveTo>
                  <a:lnTo>
                    <a:pt x="144780" y="0"/>
                  </a:lnTo>
                </a:path>
                <a:path w="5684520" h="2935604">
                  <a:moveTo>
                    <a:pt x="73152" y="2935224"/>
                  </a:moveTo>
                  <a:lnTo>
                    <a:pt x="5684520" y="2935224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4479" y="4875276"/>
              <a:ext cx="5611495" cy="160020"/>
            </a:xfrm>
            <a:custGeom>
              <a:avLst/>
              <a:gdLst/>
              <a:ahLst/>
              <a:cxnLst/>
              <a:rect l="l" t="t" r="r" b="b"/>
              <a:pathLst>
                <a:path w="5611495" h="160020">
                  <a:moveTo>
                    <a:pt x="0" y="19812"/>
                  </a:moveTo>
                  <a:lnTo>
                    <a:pt x="0" y="79248"/>
                  </a:lnTo>
                </a:path>
                <a:path w="5611495" h="160020">
                  <a:moveTo>
                    <a:pt x="509016" y="19812"/>
                  </a:moveTo>
                  <a:lnTo>
                    <a:pt x="509016" y="79248"/>
                  </a:lnTo>
                </a:path>
                <a:path w="5611495" h="160020">
                  <a:moveTo>
                    <a:pt x="1019556" y="19812"/>
                  </a:moveTo>
                  <a:lnTo>
                    <a:pt x="1019556" y="79248"/>
                  </a:lnTo>
                </a:path>
                <a:path w="5611495" h="160020">
                  <a:moveTo>
                    <a:pt x="1530096" y="19812"/>
                  </a:moveTo>
                  <a:lnTo>
                    <a:pt x="1530096" y="79248"/>
                  </a:lnTo>
                </a:path>
                <a:path w="5611495" h="160020">
                  <a:moveTo>
                    <a:pt x="2040636" y="19812"/>
                  </a:moveTo>
                  <a:lnTo>
                    <a:pt x="2040636" y="79248"/>
                  </a:lnTo>
                </a:path>
                <a:path w="5611495" h="160020">
                  <a:moveTo>
                    <a:pt x="2549652" y="19812"/>
                  </a:moveTo>
                  <a:lnTo>
                    <a:pt x="2549652" y="79248"/>
                  </a:lnTo>
                </a:path>
                <a:path w="5611495" h="160020">
                  <a:moveTo>
                    <a:pt x="3060192" y="19812"/>
                  </a:moveTo>
                  <a:lnTo>
                    <a:pt x="3060192" y="79248"/>
                  </a:lnTo>
                </a:path>
                <a:path w="5611495" h="160020">
                  <a:moveTo>
                    <a:pt x="3570732" y="19812"/>
                  </a:moveTo>
                  <a:lnTo>
                    <a:pt x="3570732" y="79248"/>
                  </a:lnTo>
                </a:path>
                <a:path w="5611495" h="160020">
                  <a:moveTo>
                    <a:pt x="4079748" y="19812"/>
                  </a:moveTo>
                  <a:lnTo>
                    <a:pt x="4079748" y="79248"/>
                  </a:lnTo>
                </a:path>
                <a:path w="5611495" h="160020">
                  <a:moveTo>
                    <a:pt x="4590288" y="19812"/>
                  </a:moveTo>
                  <a:lnTo>
                    <a:pt x="4590288" y="79248"/>
                  </a:lnTo>
                </a:path>
                <a:path w="5611495" h="160020">
                  <a:moveTo>
                    <a:pt x="5100828" y="19812"/>
                  </a:moveTo>
                  <a:lnTo>
                    <a:pt x="5100828" y="79248"/>
                  </a:lnTo>
                </a:path>
                <a:path w="5611495" h="160020">
                  <a:moveTo>
                    <a:pt x="5611368" y="19812"/>
                  </a:moveTo>
                  <a:lnTo>
                    <a:pt x="5611368" y="79248"/>
                  </a:lnTo>
                </a:path>
                <a:path w="5611495" h="160020">
                  <a:moveTo>
                    <a:pt x="0" y="0"/>
                  </a:moveTo>
                  <a:lnTo>
                    <a:pt x="0" y="160020"/>
                  </a:lnTo>
                </a:path>
                <a:path w="5611495" h="160020">
                  <a:moveTo>
                    <a:pt x="509016" y="0"/>
                  </a:moveTo>
                  <a:lnTo>
                    <a:pt x="509016" y="160020"/>
                  </a:lnTo>
                </a:path>
                <a:path w="5611495" h="160020">
                  <a:moveTo>
                    <a:pt x="1019556" y="0"/>
                  </a:moveTo>
                  <a:lnTo>
                    <a:pt x="1019556" y="160020"/>
                  </a:lnTo>
                </a:path>
                <a:path w="5611495" h="160020">
                  <a:moveTo>
                    <a:pt x="1530096" y="0"/>
                  </a:moveTo>
                  <a:lnTo>
                    <a:pt x="1530096" y="160020"/>
                  </a:lnTo>
                </a:path>
                <a:path w="5611495" h="160020">
                  <a:moveTo>
                    <a:pt x="2040636" y="0"/>
                  </a:moveTo>
                  <a:lnTo>
                    <a:pt x="2040636" y="160020"/>
                  </a:lnTo>
                </a:path>
                <a:path w="5611495" h="160020">
                  <a:moveTo>
                    <a:pt x="2549652" y="0"/>
                  </a:moveTo>
                  <a:lnTo>
                    <a:pt x="2549652" y="160020"/>
                  </a:lnTo>
                </a:path>
                <a:path w="5611495" h="160020">
                  <a:moveTo>
                    <a:pt x="3060192" y="0"/>
                  </a:moveTo>
                  <a:lnTo>
                    <a:pt x="3060192" y="160020"/>
                  </a:lnTo>
                </a:path>
                <a:path w="5611495" h="160020">
                  <a:moveTo>
                    <a:pt x="3570732" y="0"/>
                  </a:moveTo>
                  <a:lnTo>
                    <a:pt x="3570732" y="160020"/>
                  </a:lnTo>
                </a:path>
                <a:path w="5611495" h="160020">
                  <a:moveTo>
                    <a:pt x="4079748" y="0"/>
                  </a:moveTo>
                  <a:lnTo>
                    <a:pt x="4079748" y="160020"/>
                  </a:lnTo>
                </a:path>
                <a:path w="5611495" h="160020">
                  <a:moveTo>
                    <a:pt x="4590288" y="0"/>
                  </a:moveTo>
                  <a:lnTo>
                    <a:pt x="4590288" y="160020"/>
                  </a:lnTo>
                </a:path>
                <a:path w="5611495" h="160020">
                  <a:moveTo>
                    <a:pt x="5100828" y="0"/>
                  </a:moveTo>
                  <a:lnTo>
                    <a:pt x="5100828" y="160020"/>
                  </a:lnTo>
                </a:path>
                <a:path w="5611495" h="160020">
                  <a:moveTo>
                    <a:pt x="5611368" y="0"/>
                  </a:moveTo>
                  <a:lnTo>
                    <a:pt x="5611368" y="160020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4258" y="2434590"/>
              <a:ext cx="4590415" cy="1175385"/>
            </a:xfrm>
            <a:custGeom>
              <a:avLst/>
              <a:gdLst/>
              <a:ahLst/>
              <a:cxnLst/>
              <a:rect l="l" t="t" r="r" b="b"/>
              <a:pathLst>
                <a:path w="4590415" h="1175385">
                  <a:moveTo>
                    <a:pt x="0" y="563879"/>
                  </a:moveTo>
                  <a:lnTo>
                    <a:pt x="510540" y="637031"/>
                  </a:lnTo>
                  <a:lnTo>
                    <a:pt x="1019556" y="1175003"/>
                  </a:lnTo>
                  <a:lnTo>
                    <a:pt x="1530096" y="807719"/>
                  </a:lnTo>
                  <a:lnTo>
                    <a:pt x="2040636" y="807719"/>
                  </a:lnTo>
                  <a:lnTo>
                    <a:pt x="2551176" y="807719"/>
                  </a:lnTo>
                  <a:lnTo>
                    <a:pt x="3060192" y="929639"/>
                  </a:lnTo>
                  <a:lnTo>
                    <a:pt x="3570732" y="269747"/>
                  </a:lnTo>
                  <a:lnTo>
                    <a:pt x="4081272" y="758951"/>
                  </a:lnTo>
                  <a:lnTo>
                    <a:pt x="4590288" y="0"/>
                  </a:lnTo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00" y="2915411"/>
              <a:ext cx="163068" cy="1630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1739" y="2988563"/>
              <a:ext cx="163068" cy="1630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755" y="3526536"/>
              <a:ext cx="163067" cy="1630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1295" y="3159252"/>
              <a:ext cx="163067" cy="1630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835" y="3159252"/>
              <a:ext cx="163067" cy="1630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376" y="3159252"/>
              <a:ext cx="163067" cy="1630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1392" y="3281172"/>
              <a:ext cx="163067" cy="1630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1931" y="2621279"/>
              <a:ext cx="163067" cy="1630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472" y="3110483"/>
              <a:ext cx="163067" cy="1630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1487" y="2351531"/>
              <a:ext cx="163068" cy="16306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922015" y="3093608"/>
            <a:ext cx="285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80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8140" y="6298505"/>
            <a:ext cx="280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z="1600" b="1" spc="-5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2049" y="3166906"/>
            <a:ext cx="285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77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2083" y="3705190"/>
            <a:ext cx="285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55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52117" y="3338190"/>
            <a:ext cx="1304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2605" algn="l"/>
                <a:tab pos="1032510" algn="l"/>
              </a:tabLst>
            </a:pPr>
            <a:r>
              <a:rPr sz="2000" dirty="0">
                <a:latin typeface="Calibri"/>
                <a:cs typeface="Calibri"/>
              </a:rPr>
              <a:t>70	70	70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82219" y="3460608"/>
            <a:ext cx="285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65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20758" y="2900436"/>
            <a:ext cx="285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92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2542" y="3289324"/>
            <a:ext cx="285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72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80020" y="2589173"/>
            <a:ext cx="414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103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3465" y="477967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7565" y="429024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7565" y="380080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7565" y="3311375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7565" y="2821942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1665" y="233250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1665" y="1843077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7854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47888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57922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09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7956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7990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88024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98058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08092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18126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28160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38194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48977" y="5105013"/>
            <a:ext cx="280035" cy="5391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0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18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4954" y="2508601"/>
            <a:ext cx="280035" cy="1958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libri"/>
                <a:cs typeface="Calibri"/>
              </a:rPr>
              <a:t>Number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Deaths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55702" y="5796492"/>
            <a:ext cx="346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ear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0029" y="54514"/>
            <a:ext cx="6950709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3415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Underlying</a:t>
            </a:r>
            <a:r>
              <a:rPr sz="4000" u="none" spc="19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Cause</a:t>
            </a:r>
            <a:r>
              <a:rPr sz="4000" u="none" spc="18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of</a:t>
            </a:r>
            <a:r>
              <a:rPr sz="4000" u="none" spc="16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Death </a:t>
            </a:r>
            <a:r>
              <a:rPr sz="4000" u="none" spc="-1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25" dirty="0">
                <a:solidFill>
                  <a:srgbClr val="054F7C"/>
                </a:solidFill>
                <a:latin typeface="Calibri"/>
                <a:cs typeface="Calibri"/>
              </a:rPr>
              <a:t>for</a:t>
            </a:r>
            <a:r>
              <a:rPr sz="4000" u="none" spc="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Pregnancy-Associated</a:t>
            </a:r>
            <a:r>
              <a:rPr sz="4000" u="none" spc="6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Deaths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24783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9140" y="1763551"/>
            <a:ext cx="4150360" cy="3413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382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-10" dirty="0">
                <a:latin typeface="Calibri"/>
                <a:cs typeface="Calibri"/>
              </a:rPr>
              <a:t>Medical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causes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lang="en-US" sz="2800" b="1" spc="-15" dirty="0" smtClean="0">
                <a:latin typeface="Calibri"/>
                <a:cs typeface="Calibri"/>
              </a:rPr>
              <a:t>combined </a:t>
            </a:r>
            <a:r>
              <a:rPr sz="2800" spc="-5" dirty="0" smtClean="0">
                <a:latin typeface="Calibri"/>
                <a:cs typeface="Calibri"/>
              </a:rPr>
              <a:t>made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46%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deaths</a:t>
            </a:r>
            <a:endParaRPr sz="28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800" b="1" spc="-10" dirty="0" smtClean="0">
                <a:latin typeface="Calibri"/>
                <a:cs typeface="Calibri"/>
              </a:rPr>
              <a:t>Drug overdose </a:t>
            </a:r>
            <a:r>
              <a:rPr lang="en-US" sz="2800" spc="-10" dirty="0" smtClean="0">
                <a:latin typeface="Calibri"/>
                <a:cs typeface="Calibri"/>
              </a:rPr>
              <a:t>22% of deaths</a:t>
            </a: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800" b="1" spc="-10" dirty="0" smtClean="0">
                <a:latin typeface="Calibri"/>
                <a:cs typeface="Calibri"/>
              </a:rPr>
              <a:t>Homicide </a:t>
            </a:r>
            <a:r>
              <a:rPr lang="en-US" sz="2800" spc="-10" dirty="0" smtClean="0">
                <a:latin typeface="Calibri"/>
                <a:cs typeface="Calibri"/>
              </a:rPr>
              <a:t>13% of deaths</a:t>
            </a:r>
          </a:p>
          <a:p>
            <a:pPr marL="469900" indent="-457834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sz="2800" b="1" spc="-10" dirty="0" smtClean="0">
                <a:latin typeface="Calibri"/>
                <a:cs typeface="Calibri"/>
              </a:rPr>
              <a:t>Suicide </a:t>
            </a:r>
            <a:r>
              <a:rPr lang="en-US" sz="2800" spc="-10" dirty="0" smtClean="0">
                <a:latin typeface="Calibri"/>
                <a:cs typeface="Calibri"/>
              </a:rPr>
              <a:t>8% of deaths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539" y="5781400"/>
            <a:ext cx="4471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Data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Sources: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IDPH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Death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Certificate</a:t>
            </a:r>
            <a:r>
              <a:rPr sz="1600" i="1" spc="-10" dirty="0">
                <a:latin typeface="Calibri"/>
                <a:cs typeface="Calibri"/>
              </a:rPr>
              <a:t> Data,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2016-2017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6179616"/>
            <a:ext cx="3826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Due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to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rounding,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percentages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do not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add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up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to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50" y="1855914"/>
            <a:ext cx="6232991" cy="31491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540" y="624783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0575" y="4696967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9340" y="4696967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0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60575" y="2010155"/>
            <a:ext cx="5005070" cy="3416935"/>
            <a:chOff x="1560575" y="2010155"/>
            <a:chExt cx="5005070" cy="3416935"/>
          </a:xfrm>
        </p:grpSpPr>
        <p:sp>
          <p:nvSpPr>
            <p:cNvPr id="8" name="object 8"/>
            <p:cNvSpPr/>
            <p:nvPr/>
          </p:nvSpPr>
          <p:spPr>
            <a:xfrm>
              <a:off x="1560575" y="2517647"/>
              <a:ext cx="5005070" cy="2179320"/>
            </a:xfrm>
            <a:custGeom>
              <a:avLst/>
              <a:gdLst/>
              <a:ahLst/>
              <a:cxnLst/>
              <a:rect l="l" t="t" r="r" b="b"/>
              <a:pathLst>
                <a:path w="5005070" h="2179320">
                  <a:moveTo>
                    <a:pt x="1251203" y="2179320"/>
                  </a:moveTo>
                  <a:lnTo>
                    <a:pt x="2084832" y="2179320"/>
                  </a:lnTo>
                </a:path>
                <a:path w="5005070" h="2179320">
                  <a:moveTo>
                    <a:pt x="2919984" y="2179320"/>
                  </a:moveTo>
                  <a:lnTo>
                    <a:pt x="3753612" y="2179320"/>
                  </a:lnTo>
                </a:path>
                <a:path w="5005070" h="2179320">
                  <a:moveTo>
                    <a:pt x="0" y="1452371"/>
                  </a:moveTo>
                  <a:lnTo>
                    <a:pt x="2084832" y="1452371"/>
                  </a:lnTo>
                </a:path>
                <a:path w="5005070" h="2179320">
                  <a:moveTo>
                    <a:pt x="2919984" y="1452371"/>
                  </a:moveTo>
                  <a:lnTo>
                    <a:pt x="5004816" y="1452371"/>
                  </a:lnTo>
                </a:path>
                <a:path w="5005070" h="2179320">
                  <a:moveTo>
                    <a:pt x="0" y="726948"/>
                  </a:moveTo>
                  <a:lnTo>
                    <a:pt x="2084832" y="726948"/>
                  </a:lnTo>
                </a:path>
                <a:path w="5005070" h="2179320">
                  <a:moveTo>
                    <a:pt x="2919984" y="726948"/>
                  </a:moveTo>
                  <a:lnTo>
                    <a:pt x="5004816" y="726948"/>
                  </a:lnTo>
                </a:path>
                <a:path w="5005070" h="2179320">
                  <a:moveTo>
                    <a:pt x="0" y="0"/>
                  </a:moveTo>
                  <a:lnTo>
                    <a:pt x="2084832" y="0"/>
                  </a:lnTo>
                </a:path>
                <a:path w="5005070" h="2179320">
                  <a:moveTo>
                    <a:pt x="2919984" y="0"/>
                  </a:moveTo>
                  <a:lnTo>
                    <a:pt x="50048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45408" y="2010155"/>
              <a:ext cx="835660" cy="3412490"/>
            </a:xfrm>
            <a:custGeom>
              <a:avLst/>
              <a:gdLst/>
              <a:ahLst/>
              <a:cxnLst/>
              <a:rect l="l" t="t" r="r" b="b"/>
              <a:pathLst>
                <a:path w="835660" h="3412490">
                  <a:moveTo>
                    <a:pt x="835151" y="0"/>
                  </a:moveTo>
                  <a:lnTo>
                    <a:pt x="0" y="0"/>
                  </a:lnTo>
                  <a:lnTo>
                    <a:pt x="0" y="3412236"/>
                  </a:lnTo>
                  <a:lnTo>
                    <a:pt x="835151" y="3412236"/>
                  </a:lnTo>
                  <a:lnTo>
                    <a:pt x="83515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0575" y="5422391"/>
              <a:ext cx="5005070" cy="0"/>
            </a:xfrm>
            <a:custGeom>
              <a:avLst/>
              <a:gdLst/>
              <a:ahLst/>
              <a:cxnLst/>
              <a:rect l="l" t="t" r="r" b="b"/>
              <a:pathLst>
                <a:path w="5005070">
                  <a:moveTo>
                    <a:pt x="0" y="0"/>
                  </a:moveTo>
                  <a:lnTo>
                    <a:pt x="50048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60575" y="1792223"/>
            <a:ext cx="5005070" cy="0"/>
          </a:xfrm>
          <a:custGeom>
            <a:avLst/>
            <a:gdLst/>
            <a:ahLst/>
            <a:cxnLst/>
            <a:rect l="l" t="t" r="r" b="b"/>
            <a:pathLst>
              <a:path w="5005070">
                <a:moveTo>
                  <a:pt x="0" y="0"/>
                </a:moveTo>
                <a:lnTo>
                  <a:pt x="50048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8151" y="4261103"/>
            <a:ext cx="833755" cy="115697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661" y="5030447"/>
            <a:ext cx="272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4188" y="4405884"/>
            <a:ext cx="835660" cy="101219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9709" y="524702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3809" y="4520766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3809" y="3794504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3809" y="3068242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3809" y="234198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3809" y="1615718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67336" y="5558915"/>
            <a:ext cx="655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82384" y="5516154"/>
            <a:ext cx="1561465" cy="721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000" spc="-5" dirty="0">
                <a:latin typeface="Calibri"/>
                <a:cs typeface="Calibri"/>
              </a:rPr>
              <a:t>Black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b="1" spc="-5" dirty="0">
                <a:latin typeface="Calibri"/>
                <a:cs typeface="Calibri"/>
              </a:rPr>
              <a:t>Race/Ethnicity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3808" y="5558915"/>
            <a:ext cx="8966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Hispanic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7084" y="2201863"/>
            <a:ext cx="280035" cy="28098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libri"/>
                <a:cs typeface="Calibri"/>
              </a:rPr>
              <a:t>PRMR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(per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100,000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births)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446147" y="54514"/>
            <a:ext cx="729805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5939" marR="5080" indent="-1793875">
              <a:lnSpc>
                <a:spcPct val="100000"/>
              </a:lnSpc>
              <a:spcBef>
                <a:spcPts val="95"/>
              </a:spcBef>
            </a:pPr>
            <a:r>
              <a:rPr sz="4000" u="none" spc="-20" dirty="0">
                <a:solidFill>
                  <a:srgbClr val="054F7C"/>
                </a:solidFill>
                <a:latin typeface="Calibri"/>
                <a:cs typeface="Calibri"/>
              </a:rPr>
              <a:t>Pregnancy-Related</a:t>
            </a:r>
            <a:r>
              <a:rPr sz="4000" u="none" spc="5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Mortality</a:t>
            </a:r>
            <a:r>
              <a:rPr sz="4000" u="none" spc="4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Ratio </a:t>
            </a:r>
            <a:r>
              <a:rPr sz="4000" u="none" spc="-88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by</a:t>
            </a:r>
            <a:r>
              <a:rPr sz="4000" u="none" spc="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0" dirty="0">
                <a:solidFill>
                  <a:srgbClr val="054F7C"/>
                </a:solidFill>
                <a:latin typeface="Calibri"/>
                <a:cs typeface="Calibri"/>
              </a:rPr>
              <a:t>Race/Ethnicity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9140" y="1572261"/>
            <a:ext cx="4368165" cy="39954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715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Black </a:t>
            </a:r>
            <a:r>
              <a:rPr sz="2600" spc="-10" dirty="0">
                <a:latin typeface="Calibri"/>
                <a:cs typeface="Calibri"/>
              </a:rPr>
              <a:t>women </a:t>
            </a:r>
            <a:r>
              <a:rPr sz="2600" spc="-15" dirty="0">
                <a:latin typeface="Calibri"/>
                <a:cs typeface="Calibri"/>
              </a:rPr>
              <a:t>were </a:t>
            </a:r>
            <a:r>
              <a:rPr sz="2600" spc="-5" dirty="0">
                <a:latin typeface="Calibri"/>
                <a:cs typeface="Calibri"/>
              </a:rPr>
              <a:t>nearly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three </a:t>
            </a:r>
            <a:r>
              <a:rPr sz="2600" b="1" spc="-5" dirty="0">
                <a:latin typeface="Calibri"/>
                <a:cs typeface="Calibri"/>
              </a:rPr>
              <a:t>times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15" dirty="0">
                <a:latin typeface="Calibri"/>
                <a:cs typeface="Calibri"/>
              </a:rPr>
              <a:t>likely </a:t>
            </a:r>
            <a:r>
              <a:rPr sz="2600" dirty="0">
                <a:latin typeface="Calibri"/>
                <a:cs typeface="Calibri"/>
              </a:rPr>
              <a:t>as </a:t>
            </a:r>
            <a:r>
              <a:rPr sz="2600" spc="-5" dirty="0">
                <a:latin typeface="Calibri"/>
                <a:cs typeface="Calibri"/>
              </a:rPr>
              <a:t>White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women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die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pregnancy-related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cause</a:t>
            </a:r>
            <a:endParaRPr sz="2600">
              <a:latin typeface="Calibri"/>
              <a:cs typeface="Calibri"/>
            </a:endParaRPr>
          </a:p>
          <a:p>
            <a:pPr marL="756285" marR="269240" lvl="1" indent="-287020">
              <a:lnSpc>
                <a:spcPts val="2380"/>
              </a:lnSpc>
              <a:spcBef>
                <a:spcPts val="1535"/>
              </a:spcBef>
              <a:buFont typeface="Arial"/>
              <a:buChar char="–"/>
              <a:tabLst>
                <a:tab pos="755650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first </a:t>
            </a:r>
            <a:r>
              <a:rPr sz="2200" spc="-10" dirty="0">
                <a:latin typeface="Calibri"/>
                <a:cs typeface="Calibri"/>
              </a:rPr>
              <a:t>report,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Black-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White </a:t>
            </a:r>
            <a:r>
              <a:rPr sz="2200" spc="-5" dirty="0">
                <a:latin typeface="Calibri"/>
                <a:cs typeface="Calibri"/>
              </a:rPr>
              <a:t>disparity in </a:t>
            </a:r>
            <a:r>
              <a:rPr sz="2200" spc="-10" dirty="0">
                <a:latin typeface="Calibri"/>
                <a:cs typeface="Calibri"/>
              </a:rPr>
              <a:t>pregnancy-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related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mortality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wider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ts val="2380"/>
              </a:lnSpc>
              <a:spcBef>
                <a:spcPts val="1515"/>
              </a:spcBef>
              <a:buFont typeface="Arial"/>
              <a:buChar char="–"/>
              <a:tabLst>
                <a:tab pos="755650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narrowing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disparity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-10" dirty="0">
                <a:latin typeface="Calibri"/>
                <a:cs typeface="Calibri"/>
              </a:rPr>
              <a:t> due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worsening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mortality </a:t>
            </a:r>
            <a:r>
              <a:rPr sz="2200" spc="-5" dirty="0">
                <a:latin typeface="Calibri"/>
                <a:cs typeface="Calibri"/>
              </a:rPr>
              <a:t> among </a:t>
            </a:r>
            <a:r>
              <a:rPr sz="2200" spc="-10" dirty="0">
                <a:latin typeface="Calibri"/>
                <a:cs typeface="Calibri"/>
              </a:rPr>
              <a:t>white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women,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improvements</a:t>
            </a:r>
            <a:r>
              <a:rPr sz="2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black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women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7282" y="54514"/>
            <a:ext cx="639826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5080" indent="-416559">
              <a:lnSpc>
                <a:spcPct val="100000"/>
              </a:lnSpc>
              <a:spcBef>
                <a:spcPts val="95"/>
              </a:spcBef>
            </a:pPr>
            <a:r>
              <a:rPr sz="4000" u="none" spc="-125" dirty="0">
                <a:solidFill>
                  <a:srgbClr val="054F7C"/>
                </a:solidFill>
                <a:latin typeface="Calibri"/>
                <a:cs typeface="Calibri"/>
              </a:rPr>
              <a:t>Top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 Four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 Underlying</a:t>
            </a:r>
            <a:r>
              <a:rPr sz="4000" u="none" spc="2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Causes</a:t>
            </a:r>
            <a:r>
              <a:rPr sz="4000" u="none" spc="-1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of </a:t>
            </a:r>
            <a:r>
              <a:rPr sz="4000" u="none" spc="-89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20" dirty="0">
                <a:solidFill>
                  <a:srgbClr val="054F7C"/>
                </a:solidFill>
                <a:latin typeface="Calibri"/>
                <a:cs typeface="Calibri"/>
              </a:rPr>
              <a:t>Pregnancy-Related</a:t>
            </a:r>
            <a:r>
              <a:rPr sz="4000" u="none" spc="4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Deaths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24783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4800" y="1783849"/>
          <a:ext cx="11610338" cy="3315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2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of</a:t>
                      </a:r>
                      <a:r>
                        <a:rPr sz="24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Death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 marR="147320" indent="142875">
                        <a:lnSpc>
                          <a:spcPct val="106700"/>
                        </a:lnSpc>
                        <a:spcBef>
                          <a:spcPts val="509"/>
                        </a:spcBef>
                      </a:pP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# </a:t>
                      </a:r>
                      <a:r>
                        <a:rPr sz="24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Pregnancy- 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2400" b="1" spc="-8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Deaths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marR="140335" indent="107950">
                        <a:lnSpc>
                          <a:spcPct val="106700"/>
                        </a:lnSpc>
                        <a:spcBef>
                          <a:spcPts val="509"/>
                        </a:spcBef>
                      </a:pP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% </a:t>
                      </a:r>
                      <a:r>
                        <a:rPr sz="24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Pregnancy- </a:t>
                      </a:r>
                      <a:r>
                        <a:rPr sz="24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2400" b="1" spc="-8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Deaths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4769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b="1" spc="-15" dirty="0">
                          <a:latin typeface="Calibri"/>
                          <a:cs typeface="Calibri"/>
                        </a:rPr>
                        <a:t>Mental</a:t>
                      </a:r>
                      <a:r>
                        <a:rPr sz="22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22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Conditions</a:t>
                      </a:r>
                      <a:r>
                        <a:rPr sz="2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(including</a:t>
                      </a:r>
                      <a:r>
                        <a:rPr sz="2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substance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disorder)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C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C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40%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7C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b="1" spc="-15" dirty="0">
                          <a:latin typeface="Calibri"/>
                          <a:cs typeface="Calibri"/>
                        </a:rPr>
                        <a:t>Pre-existing</a:t>
                      </a:r>
                      <a:r>
                        <a:rPr sz="2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Condition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8%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5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Hemorrhage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8%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Hypertensive</a:t>
                      </a:r>
                      <a:r>
                        <a:rPr sz="2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Disorders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Pregnancy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dirty="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8%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57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Causes</a:t>
                      </a:r>
                      <a:r>
                        <a:rPr sz="22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Combined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21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200" spc="-5" dirty="0">
                          <a:latin typeface="Calibri"/>
                          <a:cs typeface="Calibri"/>
                        </a:rPr>
                        <a:t>35%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45539" y="6290256"/>
            <a:ext cx="3826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/>
                <a:cs typeface="Calibri"/>
              </a:rPr>
              <a:t>Due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to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rounding,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percentages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do not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add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up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to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100%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400" y="6006084"/>
            <a:ext cx="2097023" cy="6126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371600"/>
            <a:ext cx="11582400" cy="15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2458" y="54514"/>
            <a:ext cx="99250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9914" marR="5080" indent="-1847850">
              <a:lnSpc>
                <a:spcPct val="100000"/>
              </a:lnSpc>
              <a:spcBef>
                <a:spcPts val="95"/>
              </a:spcBef>
            </a:pPr>
            <a:r>
              <a:rPr sz="4000" u="none" spc="-25" dirty="0">
                <a:solidFill>
                  <a:srgbClr val="054F7C"/>
                </a:solidFill>
                <a:latin typeface="Calibri"/>
                <a:cs typeface="Calibri"/>
              </a:rPr>
              <a:t>Types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of</a:t>
            </a:r>
            <a:r>
              <a:rPr sz="4000" u="none" spc="-2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Substances</a:t>
            </a:r>
            <a:r>
              <a:rPr sz="4000" u="none" spc="2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20" dirty="0">
                <a:solidFill>
                  <a:srgbClr val="054F7C"/>
                </a:solidFill>
                <a:latin typeface="Calibri"/>
                <a:cs typeface="Calibri"/>
              </a:rPr>
              <a:t>Involved</a:t>
            </a:r>
            <a:r>
              <a:rPr sz="4000" u="none" spc="-2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in</a:t>
            </a:r>
            <a:r>
              <a:rPr sz="4000" u="none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5" dirty="0">
                <a:solidFill>
                  <a:srgbClr val="054F7C"/>
                </a:solidFill>
                <a:latin typeface="Calibri"/>
                <a:cs typeface="Calibri"/>
              </a:rPr>
              <a:t>Drug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Overdose </a:t>
            </a:r>
            <a:r>
              <a:rPr sz="4000" u="none" spc="-890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Pregnancy-Associated</a:t>
            </a:r>
            <a:r>
              <a:rPr sz="4000" u="none" spc="55" dirty="0">
                <a:solidFill>
                  <a:srgbClr val="054F7C"/>
                </a:solidFill>
                <a:latin typeface="Calibri"/>
                <a:cs typeface="Calibri"/>
              </a:rPr>
              <a:t> </a:t>
            </a:r>
            <a:r>
              <a:rPr sz="4000" u="none" spc="-15" dirty="0">
                <a:solidFill>
                  <a:srgbClr val="054F7C"/>
                </a:solidFill>
                <a:latin typeface="Calibri"/>
                <a:cs typeface="Calibri"/>
              </a:rPr>
              <a:t>Deaths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624783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63" y="1724569"/>
            <a:ext cx="9939456" cy="393549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539" y="6232908"/>
            <a:ext cx="3818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Calibri"/>
                <a:cs typeface="Calibri"/>
              </a:rPr>
              <a:t>Data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Sources: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IDPH </a:t>
            </a:r>
            <a:r>
              <a:rPr sz="1600" i="1" spc="-10" dirty="0">
                <a:latin typeface="Calibri"/>
                <a:cs typeface="Calibri"/>
              </a:rPr>
              <a:t>MMRC-V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Data,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2016-2017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898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66210"/>
            <a:ext cx="3355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F58466"/>
                </a:solidFill>
                <a:latin typeface="Arial"/>
                <a:cs typeface="Arial"/>
              </a:rPr>
              <a:t>Call</a:t>
            </a:r>
            <a:r>
              <a:rPr sz="4000" u="none" spc="-80" dirty="0">
                <a:solidFill>
                  <a:srgbClr val="F58466"/>
                </a:solidFill>
                <a:latin typeface="Arial"/>
                <a:cs typeface="Arial"/>
              </a:rPr>
              <a:t> </a:t>
            </a:r>
            <a:r>
              <a:rPr sz="4000" u="none" spc="-5" dirty="0">
                <a:solidFill>
                  <a:srgbClr val="F58466"/>
                </a:solidFill>
                <a:latin typeface="Arial"/>
                <a:cs typeface="Arial"/>
              </a:rPr>
              <a:t>Overview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867" y="1483232"/>
            <a:ext cx="7766050" cy="26346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Clr>
                <a:srgbClr val="F58466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Introductions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F58466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r>
              <a:rPr sz="2400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Recap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lr>
                <a:srgbClr val="F58466"/>
              </a:buClr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Housekeeping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Items</a:t>
            </a:r>
            <a:endParaRPr sz="2400">
              <a:latin typeface="Arial"/>
              <a:cs typeface="Arial"/>
            </a:endParaRPr>
          </a:p>
          <a:p>
            <a:pPr marL="240665" marR="1532890" indent="-228600">
              <a:lnSpc>
                <a:spcPts val="2590"/>
              </a:lnSpc>
              <a:spcBef>
                <a:spcPts val="1045"/>
              </a:spcBef>
              <a:buClr>
                <a:srgbClr val="F58466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24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Finishing</a:t>
            </a:r>
            <a:r>
              <a:rPr sz="24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Strong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Preparing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F58466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24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Learning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Other</a:t>
            </a:r>
            <a:r>
              <a:rPr sz="2400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Plans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660165"/>
            <a:ext cx="7265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Maternal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deaths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due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opioids</a:t>
            </a:r>
            <a:r>
              <a:rPr sz="3600" b="0" u="none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4448"/>
            <a:ext cx="4319270" cy="2821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0706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Mental health conditions,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including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substance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44B54"/>
                </a:solidFill>
                <a:latin typeface="Arial"/>
                <a:cs typeface="Arial"/>
              </a:rPr>
              <a:t>disorder,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were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the</a:t>
            </a:r>
            <a:r>
              <a:rPr sz="24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leading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cause of pregnancy-related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deaths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005"/>
              </a:spcBef>
            </a:pP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IDPH</a:t>
            </a:r>
            <a:r>
              <a:rPr sz="2400" i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Maternal</a:t>
            </a:r>
            <a:r>
              <a:rPr sz="2400" i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Morbidity and </a:t>
            </a:r>
            <a:r>
              <a:rPr sz="2400" i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Mortality report on 2016-2017 </a:t>
            </a:r>
            <a:r>
              <a:rPr sz="2400" i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deaths,</a:t>
            </a:r>
            <a:r>
              <a:rPr sz="2400" i="1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released</a:t>
            </a:r>
            <a:r>
              <a:rPr sz="2400" i="1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April</a:t>
            </a:r>
            <a:r>
              <a:rPr sz="2400" i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29,</a:t>
            </a:r>
            <a:r>
              <a:rPr sz="2400" i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444B54"/>
                </a:solidFill>
                <a:latin typeface="Arial"/>
                <a:cs typeface="Arial"/>
              </a:rPr>
              <a:t>2021.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1586" y="1502664"/>
            <a:ext cx="5520813" cy="431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36563" y="5801710"/>
            <a:ext cx="34245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44B54"/>
                </a:solidFill>
                <a:latin typeface="Arial"/>
                <a:cs typeface="Arial"/>
              </a:rPr>
              <a:t>Data Source:</a:t>
            </a:r>
            <a:r>
              <a:rPr sz="12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4B54"/>
                </a:solidFill>
                <a:latin typeface="Arial"/>
                <a:cs typeface="Arial"/>
              </a:rPr>
              <a:t>Illinois </a:t>
            </a:r>
            <a:r>
              <a:rPr sz="1200" dirty="0">
                <a:solidFill>
                  <a:srgbClr val="444B54"/>
                </a:solidFill>
                <a:latin typeface="Arial"/>
                <a:cs typeface="Arial"/>
              </a:rPr>
              <a:t>death</a:t>
            </a:r>
            <a:r>
              <a:rPr sz="12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4B54"/>
                </a:solidFill>
                <a:latin typeface="Arial"/>
                <a:cs typeface="Arial"/>
              </a:rPr>
              <a:t>certificates,</a:t>
            </a:r>
            <a:r>
              <a:rPr sz="12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4B54"/>
                </a:solidFill>
                <a:latin typeface="Arial"/>
                <a:cs typeface="Arial"/>
              </a:rPr>
              <a:t>2008-2017.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796" y="723803"/>
            <a:ext cx="810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Our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Goal: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Optimal OUD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 every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time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872" y="1818676"/>
            <a:ext cx="1142808" cy="1122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4301" y="1800380"/>
            <a:ext cx="1115259" cy="1094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7773" y="4233310"/>
            <a:ext cx="1132143" cy="11037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3704" y="4240284"/>
            <a:ext cx="1130222" cy="11061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5895" y="1819294"/>
            <a:ext cx="1158081" cy="11037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59707" y="4165184"/>
            <a:ext cx="1229494" cy="12294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4500" y="2992235"/>
            <a:ext cx="242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Screen every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pregnant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patient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with</a:t>
            </a:r>
            <a:r>
              <a:rPr sz="18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a 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validated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screening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tool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492320" y="3042984"/>
            <a:ext cx="2146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Assess</a:t>
            </a:r>
            <a:r>
              <a:rPr sz="18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readiness for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Medication Assisted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Treatment </a:t>
            </a:r>
            <a:r>
              <a:rPr sz="1800" spc="-25" dirty="0">
                <a:solidFill>
                  <a:srgbClr val="444B54"/>
                </a:solidFill>
                <a:latin typeface="Arial"/>
                <a:cs typeface="Arial"/>
              </a:rPr>
              <a:t>(MAT)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6238" y="3120480"/>
            <a:ext cx="21380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Start </a:t>
            </a:r>
            <a:r>
              <a:rPr sz="1800" spc="-45" dirty="0">
                <a:solidFill>
                  <a:srgbClr val="444B54"/>
                </a:solidFill>
                <a:latin typeface="Arial"/>
                <a:cs typeface="Arial"/>
              </a:rPr>
              <a:t>MAT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link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1800" spc="-4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Recovery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Treatment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Programs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728" y="5400307"/>
            <a:ext cx="2982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Provide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Naloxone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(Narcan)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Counseling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/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prescription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and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screen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Hepatitis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3905" y="5419738"/>
            <a:ext cx="27774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Warm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hand-offs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MAT/recovery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services and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close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OB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follow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2583" y="5459972"/>
            <a:ext cx="4025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Provide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patient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OUD/NAS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reduce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stigma,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promote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empathy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across clinical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03004"/>
            <a:ext cx="79622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MNO’s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Impact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Since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2018: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sz="3600" b="0" u="heavy" spc="-90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MAT</a:t>
            </a:r>
            <a:r>
              <a:rPr sz="3600" b="0" u="heavy" spc="-75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 </a:t>
            </a:r>
            <a:r>
              <a:rPr sz="3600" b="0" u="heavy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a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nd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Recovery</a:t>
            </a:r>
            <a:r>
              <a:rPr sz="3600" b="0" u="none" spc="-8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Treatment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Services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814448"/>
            <a:ext cx="318516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 cared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over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2,666 pregnant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persons</a:t>
            </a:r>
            <a:r>
              <a:rPr sz="2400" b="1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444B54"/>
                </a:solidFill>
                <a:latin typeface="Arial"/>
                <a:cs typeface="Arial"/>
              </a:rPr>
              <a:t>with</a:t>
            </a:r>
            <a:r>
              <a:rPr sz="2400" b="1" spc="-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3384169"/>
            <a:ext cx="3387090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</a:t>
            </a:r>
            <a:r>
              <a:rPr sz="24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connected </a:t>
            </a:r>
            <a:r>
              <a:rPr sz="2400" spc="-6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1,288 pregnant </a:t>
            </a:r>
            <a:r>
              <a:rPr sz="24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persons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-65" dirty="0">
                <a:solidFill>
                  <a:srgbClr val="444B54"/>
                </a:solidFill>
                <a:latin typeface="Arial"/>
                <a:cs typeface="Arial"/>
              </a:rPr>
              <a:t>MAT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&amp; 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recovery treatment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services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across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initiative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60392" y="1761744"/>
            <a:ext cx="7196455" cy="4490085"/>
            <a:chOff x="4660392" y="1761744"/>
            <a:chExt cx="7196455" cy="4490085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392" y="1761744"/>
              <a:ext cx="7196327" cy="44897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28855" y="1830208"/>
              <a:ext cx="7005955" cy="4298950"/>
            </a:xfrm>
            <a:custGeom>
              <a:avLst/>
              <a:gdLst/>
              <a:ahLst/>
              <a:cxnLst/>
              <a:rect l="l" t="t" r="r" b="b"/>
              <a:pathLst>
                <a:path w="7005955" h="4298950">
                  <a:moveTo>
                    <a:pt x="7005633" y="4298875"/>
                  </a:moveTo>
                  <a:lnTo>
                    <a:pt x="0" y="4298875"/>
                  </a:lnTo>
                  <a:lnTo>
                    <a:pt x="0" y="0"/>
                  </a:lnTo>
                  <a:lnTo>
                    <a:pt x="7005633" y="0"/>
                  </a:lnTo>
                  <a:lnTo>
                    <a:pt x="7005633" y="4298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41083" y="5301388"/>
              <a:ext cx="6490970" cy="0"/>
            </a:xfrm>
            <a:custGeom>
              <a:avLst/>
              <a:gdLst/>
              <a:ahLst/>
              <a:cxnLst/>
              <a:rect l="l" t="t" r="r" b="b"/>
              <a:pathLst>
                <a:path w="6490970">
                  <a:moveTo>
                    <a:pt x="0" y="0"/>
                  </a:moveTo>
                  <a:lnTo>
                    <a:pt x="6490917" y="0"/>
                  </a:lnTo>
                </a:path>
              </a:pathLst>
            </a:custGeom>
            <a:ln w="668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0968" y="2618713"/>
              <a:ext cx="6371741" cy="167096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88926" y="2165352"/>
            <a:ext cx="262255" cy="463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</a:pP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8333" y="5359008"/>
            <a:ext cx="6437630" cy="723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930"/>
              </a:lnSpc>
            </a:pPr>
            <a:r>
              <a:rPr sz="850" spc="-5" dirty="0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spc="-5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eline </a:t>
            </a:r>
            <a:r>
              <a:rPr sz="850" spc="-5" dirty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7)</a:t>
            </a:r>
            <a:endParaRPr sz="850">
              <a:latin typeface="Calibri"/>
              <a:cs typeface="Calibri"/>
            </a:endParaRPr>
          </a:p>
          <a:p>
            <a:pPr marL="363220" marR="5080" indent="79375" algn="r">
              <a:lnSpc>
                <a:spcPct val="147400"/>
              </a:lnSpc>
            </a:pP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850" spc="-5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l-18 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Aug-18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Sep-18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Oct-18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 Nov-18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Dec-18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Jan-19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Feb-19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r-19 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Apr-19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19  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Jun-19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 Jul-19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Aug-19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Sep-19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Oct-19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 Nov-19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Dec-19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Jan-20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Feb-20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r-20 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Apr-20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20  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Jun-20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 Jul-20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Aug-20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Sep-20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Oct-20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 Nov-20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Dec-20 </a:t>
            </a:r>
            <a:r>
              <a:rPr sz="850" spc="-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Jan-21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Feb-21 </a:t>
            </a: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85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850" dirty="0">
                <a:solidFill>
                  <a:srgbClr val="585858"/>
                </a:solidFill>
                <a:latin typeface="Calibri"/>
                <a:cs typeface="Calibri"/>
              </a:rPr>
              <a:t>r-21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07" y="1978368"/>
            <a:ext cx="233953" cy="712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36658" y="1882805"/>
            <a:ext cx="334010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00" spc="5" dirty="0">
                <a:solidFill>
                  <a:srgbClr val="585858"/>
                </a:solidFill>
                <a:latin typeface="Calibri"/>
                <a:cs typeface="Calibri"/>
              </a:rPr>
              <a:t>MAT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513" y="1978368"/>
            <a:ext cx="233953" cy="712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94751" y="1882805"/>
            <a:ext cx="139509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Recovery</a:t>
            </a:r>
            <a:r>
              <a:rPr sz="13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Treatment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53883" y="2014573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>
                <a:moveTo>
                  <a:pt x="0" y="0"/>
                </a:moveTo>
                <a:lnTo>
                  <a:pt x="233953" y="0"/>
                </a:lnTo>
              </a:path>
            </a:pathLst>
          </a:custGeom>
          <a:ln w="211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14050" y="1882805"/>
            <a:ext cx="32575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00" spc="1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30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spc="5" dirty="0">
                <a:solidFill>
                  <a:srgbClr val="585858"/>
                </a:solidFill>
                <a:latin typeface="Calibri"/>
                <a:cs typeface="Calibri"/>
              </a:rPr>
              <a:t>al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86300" y="1787651"/>
            <a:ext cx="7089775" cy="4383405"/>
            <a:chOff x="4686300" y="1787651"/>
            <a:chExt cx="7089775" cy="4383405"/>
          </a:xfrm>
        </p:grpSpPr>
        <p:sp>
          <p:nvSpPr>
            <p:cNvPr id="19" name="object 19"/>
            <p:cNvSpPr/>
            <p:nvPr/>
          </p:nvSpPr>
          <p:spPr>
            <a:xfrm>
              <a:off x="4728855" y="1830208"/>
              <a:ext cx="7005955" cy="4298950"/>
            </a:xfrm>
            <a:custGeom>
              <a:avLst/>
              <a:gdLst/>
              <a:ahLst/>
              <a:cxnLst/>
              <a:rect l="l" t="t" r="r" b="b"/>
              <a:pathLst>
                <a:path w="7005955" h="4298950">
                  <a:moveTo>
                    <a:pt x="0" y="0"/>
                  </a:moveTo>
                  <a:lnTo>
                    <a:pt x="7005633" y="0"/>
                  </a:lnTo>
                  <a:lnTo>
                    <a:pt x="7005633" y="4298875"/>
                  </a:lnTo>
                  <a:lnTo>
                    <a:pt x="0" y="4298875"/>
                  </a:lnTo>
                  <a:lnTo>
                    <a:pt x="0" y="0"/>
                  </a:lnTo>
                  <a:close/>
                </a:path>
              </a:pathLst>
            </a:custGeom>
            <a:ln w="668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05350" y="1806701"/>
              <a:ext cx="7051675" cy="4345305"/>
            </a:xfrm>
            <a:custGeom>
              <a:avLst/>
              <a:gdLst/>
              <a:ahLst/>
              <a:cxnLst/>
              <a:rect l="l" t="t" r="r" b="b"/>
              <a:pathLst>
                <a:path w="7051675" h="4345305">
                  <a:moveTo>
                    <a:pt x="0" y="0"/>
                  </a:moveTo>
                  <a:lnTo>
                    <a:pt x="7051548" y="0"/>
                  </a:lnTo>
                  <a:lnTo>
                    <a:pt x="7051548" y="4344924"/>
                  </a:lnTo>
                  <a:lnTo>
                    <a:pt x="0" y="43449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45375" y="2774123"/>
            <a:ext cx="1026160" cy="2594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ts val="735"/>
              </a:lnSpc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endParaRPr sz="850">
              <a:latin typeface="Calibri"/>
              <a:cs typeface="Calibri"/>
            </a:endParaRPr>
          </a:p>
          <a:p>
            <a:pPr>
              <a:lnSpc>
                <a:spcPts val="3075"/>
              </a:lnSpc>
            </a:pPr>
            <a:r>
              <a:rPr sz="850" spc="10" dirty="0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r>
              <a:rPr sz="850" spc="1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44B54"/>
                </a:solidFill>
                <a:latin typeface="Arial"/>
                <a:cs typeface="Arial"/>
              </a:rPr>
              <a:t>41%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50%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850" spc="5" dirty="0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</a:pPr>
            <a:r>
              <a:rPr sz="850" spc="1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0786049" y="2122471"/>
            <a:ext cx="726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44B54"/>
                </a:solidFill>
                <a:latin typeface="Arial"/>
                <a:cs typeface="Arial"/>
              </a:rPr>
              <a:t>8</a:t>
            </a: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6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ILPQC MNO-OB Sustainability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312" y="1820862"/>
            <a:ext cx="715308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Only 32 (35%) of MNO-OB Teams have submitted a sustainability plan so far</a:t>
            </a:r>
          </a:p>
          <a:p>
            <a:r>
              <a:rPr lang="en-US" dirty="0"/>
              <a:t>This plan helps capture your QI team’s plan for MNO sustainability </a:t>
            </a:r>
          </a:p>
          <a:p>
            <a:r>
              <a:rPr lang="en-US" dirty="0"/>
              <a:t>Please submit to PNAs and ILPQC by </a:t>
            </a:r>
            <a:r>
              <a:rPr lang="en-US" dirty="0" smtClean="0"/>
              <a:t>June 30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ILPQC held a MNO-OB: Completing Your Sustainability Plan workshop on May 5</a:t>
            </a:r>
            <a:r>
              <a:rPr lang="en-US" baseline="30000" dirty="0" smtClean="0"/>
              <a:t>th</a:t>
            </a:r>
            <a:r>
              <a:rPr lang="en-US" dirty="0" smtClean="0"/>
              <a:t>, you can review </a:t>
            </a:r>
            <a:r>
              <a:rPr lang="en-US" dirty="0"/>
              <a:t>the recording here: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northwestern.zoom.us/rec/share/OVP6GucS-8gzT0hmGoDQFeX_hGwC4ZvXNN3sAJxTWRP_cf13_iJSaWpw0mwN6BZs.jTBuqOTh-kC9y0ok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690688"/>
            <a:ext cx="3372227" cy="448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87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Plan Submission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 Chicago Network: </a:t>
            </a:r>
            <a:r>
              <a:rPr lang="en-US" dirty="0" smtClean="0"/>
              <a:t>6/12 (50%)</a:t>
            </a:r>
            <a:endParaRPr lang="en-US" dirty="0"/>
          </a:p>
          <a:p>
            <a:r>
              <a:rPr lang="en-US" dirty="0"/>
              <a:t>Stroger Network: </a:t>
            </a:r>
            <a:r>
              <a:rPr lang="en-US" dirty="0" smtClean="0"/>
              <a:t>1/3 (33%)</a:t>
            </a:r>
            <a:endParaRPr lang="en-US" dirty="0"/>
          </a:p>
          <a:p>
            <a:r>
              <a:rPr lang="en-US" dirty="0"/>
              <a:t>Northwestern Network: 9/12 (75%)</a:t>
            </a:r>
          </a:p>
          <a:p>
            <a:r>
              <a:rPr lang="en-US" dirty="0"/>
              <a:t>UIC Network: 2/6 (33%)</a:t>
            </a:r>
          </a:p>
          <a:p>
            <a:r>
              <a:rPr lang="en-US" dirty="0"/>
              <a:t>Loyola </a:t>
            </a:r>
            <a:r>
              <a:rPr lang="en-US" dirty="0" smtClean="0"/>
              <a:t>Network: 4/5 (80%)</a:t>
            </a:r>
            <a:endParaRPr lang="en-US" dirty="0"/>
          </a:p>
          <a:p>
            <a:r>
              <a:rPr lang="en-US" dirty="0"/>
              <a:t>Rush Network: 4/10 (40%)</a:t>
            </a:r>
          </a:p>
          <a:p>
            <a:r>
              <a:rPr lang="en-US" dirty="0"/>
              <a:t>Rockford Network: </a:t>
            </a:r>
            <a:r>
              <a:rPr lang="en-US" dirty="0" smtClean="0"/>
              <a:t>3/9 (33%)</a:t>
            </a:r>
            <a:endParaRPr lang="en-US" dirty="0"/>
          </a:p>
          <a:p>
            <a:r>
              <a:rPr lang="en-US" dirty="0"/>
              <a:t>St. Francis Network: </a:t>
            </a:r>
            <a:r>
              <a:rPr lang="en-US" dirty="0" smtClean="0"/>
              <a:t>2/11 (18%)</a:t>
            </a:r>
            <a:endParaRPr lang="en-US" dirty="0"/>
          </a:p>
          <a:p>
            <a:r>
              <a:rPr lang="en-US" dirty="0"/>
              <a:t>St. John’s Network: 1/13 (7%)</a:t>
            </a:r>
          </a:p>
          <a:p>
            <a:r>
              <a:rPr lang="en-US" dirty="0"/>
              <a:t>Cardinal </a:t>
            </a:r>
            <a:r>
              <a:rPr lang="en-US" dirty="0" err="1"/>
              <a:t>Glennon</a:t>
            </a:r>
            <a:r>
              <a:rPr lang="en-US" dirty="0"/>
              <a:t> Network: 6/10 (60%)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553200" y="2209800"/>
            <a:ext cx="4137696" cy="295721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Submit by </a:t>
            </a:r>
            <a:r>
              <a:rPr lang="en-US" sz="2400" b="1" dirty="0" smtClean="0"/>
              <a:t>6/30!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060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642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MNO’s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Impact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Since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2018: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777872"/>
            <a:ext cx="4645025" cy="18542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665" marR="5080" indent="-228600">
              <a:lnSpc>
                <a:spcPts val="2300"/>
              </a:lnSpc>
              <a:spcBef>
                <a:spcPts val="66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sampled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over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24,430</a:t>
            </a:r>
            <a:r>
              <a:rPr sz="2400" b="1" spc="1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charts</a:t>
            </a:r>
            <a:r>
              <a:rPr sz="2400" b="1" spc="1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for 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documentation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with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validated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tool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achieved and sustained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L&amp;D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goal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&gt;80%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079113"/>
            <a:ext cx="4599305" cy="1854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0665" marR="5080" indent="-228600">
              <a:lnSpc>
                <a:spcPct val="80000"/>
              </a:lnSpc>
              <a:spcBef>
                <a:spcPts val="675"/>
              </a:spcBef>
              <a:buClr>
                <a:srgbClr val="F5668F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444B54"/>
                </a:solidFill>
                <a:latin typeface="Arial"/>
                <a:cs typeface="Arial"/>
              </a:rPr>
              <a:t>Opportunity:</a:t>
            </a:r>
            <a:r>
              <a:rPr sz="2400" b="1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continue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improve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prenatal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identify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pregnant persons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early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 pregnancy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provide optimal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OUD care. </a:t>
            </a:r>
            <a:r>
              <a:rPr sz="2400" spc="-25" dirty="0">
                <a:solidFill>
                  <a:srgbClr val="444B54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are almost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our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goal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of &gt;50%.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56471" y="1858235"/>
            <a:ext cx="5340985" cy="2059305"/>
            <a:chOff x="6656471" y="1858235"/>
            <a:chExt cx="5340985" cy="2059305"/>
          </a:xfrm>
        </p:grpSpPr>
        <p:sp>
          <p:nvSpPr>
            <p:cNvPr id="7" name="object 7"/>
            <p:cNvSpPr/>
            <p:nvPr/>
          </p:nvSpPr>
          <p:spPr>
            <a:xfrm>
              <a:off x="6766345" y="2104654"/>
              <a:ext cx="5149850" cy="1785620"/>
            </a:xfrm>
            <a:custGeom>
              <a:avLst/>
              <a:gdLst/>
              <a:ahLst/>
              <a:cxnLst/>
              <a:rect l="l" t="t" r="r" b="b"/>
              <a:pathLst>
                <a:path w="5149850" h="1785620">
                  <a:moveTo>
                    <a:pt x="5149743" y="1785117"/>
                  </a:moveTo>
                  <a:lnTo>
                    <a:pt x="0" y="1785117"/>
                  </a:lnTo>
                  <a:lnTo>
                    <a:pt x="0" y="1731609"/>
                  </a:lnTo>
                  <a:lnTo>
                    <a:pt x="155912" y="1626440"/>
                  </a:lnTo>
                  <a:lnTo>
                    <a:pt x="311826" y="1568320"/>
                  </a:lnTo>
                  <a:lnTo>
                    <a:pt x="467739" y="1466840"/>
                  </a:lnTo>
                  <a:lnTo>
                    <a:pt x="624574" y="1273106"/>
                  </a:lnTo>
                  <a:lnTo>
                    <a:pt x="780487" y="1295247"/>
                  </a:lnTo>
                  <a:lnTo>
                    <a:pt x="936400" y="1187310"/>
                  </a:lnTo>
                  <a:lnTo>
                    <a:pt x="1092313" y="1077528"/>
                  </a:lnTo>
                  <a:lnTo>
                    <a:pt x="1248226" y="965900"/>
                  </a:lnTo>
                  <a:lnTo>
                    <a:pt x="1404139" y="869956"/>
                  </a:lnTo>
                  <a:lnTo>
                    <a:pt x="1560975" y="826596"/>
                  </a:lnTo>
                  <a:lnTo>
                    <a:pt x="1716888" y="732497"/>
                  </a:lnTo>
                  <a:lnTo>
                    <a:pt x="1872801" y="738955"/>
                  </a:lnTo>
                  <a:lnTo>
                    <a:pt x="2028714" y="608877"/>
                  </a:lnTo>
                  <a:lnTo>
                    <a:pt x="2184627" y="474186"/>
                  </a:lnTo>
                  <a:lnTo>
                    <a:pt x="2340540" y="469573"/>
                  </a:lnTo>
                  <a:lnTo>
                    <a:pt x="2497376" y="345030"/>
                  </a:lnTo>
                  <a:lnTo>
                    <a:pt x="2653289" y="311819"/>
                  </a:lnTo>
                  <a:lnTo>
                    <a:pt x="2809202" y="292445"/>
                  </a:lnTo>
                  <a:lnTo>
                    <a:pt x="2965115" y="123620"/>
                  </a:lnTo>
                  <a:lnTo>
                    <a:pt x="3121028" y="145761"/>
                  </a:lnTo>
                  <a:lnTo>
                    <a:pt x="3276941" y="83028"/>
                  </a:lnTo>
                  <a:lnTo>
                    <a:pt x="3433776" y="59965"/>
                  </a:lnTo>
                  <a:lnTo>
                    <a:pt x="3589690" y="1845"/>
                  </a:lnTo>
                  <a:lnTo>
                    <a:pt x="3745603" y="52584"/>
                  </a:lnTo>
                  <a:lnTo>
                    <a:pt x="3901516" y="60887"/>
                  </a:lnTo>
                  <a:lnTo>
                    <a:pt x="4057429" y="81183"/>
                  </a:lnTo>
                  <a:lnTo>
                    <a:pt x="4213342" y="24908"/>
                  </a:lnTo>
                  <a:lnTo>
                    <a:pt x="4370177" y="17528"/>
                  </a:lnTo>
                  <a:lnTo>
                    <a:pt x="4526090" y="0"/>
                  </a:lnTo>
                  <a:lnTo>
                    <a:pt x="4682003" y="2767"/>
                  </a:lnTo>
                  <a:lnTo>
                    <a:pt x="4837917" y="70113"/>
                  </a:lnTo>
                  <a:lnTo>
                    <a:pt x="4993829" y="130078"/>
                  </a:lnTo>
                  <a:lnTo>
                    <a:pt x="5149743" y="112549"/>
                  </a:lnTo>
                  <a:lnTo>
                    <a:pt x="5149743" y="178511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66345" y="1881399"/>
              <a:ext cx="5149850" cy="1955164"/>
            </a:xfrm>
            <a:custGeom>
              <a:avLst/>
              <a:gdLst/>
              <a:ahLst/>
              <a:cxnLst/>
              <a:rect l="l" t="t" r="r" b="b"/>
              <a:pathLst>
                <a:path w="5149850" h="1955164">
                  <a:moveTo>
                    <a:pt x="0" y="1954865"/>
                  </a:moveTo>
                  <a:lnTo>
                    <a:pt x="0" y="433594"/>
                  </a:lnTo>
                  <a:lnTo>
                    <a:pt x="155912" y="450200"/>
                  </a:lnTo>
                  <a:lnTo>
                    <a:pt x="311826" y="437284"/>
                  </a:lnTo>
                  <a:lnTo>
                    <a:pt x="467739" y="291523"/>
                  </a:lnTo>
                  <a:lnTo>
                    <a:pt x="624574" y="257389"/>
                  </a:lnTo>
                  <a:lnTo>
                    <a:pt x="780487" y="159599"/>
                  </a:lnTo>
                  <a:lnTo>
                    <a:pt x="936401" y="167902"/>
                  </a:lnTo>
                  <a:lnTo>
                    <a:pt x="1092314" y="188198"/>
                  </a:lnTo>
                  <a:lnTo>
                    <a:pt x="1248227" y="154064"/>
                  </a:lnTo>
                  <a:lnTo>
                    <a:pt x="1404140" y="107014"/>
                  </a:lnTo>
                  <a:lnTo>
                    <a:pt x="1560975" y="113472"/>
                  </a:lnTo>
                  <a:lnTo>
                    <a:pt x="1716888" y="103324"/>
                  </a:lnTo>
                  <a:lnTo>
                    <a:pt x="1872801" y="117162"/>
                  </a:lnTo>
                  <a:lnTo>
                    <a:pt x="2028714" y="115317"/>
                  </a:lnTo>
                  <a:lnTo>
                    <a:pt x="2184628" y="95944"/>
                  </a:lnTo>
                  <a:lnTo>
                    <a:pt x="2340541" y="120852"/>
                  </a:lnTo>
                  <a:lnTo>
                    <a:pt x="2497376" y="98712"/>
                  </a:lnTo>
                  <a:lnTo>
                    <a:pt x="2653289" y="73803"/>
                  </a:lnTo>
                  <a:lnTo>
                    <a:pt x="2809202" y="79338"/>
                  </a:lnTo>
                  <a:lnTo>
                    <a:pt x="2965115" y="33211"/>
                  </a:lnTo>
                  <a:lnTo>
                    <a:pt x="3121028" y="34134"/>
                  </a:lnTo>
                  <a:lnTo>
                    <a:pt x="3276942" y="15683"/>
                  </a:lnTo>
                  <a:lnTo>
                    <a:pt x="3433777" y="16605"/>
                  </a:lnTo>
                  <a:lnTo>
                    <a:pt x="3589690" y="39669"/>
                  </a:lnTo>
                  <a:lnTo>
                    <a:pt x="3745603" y="26753"/>
                  </a:lnTo>
                  <a:lnTo>
                    <a:pt x="3901516" y="0"/>
                  </a:lnTo>
                  <a:lnTo>
                    <a:pt x="4057429" y="40591"/>
                  </a:lnTo>
                  <a:lnTo>
                    <a:pt x="4213342" y="7380"/>
                  </a:lnTo>
                  <a:lnTo>
                    <a:pt x="4370178" y="7380"/>
                  </a:lnTo>
                  <a:lnTo>
                    <a:pt x="4526091" y="10147"/>
                  </a:lnTo>
                  <a:lnTo>
                    <a:pt x="4682004" y="13838"/>
                  </a:lnTo>
                  <a:lnTo>
                    <a:pt x="4837918" y="34134"/>
                  </a:lnTo>
                  <a:lnTo>
                    <a:pt x="4993831" y="14760"/>
                  </a:lnTo>
                  <a:lnTo>
                    <a:pt x="5149744" y="21218"/>
                  </a:lnTo>
                  <a:lnTo>
                    <a:pt x="5149744" y="335805"/>
                  </a:lnTo>
                  <a:lnTo>
                    <a:pt x="4993831" y="353333"/>
                  </a:lnTo>
                  <a:lnTo>
                    <a:pt x="4837918" y="293368"/>
                  </a:lnTo>
                  <a:lnTo>
                    <a:pt x="4682004" y="226022"/>
                  </a:lnTo>
                  <a:lnTo>
                    <a:pt x="4526091" y="223255"/>
                  </a:lnTo>
                  <a:lnTo>
                    <a:pt x="4370178" y="240783"/>
                  </a:lnTo>
                  <a:lnTo>
                    <a:pt x="4213342" y="248163"/>
                  </a:lnTo>
                  <a:lnTo>
                    <a:pt x="4057429" y="304438"/>
                  </a:lnTo>
                  <a:lnTo>
                    <a:pt x="3901516" y="284142"/>
                  </a:lnTo>
                  <a:lnTo>
                    <a:pt x="3745603" y="275839"/>
                  </a:lnTo>
                  <a:lnTo>
                    <a:pt x="3589690" y="225100"/>
                  </a:lnTo>
                  <a:lnTo>
                    <a:pt x="3433777" y="283220"/>
                  </a:lnTo>
                  <a:lnTo>
                    <a:pt x="3276942" y="306283"/>
                  </a:lnTo>
                  <a:lnTo>
                    <a:pt x="3121028" y="369016"/>
                  </a:lnTo>
                  <a:lnTo>
                    <a:pt x="2965115" y="346875"/>
                  </a:lnTo>
                  <a:lnTo>
                    <a:pt x="2809202" y="515700"/>
                  </a:lnTo>
                  <a:lnTo>
                    <a:pt x="2653289" y="535074"/>
                  </a:lnTo>
                  <a:lnTo>
                    <a:pt x="2497376" y="568285"/>
                  </a:lnTo>
                  <a:lnTo>
                    <a:pt x="2340541" y="692828"/>
                  </a:lnTo>
                  <a:lnTo>
                    <a:pt x="2184628" y="697441"/>
                  </a:lnTo>
                  <a:lnTo>
                    <a:pt x="2028714" y="832132"/>
                  </a:lnTo>
                  <a:lnTo>
                    <a:pt x="1872801" y="962210"/>
                  </a:lnTo>
                  <a:lnTo>
                    <a:pt x="1716888" y="955753"/>
                  </a:lnTo>
                  <a:lnTo>
                    <a:pt x="1560975" y="1049852"/>
                  </a:lnTo>
                  <a:lnTo>
                    <a:pt x="1404140" y="1093211"/>
                  </a:lnTo>
                  <a:lnTo>
                    <a:pt x="1248227" y="1189156"/>
                  </a:lnTo>
                  <a:lnTo>
                    <a:pt x="1092314" y="1300783"/>
                  </a:lnTo>
                  <a:lnTo>
                    <a:pt x="936401" y="1410566"/>
                  </a:lnTo>
                  <a:lnTo>
                    <a:pt x="780487" y="1518503"/>
                  </a:lnTo>
                  <a:lnTo>
                    <a:pt x="624574" y="1496362"/>
                  </a:lnTo>
                  <a:lnTo>
                    <a:pt x="467739" y="1690096"/>
                  </a:lnTo>
                  <a:lnTo>
                    <a:pt x="311826" y="1791575"/>
                  </a:lnTo>
                  <a:lnTo>
                    <a:pt x="155912" y="1849696"/>
                  </a:lnTo>
                  <a:lnTo>
                    <a:pt x="0" y="195486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6345" y="1861103"/>
              <a:ext cx="5149850" cy="470534"/>
            </a:xfrm>
            <a:custGeom>
              <a:avLst/>
              <a:gdLst/>
              <a:ahLst/>
              <a:cxnLst/>
              <a:rect l="l" t="t" r="r" b="b"/>
              <a:pathLst>
                <a:path w="5149850" h="470535">
                  <a:moveTo>
                    <a:pt x="155913" y="470496"/>
                  </a:moveTo>
                  <a:lnTo>
                    <a:pt x="0" y="453890"/>
                  </a:lnTo>
                  <a:lnTo>
                    <a:pt x="0" y="0"/>
                  </a:lnTo>
                  <a:lnTo>
                    <a:pt x="5149752" y="0"/>
                  </a:lnTo>
                  <a:lnTo>
                    <a:pt x="5149752" y="41514"/>
                  </a:lnTo>
                  <a:lnTo>
                    <a:pt x="4993838" y="35056"/>
                  </a:lnTo>
                  <a:lnTo>
                    <a:pt x="4837925" y="54430"/>
                  </a:lnTo>
                  <a:lnTo>
                    <a:pt x="4682012" y="34134"/>
                  </a:lnTo>
                  <a:lnTo>
                    <a:pt x="4526098" y="30443"/>
                  </a:lnTo>
                  <a:lnTo>
                    <a:pt x="4370185" y="27676"/>
                  </a:lnTo>
                  <a:lnTo>
                    <a:pt x="4213349" y="27676"/>
                  </a:lnTo>
                  <a:lnTo>
                    <a:pt x="4057436" y="60887"/>
                  </a:lnTo>
                  <a:lnTo>
                    <a:pt x="3901522" y="20295"/>
                  </a:lnTo>
                  <a:lnTo>
                    <a:pt x="3745609" y="47049"/>
                  </a:lnTo>
                  <a:lnTo>
                    <a:pt x="3589696" y="59965"/>
                  </a:lnTo>
                  <a:lnTo>
                    <a:pt x="3433782" y="36901"/>
                  </a:lnTo>
                  <a:lnTo>
                    <a:pt x="3276947" y="35979"/>
                  </a:lnTo>
                  <a:lnTo>
                    <a:pt x="3121033" y="54430"/>
                  </a:lnTo>
                  <a:lnTo>
                    <a:pt x="2965120" y="53507"/>
                  </a:lnTo>
                  <a:lnTo>
                    <a:pt x="2809207" y="99634"/>
                  </a:lnTo>
                  <a:lnTo>
                    <a:pt x="2653293" y="94099"/>
                  </a:lnTo>
                  <a:lnTo>
                    <a:pt x="2497380" y="119007"/>
                  </a:lnTo>
                  <a:lnTo>
                    <a:pt x="2340544" y="141148"/>
                  </a:lnTo>
                  <a:lnTo>
                    <a:pt x="2184631" y="116240"/>
                  </a:lnTo>
                  <a:lnTo>
                    <a:pt x="2028718" y="135613"/>
                  </a:lnTo>
                  <a:lnTo>
                    <a:pt x="1872804" y="137458"/>
                  </a:lnTo>
                  <a:lnTo>
                    <a:pt x="1716891" y="123620"/>
                  </a:lnTo>
                  <a:lnTo>
                    <a:pt x="1560978" y="133768"/>
                  </a:lnTo>
                  <a:lnTo>
                    <a:pt x="1404142" y="127310"/>
                  </a:lnTo>
                  <a:lnTo>
                    <a:pt x="1248229" y="174360"/>
                  </a:lnTo>
                  <a:lnTo>
                    <a:pt x="1092315" y="208494"/>
                  </a:lnTo>
                  <a:lnTo>
                    <a:pt x="936402" y="188198"/>
                  </a:lnTo>
                  <a:lnTo>
                    <a:pt x="780489" y="179895"/>
                  </a:lnTo>
                  <a:lnTo>
                    <a:pt x="624575" y="277685"/>
                  </a:lnTo>
                  <a:lnTo>
                    <a:pt x="467739" y="311819"/>
                  </a:lnTo>
                  <a:lnTo>
                    <a:pt x="311826" y="457580"/>
                  </a:lnTo>
                  <a:lnTo>
                    <a:pt x="155913" y="47049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7928" y="1861092"/>
              <a:ext cx="0" cy="2028825"/>
            </a:xfrm>
            <a:custGeom>
              <a:avLst/>
              <a:gdLst/>
              <a:ahLst/>
              <a:cxnLst/>
              <a:rect l="l" t="t" r="r" b="b"/>
              <a:pathLst>
                <a:path h="2028825">
                  <a:moveTo>
                    <a:pt x="0" y="2028681"/>
                  </a:moveTo>
                  <a:lnTo>
                    <a:pt x="0" y="0"/>
                  </a:lnTo>
                </a:path>
              </a:pathLst>
            </a:custGeom>
            <a:ln w="553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9328" y="1861103"/>
              <a:ext cx="29209" cy="2028825"/>
            </a:xfrm>
            <a:custGeom>
              <a:avLst/>
              <a:gdLst/>
              <a:ahLst/>
              <a:cxnLst/>
              <a:rect l="l" t="t" r="r" b="b"/>
              <a:pathLst>
                <a:path w="29209" h="2028825">
                  <a:moveTo>
                    <a:pt x="0" y="2028681"/>
                  </a:moveTo>
                  <a:lnTo>
                    <a:pt x="28599" y="2028681"/>
                  </a:lnTo>
                </a:path>
                <a:path w="29209" h="2028825">
                  <a:moveTo>
                    <a:pt x="0" y="1826643"/>
                  </a:moveTo>
                  <a:lnTo>
                    <a:pt x="28599" y="1826643"/>
                  </a:lnTo>
                </a:path>
                <a:path w="29209" h="2028825">
                  <a:moveTo>
                    <a:pt x="0" y="1623683"/>
                  </a:moveTo>
                  <a:lnTo>
                    <a:pt x="28599" y="1623683"/>
                  </a:lnTo>
                </a:path>
                <a:path w="29209" h="2028825">
                  <a:moveTo>
                    <a:pt x="0" y="1420723"/>
                  </a:moveTo>
                  <a:lnTo>
                    <a:pt x="28599" y="1420723"/>
                  </a:lnTo>
                </a:path>
                <a:path w="29209" h="2028825">
                  <a:moveTo>
                    <a:pt x="0" y="1217762"/>
                  </a:moveTo>
                  <a:lnTo>
                    <a:pt x="28599" y="1217762"/>
                  </a:lnTo>
                </a:path>
                <a:path w="29209" h="2028825">
                  <a:moveTo>
                    <a:pt x="0" y="1014802"/>
                  </a:moveTo>
                  <a:lnTo>
                    <a:pt x="28599" y="1014802"/>
                  </a:lnTo>
                </a:path>
                <a:path w="29209" h="2028825">
                  <a:moveTo>
                    <a:pt x="0" y="811841"/>
                  </a:moveTo>
                  <a:lnTo>
                    <a:pt x="28599" y="811841"/>
                  </a:lnTo>
                </a:path>
                <a:path w="29209" h="2028825">
                  <a:moveTo>
                    <a:pt x="0" y="608881"/>
                  </a:moveTo>
                  <a:lnTo>
                    <a:pt x="28599" y="608881"/>
                  </a:lnTo>
                </a:path>
                <a:path w="29209" h="2028825">
                  <a:moveTo>
                    <a:pt x="0" y="405920"/>
                  </a:moveTo>
                  <a:lnTo>
                    <a:pt x="28599" y="405920"/>
                  </a:lnTo>
                </a:path>
                <a:path w="29209" h="2028825">
                  <a:moveTo>
                    <a:pt x="0" y="202960"/>
                  </a:moveTo>
                  <a:lnTo>
                    <a:pt x="28599" y="202960"/>
                  </a:lnTo>
                </a:path>
                <a:path w="29209" h="2028825">
                  <a:moveTo>
                    <a:pt x="0" y="0"/>
                  </a:moveTo>
                  <a:lnTo>
                    <a:pt x="28599" y="0"/>
                  </a:lnTo>
                </a:path>
              </a:pathLst>
            </a:custGeom>
            <a:ln w="553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87928" y="3889774"/>
              <a:ext cx="5306695" cy="25400"/>
            </a:xfrm>
            <a:custGeom>
              <a:avLst/>
              <a:gdLst/>
              <a:ahLst/>
              <a:cxnLst/>
              <a:rect l="l" t="t" r="r" b="b"/>
              <a:pathLst>
                <a:path w="5306695" h="25400">
                  <a:moveTo>
                    <a:pt x="0" y="0"/>
                  </a:moveTo>
                  <a:lnTo>
                    <a:pt x="5306604" y="0"/>
                  </a:lnTo>
                </a:path>
                <a:path w="5306695" h="25400">
                  <a:moveTo>
                    <a:pt x="0" y="0"/>
                  </a:moveTo>
                  <a:lnTo>
                    <a:pt x="0" y="24908"/>
                  </a:lnTo>
                </a:path>
                <a:path w="5306695" h="25400">
                  <a:moveTo>
                    <a:pt x="155913" y="0"/>
                  </a:moveTo>
                  <a:lnTo>
                    <a:pt x="155913" y="24908"/>
                  </a:lnTo>
                </a:path>
                <a:path w="5306695" h="25400">
                  <a:moveTo>
                    <a:pt x="312750" y="0"/>
                  </a:moveTo>
                  <a:lnTo>
                    <a:pt x="312750" y="24908"/>
                  </a:lnTo>
                </a:path>
                <a:path w="5306695" h="25400">
                  <a:moveTo>
                    <a:pt x="468663" y="0"/>
                  </a:moveTo>
                  <a:lnTo>
                    <a:pt x="468663" y="24908"/>
                  </a:lnTo>
                </a:path>
                <a:path w="5306695" h="25400">
                  <a:moveTo>
                    <a:pt x="624577" y="0"/>
                  </a:moveTo>
                  <a:lnTo>
                    <a:pt x="624577" y="24908"/>
                  </a:lnTo>
                </a:path>
                <a:path w="5306695" h="25400">
                  <a:moveTo>
                    <a:pt x="780491" y="0"/>
                  </a:moveTo>
                  <a:lnTo>
                    <a:pt x="780491" y="24908"/>
                  </a:lnTo>
                </a:path>
                <a:path w="5306695" h="25400">
                  <a:moveTo>
                    <a:pt x="936405" y="0"/>
                  </a:moveTo>
                  <a:lnTo>
                    <a:pt x="936405" y="24908"/>
                  </a:lnTo>
                </a:path>
                <a:path w="5306695" h="25400">
                  <a:moveTo>
                    <a:pt x="1092319" y="0"/>
                  </a:moveTo>
                  <a:lnTo>
                    <a:pt x="1092319" y="24908"/>
                  </a:lnTo>
                </a:path>
                <a:path w="5306695" h="25400">
                  <a:moveTo>
                    <a:pt x="1249155" y="0"/>
                  </a:moveTo>
                  <a:lnTo>
                    <a:pt x="1249155" y="24908"/>
                  </a:lnTo>
                </a:path>
                <a:path w="5306695" h="25400">
                  <a:moveTo>
                    <a:pt x="1405069" y="0"/>
                  </a:moveTo>
                  <a:lnTo>
                    <a:pt x="1405069" y="24908"/>
                  </a:lnTo>
                </a:path>
                <a:path w="5306695" h="25400">
                  <a:moveTo>
                    <a:pt x="1560983" y="0"/>
                  </a:moveTo>
                  <a:lnTo>
                    <a:pt x="1560983" y="24908"/>
                  </a:lnTo>
                </a:path>
                <a:path w="5306695" h="25400">
                  <a:moveTo>
                    <a:pt x="1716896" y="0"/>
                  </a:moveTo>
                  <a:lnTo>
                    <a:pt x="1716896" y="24908"/>
                  </a:lnTo>
                </a:path>
                <a:path w="5306695" h="25400">
                  <a:moveTo>
                    <a:pt x="1872810" y="0"/>
                  </a:moveTo>
                  <a:lnTo>
                    <a:pt x="1872810" y="24908"/>
                  </a:lnTo>
                </a:path>
                <a:path w="5306695" h="25400">
                  <a:moveTo>
                    <a:pt x="2028724" y="0"/>
                  </a:moveTo>
                  <a:lnTo>
                    <a:pt x="2028724" y="24908"/>
                  </a:lnTo>
                </a:path>
                <a:path w="5306695" h="25400">
                  <a:moveTo>
                    <a:pt x="2185560" y="0"/>
                  </a:moveTo>
                  <a:lnTo>
                    <a:pt x="2185560" y="24908"/>
                  </a:lnTo>
                </a:path>
                <a:path w="5306695" h="25400">
                  <a:moveTo>
                    <a:pt x="2341474" y="0"/>
                  </a:moveTo>
                  <a:lnTo>
                    <a:pt x="2341474" y="24908"/>
                  </a:lnTo>
                </a:path>
                <a:path w="5306695" h="25400">
                  <a:moveTo>
                    <a:pt x="2497388" y="0"/>
                  </a:moveTo>
                  <a:lnTo>
                    <a:pt x="2497388" y="24908"/>
                  </a:lnTo>
                </a:path>
                <a:path w="5306695" h="25400">
                  <a:moveTo>
                    <a:pt x="2653301" y="0"/>
                  </a:moveTo>
                  <a:lnTo>
                    <a:pt x="2653301" y="24908"/>
                  </a:lnTo>
                </a:path>
                <a:path w="5306695" h="25400">
                  <a:moveTo>
                    <a:pt x="2809215" y="0"/>
                  </a:moveTo>
                  <a:lnTo>
                    <a:pt x="2809215" y="24908"/>
                  </a:lnTo>
                </a:path>
                <a:path w="5306695" h="25400">
                  <a:moveTo>
                    <a:pt x="2966051" y="0"/>
                  </a:moveTo>
                  <a:lnTo>
                    <a:pt x="2966051" y="24908"/>
                  </a:lnTo>
                </a:path>
                <a:path w="5306695" h="25400">
                  <a:moveTo>
                    <a:pt x="3121966" y="0"/>
                  </a:moveTo>
                  <a:lnTo>
                    <a:pt x="3121966" y="24908"/>
                  </a:lnTo>
                </a:path>
                <a:path w="5306695" h="25400">
                  <a:moveTo>
                    <a:pt x="3277879" y="0"/>
                  </a:moveTo>
                  <a:lnTo>
                    <a:pt x="3277879" y="24908"/>
                  </a:lnTo>
                </a:path>
                <a:path w="5306695" h="25400">
                  <a:moveTo>
                    <a:pt x="3433793" y="0"/>
                  </a:moveTo>
                  <a:lnTo>
                    <a:pt x="3433793" y="24908"/>
                  </a:lnTo>
                </a:path>
                <a:path w="5306695" h="25400">
                  <a:moveTo>
                    <a:pt x="3589707" y="0"/>
                  </a:moveTo>
                  <a:lnTo>
                    <a:pt x="3589707" y="24908"/>
                  </a:lnTo>
                </a:path>
                <a:path w="5306695" h="25400">
                  <a:moveTo>
                    <a:pt x="3745621" y="0"/>
                  </a:moveTo>
                  <a:lnTo>
                    <a:pt x="3745621" y="24908"/>
                  </a:lnTo>
                </a:path>
                <a:path w="5306695" h="25400">
                  <a:moveTo>
                    <a:pt x="3902457" y="0"/>
                  </a:moveTo>
                  <a:lnTo>
                    <a:pt x="3902457" y="24908"/>
                  </a:lnTo>
                </a:path>
                <a:path w="5306695" h="25400">
                  <a:moveTo>
                    <a:pt x="4058371" y="0"/>
                  </a:moveTo>
                  <a:lnTo>
                    <a:pt x="4058371" y="24908"/>
                  </a:lnTo>
                </a:path>
                <a:path w="5306695" h="25400">
                  <a:moveTo>
                    <a:pt x="4214284" y="0"/>
                  </a:moveTo>
                  <a:lnTo>
                    <a:pt x="4214284" y="24908"/>
                  </a:lnTo>
                </a:path>
                <a:path w="5306695" h="25400">
                  <a:moveTo>
                    <a:pt x="4370198" y="0"/>
                  </a:moveTo>
                  <a:lnTo>
                    <a:pt x="4370198" y="24908"/>
                  </a:lnTo>
                </a:path>
                <a:path w="5306695" h="25400">
                  <a:moveTo>
                    <a:pt x="4526112" y="0"/>
                  </a:moveTo>
                  <a:lnTo>
                    <a:pt x="4526112" y="24908"/>
                  </a:lnTo>
                </a:path>
                <a:path w="5306695" h="25400">
                  <a:moveTo>
                    <a:pt x="4682026" y="0"/>
                  </a:moveTo>
                  <a:lnTo>
                    <a:pt x="4682026" y="24908"/>
                  </a:lnTo>
                </a:path>
                <a:path w="5306695" h="25400">
                  <a:moveTo>
                    <a:pt x="4838862" y="0"/>
                  </a:moveTo>
                  <a:lnTo>
                    <a:pt x="4838862" y="24908"/>
                  </a:lnTo>
                </a:path>
                <a:path w="5306695" h="25400">
                  <a:moveTo>
                    <a:pt x="4994776" y="0"/>
                  </a:moveTo>
                  <a:lnTo>
                    <a:pt x="4994776" y="24908"/>
                  </a:lnTo>
                </a:path>
                <a:path w="5306695" h="25400">
                  <a:moveTo>
                    <a:pt x="5150690" y="0"/>
                  </a:moveTo>
                  <a:lnTo>
                    <a:pt x="5150690" y="24908"/>
                  </a:lnTo>
                </a:path>
                <a:path w="5306695" h="25400">
                  <a:moveTo>
                    <a:pt x="5306604" y="0"/>
                  </a:moveTo>
                  <a:lnTo>
                    <a:pt x="5306604" y="24908"/>
                  </a:lnTo>
                </a:path>
              </a:pathLst>
            </a:custGeom>
            <a:ln w="553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66345" y="2267022"/>
              <a:ext cx="5149850" cy="0"/>
            </a:xfrm>
            <a:custGeom>
              <a:avLst/>
              <a:gdLst/>
              <a:ahLst/>
              <a:cxnLst/>
              <a:rect l="l" t="t" r="r" b="b"/>
              <a:pathLst>
                <a:path w="5149850">
                  <a:moveTo>
                    <a:pt x="0" y="0"/>
                  </a:moveTo>
                  <a:lnTo>
                    <a:pt x="0" y="0"/>
                  </a:lnTo>
                  <a:lnTo>
                    <a:pt x="4993865" y="0"/>
                  </a:lnTo>
                  <a:lnTo>
                    <a:pt x="5149779" y="0"/>
                  </a:lnTo>
                </a:path>
              </a:pathLst>
            </a:custGeom>
            <a:ln w="198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89884" y="3847274"/>
            <a:ext cx="113664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15" dirty="0">
                <a:latin typeface="Calibri"/>
                <a:cs typeface="Calibri"/>
              </a:rPr>
              <a:t>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0441" y="3608607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10%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0441" y="3405704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20%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0441" y="3202800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30%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0441" y="2999897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40%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0441" y="2796993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50%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0441" y="2594090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60%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30441" y="2391186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70%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0441" y="2188283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80%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0441" y="1985379"/>
            <a:ext cx="18415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90%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3698" y="1782476"/>
            <a:ext cx="23241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0" dirty="0">
                <a:latin typeface="Calibri"/>
                <a:cs typeface="Calibri"/>
              </a:rPr>
              <a:t>1</a:t>
            </a:r>
            <a:r>
              <a:rPr sz="700" spc="5" dirty="0">
                <a:latin typeface="Calibri"/>
                <a:cs typeface="Calibri"/>
              </a:rPr>
              <a:t>0</a:t>
            </a:r>
            <a:r>
              <a:rPr sz="700" spc="15" dirty="0">
                <a:latin typeface="Calibri"/>
                <a:cs typeface="Calibri"/>
              </a:rPr>
              <a:t>0%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15816" y="1516072"/>
            <a:ext cx="5515610" cy="2809240"/>
            <a:chOff x="6415816" y="1516072"/>
            <a:chExt cx="5515610" cy="2809240"/>
          </a:xfrm>
        </p:grpSpPr>
        <p:sp>
          <p:nvSpPr>
            <p:cNvPr id="26" name="object 26"/>
            <p:cNvSpPr/>
            <p:nvPr/>
          </p:nvSpPr>
          <p:spPr>
            <a:xfrm>
              <a:off x="6415811" y="3962844"/>
              <a:ext cx="5515610" cy="362585"/>
            </a:xfrm>
            <a:custGeom>
              <a:avLst/>
              <a:gdLst/>
              <a:ahLst/>
              <a:cxnLst/>
              <a:rect l="l" t="t" r="r" b="b"/>
              <a:pathLst>
                <a:path w="5515609" h="362585">
                  <a:moveTo>
                    <a:pt x="50215" y="340194"/>
                  </a:moveTo>
                  <a:lnTo>
                    <a:pt x="44107" y="329018"/>
                  </a:lnTo>
                  <a:lnTo>
                    <a:pt x="44107" y="340944"/>
                  </a:lnTo>
                  <a:lnTo>
                    <a:pt x="43903" y="343103"/>
                  </a:lnTo>
                  <a:lnTo>
                    <a:pt x="43586" y="344144"/>
                  </a:lnTo>
                  <a:lnTo>
                    <a:pt x="42532" y="346189"/>
                  </a:lnTo>
                  <a:lnTo>
                    <a:pt x="41744" y="347218"/>
                  </a:lnTo>
                  <a:lnTo>
                    <a:pt x="34112" y="354850"/>
                  </a:lnTo>
                  <a:lnTo>
                    <a:pt x="22059" y="342798"/>
                  </a:lnTo>
                  <a:lnTo>
                    <a:pt x="36156" y="332981"/>
                  </a:lnTo>
                  <a:lnTo>
                    <a:pt x="37287" y="333159"/>
                  </a:lnTo>
                  <a:lnTo>
                    <a:pt x="44107" y="340944"/>
                  </a:lnTo>
                  <a:lnTo>
                    <a:pt x="44107" y="329018"/>
                  </a:lnTo>
                  <a:lnTo>
                    <a:pt x="43688" y="328714"/>
                  </a:lnTo>
                  <a:lnTo>
                    <a:pt x="41033" y="327482"/>
                  </a:lnTo>
                  <a:lnTo>
                    <a:pt x="39712" y="327113"/>
                  </a:lnTo>
                  <a:lnTo>
                    <a:pt x="37896" y="326961"/>
                  </a:lnTo>
                  <a:lnTo>
                    <a:pt x="37045" y="326885"/>
                  </a:lnTo>
                  <a:lnTo>
                    <a:pt x="35750" y="326999"/>
                  </a:lnTo>
                  <a:lnTo>
                    <a:pt x="33197" y="327685"/>
                  </a:lnTo>
                  <a:lnTo>
                    <a:pt x="32004" y="328231"/>
                  </a:lnTo>
                  <a:lnTo>
                    <a:pt x="30886" y="328993"/>
                  </a:lnTo>
                  <a:lnTo>
                    <a:pt x="31305" y="327939"/>
                  </a:lnTo>
                  <a:lnTo>
                    <a:pt x="31559" y="326872"/>
                  </a:lnTo>
                  <a:lnTo>
                    <a:pt x="31623" y="325983"/>
                  </a:lnTo>
                  <a:lnTo>
                    <a:pt x="31724" y="324739"/>
                  </a:lnTo>
                  <a:lnTo>
                    <a:pt x="26581" y="315671"/>
                  </a:lnTo>
                  <a:lnTo>
                    <a:pt x="26581" y="328650"/>
                  </a:lnTo>
                  <a:lnTo>
                    <a:pt x="26403" y="329666"/>
                  </a:lnTo>
                  <a:lnTo>
                    <a:pt x="25577" y="331724"/>
                  </a:lnTo>
                  <a:lnTo>
                    <a:pt x="24777" y="332828"/>
                  </a:lnTo>
                  <a:lnTo>
                    <a:pt x="18440" y="339166"/>
                  </a:lnTo>
                  <a:lnTo>
                    <a:pt x="7353" y="328091"/>
                  </a:lnTo>
                  <a:lnTo>
                    <a:pt x="13347" y="322097"/>
                  </a:lnTo>
                  <a:lnTo>
                    <a:pt x="14528" y="321170"/>
                  </a:lnTo>
                  <a:lnTo>
                    <a:pt x="16598" y="320090"/>
                  </a:lnTo>
                  <a:lnTo>
                    <a:pt x="17602" y="319798"/>
                  </a:lnTo>
                  <a:lnTo>
                    <a:pt x="19519" y="319747"/>
                  </a:lnTo>
                  <a:lnTo>
                    <a:pt x="20447" y="319963"/>
                  </a:lnTo>
                  <a:lnTo>
                    <a:pt x="26581" y="328650"/>
                  </a:lnTo>
                  <a:lnTo>
                    <a:pt x="26581" y="315671"/>
                  </a:lnTo>
                  <a:lnTo>
                    <a:pt x="25374" y="314820"/>
                  </a:lnTo>
                  <a:lnTo>
                    <a:pt x="22339" y="313550"/>
                  </a:lnTo>
                  <a:lnTo>
                    <a:pt x="21958" y="313499"/>
                  </a:lnTo>
                  <a:lnTo>
                    <a:pt x="20777" y="313309"/>
                  </a:lnTo>
                  <a:lnTo>
                    <a:pt x="0" y="329412"/>
                  </a:lnTo>
                  <a:lnTo>
                    <a:pt x="177" y="329806"/>
                  </a:lnTo>
                  <a:lnTo>
                    <a:pt x="32766" y="362229"/>
                  </a:lnTo>
                  <a:lnTo>
                    <a:pt x="34112" y="362089"/>
                  </a:lnTo>
                  <a:lnTo>
                    <a:pt x="49923" y="342671"/>
                  </a:lnTo>
                  <a:lnTo>
                    <a:pt x="50215" y="340194"/>
                  </a:lnTo>
                  <a:close/>
                </a:path>
                <a:path w="5515609" h="362585">
                  <a:moveTo>
                    <a:pt x="79794" y="316153"/>
                  </a:moveTo>
                  <a:lnTo>
                    <a:pt x="77114" y="313334"/>
                  </a:lnTo>
                  <a:lnTo>
                    <a:pt x="69456" y="305676"/>
                  </a:lnTo>
                  <a:lnTo>
                    <a:pt x="69456" y="316509"/>
                  </a:lnTo>
                  <a:lnTo>
                    <a:pt x="69329" y="318427"/>
                  </a:lnTo>
                  <a:lnTo>
                    <a:pt x="68529" y="321538"/>
                  </a:lnTo>
                  <a:lnTo>
                    <a:pt x="67767" y="322884"/>
                  </a:lnTo>
                  <a:lnTo>
                    <a:pt x="65201" y="325450"/>
                  </a:lnTo>
                  <a:lnTo>
                    <a:pt x="63741" y="326186"/>
                  </a:lnTo>
                  <a:lnTo>
                    <a:pt x="60706" y="326288"/>
                  </a:lnTo>
                  <a:lnTo>
                    <a:pt x="59512" y="325767"/>
                  </a:lnTo>
                  <a:lnTo>
                    <a:pt x="57061" y="323253"/>
                  </a:lnTo>
                  <a:lnTo>
                    <a:pt x="56883" y="322961"/>
                  </a:lnTo>
                  <a:lnTo>
                    <a:pt x="56311" y="321310"/>
                  </a:lnTo>
                  <a:lnTo>
                    <a:pt x="56261" y="320408"/>
                  </a:lnTo>
                  <a:lnTo>
                    <a:pt x="56629" y="318452"/>
                  </a:lnTo>
                  <a:lnTo>
                    <a:pt x="57061" y="317423"/>
                  </a:lnTo>
                  <a:lnTo>
                    <a:pt x="58420" y="315252"/>
                  </a:lnTo>
                  <a:lnTo>
                    <a:pt x="59359" y="314109"/>
                  </a:lnTo>
                  <a:lnTo>
                    <a:pt x="64287" y="309194"/>
                  </a:lnTo>
                  <a:lnTo>
                    <a:pt x="69342" y="314236"/>
                  </a:lnTo>
                  <a:lnTo>
                    <a:pt x="69456" y="316509"/>
                  </a:lnTo>
                  <a:lnTo>
                    <a:pt x="69456" y="305676"/>
                  </a:lnTo>
                  <a:lnTo>
                    <a:pt x="56946" y="295325"/>
                  </a:lnTo>
                  <a:lnTo>
                    <a:pt x="56146" y="295109"/>
                  </a:lnTo>
                  <a:lnTo>
                    <a:pt x="39179" y="311543"/>
                  </a:lnTo>
                  <a:lnTo>
                    <a:pt x="39268" y="311937"/>
                  </a:lnTo>
                  <a:lnTo>
                    <a:pt x="42329" y="314502"/>
                  </a:lnTo>
                  <a:lnTo>
                    <a:pt x="42684" y="314439"/>
                  </a:lnTo>
                  <a:lnTo>
                    <a:pt x="42837" y="314350"/>
                  </a:lnTo>
                  <a:lnTo>
                    <a:pt x="43192" y="313994"/>
                  </a:lnTo>
                  <a:lnTo>
                    <a:pt x="43383" y="313550"/>
                  </a:lnTo>
                  <a:lnTo>
                    <a:pt x="43688" y="312369"/>
                  </a:lnTo>
                  <a:lnTo>
                    <a:pt x="43992" y="311353"/>
                  </a:lnTo>
                  <a:lnTo>
                    <a:pt x="52971" y="301193"/>
                  </a:lnTo>
                  <a:lnTo>
                    <a:pt x="54787" y="301269"/>
                  </a:lnTo>
                  <a:lnTo>
                    <a:pt x="55664" y="301536"/>
                  </a:lnTo>
                  <a:lnTo>
                    <a:pt x="57467" y="302552"/>
                  </a:lnTo>
                  <a:lnTo>
                    <a:pt x="61137" y="306031"/>
                  </a:lnTo>
                  <a:lnTo>
                    <a:pt x="56007" y="311162"/>
                  </a:lnTo>
                  <a:lnTo>
                    <a:pt x="54508" y="312991"/>
                  </a:lnTo>
                  <a:lnTo>
                    <a:pt x="52197" y="316611"/>
                  </a:lnTo>
                  <a:lnTo>
                    <a:pt x="51435" y="318350"/>
                  </a:lnTo>
                  <a:lnTo>
                    <a:pt x="50698" y="321691"/>
                  </a:lnTo>
                  <a:lnTo>
                    <a:pt x="50736" y="323303"/>
                  </a:lnTo>
                  <a:lnTo>
                    <a:pt x="60121" y="332320"/>
                  </a:lnTo>
                  <a:lnTo>
                    <a:pt x="62776" y="332130"/>
                  </a:lnTo>
                  <a:lnTo>
                    <a:pt x="73431" y="319239"/>
                  </a:lnTo>
                  <a:lnTo>
                    <a:pt x="73367" y="317296"/>
                  </a:lnTo>
                  <a:lnTo>
                    <a:pt x="73355" y="317093"/>
                  </a:lnTo>
                  <a:lnTo>
                    <a:pt x="76174" y="319773"/>
                  </a:lnTo>
                  <a:lnTo>
                    <a:pt x="79717" y="316649"/>
                  </a:lnTo>
                  <a:lnTo>
                    <a:pt x="79794" y="316153"/>
                  </a:lnTo>
                  <a:close/>
                </a:path>
                <a:path w="5515609" h="362585">
                  <a:moveTo>
                    <a:pt x="99339" y="292874"/>
                  </a:moveTo>
                  <a:lnTo>
                    <a:pt x="90766" y="283400"/>
                  </a:lnTo>
                  <a:lnTo>
                    <a:pt x="88569" y="283464"/>
                  </a:lnTo>
                  <a:lnTo>
                    <a:pt x="87477" y="283667"/>
                  </a:lnTo>
                  <a:lnTo>
                    <a:pt x="85407" y="284340"/>
                  </a:lnTo>
                  <a:lnTo>
                    <a:pt x="84201" y="284797"/>
                  </a:lnTo>
                  <a:lnTo>
                    <a:pt x="79070" y="287020"/>
                  </a:lnTo>
                  <a:lnTo>
                    <a:pt x="78105" y="287350"/>
                  </a:lnTo>
                  <a:lnTo>
                    <a:pt x="76276" y="287769"/>
                  </a:lnTo>
                  <a:lnTo>
                    <a:pt x="75412" y="287820"/>
                  </a:lnTo>
                  <a:lnTo>
                    <a:pt x="73761" y="287591"/>
                  </a:lnTo>
                  <a:lnTo>
                    <a:pt x="70904" y="283603"/>
                  </a:lnTo>
                  <a:lnTo>
                    <a:pt x="71005" y="282257"/>
                  </a:lnTo>
                  <a:lnTo>
                    <a:pt x="80403" y="274993"/>
                  </a:lnTo>
                  <a:lnTo>
                    <a:pt x="80733" y="274866"/>
                  </a:lnTo>
                  <a:lnTo>
                    <a:pt x="77876" y="270954"/>
                  </a:lnTo>
                  <a:lnTo>
                    <a:pt x="77635" y="270954"/>
                  </a:lnTo>
                  <a:lnTo>
                    <a:pt x="65544" y="285178"/>
                  </a:lnTo>
                  <a:lnTo>
                    <a:pt x="65747" y="286473"/>
                  </a:lnTo>
                  <a:lnTo>
                    <a:pt x="73837" y="293738"/>
                  </a:lnTo>
                  <a:lnTo>
                    <a:pt x="75958" y="293700"/>
                  </a:lnTo>
                  <a:lnTo>
                    <a:pt x="77152" y="293522"/>
                  </a:lnTo>
                  <a:lnTo>
                    <a:pt x="79336" y="292849"/>
                  </a:lnTo>
                  <a:lnTo>
                    <a:pt x="80416" y="292455"/>
                  </a:lnTo>
                  <a:lnTo>
                    <a:pt x="85483" y="290258"/>
                  </a:lnTo>
                  <a:lnTo>
                    <a:pt x="86423" y="289941"/>
                  </a:lnTo>
                  <a:lnTo>
                    <a:pt x="88252" y="289509"/>
                  </a:lnTo>
                  <a:lnTo>
                    <a:pt x="89115" y="289471"/>
                  </a:lnTo>
                  <a:lnTo>
                    <a:pt x="90716" y="289699"/>
                  </a:lnTo>
                  <a:lnTo>
                    <a:pt x="93751" y="294246"/>
                  </a:lnTo>
                  <a:lnTo>
                    <a:pt x="93484" y="295744"/>
                  </a:lnTo>
                  <a:lnTo>
                    <a:pt x="82473" y="303720"/>
                  </a:lnTo>
                  <a:lnTo>
                    <a:pt x="82067" y="303885"/>
                  </a:lnTo>
                  <a:lnTo>
                    <a:pt x="81749" y="304203"/>
                  </a:lnTo>
                  <a:lnTo>
                    <a:pt x="81661" y="304342"/>
                  </a:lnTo>
                  <a:lnTo>
                    <a:pt x="81597" y="304660"/>
                  </a:lnTo>
                  <a:lnTo>
                    <a:pt x="81622" y="304838"/>
                  </a:lnTo>
                  <a:lnTo>
                    <a:pt x="81940" y="305460"/>
                  </a:lnTo>
                  <a:lnTo>
                    <a:pt x="84404" y="307809"/>
                  </a:lnTo>
                  <a:lnTo>
                    <a:pt x="84759" y="308013"/>
                  </a:lnTo>
                  <a:lnTo>
                    <a:pt x="85153" y="308114"/>
                  </a:lnTo>
                  <a:lnTo>
                    <a:pt x="85890" y="308076"/>
                  </a:lnTo>
                  <a:lnTo>
                    <a:pt x="98983" y="295833"/>
                  </a:lnTo>
                  <a:lnTo>
                    <a:pt x="99339" y="292874"/>
                  </a:lnTo>
                  <a:close/>
                </a:path>
                <a:path w="5515609" h="362585">
                  <a:moveTo>
                    <a:pt x="122859" y="212064"/>
                  </a:moveTo>
                  <a:lnTo>
                    <a:pt x="122377" y="211226"/>
                  </a:lnTo>
                  <a:lnTo>
                    <a:pt x="120332" y="209156"/>
                  </a:lnTo>
                  <a:lnTo>
                    <a:pt x="119456" y="208661"/>
                  </a:lnTo>
                  <a:lnTo>
                    <a:pt x="117983" y="208686"/>
                  </a:lnTo>
                  <a:lnTo>
                    <a:pt x="117094" y="209207"/>
                  </a:lnTo>
                  <a:lnTo>
                    <a:pt x="115036" y="211277"/>
                  </a:lnTo>
                  <a:lnTo>
                    <a:pt x="114515" y="212153"/>
                  </a:lnTo>
                  <a:lnTo>
                    <a:pt x="114465" y="213690"/>
                  </a:lnTo>
                  <a:lnTo>
                    <a:pt x="114947" y="214528"/>
                  </a:lnTo>
                  <a:lnTo>
                    <a:pt x="117005" y="216611"/>
                  </a:lnTo>
                  <a:lnTo>
                    <a:pt x="117868" y="217093"/>
                  </a:lnTo>
                  <a:lnTo>
                    <a:pt x="119341" y="217068"/>
                  </a:lnTo>
                  <a:lnTo>
                    <a:pt x="120230" y="216547"/>
                  </a:lnTo>
                  <a:lnTo>
                    <a:pt x="122301" y="214477"/>
                  </a:lnTo>
                  <a:lnTo>
                    <a:pt x="122809" y="213601"/>
                  </a:lnTo>
                  <a:lnTo>
                    <a:pt x="122859" y="212064"/>
                  </a:lnTo>
                  <a:close/>
                </a:path>
                <a:path w="5515609" h="362585">
                  <a:moveTo>
                    <a:pt x="127215" y="266573"/>
                  </a:moveTo>
                  <a:lnTo>
                    <a:pt x="124155" y="262953"/>
                  </a:lnTo>
                  <a:lnTo>
                    <a:pt x="123837" y="263029"/>
                  </a:lnTo>
                  <a:lnTo>
                    <a:pt x="123685" y="263105"/>
                  </a:lnTo>
                  <a:lnTo>
                    <a:pt x="123355" y="263448"/>
                  </a:lnTo>
                  <a:lnTo>
                    <a:pt x="123126" y="263855"/>
                  </a:lnTo>
                  <a:lnTo>
                    <a:pt x="122669" y="265049"/>
                  </a:lnTo>
                  <a:lnTo>
                    <a:pt x="122351" y="265772"/>
                  </a:lnTo>
                  <a:lnTo>
                    <a:pt x="110464" y="276733"/>
                  </a:lnTo>
                  <a:lnTo>
                    <a:pt x="107708" y="276453"/>
                  </a:lnTo>
                  <a:lnTo>
                    <a:pt x="106362" y="275996"/>
                  </a:lnTo>
                  <a:lnTo>
                    <a:pt x="103720" y="274408"/>
                  </a:lnTo>
                  <a:lnTo>
                    <a:pt x="102463" y="273405"/>
                  </a:lnTo>
                  <a:lnTo>
                    <a:pt x="101066" y="272034"/>
                  </a:lnTo>
                  <a:lnTo>
                    <a:pt x="117182" y="255917"/>
                  </a:lnTo>
                  <a:lnTo>
                    <a:pt x="117436" y="255384"/>
                  </a:lnTo>
                  <a:lnTo>
                    <a:pt x="110845" y="248234"/>
                  </a:lnTo>
                  <a:lnTo>
                    <a:pt x="110845" y="255854"/>
                  </a:lnTo>
                  <a:lnTo>
                    <a:pt x="97866" y="268833"/>
                  </a:lnTo>
                  <a:lnTo>
                    <a:pt x="94411" y="260705"/>
                  </a:lnTo>
                  <a:lnTo>
                    <a:pt x="94551" y="259486"/>
                  </a:lnTo>
                  <a:lnTo>
                    <a:pt x="95377" y="257035"/>
                  </a:lnTo>
                  <a:lnTo>
                    <a:pt x="96113" y="255892"/>
                  </a:lnTo>
                  <a:lnTo>
                    <a:pt x="99314" y="252691"/>
                  </a:lnTo>
                  <a:lnTo>
                    <a:pt x="101549" y="251752"/>
                  </a:lnTo>
                  <a:lnTo>
                    <a:pt x="106311" y="252222"/>
                  </a:lnTo>
                  <a:lnTo>
                    <a:pt x="108331" y="253352"/>
                  </a:lnTo>
                  <a:lnTo>
                    <a:pt x="110845" y="255854"/>
                  </a:lnTo>
                  <a:lnTo>
                    <a:pt x="110845" y="248234"/>
                  </a:lnTo>
                  <a:lnTo>
                    <a:pt x="109004" y="247218"/>
                  </a:lnTo>
                  <a:lnTo>
                    <a:pt x="107200" y="246646"/>
                  </a:lnTo>
                  <a:lnTo>
                    <a:pt x="105511" y="246494"/>
                  </a:lnTo>
                  <a:lnTo>
                    <a:pt x="103479" y="246316"/>
                  </a:lnTo>
                  <a:lnTo>
                    <a:pt x="101650" y="246583"/>
                  </a:lnTo>
                  <a:lnTo>
                    <a:pt x="89065" y="260908"/>
                  </a:lnTo>
                  <a:lnTo>
                    <a:pt x="89344" y="265176"/>
                  </a:lnTo>
                  <a:lnTo>
                    <a:pt x="110604" y="282524"/>
                  </a:lnTo>
                  <a:lnTo>
                    <a:pt x="112649" y="282092"/>
                  </a:lnTo>
                  <a:lnTo>
                    <a:pt x="127088" y="267017"/>
                  </a:lnTo>
                  <a:lnTo>
                    <a:pt x="127215" y="266573"/>
                  </a:lnTo>
                  <a:close/>
                </a:path>
                <a:path w="5515609" h="362585">
                  <a:moveTo>
                    <a:pt x="140550" y="255511"/>
                  </a:moveTo>
                  <a:lnTo>
                    <a:pt x="140500" y="255181"/>
                  </a:lnTo>
                  <a:lnTo>
                    <a:pt x="104648" y="219329"/>
                  </a:lnTo>
                  <a:lnTo>
                    <a:pt x="104292" y="219265"/>
                  </a:lnTo>
                  <a:lnTo>
                    <a:pt x="104089" y="219290"/>
                  </a:lnTo>
                  <a:lnTo>
                    <a:pt x="100266" y="223291"/>
                  </a:lnTo>
                  <a:lnTo>
                    <a:pt x="100355" y="223634"/>
                  </a:lnTo>
                  <a:lnTo>
                    <a:pt x="136194" y="259473"/>
                  </a:lnTo>
                  <a:lnTo>
                    <a:pt x="136512" y="259549"/>
                  </a:lnTo>
                  <a:lnTo>
                    <a:pt x="136715" y="259511"/>
                  </a:lnTo>
                  <a:lnTo>
                    <a:pt x="140550" y="255511"/>
                  </a:lnTo>
                  <a:close/>
                </a:path>
                <a:path w="5515609" h="362585">
                  <a:moveTo>
                    <a:pt x="152946" y="243116"/>
                  </a:moveTo>
                  <a:lnTo>
                    <a:pt x="152882" y="242785"/>
                  </a:lnTo>
                  <a:lnTo>
                    <a:pt x="128600" y="218490"/>
                  </a:lnTo>
                  <a:lnTo>
                    <a:pt x="128244" y="218427"/>
                  </a:lnTo>
                  <a:lnTo>
                    <a:pt x="128041" y="218452"/>
                  </a:lnTo>
                  <a:lnTo>
                    <a:pt x="124206" y="222453"/>
                  </a:lnTo>
                  <a:lnTo>
                    <a:pt x="124294" y="222783"/>
                  </a:lnTo>
                  <a:lnTo>
                    <a:pt x="148590" y="247078"/>
                  </a:lnTo>
                  <a:lnTo>
                    <a:pt x="148907" y="247154"/>
                  </a:lnTo>
                  <a:lnTo>
                    <a:pt x="149110" y="247116"/>
                  </a:lnTo>
                  <a:lnTo>
                    <a:pt x="152946" y="243116"/>
                  </a:lnTo>
                  <a:close/>
                </a:path>
                <a:path w="5515609" h="362585">
                  <a:moveTo>
                    <a:pt x="182118" y="213944"/>
                  </a:moveTo>
                  <a:lnTo>
                    <a:pt x="159372" y="193382"/>
                  </a:lnTo>
                  <a:lnTo>
                    <a:pt x="156375" y="192938"/>
                  </a:lnTo>
                  <a:lnTo>
                    <a:pt x="144475" y="206375"/>
                  </a:lnTo>
                  <a:lnTo>
                    <a:pt x="144640" y="209219"/>
                  </a:lnTo>
                  <a:lnTo>
                    <a:pt x="141198" y="205841"/>
                  </a:lnTo>
                  <a:lnTo>
                    <a:pt x="140881" y="205765"/>
                  </a:lnTo>
                  <a:lnTo>
                    <a:pt x="140690" y="205778"/>
                  </a:lnTo>
                  <a:lnTo>
                    <a:pt x="140258" y="205905"/>
                  </a:lnTo>
                  <a:lnTo>
                    <a:pt x="137236" y="209423"/>
                  </a:lnTo>
                  <a:lnTo>
                    <a:pt x="137325" y="209727"/>
                  </a:lnTo>
                  <a:lnTo>
                    <a:pt x="161645" y="234035"/>
                  </a:lnTo>
                  <a:lnTo>
                    <a:pt x="161950" y="234099"/>
                  </a:lnTo>
                  <a:lnTo>
                    <a:pt x="162153" y="234073"/>
                  </a:lnTo>
                  <a:lnTo>
                    <a:pt x="165989" y="230073"/>
                  </a:lnTo>
                  <a:lnTo>
                    <a:pt x="165938" y="229743"/>
                  </a:lnTo>
                  <a:lnTo>
                    <a:pt x="149085" y="212813"/>
                  </a:lnTo>
                  <a:lnTo>
                    <a:pt x="148780" y="210108"/>
                  </a:lnTo>
                  <a:lnTo>
                    <a:pt x="155879" y="199377"/>
                  </a:lnTo>
                  <a:lnTo>
                    <a:pt x="157886" y="199758"/>
                  </a:lnTo>
                  <a:lnTo>
                    <a:pt x="158902" y="200164"/>
                  </a:lnTo>
                  <a:lnTo>
                    <a:pt x="160680" y="201218"/>
                  </a:lnTo>
                  <a:lnTo>
                    <a:pt x="161175" y="201561"/>
                  </a:lnTo>
                  <a:lnTo>
                    <a:pt x="177622" y="217817"/>
                  </a:lnTo>
                  <a:lnTo>
                    <a:pt x="177774" y="217906"/>
                  </a:lnTo>
                  <a:lnTo>
                    <a:pt x="178104" y="217957"/>
                  </a:lnTo>
                  <a:lnTo>
                    <a:pt x="178308" y="217919"/>
                  </a:lnTo>
                  <a:lnTo>
                    <a:pt x="178765" y="217741"/>
                  </a:lnTo>
                  <a:lnTo>
                    <a:pt x="182079" y="214147"/>
                  </a:lnTo>
                  <a:lnTo>
                    <a:pt x="182118" y="213944"/>
                  </a:lnTo>
                  <a:close/>
                </a:path>
                <a:path w="5515609" h="362585">
                  <a:moveTo>
                    <a:pt x="207454" y="186334"/>
                  </a:moveTo>
                  <a:lnTo>
                    <a:pt x="204393" y="182714"/>
                  </a:lnTo>
                  <a:lnTo>
                    <a:pt x="204076" y="182791"/>
                  </a:lnTo>
                  <a:lnTo>
                    <a:pt x="203923" y="182867"/>
                  </a:lnTo>
                  <a:lnTo>
                    <a:pt x="203593" y="183210"/>
                  </a:lnTo>
                  <a:lnTo>
                    <a:pt x="203365" y="183616"/>
                  </a:lnTo>
                  <a:lnTo>
                    <a:pt x="202907" y="184810"/>
                  </a:lnTo>
                  <a:lnTo>
                    <a:pt x="202590" y="185534"/>
                  </a:lnTo>
                  <a:lnTo>
                    <a:pt x="190703" y="196494"/>
                  </a:lnTo>
                  <a:lnTo>
                    <a:pt x="187947" y="196227"/>
                  </a:lnTo>
                  <a:lnTo>
                    <a:pt x="186601" y="195757"/>
                  </a:lnTo>
                  <a:lnTo>
                    <a:pt x="183959" y="194170"/>
                  </a:lnTo>
                  <a:lnTo>
                    <a:pt x="182702" y="193167"/>
                  </a:lnTo>
                  <a:lnTo>
                    <a:pt x="181305" y="191795"/>
                  </a:lnTo>
                  <a:lnTo>
                    <a:pt x="197421" y="175679"/>
                  </a:lnTo>
                  <a:lnTo>
                    <a:pt x="197675" y="175145"/>
                  </a:lnTo>
                  <a:lnTo>
                    <a:pt x="191084" y="167995"/>
                  </a:lnTo>
                  <a:lnTo>
                    <a:pt x="191084" y="175615"/>
                  </a:lnTo>
                  <a:lnTo>
                    <a:pt x="178117" y="188595"/>
                  </a:lnTo>
                  <a:lnTo>
                    <a:pt x="174650" y="180467"/>
                  </a:lnTo>
                  <a:lnTo>
                    <a:pt x="174790" y="179247"/>
                  </a:lnTo>
                  <a:lnTo>
                    <a:pt x="175615" y="176796"/>
                  </a:lnTo>
                  <a:lnTo>
                    <a:pt x="176352" y="175653"/>
                  </a:lnTo>
                  <a:lnTo>
                    <a:pt x="179552" y="172453"/>
                  </a:lnTo>
                  <a:lnTo>
                    <a:pt x="181787" y="171513"/>
                  </a:lnTo>
                  <a:lnTo>
                    <a:pt x="186550" y="171983"/>
                  </a:lnTo>
                  <a:lnTo>
                    <a:pt x="188582" y="173113"/>
                  </a:lnTo>
                  <a:lnTo>
                    <a:pt x="191084" y="175615"/>
                  </a:lnTo>
                  <a:lnTo>
                    <a:pt x="191084" y="167995"/>
                  </a:lnTo>
                  <a:lnTo>
                    <a:pt x="189255" y="166979"/>
                  </a:lnTo>
                  <a:lnTo>
                    <a:pt x="187439" y="166408"/>
                  </a:lnTo>
                  <a:lnTo>
                    <a:pt x="185750" y="166255"/>
                  </a:lnTo>
                  <a:lnTo>
                    <a:pt x="183718" y="166077"/>
                  </a:lnTo>
                  <a:lnTo>
                    <a:pt x="181889" y="166344"/>
                  </a:lnTo>
                  <a:lnTo>
                    <a:pt x="169303" y="180670"/>
                  </a:lnTo>
                  <a:lnTo>
                    <a:pt x="169583" y="184937"/>
                  </a:lnTo>
                  <a:lnTo>
                    <a:pt x="190842" y="202285"/>
                  </a:lnTo>
                  <a:lnTo>
                    <a:pt x="192900" y="201853"/>
                  </a:lnTo>
                  <a:lnTo>
                    <a:pt x="207327" y="186778"/>
                  </a:lnTo>
                  <a:lnTo>
                    <a:pt x="207454" y="186334"/>
                  </a:lnTo>
                  <a:close/>
                </a:path>
                <a:path w="5515609" h="362585">
                  <a:moveTo>
                    <a:pt x="247688" y="166281"/>
                  </a:moveTo>
                  <a:lnTo>
                    <a:pt x="247078" y="165684"/>
                  </a:lnTo>
                  <a:lnTo>
                    <a:pt x="241592" y="163588"/>
                  </a:lnTo>
                  <a:lnTo>
                    <a:pt x="236728" y="161163"/>
                  </a:lnTo>
                  <a:lnTo>
                    <a:pt x="206717" y="131254"/>
                  </a:lnTo>
                  <a:lnTo>
                    <a:pt x="202463" y="121145"/>
                  </a:lnTo>
                  <a:lnTo>
                    <a:pt x="201828" y="120472"/>
                  </a:lnTo>
                  <a:lnTo>
                    <a:pt x="201282" y="120573"/>
                  </a:lnTo>
                  <a:lnTo>
                    <a:pt x="198094" y="124091"/>
                  </a:lnTo>
                  <a:lnTo>
                    <a:pt x="199072" y="127012"/>
                  </a:lnTo>
                  <a:lnTo>
                    <a:pt x="223596" y="160197"/>
                  </a:lnTo>
                  <a:lnTo>
                    <a:pt x="244005" y="169938"/>
                  </a:lnTo>
                  <a:lnTo>
                    <a:pt x="244360" y="169862"/>
                  </a:lnTo>
                  <a:lnTo>
                    <a:pt x="247637" y="166725"/>
                  </a:lnTo>
                  <a:lnTo>
                    <a:pt x="247688" y="166281"/>
                  </a:lnTo>
                  <a:close/>
                </a:path>
                <a:path w="5515609" h="362585">
                  <a:moveTo>
                    <a:pt x="265912" y="130162"/>
                  </a:moveTo>
                  <a:lnTo>
                    <a:pt x="262636" y="126758"/>
                  </a:lnTo>
                  <a:lnTo>
                    <a:pt x="262394" y="126758"/>
                  </a:lnTo>
                  <a:lnTo>
                    <a:pt x="262001" y="126860"/>
                  </a:lnTo>
                  <a:lnTo>
                    <a:pt x="261797" y="126961"/>
                  </a:lnTo>
                  <a:lnTo>
                    <a:pt x="246773" y="141986"/>
                  </a:lnTo>
                  <a:lnTo>
                    <a:pt x="246532" y="130911"/>
                  </a:lnTo>
                  <a:lnTo>
                    <a:pt x="233045" y="102044"/>
                  </a:lnTo>
                  <a:lnTo>
                    <a:pt x="232079" y="101828"/>
                  </a:lnTo>
                  <a:lnTo>
                    <a:pt x="214528" y="118465"/>
                  </a:lnTo>
                  <a:lnTo>
                    <a:pt x="214541" y="118770"/>
                  </a:lnTo>
                  <a:lnTo>
                    <a:pt x="218097" y="122339"/>
                  </a:lnTo>
                  <a:lnTo>
                    <a:pt x="218440" y="122288"/>
                  </a:lnTo>
                  <a:lnTo>
                    <a:pt x="218592" y="122212"/>
                  </a:lnTo>
                  <a:lnTo>
                    <a:pt x="218935" y="121856"/>
                  </a:lnTo>
                  <a:lnTo>
                    <a:pt x="219113" y="121386"/>
                  </a:lnTo>
                  <a:lnTo>
                    <a:pt x="219405" y="119888"/>
                  </a:lnTo>
                  <a:lnTo>
                    <a:pt x="219633" y="119011"/>
                  </a:lnTo>
                  <a:lnTo>
                    <a:pt x="228828" y="108572"/>
                  </a:lnTo>
                  <a:lnTo>
                    <a:pt x="230809" y="108635"/>
                  </a:lnTo>
                  <a:lnTo>
                    <a:pt x="241363" y="145834"/>
                  </a:lnTo>
                  <a:lnTo>
                    <a:pt x="241401" y="146227"/>
                  </a:lnTo>
                  <a:lnTo>
                    <a:pt x="245389" y="150571"/>
                  </a:lnTo>
                  <a:lnTo>
                    <a:pt x="245656" y="150520"/>
                  </a:lnTo>
                  <a:lnTo>
                    <a:pt x="246113" y="150291"/>
                  </a:lnTo>
                  <a:lnTo>
                    <a:pt x="246392" y="150088"/>
                  </a:lnTo>
                  <a:lnTo>
                    <a:pt x="265696" y="130771"/>
                  </a:lnTo>
                  <a:lnTo>
                    <a:pt x="265785" y="130632"/>
                  </a:lnTo>
                  <a:lnTo>
                    <a:pt x="265912" y="130162"/>
                  </a:lnTo>
                  <a:close/>
                </a:path>
                <a:path w="5515609" h="362585">
                  <a:moveTo>
                    <a:pt x="288594" y="102196"/>
                  </a:moveTo>
                  <a:lnTo>
                    <a:pt x="282676" y="89433"/>
                  </a:lnTo>
                  <a:lnTo>
                    <a:pt x="282676" y="104787"/>
                  </a:lnTo>
                  <a:lnTo>
                    <a:pt x="282498" y="105943"/>
                  </a:lnTo>
                  <a:lnTo>
                    <a:pt x="274523" y="112941"/>
                  </a:lnTo>
                  <a:lnTo>
                    <a:pt x="272973" y="112852"/>
                  </a:lnTo>
                  <a:lnTo>
                    <a:pt x="249516" y="88519"/>
                  </a:lnTo>
                  <a:lnTo>
                    <a:pt x="249974" y="85242"/>
                  </a:lnTo>
                  <a:lnTo>
                    <a:pt x="258826" y="79425"/>
                  </a:lnTo>
                  <a:lnTo>
                    <a:pt x="259905" y="79578"/>
                  </a:lnTo>
                  <a:lnTo>
                    <a:pt x="282676" y="104787"/>
                  </a:lnTo>
                  <a:lnTo>
                    <a:pt x="282676" y="89433"/>
                  </a:lnTo>
                  <a:lnTo>
                    <a:pt x="260032" y="73113"/>
                  </a:lnTo>
                  <a:lnTo>
                    <a:pt x="257721" y="73164"/>
                  </a:lnTo>
                  <a:lnTo>
                    <a:pt x="243700" y="90043"/>
                  </a:lnTo>
                  <a:lnTo>
                    <a:pt x="244919" y="95059"/>
                  </a:lnTo>
                  <a:lnTo>
                    <a:pt x="272262" y="119126"/>
                  </a:lnTo>
                  <a:lnTo>
                    <a:pt x="274574" y="119075"/>
                  </a:lnTo>
                  <a:lnTo>
                    <a:pt x="288544" y="104660"/>
                  </a:lnTo>
                  <a:lnTo>
                    <a:pt x="288594" y="102196"/>
                  </a:lnTo>
                  <a:close/>
                </a:path>
                <a:path w="5515609" h="362585">
                  <a:moveTo>
                    <a:pt x="320789" y="75184"/>
                  </a:moveTo>
                  <a:lnTo>
                    <a:pt x="317538" y="72034"/>
                  </a:lnTo>
                  <a:lnTo>
                    <a:pt x="317131" y="72123"/>
                  </a:lnTo>
                  <a:lnTo>
                    <a:pt x="316966" y="72212"/>
                  </a:lnTo>
                  <a:lnTo>
                    <a:pt x="310629" y="78549"/>
                  </a:lnTo>
                  <a:lnTo>
                    <a:pt x="284619" y="52527"/>
                  </a:lnTo>
                  <a:lnTo>
                    <a:pt x="280339" y="48310"/>
                  </a:lnTo>
                  <a:lnTo>
                    <a:pt x="280047" y="48221"/>
                  </a:lnTo>
                  <a:lnTo>
                    <a:pt x="279869" y="48247"/>
                  </a:lnTo>
                  <a:lnTo>
                    <a:pt x="273126" y="65608"/>
                  </a:lnTo>
                  <a:lnTo>
                    <a:pt x="273138" y="66014"/>
                  </a:lnTo>
                  <a:lnTo>
                    <a:pt x="276072" y="69126"/>
                  </a:lnTo>
                  <a:lnTo>
                    <a:pt x="276542" y="69113"/>
                  </a:lnTo>
                  <a:lnTo>
                    <a:pt x="280073" y="57073"/>
                  </a:lnTo>
                  <a:lnTo>
                    <a:pt x="306082" y="83096"/>
                  </a:lnTo>
                  <a:lnTo>
                    <a:pt x="298805" y="90373"/>
                  </a:lnTo>
                  <a:lnTo>
                    <a:pt x="298716" y="90538"/>
                  </a:lnTo>
                  <a:lnTo>
                    <a:pt x="298653" y="90919"/>
                  </a:lnTo>
                  <a:lnTo>
                    <a:pt x="298665" y="91135"/>
                  </a:lnTo>
                  <a:lnTo>
                    <a:pt x="301790" y="94170"/>
                  </a:lnTo>
                  <a:lnTo>
                    <a:pt x="301993" y="94170"/>
                  </a:lnTo>
                  <a:lnTo>
                    <a:pt x="320789" y="75374"/>
                  </a:lnTo>
                  <a:lnTo>
                    <a:pt x="320789" y="75184"/>
                  </a:lnTo>
                  <a:close/>
                </a:path>
                <a:path w="5515609" h="362585">
                  <a:moveTo>
                    <a:pt x="336283" y="59220"/>
                  </a:moveTo>
                  <a:lnTo>
                    <a:pt x="319887" y="17564"/>
                  </a:lnTo>
                  <a:lnTo>
                    <a:pt x="315518" y="13004"/>
                  </a:lnTo>
                  <a:lnTo>
                    <a:pt x="315277" y="13042"/>
                  </a:lnTo>
                  <a:lnTo>
                    <a:pt x="294030" y="34429"/>
                  </a:lnTo>
                  <a:lnTo>
                    <a:pt x="294043" y="34658"/>
                  </a:lnTo>
                  <a:lnTo>
                    <a:pt x="314782" y="21259"/>
                  </a:lnTo>
                  <a:lnTo>
                    <a:pt x="330987" y="63576"/>
                  </a:lnTo>
                  <a:lnTo>
                    <a:pt x="331216" y="63944"/>
                  </a:lnTo>
                  <a:lnTo>
                    <a:pt x="331635" y="64274"/>
                  </a:lnTo>
                  <a:lnTo>
                    <a:pt x="332155" y="64211"/>
                  </a:lnTo>
                  <a:lnTo>
                    <a:pt x="336283" y="59740"/>
                  </a:lnTo>
                  <a:lnTo>
                    <a:pt x="336283" y="59220"/>
                  </a:lnTo>
                  <a:close/>
                </a:path>
                <a:path w="5515609" h="362585">
                  <a:moveTo>
                    <a:pt x="368058" y="45732"/>
                  </a:moveTo>
                  <a:lnTo>
                    <a:pt x="347078" y="13081"/>
                  </a:lnTo>
                  <a:lnTo>
                    <a:pt x="322186" y="0"/>
                  </a:lnTo>
                  <a:lnTo>
                    <a:pt x="321945" y="38"/>
                  </a:lnTo>
                  <a:lnTo>
                    <a:pt x="318579" y="3606"/>
                  </a:lnTo>
                  <a:lnTo>
                    <a:pt x="319036" y="4267"/>
                  </a:lnTo>
                  <a:lnTo>
                    <a:pt x="324459" y="6235"/>
                  </a:lnTo>
                  <a:lnTo>
                    <a:pt x="329336" y="8636"/>
                  </a:lnTo>
                  <a:lnTo>
                    <a:pt x="359321" y="38608"/>
                  </a:lnTo>
                  <a:lnTo>
                    <a:pt x="363804" y="48958"/>
                  </a:lnTo>
                  <a:lnTo>
                    <a:pt x="364401" y="49580"/>
                  </a:lnTo>
                  <a:lnTo>
                    <a:pt x="368046" y="45923"/>
                  </a:lnTo>
                  <a:lnTo>
                    <a:pt x="368058" y="45732"/>
                  </a:lnTo>
                  <a:close/>
                </a:path>
                <a:path w="5515609" h="362585">
                  <a:moveTo>
                    <a:pt x="404025" y="146088"/>
                  </a:moveTo>
                  <a:lnTo>
                    <a:pt x="373646" y="111315"/>
                  </a:lnTo>
                  <a:lnTo>
                    <a:pt x="373278" y="111264"/>
                  </a:lnTo>
                  <a:lnTo>
                    <a:pt x="373075" y="111302"/>
                  </a:lnTo>
                  <a:lnTo>
                    <a:pt x="369112" y="115443"/>
                  </a:lnTo>
                  <a:lnTo>
                    <a:pt x="369176" y="115798"/>
                  </a:lnTo>
                  <a:lnTo>
                    <a:pt x="395617" y="142405"/>
                  </a:lnTo>
                  <a:lnTo>
                    <a:pt x="395871" y="142697"/>
                  </a:lnTo>
                  <a:lnTo>
                    <a:pt x="397014" y="144399"/>
                  </a:lnTo>
                  <a:lnTo>
                    <a:pt x="397357" y="145173"/>
                  </a:lnTo>
                  <a:lnTo>
                    <a:pt x="397611" y="146545"/>
                  </a:lnTo>
                  <a:lnTo>
                    <a:pt x="397535" y="147180"/>
                  </a:lnTo>
                  <a:lnTo>
                    <a:pt x="396989" y="148323"/>
                  </a:lnTo>
                  <a:lnTo>
                    <a:pt x="396582" y="148869"/>
                  </a:lnTo>
                  <a:lnTo>
                    <a:pt x="391236" y="151815"/>
                  </a:lnTo>
                  <a:lnTo>
                    <a:pt x="390994" y="151930"/>
                  </a:lnTo>
                  <a:lnTo>
                    <a:pt x="390702" y="152209"/>
                  </a:lnTo>
                  <a:lnTo>
                    <a:pt x="390626" y="152361"/>
                  </a:lnTo>
                  <a:lnTo>
                    <a:pt x="390550" y="152679"/>
                  </a:lnTo>
                  <a:lnTo>
                    <a:pt x="390575" y="152869"/>
                  </a:lnTo>
                  <a:lnTo>
                    <a:pt x="394817" y="156400"/>
                  </a:lnTo>
                  <a:lnTo>
                    <a:pt x="395147" y="156337"/>
                  </a:lnTo>
                  <a:lnTo>
                    <a:pt x="403847" y="147497"/>
                  </a:lnTo>
                  <a:lnTo>
                    <a:pt x="404025" y="146088"/>
                  </a:lnTo>
                  <a:close/>
                </a:path>
                <a:path w="5515609" h="362585">
                  <a:moveTo>
                    <a:pt x="436359" y="115773"/>
                  </a:moveTo>
                  <a:lnTo>
                    <a:pt x="436295" y="115455"/>
                  </a:lnTo>
                  <a:lnTo>
                    <a:pt x="432917" y="112014"/>
                  </a:lnTo>
                  <a:lnTo>
                    <a:pt x="411975" y="91147"/>
                  </a:lnTo>
                  <a:lnTo>
                    <a:pt x="411619" y="91109"/>
                  </a:lnTo>
                  <a:lnTo>
                    <a:pt x="411416" y="91147"/>
                  </a:lnTo>
                  <a:lnTo>
                    <a:pt x="407581" y="95148"/>
                  </a:lnTo>
                  <a:lnTo>
                    <a:pt x="407657" y="95465"/>
                  </a:lnTo>
                  <a:lnTo>
                    <a:pt x="424510" y="112382"/>
                  </a:lnTo>
                  <a:lnTo>
                    <a:pt x="424789" y="115100"/>
                  </a:lnTo>
                  <a:lnTo>
                    <a:pt x="417715" y="125780"/>
                  </a:lnTo>
                  <a:lnTo>
                    <a:pt x="415709" y="125425"/>
                  </a:lnTo>
                  <a:lnTo>
                    <a:pt x="395846" y="107264"/>
                  </a:lnTo>
                  <a:lnTo>
                    <a:pt x="395516" y="107213"/>
                  </a:lnTo>
                  <a:lnTo>
                    <a:pt x="391452" y="111277"/>
                  </a:lnTo>
                  <a:lnTo>
                    <a:pt x="391528" y="111594"/>
                  </a:lnTo>
                  <a:lnTo>
                    <a:pt x="417220" y="132257"/>
                  </a:lnTo>
                  <a:lnTo>
                    <a:pt x="418820" y="132092"/>
                  </a:lnTo>
                  <a:lnTo>
                    <a:pt x="429094" y="118833"/>
                  </a:lnTo>
                  <a:lnTo>
                    <a:pt x="429006" y="117043"/>
                  </a:lnTo>
                  <a:lnTo>
                    <a:pt x="428955" y="115976"/>
                  </a:lnTo>
                  <a:lnTo>
                    <a:pt x="432384" y="119354"/>
                  </a:lnTo>
                  <a:lnTo>
                    <a:pt x="432689" y="119443"/>
                  </a:lnTo>
                  <a:lnTo>
                    <a:pt x="432866" y="119430"/>
                  </a:lnTo>
                  <a:lnTo>
                    <a:pt x="436333" y="115963"/>
                  </a:lnTo>
                  <a:lnTo>
                    <a:pt x="436359" y="115773"/>
                  </a:lnTo>
                  <a:close/>
                </a:path>
                <a:path w="5515609" h="362585">
                  <a:moveTo>
                    <a:pt x="448373" y="103759"/>
                  </a:moveTo>
                  <a:lnTo>
                    <a:pt x="448322" y="103428"/>
                  </a:lnTo>
                  <a:lnTo>
                    <a:pt x="412470" y="67576"/>
                  </a:lnTo>
                  <a:lnTo>
                    <a:pt x="412115" y="67513"/>
                  </a:lnTo>
                  <a:lnTo>
                    <a:pt x="411924" y="67538"/>
                  </a:lnTo>
                  <a:lnTo>
                    <a:pt x="408089" y="71539"/>
                  </a:lnTo>
                  <a:lnTo>
                    <a:pt x="408178" y="71882"/>
                  </a:lnTo>
                  <a:lnTo>
                    <a:pt x="444017" y="107721"/>
                  </a:lnTo>
                  <a:lnTo>
                    <a:pt x="444334" y="107797"/>
                  </a:lnTo>
                  <a:lnTo>
                    <a:pt x="444538" y="107759"/>
                  </a:lnTo>
                  <a:lnTo>
                    <a:pt x="448373" y="103759"/>
                  </a:lnTo>
                  <a:close/>
                </a:path>
                <a:path w="5515609" h="362585">
                  <a:moveTo>
                    <a:pt x="456095" y="73139"/>
                  </a:moveTo>
                  <a:lnTo>
                    <a:pt x="452907" y="69811"/>
                  </a:lnTo>
                  <a:lnTo>
                    <a:pt x="452704" y="69811"/>
                  </a:lnTo>
                  <a:lnTo>
                    <a:pt x="452374" y="69938"/>
                  </a:lnTo>
                  <a:lnTo>
                    <a:pt x="452208" y="70040"/>
                  </a:lnTo>
                  <a:lnTo>
                    <a:pt x="440702" y="81546"/>
                  </a:lnTo>
                  <a:lnTo>
                    <a:pt x="440601" y="81915"/>
                  </a:lnTo>
                  <a:lnTo>
                    <a:pt x="440753" y="82562"/>
                  </a:lnTo>
                  <a:lnTo>
                    <a:pt x="440867" y="82829"/>
                  </a:lnTo>
                  <a:lnTo>
                    <a:pt x="443128" y="85051"/>
                  </a:lnTo>
                  <a:lnTo>
                    <a:pt x="443953" y="85267"/>
                  </a:lnTo>
                  <a:lnTo>
                    <a:pt x="444322" y="85166"/>
                  </a:lnTo>
                  <a:lnTo>
                    <a:pt x="455993" y="73494"/>
                  </a:lnTo>
                  <a:lnTo>
                    <a:pt x="456095" y="73139"/>
                  </a:lnTo>
                  <a:close/>
                </a:path>
                <a:path w="5515609" h="362585">
                  <a:moveTo>
                    <a:pt x="493572" y="58458"/>
                  </a:moveTo>
                  <a:lnTo>
                    <a:pt x="490334" y="55321"/>
                  </a:lnTo>
                  <a:lnTo>
                    <a:pt x="489927" y="55410"/>
                  </a:lnTo>
                  <a:lnTo>
                    <a:pt x="489750" y="55499"/>
                  </a:lnTo>
                  <a:lnTo>
                    <a:pt x="483425" y="61823"/>
                  </a:lnTo>
                  <a:lnTo>
                    <a:pt x="457415" y="35814"/>
                  </a:lnTo>
                  <a:lnTo>
                    <a:pt x="453136" y="31584"/>
                  </a:lnTo>
                  <a:lnTo>
                    <a:pt x="452831" y="31496"/>
                  </a:lnTo>
                  <a:lnTo>
                    <a:pt x="452653" y="31521"/>
                  </a:lnTo>
                  <a:lnTo>
                    <a:pt x="445909" y="48895"/>
                  </a:lnTo>
                  <a:lnTo>
                    <a:pt x="445935" y="49301"/>
                  </a:lnTo>
                  <a:lnTo>
                    <a:pt x="448856" y="52412"/>
                  </a:lnTo>
                  <a:lnTo>
                    <a:pt x="449338" y="52387"/>
                  </a:lnTo>
                  <a:lnTo>
                    <a:pt x="452869" y="40360"/>
                  </a:lnTo>
                  <a:lnTo>
                    <a:pt x="478878" y="66370"/>
                  </a:lnTo>
                  <a:lnTo>
                    <a:pt x="471601" y="73647"/>
                  </a:lnTo>
                  <a:lnTo>
                    <a:pt x="471512" y="73825"/>
                  </a:lnTo>
                  <a:lnTo>
                    <a:pt x="471436" y="74206"/>
                  </a:lnTo>
                  <a:lnTo>
                    <a:pt x="471462" y="74422"/>
                  </a:lnTo>
                  <a:lnTo>
                    <a:pt x="474586" y="77457"/>
                  </a:lnTo>
                  <a:lnTo>
                    <a:pt x="474789" y="77457"/>
                  </a:lnTo>
                  <a:lnTo>
                    <a:pt x="493572" y="58661"/>
                  </a:lnTo>
                  <a:lnTo>
                    <a:pt x="493572" y="58458"/>
                  </a:lnTo>
                  <a:close/>
                </a:path>
                <a:path w="5515609" h="362585">
                  <a:moveTo>
                    <a:pt x="517537" y="29616"/>
                  </a:moveTo>
                  <a:lnTo>
                    <a:pt x="511746" y="19900"/>
                  </a:lnTo>
                  <a:lnTo>
                    <a:pt x="511746" y="30048"/>
                  </a:lnTo>
                  <a:lnTo>
                    <a:pt x="511327" y="34201"/>
                  </a:lnTo>
                  <a:lnTo>
                    <a:pt x="510095" y="36372"/>
                  </a:lnTo>
                  <a:lnTo>
                    <a:pt x="505510" y="40957"/>
                  </a:lnTo>
                  <a:lnTo>
                    <a:pt x="503288" y="42240"/>
                  </a:lnTo>
                  <a:lnTo>
                    <a:pt x="499084" y="42722"/>
                  </a:lnTo>
                  <a:lnTo>
                    <a:pt x="497281" y="42024"/>
                  </a:lnTo>
                  <a:lnTo>
                    <a:pt x="493077" y="33604"/>
                  </a:lnTo>
                  <a:lnTo>
                    <a:pt x="493191" y="32372"/>
                  </a:lnTo>
                  <a:lnTo>
                    <a:pt x="504736" y="24244"/>
                  </a:lnTo>
                  <a:lnTo>
                    <a:pt x="505790" y="24396"/>
                  </a:lnTo>
                  <a:lnTo>
                    <a:pt x="511746" y="30048"/>
                  </a:lnTo>
                  <a:lnTo>
                    <a:pt x="511746" y="19900"/>
                  </a:lnTo>
                  <a:lnTo>
                    <a:pt x="511454" y="19697"/>
                  </a:lnTo>
                  <a:lnTo>
                    <a:pt x="509092" y="18707"/>
                  </a:lnTo>
                  <a:lnTo>
                    <a:pt x="507796" y="18415"/>
                  </a:lnTo>
                  <a:lnTo>
                    <a:pt x="504977" y="18237"/>
                  </a:lnTo>
                  <a:lnTo>
                    <a:pt x="503453" y="18364"/>
                  </a:lnTo>
                  <a:lnTo>
                    <a:pt x="502615" y="18529"/>
                  </a:lnTo>
                  <a:lnTo>
                    <a:pt x="500189" y="19011"/>
                  </a:lnTo>
                  <a:lnTo>
                    <a:pt x="498436" y="19494"/>
                  </a:lnTo>
                  <a:lnTo>
                    <a:pt x="496570" y="20129"/>
                  </a:lnTo>
                  <a:lnTo>
                    <a:pt x="497065" y="18503"/>
                  </a:lnTo>
                  <a:lnTo>
                    <a:pt x="497395" y="16967"/>
                  </a:lnTo>
                  <a:lnTo>
                    <a:pt x="497547" y="15773"/>
                  </a:lnTo>
                  <a:lnTo>
                    <a:pt x="497751" y="14033"/>
                  </a:lnTo>
                  <a:lnTo>
                    <a:pt x="497751" y="12649"/>
                  </a:lnTo>
                  <a:lnTo>
                    <a:pt x="492683" y="3200"/>
                  </a:lnTo>
                  <a:lnTo>
                    <a:pt x="492683" y="16764"/>
                  </a:lnTo>
                  <a:lnTo>
                    <a:pt x="492340" y="19151"/>
                  </a:lnTo>
                  <a:lnTo>
                    <a:pt x="484746" y="23393"/>
                  </a:lnTo>
                  <a:lnTo>
                    <a:pt x="482676" y="23342"/>
                  </a:lnTo>
                  <a:lnTo>
                    <a:pt x="476453" y="18072"/>
                  </a:lnTo>
                  <a:lnTo>
                    <a:pt x="476694" y="14389"/>
                  </a:lnTo>
                  <a:lnTo>
                    <a:pt x="486143" y="7493"/>
                  </a:lnTo>
                  <a:lnTo>
                    <a:pt x="487083" y="7658"/>
                  </a:lnTo>
                  <a:lnTo>
                    <a:pt x="492683" y="16764"/>
                  </a:lnTo>
                  <a:lnTo>
                    <a:pt x="492683" y="3200"/>
                  </a:lnTo>
                  <a:lnTo>
                    <a:pt x="492010" y="2730"/>
                  </a:lnTo>
                  <a:lnTo>
                    <a:pt x="489292" y="1562"/>
                  </a:lnTo>
                  <a:lnTo>
                    <a:pt x="488734" y="1473"/>
                  </a:lnTo>
                  <a:lnTo>
                    <a:pt x="487845" y="1333"/>
                  </a:lnTo>
                  <a:lnTo>
                    <a:pt x="484784" y="1536"/>
                  </a:lnTo>
                  <a:lnTo>
                    <a:pt x="470763" y="18935"/>
                  </a:lnTo>
                  <a:lnTo>
                    <a:pt x="471030" y="20497"/>
                  </a:lnTo>
                  <a:lnTo>
                    <a:pt x="482295" y="29362"/>
                  </a:lnTo>
                  <a:lnTo>
                    <a:pt x="483641" y="29337"/>
                  </a:lnTo>
                  <a:lnTo>
                    <a:pt x="486473" y="28930"/>
                  </a:lnTo>
                  <a:lnTo>
                    <a:pt x="487984" y="28562"/>
                  </a:lnTo>
                  <a:lnTo>
                    <a:pt x="489597" y="28054"/>
                  </a:lnTo>
                  <a:lnTo>
                    <a:pt x="488975" y="29870"/>
                  </a:lnTo>
                  <a:lnTo>
                    <a:pt x="488518" y="31597"/>
                  </a:lnTo>
                  <a:lnTo>
                    <a:pt x="487895" y="34861"/>
                  </a:lnTo>
                  <a:lnTo>
                    <a:pt x="487794" y="36385"/>
                  </a:lnTo>
                  <a:lnTo>
                    <a:pt x="487984" y="39217"/>
                  </a:lnTo>
                  <a:lnTo>
                    <a:pt x="498868" y="48844"/>
                  </a:lnTo>
                  <a:lnTo>
                    <a:pt x="502259" y="48348"/>
                  </a:lnTo>
                  <a:lnTo>
                    <a:pt x="517144" y="33185"/>
                  </a:lnTo>
                  <a:lnTo>
                    <a:pt x="517537" y="29616"/>
                  </a:lnTo>
                  <a:close/>
                </a:path>
                <a:path w="5515609" h="362585">
                  <a:moveTo>
                    <a:pt x="553618" y="154508"/>
                  </a:moveTo>
                  <a:lnTo>
                    <a:pt x="553021" y="153784"/>
                  </a:lnTo>
                  <a:lnTo>
                    <a:pt x="552589" y="153517"/>
                  </a:lnTo>
                  <a:lnTo>
                    <a:pt x="542061" y="148577"/>
                  </a:lnTo>
                  <a:lnTo>
                    <a:pt x="537133" y="146265"/>
                  </a:lnTo>
                  <a:lnTo>
                    <a:pt x="520458" y="162941"/>
                  </a:lnTo>
                  <a:lnTo>
                    <a:pt x="509295" y="139992"/>
                  </a:lnTo>
                  <a:lnTo>
                    <a:pt x="532345" y="151041"/>
                  </a:lnTo>
                  <a:lnTo>
                    <a:pt x="537133" y="146265"/>
                  </a:lnTo>
                  <a:lnTo>
                    <a:pt x="513918" y="135369"/>
                  </a:lnTo>
                  <a:lnTo>
                    <a:pt x="508584" y="132867"/>
                  </a:lnTo>
                  <a:lnTo>
                    <a:pt x="508317" y="132803"/>
                  </a:lnTo>
                  <a:lnTo>
                    <a:pt x="507809" y="132778"/>
                  </a:lnTo>
                  <a:lnTo>
                    <a:pt x="507530" y="132854"/>
                  </a:lnTo>
                  <a:lnTo>
                    <a:pt x="502564" y="138023"/>
                  </a:lnTo>
                  <a:lnTo>
                    <a:pt x="502577" y="138506"/>
                  </a:lnTo>
                  <a:lnTo>
                    <a:pt x="502653" y="138785"/>
                  </a:lnTo>
                  <a:lnTo>
                    <a:pt x="523316" y="182803"/>
                  </a:lnTo>
                  <a:lnTo>
                    <a:pt x="523875" y="183527"/>
                  </a:lnTo>
                  <a:lnTo>
                    <a:pt x="524306" y="183794"/>
                  </a:lnTo>
                  <a:lnTo>
                    <a:pt x="524764" y="183781"/>
                  </a:lnTo>
                  <a:lnTo>
                    <a:pt x="522935" y="167703"/>
                  </a:lnTo>
                  <a:lnTo>
                    <a:pt x="537159" y="153479"/>
                  </a:lnTo>
                  <a:lnTo>
                    <a:pt x="548424" y="158877"/>
                  </a:lnTo>
                  <a:lnTo>
                    <a:pt x="548855" y="159016"/>
                  </a:lnTo>
                  <a:lnTo>
                    <a:pt x="549236" y="159067"/>
                  </a:lnTo>
                  <a:lnTo>
                    <a:pt x="549440" y="159029"/>
                  </a:lnTo>
                  <a:lnTo>
                    <a:pt x="553593" y="155016"/>
                  </a:lnTo>
                  <a:lnTo>
                    <a:pt x="553618" y="154508"/>
                  </a:lnTo>
                  <a:close/>
                </a:path>
                <a:path w="5515609" h="362585">
                  <a:moveTo>
                    <a:pt x="578929" y="129273"/>
                  </a:moveTo>
                  <a:lnTo>
                    <a:pt x="578853" y="128955"/>
                  </a:lnTo>
                  <a:lnTo>
                    <a:pt x="575475" y="125526"/>
                  </a:lnTo>
                  <a:lnTo>
                    <a:pt x="554532" y="104660"/>
                  </a:lnTo>
                  <a:lnTo>
                    <a:pt x="554177" y="104622"/>
                  </a:lnTo>
                  <a:lnTo>
                    <a:pt x="553974" y="104648"/>
                  </a:lnTo>
                  <a:lnTo>
                    <a:pt x="550138" y="108661"/>
                  </a:lnTo>
                  <a:lnTo>
                    <a:pt x="550214" y="108978"/>
                  </a:lnTo>
                  <a:lnTo>
                    <a:pt x="567067" y="125895"/>
                  </a:lnTo>
                  <a:lnTo>
                    <a:pt x="567359" y="128612"/>
                  </a:lnTo>
                  <a:lnTo>
                    <a:pt x="560273" y="139293"/>
                  </a:lnTo>
                  <a:lnTo>
                    <a:pt x="558266" y="138938"/>
                  </a:lnTo>
                  <a:lnTo>
                    <a:pt x="538403" y="120777"/>
                  </a:lnTo>
                  <a:lnTo>
                    <a:pt x="538073" y="120726"/>
                  </a:lnTo>
                  <a:lnTo>
                    <a:pt x="534022" y="124790"/>
                  </a:lnTo>
                  <a:lnTo>
                    <a:pt x="534085" y="125095"/>
                  </a:lnTo>
                  <a:lnTo>
                    <a:pt x="559777" y="145757"/>
                  </a:lnTo>
                  <a:lnTo>
                    <a:pt x="561378" y="145605"/>
                  </a:lnTo>
                  <a:lnTo>
                    <a:pt x="571652" y="132346"/>
                  </a:lnTo>
                  <a:lnTo>
                    <a:pt x="571563" y="130543"/>
                  </a:lnTo>
                  <a:lnTo>
                    <a:pt x="571512" y="129489"/>
                  </a:lnTo>
                  <a:lnTo>
                    <a:pt x="574941" y="132867"/>
                  </a:lnTo>
                  <a:lnTo>
                    <a:pt x="575246" y="132956"/>
                  </a:lnTo>
                  <a:lnTo>
                    <a:pt x="575437" y="132943"/>
                  </a:lnTo>
                  <a:lnTo>
                    <a:pt x="578904" y="129476"/>
                  </a:lnTo>
                  <a:lnTo>
                    <a:pt x="578929" y="129273"/>
                  </a:lnTo>
                  <a:close/>
                </a:path>
                <a:path w="5515609" h="362585">
                  <a:moveTo>
                    <a:pt x="611695" y="73596"/>
                  </a:moveTo>
                  <a:lnTo>
                    <a:pt x="608317" y="70269"/>
                  </a:lnTo>
                  <a:lnTo>
                    <a:pt x="607974" y="70396"/>
                  </a:lnTo>
                  <a:lnTo>
                    <a:pt x="607822" y="70497"/>
                  </a:lnTo>
                  <a:lnTo>
                    <a:pt x="596315" y="82003"/>
                  </a:lnTo>
                  <a:lnTo>
                    <a:pt x="596214" y="82372"/>
                  </a:lnTo>
                  <a:lnTo>
                    <a:pt x="596366" y="83019"/>
                  </a:lnTo>
                  <a:lnTo>
                    <a:pt x="596468" y="83299"/>
                  </a:lnTo>
                  <a:lnTo>
                    <a:pt x="598728" y="85509"/>
                  </a:lnTo>
                  <a:lnTo>
                    <a:pt x="599567" y="85737"/>
                  </a:lnTo>
                  <a:lnTo>
                    <a:pt x="599935" y="85636"/>
                  </a:lnTo>
                  <a:lnTo>
                    <a:pt x="611606" y="73964"/>
                  </a:lnTo>
                  <a:lnTo>
                    <a:pt x="611695" y="73596"/>
                  </a:lnTo>
                  <a:close/>
                </a:path>
                <a:path w="5515609" h="362585">
                  <a:moveTo>
                    <a:pt x="611860" y="109728"/>
                  </a:moveTo>
                  <a:lnTo>
                    <a:pt x="611822" y="109423"/>
                  </a:lnTo>
                  <a:lnTo>
                    <a:pt x="611695" y="108153"/>
                  </a:lnTo>
                  <a:lnTo>
                    <a:pt x="610641" y="105270"/>
                  </a:lnTo>
                  <a:lnTo>
                    <a:pt x="610069" y="104381"/>
                  </a:lnTo>
                  <a:lnTo>
                    <a:pt x="607504" y="101739"/>
                  </a:lnTo>
                  <a:lnTo>
                    <a:pt x="606577" y="101155"/>
                  </a:lnTo>
                  <a:lnTo>
                    <a:pt x="606374" y="101092"/>
                  </a:lnTo>
                  <a:lnTo>
                    <a:pt x="606374" y="111239"/>
                  </a:lnTo>
                  <a:lnTo>
                    <a:pt x="606120" y="113182"/>
                  </a:lnTo>
                  <a:lnTo>
                    <a:pt x="594664" y="123634"/>
                  </a:lnTo>
                  <a:lnTo>
                    <a:pt x="593280" y="123355"/>
                  </a:lnTo>
                  <a:lnTo>
                    <a:pt x="590169" y="116738"/>
                  </a:lnTo>
                  <a:lnTo>
                    <a:pt x="590207" y="115862"/>
                  </a:lnTo>
                  <a:lnTo>
                    <a:pt x="590334" y="114846"/>
                  </a:lnTo>
                  <a:lnTo>
                    <a:pt x="598170" y="107505"/>
                  </a:lnTo>
                  <a:lnTo>
                    <a:pt x="599592" y="106680"/>
                  </a:lnTo>
                  <a:lnTo>
                    <a:pt x="602373" y="106108"/>
                  </a:lnTo>
                  <a:lnTo>
                    <a:pt x="603580" y="106476"/>
                  </a:lnTo>
                  <a:lnTo>
                    <a:pt x="605459" y="108496"/>
                  </a:lnTo>
                  <a:lnTo>
                    <a:pt x="605663" y="108788"/>
                  </a:lnTo>
                  <a:lnTo>
                    <a:pt x="606272" y="110363"/>
                  </a:lnTo>
                  <a:lnTo>
                    <a:pt x="606374" y="111239"/>
                  </a:lnTo>
                  <a:lnTo>
                    <a:pt x="606374" y="101092"/>
                  </a:lnTo>
                  <a:lnTo>
                    <a:pt x="604647" y="100533"/>
                  </a:lnTo>
                  <a:lnTo>
                    <a:pt x="604202" y="100393"/>
                  </a:lnTo>
                  <a:lnTo>
                    <a:pt x="602970" y="100291"/>
                  </a:lnTo>
                  <a:lnTo>
                    <a:pt x="600456" y="100672"/>
                  </a:lnTo>
                  <a:lnTo>
                    <a:pt x="599186" y="101104"/>
                  </a:lnTo>
                  <a:lnTo>
                    <a:pt x="596633" y="102501"/>
                  </a:lnTo>
                  <a:lnTo>
                    <a:pt x="595376" y="103428"/>
                  </a:lnTo>
                  <a:lnTo>
                    <a:pt x="594169" y="104571"/>
                  </a:lnTo>
                  <a:lnTo>
                    <a:pt x="586701" y="111429"/>
                  </a:lnTo>
                  <a:lnTo>
                    <a:pt x="585711" y="111975"/>
                  </a:lnTo>
                  <a:lnTo>
                    <a:pt x="583755" y="112306"/>
                  </a:lnTo>
                  <a:lnTo>
                    <a:pt x="582968" y="112090"/>
                  </a:lnTo>
                  <a:lnTo>
                    <a:pt x="581812" y="110934"/>
                  </a:lnTo>
                  <a:lnTo>
                    <a:pt x="581456" y="110375"/>
                  </a:lnTo>
                  <a:lnTo>
                    <a:pt x="581063" y="109194"/>
                  </a:lnTo>
                  <a:lnTo>
                    <a:pt x="580948" y="108534"/>
                  </a:lnTo>
                  <a:lnTo>
                    <a:pt x="580948" y="107899"/>
                  </a:lnTo>
                  <a:lnTo>
                    <a:pt x="581812" y="107810"/>
                  </a:lnTo>
                  <a:lnTo>
                    <a:pt x="582803" y="107454"/>
                  </a:lnTo>
                  <a:lnTo>
                    <a:pt x="591578" y="93980"/>
                  </a:lnTo>
                  <a:lnTo>
                    <a:pt x="591477" y="93357"/>
                  </a:lnTo>
                  <a:lnTo>
                    <a:pt x="586066" y="85217"/>
                  </a:lnTo>
                  <a:lnTo>
                    <a:pt x="586066" y="96634"/>
                  </a:lnTo>
                  <a:lnTo>
                    <a:pt x="585914" y="97536"/>
                  </a:lnTo>
                  <a:lnTo>
                    <a:pt x="585190" y="99352"/>
                  </a:lnTo>
                  <a:lnTo>
                    <a:pt x="584581" y="100241"/>
                  </a:lnTo>
                  <a:lnTo>
                    <a:pt x="582117" y="102704"/>
                  </a:lnTo>
                  <a:lnTo>
                    <a:pt x="580415" y="103505"/>
                  </a:lnTo>
                  <a:lnTo>
                    <a:pt x="576846" y="103492"/>
                  </a:lnTo>
                  <a:lnTo>
                    <a:pt x="571017" y="95262"/>
                  </a:lnTo>
                  <a:lnTo>
                    <a:pt x="571144" y="94361"/>
                  </a:lnTo>
                  <a:lnTo>
                    <a:pt x="571842" y="92544"/>
                  </a:lnTo>
                  <a:lnTo>
                    <a:pt x="572427" y="91668"/>
                  </a:lnTo>
                  <a:lnTo>
                    <a:pt x="574916" y="89179"/>
                  </a:lnTo>
                  <a:lnTo>
                    <a:pt x="576630" y="88366"/>
                  </a:lnTo>
                  <a:lnTo>
                    <a:pt x="580224" y="88404"/>
                  </a:lnTo>
                  <a:lnTo>
                    <a:pt x="586066" y="96634"/>
                  </a:lnTo>
                  <a:lnTo>
                    <a:pt x="586066" y="85217"/>
                  </a:lnTo>
                  <a:lnTo>
                    <a:pt x="583933" y="84099"/>
                  </a:lnTo>
                  <a:lnTo>
                    <a:pt x="582803" y="83832"/>
                  </a:lnTo>
                  <a:lnTo>
                    <a:pt x="581558" y="83820"/>
                  </a:lnTo>
                  <a:lnTo>
                    <a:pt x="585228" y="80137"/>
                  </a:lnTo>
                  <a:lnTo>
                    <a:pt x="585304" y="79781"/>
                  </a:lnTo>
                  <a:lnTo>
                    <a:pt x="585114" y="78981"/>
                  </a:lnTo>
                  <a:lnTo>
                    <a:pt x="582993" y="76784"/>
                  </a:lnTo>
                  <a:lnTo>
                    <a:pt x="582117" y="76504"/>
                  </a:lnTo>
                  <a:lnTo>
                    <a:pt x="581748" y="76593"/>
                  </a:lnTo>
                  <a:lnTo>
                    <a:pt x="574255" y="84074"/>
                  </a:lnTo>
                  <a:lnTo>
                    <a:pt x="573570" y="84480"/>
                  </a:lnTo>
                  <a:lnTo>
                    <a:pt x="565619" y="97891"/>
                  </a:lnTo>
                  <a:lnTo>
                    <a:pt x="565899" y="99441"/>
                  </a:lnTo>
                  <a:lnTo>
                    <a:pt x="576427" y="108724"/>
                  </a:lnTo>
                  <a:lnTo>
                    <a:pt x="576440" y="110045"/>
                  </a:lnTo>
                  <a:lnTo>
                    <a:pt x="583145" y="117970"/>
                  </a:lnTo>
                  <a:lnTo>
                    <a:pt x="584352" y="117894"/>
                  </a:lnTo>
                  <a:lnTo>
                    <a:pt x="585647" y="117475"/>
                  </a:lnTo>
                  <a:lnTo>
                    <a:pt x="585533" y="118478"/>
                  </a:lnTo>
                  <a:lnTo>
                    <a:pt x="585470" y="119418"/>
                  </a:lnTo>
                  <a:lnTo>
                    <a:pt x="585508" y="121183"/>
                  </a:lnTo>
                  <a:lnTo>
                    <a:pt x="585622" y="122008"/>
                  </a:lnTo>
                  <a:lnTo>
                    <a:pt x="593826" y="129324"/>
                  </a:lnTo>
                  <a:lnTo>
                    <a:pt x="596671" y="128727"/>
                  </a:lnTo>
                  <a:lnTo>
                    <a:pt x="611466" y="113106"/>
                  </a:lnTo>
                  <a:lnTo>
                    <a:pt x="611860" y="109728"/>
                  </a:lnTo>
                  <a:close/>
                </a:path>
                <a:path w="5515609" h="362585">
                  <a:moveTo>
                    <a:pt x="649833" y="58267"/>
                  </a:moveTo>
                  <a:lnTo>
                    <a:pt x="646595" y="55130"/>
                  </a:lnTo>
                  <a:lnTo>
                    <a:pt x="646188" y="55219"/>
                  </a:lnTo>
                  <a:lnTo>
                    <a:pt x="646010" y="55308"/>
                  </a:lnTo>
                  <a:lnTo>
                    <a:pt x="639686" y="61633"/>
                  </a:lnTo>
                  <a:lnTo>
                    <a:pt x="613676" y="35623"/>
                  </a:lnTo>
                  <a:lnTo>
                    <a:pt x="609396" y="31394"/>
                  </a:lnTo>
                  <a:lnTo>
                    <a:pt x="609092" y="31305"/>
                  </a:lnTo>
                  <a:lnTo>
                    <a:pt x="608914" y="31330"/>
                  </a:lnTo>
                  <a:lnTo>
                    <a:pt x="602170" y="48704"/>
                  </a:lnTo>
                  <a:lnTo>
                    <a:pt x="602195" y="49110"/>
                  </a:lnTo>
                  <a:lnTo>
                    <a:pt x="605116" y="52222"/>
                  </a:lnTo>
                  <a:lnTo>
                    <a:pt x="605599" y="52209"/>
                  </a:lnTo>
                  <a:lnTo>
                    <a:pt x="609130" y="40170"/>
                  </a:lnTo>
                  <a:lnTo>
                    <a:pt x="635139" y="66179"/>
                  </a:lnTo>
                  <a:lnTo>
                    <a:pt x="627862" y="73469"/>
                  </a:lnTo>
                  <a:lnTo>
                    <a:pt x="627773" y="73634"/>
                  </a:lnTo>
                  <a:lnTo>
                    <a:pt x="627697" y="74015"/>
                  </a:lnTo>
                  <a:lnTo>
                    <a:pt x="627722" y="74231"/>
                  </a:lnTo>
                  <a:lnTo>
                    <a:pt x="630847" y="77266"/>
                  </a:lnTo>
                  <a:lnTo>
                    <a:pt x="631050" y="77266"/>
                  </a:lnTo>
                  <a:lnTo>
                    <a:pt x="649833" y="58470"/>
                  </a:lnTo>
                  <a:lnTo>
                    <a:pt x="649833" y="58267"/>
                  </a:lnTo>
                  <a:close/>
                </a:path>
                <a:path w="5515609" h="362585">
                  <a:moveTo>
                    <a:pt x="673811" y="29425"/>
                  </a:moveTo>
                  <a:lnTo>
                    <a:pt x="673735" y="28816"/>
                  </a:lnTo>
                  <a:lnTo>
                    <a:pt x="673595" y="27686"/>
                  </a:lnTo>
                  <a:lnTo>
                    <a:pt x="672338" y="24320"/>
                  </a:lnTo>
                  <a:lnTo>
                    <a:pt x="671283" y="22733"/>
                  </a:lnTo>
                  <a:lnTo>
                    <a:pt x="668489" y="20040"/>
                  </a:lnTo>
                  <a:lnTo>
                    <a:pt x="668007" y="19710"/>
                  </a:lnTo>
                  <a:lnTo>
                    <a:pt x="668007" y="29870"/>
                  </a:lnTo>
                  <a:lnTo>
                    <a:pt x="667588" y="34010"/>
                  </a:lnTo>
                  <a:lnTo>
                    <a:pt x="666356" y="36182"/>
                  </a:lnTo>
                  <a:lnTo>
                    <a:pt x="661771" y="40767"/>
                  </a:lnTo>
                  <a:lnTo>
                    <a:pt x="659549" y="42049"/>
                  </a:lnTo>
                  <a:lnTo>
                    <a:pt x="655345" y="42532"/>
                  </a:lnTo>
                  <a:lnTo>
                    <a:pt x="653542" y="41833"/>
                  </a:lnTo>
                  <a:lnTo>
                    <a:pt x="649338" y="33413"/>
                  </a:lnTo>
                  <a:lnTo>
                    <a:pt x="649452" y="32181"/>
                  </a:lnTo>
                  <a:lnTo>
                    <a:pt x="660996" y="24053"/>
                  </a:lnTo>
                  <a:lnTo>
                    <a:pt x="662051" y="24218"/>
                  </a:lnTo>
                  <a:lnTo>
                    <a:pt x="668007" y="29870"/>
                  </a:lnTo>
                  <a:lnTo>
                    <a:pt x="668007" y="19710"/>
                  </a:lnTo>
                  <a:lnTo>
                    <a:pt x="667715" y="19507"/>
                  </a:lnTo>
                  <a:lnTo>
                    <a:pt x="665353" y="18516"/>
                  </a:lnTo>
                  <a:lnTo>
                    <a:pt x="664057" y="18224"/>
                  </a:lnTo>
                  <a:lnTo>
                    <a:pt x="661238" y="18046"/>
                  </a:lnTo>
                  <a:lnTo>
                    <a:pt x="659714" y="18173"/>
                  </a:lnTo>
                  <a:lnTo>
                    <a:pt x="658876" y="18338"/>
                  </a:lnTo>
                  <a:lnTo>
                    <a:pt x="656450" y="18821"/>
                  </a:lnTo>
                  <a:lnTo>
                    <a:pt x="654697" y="19304"/>
                  </a:lnTo>
                  <a:lnTo>
                    <a:pt x="652830" y="19939"/>
                  </a:lnTo>
                  <a:lnTo>
                    <a:pt x="653326" y="18313"/>
                  </a:lnTo>
                  <a:lnTo>
                    <a:pt x="653669" y="16776"/>
                  </a:lnTo>
                  <a:lnTo>
                    <a:pt x="653808" y="15582"/>
                  </a:lnTo>
                  <a:lnTo>
                    <a:pt x="654011" y="13843"/>
                  </a:lnTo>
                  <a:lnTo>
                    <a:pt x="654011" y="12458"/>
                  </a:lnTo>
                  <a:lnTo>
                    <a:pt x="648944" y="3009"/>
                  </a:lnTo>
                  <a:lnTo>
                    <a:pt x="648944" y="16573"/>
                  </a:lnTo>
                  <a:lnTo>
                    <a:pt x="648601" y="18961"/>
                  </a:lnTo>
                  <a:lnTo>
                    <a:pt x="641007" y="23202"/>
                  </a:lnTo>
                  <a:lnTo>
                    <a:pt x="638937" y="23152"/>
                  </a:lnTo>
                  <a:lnTo>
                    <a:pt x="632714" y="17881"/>
                  </a:lnTo>
                  <a:lnTo>
                    <a:pt x="632955" y="14198"/>
                  </a:lnTo>
                  <a:lnTo>
                    <a:pt x="642404" y="7302"/>
                  </a:lnTo>
                  <a:lnTo>
                    <a:pt x="643343" y="7467"/>
                  </a:lnTo>
                  <a:lnTo>
                    <a:pt x="648944" y="16573"/>
                  </a:lnTo>
                  <a:lnTo>
                    <a:pt x="648944" y="3009"/>
                  </a:lnTo>
                  <a:lnTo>
                    <a:pt x="648271" y="2540"/>
                  </a:lnTo>
                  <a:lnTo>
                    <a:pt x="645553" y="1371"/>
                  </a:lnTo>
                  <a:lnTo>
                    <a:pt x="644994" y="1282"/>
                  </a:lnTo>
                  <a:lnTo>
                    <a:pt x="644105" y="1143"/>
                  </a:lnTo>
                  <a:lnTo>
                    <a:pt x="641045" y="1346"/>
                  </a:lnTo>
                  <a:lnTo>
                    <a:pt x="627024" y="18745"/>
                  </a:lnTo>
                  <a:lnTo>
                    <a:pt x="627291" y="20307"/>
                  </a:lnTo>
                  <a:lnTo>
                    <a:pt x="638556" y="29171"/>
                  </a:lnTo>
                  <a:lnTo>
                    <a:pt x="639902" y="29146"/>
                  </a:lnTo>
                  <a:lnTo>
                    <a:pt x="642734" y="28740"/>
                  </a:lnTo>
                  <a:lnTo>
                    <a:pt x="644245" y="28384"/>
                  </a:lnTo>
                  <a:lnTo>
                    <a:pt x="645858" y="27863"/>
                  </a:lnTo>
                  <a:lnTo>
                    <a:pt x="645236" y="29679"/>
                  </a:lnTo>
                  <a:lnTo>
                    <a:pt x="644779" y="31407"/>
                  </a:lnTo>
                  <a:lnTo>
                    <a:pt x="644156" y="34671"/>
                  </a:lnTo>
                  <a:lnTo>
                    <a:pt x="644055" y="36195"/>
                  </a:lnTo>
                  <a:lnTo>
                    <a:pt x="644245" y="39027"/>
                  </a:lnTo>
                  <a:lnTo>
                    <a:pt x="655129" y="48653"/>
                  </a:lnTo>
                  <a:lnTo>
                    <a:pt x="658520" y="48158"/>
                  </a:lnTo>
                  <a:lnTo>
                    <a:pt x="673404" y="33007"/>
                  </a:lnTo>
                  <a:lnTo>
                    <a:pt x="673811" y="29425"/>
                  </a:lnTo>
                  <a:close/>
                </a:path>
                <a:path w="5515609" h="362585">
                  <a:moveTo>
                    <a:pt x="702246" y="156438"/>
                  </a:moveTo>
                  <a:lnTo>
                    <a:pt x="702157" y="155765"/>
                  </a:lnTo>
                  <a:lnTo>
                    <a:pt x="702005" y="154597"/>
                  </a:lnTo>
                  <a:lnTo>
                    <a:pt x="700684" y="150876"/>
                  </a:lnTo>
                  <a:lnTo>
                    <a:pt x="690841" y="143878"/>
                  </a:lnTo>
                  <a:lnTo>
                    <a:pt x="687908" y="143878"/>
                  </a:lnTo>
                  <a:lnTo>
                    <a:pt x="686447" y="144081"/>
                  </a:lnTo>
                  <a:lnTo>
                    <a:pt x="683501" y="144868"/>
                  </a:lnTo>
                  <a:lnTo>
                    <a:pt x="682053" y="145326"/>
                  </a:lnTo>
                  <a:lnTo>
                    <a:pt x="675068" y="147866"/>
                  </a:lnTo>
                  <a:lnTo>
                    <a:pt x="673760" y="148209"/>
                  </a:lnTo>
                  <a:lnTo>
                    <a:pt x="671233" y="148615"/>
                  </a:lnTo>
                  <a:lnTo>
                    <a:pt x="670039" y="148590"/>
                  </a:lnTo>
                  <a:lnTo>
                    <a:pt x="667791" y="148094"/>
                  </a:lnTo>
                  <a:lnTo>
                    <a:pt x="663778" y="142697"/>
                  </a:lnTo>
                  <a:lnTo>
                    <a:pt x="663841" y="140931"/>
                  </a:lnTo>
                  <a:lnTo>
                    <a:pt x="675779" y="131673"/>
                  </a:lnTo>
                  <a:lnTo>
                    <a:pt x="676198" y="131483"/>
                  </a:lnTo>
                  <a:lnTo>
                    <a:pt x="672795" y="127063"/>
                  </a:lnTo>
                  <a:lnTo>
                    <a:pt x="672122" y="127063"/>
                  </a:lnTo>
                  <a:lnTo>
                    <a:pt x="657733" y="143700"/>
                  </a:lnTo>
                  <a:lnTo>
                    <a:pt x="657948" y="145351"/>
                  </a:lnTo>
                  <a:lnTo>
                    <a:pt x="671677" y="155371"/>
                  </a:lnTo>
                  <a:lnTo>
                    <a:pt x="673138" y="155194"/>
                  </a:lnTo>
                  <a:lnTo>
                    <a:pt x="676059" y="154457"/>
                  </a:lnTo>
                  <a:lnTo>
                    <a:pt x="677506" y="154012"/>
                  </a:lnTo>
                  <a:lnTo>
                    <a:pt x="684441" y="151472"/>
                  </a:lnTo>
                  <a:lnTo>
                    <a:pt x="685736" y="151130"/>
                  </a:lnTo>
                  <a:lnTo>
                    <a:pt x="688225" y="150723"/>
                  </a:lnTo>
                  <a:lnTo>
                    <a:pt x="689406" y="150736"/>
                  </a:lnTo>
                  <a:lnTo>
                    <a:pt x="691667" y="151231"/>
                  </a:lnTo>
                  <a:lnTo>
                    <a:pt x="696150" y="157772"/>
                  </a:lnTo>
                  <a:lnTo>
                    <a:pt x="695934" y="159918"/>
                  </a:lnTo>
                  <a:lnTo>
                    <a:pt x="681837" y="170637"/>
                  </a:lnTo>
                  <a:lnTo>
                    <a:pt x="681316" y="170827"/>
                  </a:lnTo>
                  <a:lnTo>
                    <a:pt x="680935" y="171221"/>
                  </a:lnTo>
                  <a:lnTo>
                    <a:pt x="680847" y="171373"/>
                  </a:lnTo>
                  <a:lnTo>
                    <a:pt x="680758" y="171704"/>
                  </a:lnTo>
                  <a:lnTo>
                    <a:pt x="680770" y="171907"/>
                  </a:lnTo>
                  <a:lnTo>
                    <a:pt x="685368" y="175463"/>
                  </a:lnTo>
                  <a:lnTo>
                    <a:pt x="685977" y="175361"/>
                  </a:lnTo>
                  <a:lnTo>
                    <a:pt x="701890" y="160286"/>
                  </a:lnTo>
                  <a:lnTo>
                    <a:pt x="702246" y="156438"/>
                  </a:lnTo>
                  <a:close/>
                </a:path>
                <a:path w="5515609" h="362585">
                  <a:moveTo>
                    <a:pt x="730846" y="131152"/>
                  </a:moveTo>
                  <a:lnTo>
                    <a:pt x="727786" y="127546"/>
                  </a:lnTo>
                  <a:lnTo>
                    <a:pt x="727468" y="127609"/>
                  </a:lnTo>
                  <a:lnTo>
                    <a:pt x="727316" y="127698"/>
                  </a:lnTo>
                  <a:lnTo>
                    <a:pt x="726986" y="128028"/>
                  </a:lnTo>
                  <a:lnTo>
                    <a:pt x="726757" y="128435"/>
                  </a:lnTo>
                  <a:lnTo>
                    <a:pt x="726300" y="129641"/>
                  </a:lnTo>
                  <a:lnTo>
                    <a:pt x="725982" y="130365"/>
                  </a:lnTo>
                  <a:lnTo>
                    <a:pt x="714095" y="141325"/>
                  </a:lnTo>
                  <a:lnTo>
                    <a:pt x="711339" y="141046"/>
                  </a:lnTo>
                  <a:lnTo>
                    <a:pt x="709993" y="140576"/>
                  </a:lnTo>
                  <a:lnTo>
                    <a:pt x="707351" y="138988"/>
                  </a:lnTo>
                  <a:lnTo>
                    <a:pt x="706094" y="137998"/>
                  </a:lnTo>
                  <a:lnTo>
                    <a:pt x="704697" y="136613"/>
                  </a:lnTo>
                  <a:lnTo>
                    <a:pt x="720813" y="120497"/>
                  </a:lnTo>
                  <a:lnTo>
                    <a:pt x="721067" y="119964"/>
                  </a:lnTo>
                  <a:lnTo>
                    <a:pt x="709142" y="111074"/>
                  </a:lnTo>
                  <a:lnTo>
                    <a:pt x="702945" y="117284"/>
                  </a:lnTo>
                  <a:lnTo>
                    <a:pt x="705180" y="116344"/>
                  </a:lnTo>
                  <a:lnTo>
                    <a:pt x="709942" y="116801"/>
                  </a:lnTo>
                  <a:lnTo>
                    <a:pt x="711962" y="117932"/>
                  </a:lnTo>
                  <a:lnTo>
                    <a:pt x="714476" y="120434"/>
                  </a:lnTo>
                  <a:lnTo>
                    <a:pt x="701497" y="133413"/>
                  </a:lnTo>
                  <a:lnTo>
                    <a:pt x="698030" y="125285"/>
                  </a:lnTo>
                  <a:lnTo>
                    <a:pt x="698182" y="124066"/>
                  </a:lnTo>
                  <a:lnTo>
                    <a:pt x="699008" y="121627"/>
                  </a:lnTo>
                  <a:lnTo>
                    <a:pt x="699744" y="120472"/>
                  </a:lnTo>
                  <a:lnTo>
                    <a:pt x="709142" y="111074"/>
                  </a:lnTo>
                  <a:lnTo>
                    <a:pt x="707110" y="110896"/>
                  </a:lnTo>
                  <a:lnTo>
                    <a:pt x="692696" y="125501"/>
                  </a:lnTo>
                  <a:lnTo>
                    <a:pt x="692975" y="129755"/>
                  </a:lnTo>
                  <a:lnTo>
                    <a:pt x="714235" y="147104"/>
                  </a:lnTo>
                  <a:lnTo>
                    <a:pt x="716280" y="146672"/>
                  </a:lnTo>
                  <a:lnTo>
                    <a:pt x="730719" y="131597"/>
                  </a:lnTo>
                  <a:lnTo>
                    <a:pt x="730846" y="131152"/>
                  </a:lnTo>
                  <a:close/>
                </a:path>
                <a:path w="5515609" h="362585">
                  <a:moveTo>
                    <a:pt x="757262" y="103530"/>
                  </a:moveTo>
                  <a:lnTo>
                    <a:pt x="756970" y="101473"/>
                  </a:lnTo>
                  <a:lnTo>
                    <a:pt x="756945" y="101244"/>
                  </a:lnTo>
                  <a:lnTo>
                    <a:pt x="756691" y="99466"/>
                  </a:lnTo>
                  <a:lnTo>
                    <a:pt x="755954" y="97409"/>
                  </a:lnTo>
                  <a:lnTo>
                    <a:pt x="753541" y="93192"/>
                  </a:lnTo>
                  <a:lnTo>
                    <a:pt x="752449" y="91808"/>
                  </a:lnTo>
                  <a:lnTo>
                    <a:pt x="751103" y="90436"/>
                  </a:lnTo>
                  <a:lnTo>
                    <a:pt x="751103" y="104444"/>
                  </a:lnTo>
                  <a:lnTo>
                    <a:pt x="750582" y="107073"/>
                  </a:lnTo>
                  <a:lnTo>
                    <a:pt x="740105" y="111963"/>
                  </a:lnTo>
                  <a:lnTo>
                    <a:pt x="737438" y="111709"/>
                  </a:lnTo>
                  <a:lnTo>
                    <a:pt x="727976" y="102235"/>
                  </a:lnTo>
                  <a:lnTo>
                    <a:pt x="727798" y="100685"/>
                  </a:lnTo>
                  <a:lnTo>
                    <a:pt x="727735" y="99301"/>
                  </a:lnTo>
                  <a:lnTo>
                    <a:pt x="727798" y="96875"/>
                  </a:lnTo>
                  <a:lnTo>
                    <a:pt x="727913" y="95808"/>
                  </a:lnTo>
                  <a:lnTo>
                    <a:pt x="728319" y="93954"/>
                  </a:lnTo>
                  <a:lnTo>
                    <a:pt x="728383" y="93802"/>
                  </a:lnTo>
                  <a:lnTo>
                    <a:pt x="728611" y="93129"/>
                  </a:lnTo>
                  <a:lnTo>
                    <a:pt x="735355" y="88201"/>
                  </a:lnTo>
                  <a:lnTo>
                    <a:pt x="736663" y="88290"/>
                  </a:lnTo>
                  <a:lnTo>
                    <a:pt x="751103" y="104444"/>
                  </a:lnTo>
                  <a:lnTo>
                    <a:pt x="751103" y="90436"/>
                  </a:lnTo>
                  <a:lnTo>
                    <a:pt x="738644" y="82270"/>
                  </a:lnTo>
                  <a:lnTo>
                    <a:pt x="736714" y="81864"/>
                  </a:lnTo>
                  <a:lnTo>
                    <a:pt x="723417" y="97282"/>
                  </a:lnTo>
                  <a:lnTo>
                    <a:pt x="723430" y="98755"/>
                  </a:lnTo>
                  <a:lnTo>
                    <a:pt x="719912" y="95300"/>
                  </a:lnTo>
                  <a:lnTo>
                    <a:pt x="719594" y="95224"/>
                  </a:lnTo>
                  <a:lnTo>
                    <a:pt x="719404" y="95250"/>
                  </a:lnTo>
                  <a:lnTo>
                    <a:pt x="718947" y="95427"/>
                  </a:lnTo>
                  <a:lnTo>
                    <a:pt x="716051" y="98767"/>
                  </a:lnTo>
                  <a:lnTo>
                    <a:pt x="716140" y="99072"/>
                  </a:lnTo>
                  <a:lnTo>
                    <a:pt x="749922" y="132854"/>
                  </a:lnTo>
                  <a:lnTo>
                    <a:pt x="750265" y="132930"/>
                  </a:lnTo>
                  <a:lnTo>
                    <a:pt x="750455" y="132905"/>
                  </a:lnTo>
                  <a:lnTo>
                    <a:pt x="754291" y="128905"/>
                  </a:lnTo>
                  <a:lnTo>
                    <a:pt x="754214" y="128549"/>
                  </a:lnTo>
                  <a:lnTo>
                    <a:pt x="742099" y="116357"/>
                  </a:lnTo>
                  <a:lnTo>
                    <a:pt x="743343" y="116344"/>
                  </a:lnTo>
                  <a:lnTo>
                    <a:pt x="757059" y="105537"/>
                  </a:lnTo>
                  <a:lnTo>
                    <a:pt x="757262" y="103530"/>
                  </a:lnTo>
                  <a:close/>
                </a:path>
                <a:path w="5515609" h="362585">
                  <a:moveTo>
                    <a:pt x="768210" y="73164"/>
                  </a:moveTo>
                  <a:lnTo>
                    <a:pt x="765022" y="69837"/>
                  </a:lnTo>
                  <a:lnTo>
                    <a:pt x="764819" y="69837"/>
                  </a:lnTo>
                  <a:lnTo>
                    <a:pt x="764489" y="69964"/>
                  </a:lnTo>
                  <a:lnTo>
                    <a:pt x="764324" y="70065"/>
                  </a:lnTo>
                  <a:lnTo>
                    <a:pt x="752817" y="81572"/>
                  </a:lnTo>
                  <a:lnTo>
                    <a:pt x="752716" y="81940"/>
                  </a:lnTo>
                  <a:lnTo>
                    <a:pt x="752868" y="82588"/>
                  </a:lnTo>
                  <a:lnTo>
                    <a:pt x="752970" y="82867"/>
                  </a:lnTo>
                  <a:lnTo>
                    <a:pt x="755243" y="85077"/>
                  </a:lnTo>
                  <a:lnTo>
                    <a:pt x="756069" y="85293"/>
                  </a:lnTo>
                  <a:lnTo>
                    <a:pt x="756437" y="85191"/>
                  </a:lnTo>
                  <a:lnTo>
                    <a:pt x="768108" y="73533"/>
                  </a:lnTo>
                  <a:lnTo>
                    <a:pt x="768210" y="73164"/>
                  </a:lnTo>
                  <a:close/>
                </a:path>
                <a:path w="5515609" h="362585">
                  <a:moveTo>
                    <a:pt x="805688" y="58483"/>
                  </a:moveTo>
                  <a:lnTo>
                    <a:pt x="802449" y="55346"/>
                  </a:lnTo>
                  <a:lnTo>
                    <a:pt x="802043" y="55435"/>
                  </a:lnTo>
                  <a:lnTo>
                    <a:pt x="801865" y="55524"/>
                  </a:lnTo>
                  <a:lnTo>
                    <a:pt x="795540" y="61849"/>
                  </a:lnTo>
                  <a:lnTo>
                    <a:pt x="769531" y="35839"/>
                  </a:lnTo>
                  <a:lnTo>
                    <a:pt x="765251" y="31610"/>
                  </a:lnTo>
                  <a:lnTo>
                    <a:pt x="764946" y="31521"/>
                  </a:lnTo>
                  <a:lnTo>
                    <a:pt x="764768" y="31546"/>
                  </a:lnTo>
                  <a:lnTo>
                    <a:pt x="758024" y="48920"/>
                  </a:lnTo>
                  <a:lnTo>
                    <a:pt x="758050" y="49326"/>
                  </a:lnTo>
                  <a:lnTo>
                    <a:pt x="760971" y="52438"/>
                  </a:lnTo>
                  <a:lnTo>
                    <a:pt x="761453" y="52425"/>
                  </a:lnTo>
                  <a:lnTo>
                    <a:pt x="764971" y="40386"/>
                  </a:lnTo>
                  <a:lnTo>
                    <a:pt x="790994" y="66395"/>
                  </a:lnTo>
                  <a:lnTo>
                    <a:pt x="783717" y="73685"/>
                  </a:lnTo>
                  <a:lnTo>
                    <a:pt x="783628" y="73850"/>
                  </a:lnTo>
                  <a:lnTo>
                    <a:pt x="783551" y="74231"/>
                  </a:lnTo>
                  <a:lnTo>
                    <a:pt x="783577" y="74447"/>
                  </a:lnTo>
                  <a:lnTo>
                    <a:pt x="786701" y="77482"/>
                  </a:lnTo>
                  <a:lnTo>
                    <a:pt x="786904" y="77482"/>
                  </a:lnTo>
                  <a:lnTo>
                    <a:pt x="805688" y="58686"/>
                  </a:lnTo>
                  <a:lnTo>
                    <a:pt x="805688" y="58483"/>
                  </a:lnTo>
                  <a:close/>
                </a:path>
                <a:path w="5515609" h="362585">
                  <a:moveTo>
                    <a:pt x="829652" y="29641"/>
                  </a:moveTo>
                  <a:lnTo>
                    <a:pt x="823861" y="19926"/>
                  </a:lnTo>
                  <a:lnTo>
                    <a:pt x="823861" y="30086"/>
                  </a:lnTo>
                  <a:lnTo>
                    <a:pt x="823442" y="34226"/>
                  </a:lnTo>
                  <a:lnTo>
                    <a:pt x="822210" y="36398"/>
                  </a:lnTo>
                  <a:lnTo>
                    <a:pt x="817626" y="40982"/>
                  </a:lnTo>
                  <a:lnTo>
                    <a:pt x="815403" y="42265"/>
                  </a:lnTo>
                  <a:lnTo>
                    <a:pt x="811199" y="42748"/>
                  </a:lnTo>
                  <a:lnTo>
                    <a:pt x="809383" y="42049"/>
                  </a:lnTo>
                  <a:lnTo>
                    <a:pt x="805192" y="33629"/>
                  </a:lnTo>
                  <a:lnTo>
                    <a:pt x="805307" y="32410"/>
                  </a:lnTo>
                  <a:lnTo>
                    <a:pt x="816851" y="24269"/>
                  </a:lnTo>
                  <a:lnTo>
                    <a:pt x="817905" y="24434"/>
                  </a:lnTo>
                  <a:lnTo>
                    <a:pt x="823861" y="30086"/>
                  </a:lnTo>
                  <a:lnTo>
                    <a:pt x="823861" y="19926"/>
                  </a:lnTo>
                  <a:lnTo>
                    <a:pt x="823569" y="19723"/>
                  </a:lnTo>
                  <a:lnTo>
                    <a:pt x="821207" y="18732"/>
                  </a:lnTo>
                  <a:lnTo>
                    <a:pt x="819912" y="18440"/>
                  </a:lnTo>
                  <a:lnTo>
                    <a:pt x="817092" y="18262"/>
                  </a:lnTo>
                  <a:lnTo>
                    <a:pt x="815568" y="18389"/>
                  </a:lnTo>
                  <a:lnTo>
                    <a:pt x="814730" y="18554"/>
                  </a:lnTo>
                  <a:lnTo>
                    <a:pt x="812304" y="19037"/>
                  </a:lnTo>
                  <a:lnTo>
                    <a:pt x="810552" y="19519"/>
                  </a:lnTo>
                  <a:lnTo>
                    <a:pt x="808685" y="20154"/>
                  </a:lnTo>
                  <a:lnTo>
                    <a:pt x="809180" y="18529"/>
                  </a:lnTo>
                  <a:lnTo>
                    <a:pt x="809523" y="16992"/>
                  </a:lnTo>
                  <a:lnTo>
                    <a:pt x="809663" y="15798"/>
                  </a:lnTo>
                  <a:lnTo>
                    <a:pt x="809866" y="14058"/>
                  </a:lnTo>
                  <a:lnTo>
                    <a:pt x="809866" y="12674"/>
                  </a:lnTo>
                  <a:lnTo>
                    <a:pt x="804799" y="3225"/>
                  </a:lnTo>
                  <a:lnTo>
                    <a:pt x="804799" y="16802"/>
                  </a:lnTo>
                  <a:lnTo>
                    <a:pt x="804456" y="19177"/>
                  </a:lnTo>
                  <a:lnTo>
                    <a:pt x="796861" y="23418"/>
                  </a:lnTo>
                  <a:lnTo>
                    <a:pt x="794791" y="23368"/>
                  </a:lnTo>
                  <a:lnTo>
                    <a:pt x="788568" y="18097"/>
                  </a:lnTo>
                  <a:lnTo>
                    <a:pt x="788797" y="14414"/>
                  </a:lnTo>
                  <a:lnTo>
                    <a:pt x="798258" y="7531"/>
                  </a:lnTo>
                  <a:lnTo>
                    <a:pt x="799198" y="7683"/>
                  </a:lnTo>
                  <a:lnTo>
                    <a:pt x="804799" y="16802"/>
                  </a:lnTo>
                  <a:lnTo>
                    <a:pt x="804799" y="3225"/>
                  </a:lnTo>
                  <a:lnTo>
                    <a:pt x="804125" y="2755"/>
                  </a:lnTo>
                  <a:lnTo>
                    <a:pt x="801408" y="1600"/>
                  </a:lnTo>
                  <a:lnTo>
                    <a:pt x="800849" y="1498"/>
                  </a:lnTo>
                  <a:lnTo>
                    <a:pt x="799960" y="1358"/>
                  </a:lnTo>
                  <a:lnTo>
                    <a:pt x="796899" y="1562"/>
                  </a:lnTo>
                  <a:lnTo>
                    <a:pt x="782878" y="18961"/>
                  </a:lnTo>
                  <a:lnTo>
                    <a:pt x="783145" y="20523"/>
                  </a:lnTo>
                  <a:lnTo>
                    <a:pt x="794410" y="29387"/>
                  </a:lnTo>
                  <a:lnTo>
                    <a:pt x="795756" y="29362"/>
                  </a:lnTo>
                  <a:lnTo>
                    <a:pt x="798588" y="28956"/>
                  </a:lnTo>
                  <a:lnTo>
                    <a:pt x="800100" y="28600"/>
                  </a:lnTo>
                  <a:lnTo>
                    <a:pt x="801712" y="28079"/>
                  </a:lnTo>
                  <a:lnTo>
                    <a:pt x="801090" y="29895"/>
                  </a:lnTo>
                  <a:lnTo>
                    <a:pt x="800633" y="31623"/>
                  </a:lnTo>
                  <a:lnTo>
                    <a:pt x="800011" y="34886"/>
                  </a:lnTo>
                  <a:lnTo>
                    <a:pt x="799909" y="36410"/>
                  </a:lnTo>
                  <a:lnTo>
                    <a:pt x="800100" y="39243"/>
                  </a:lnTo>
                  <a:lnTo>
                    <a:pt x="810983" y="48869"/>
                  </a:lnTo>
                  <a:lnTo>
                    <a:pt x="814374" y="48374"/>
                  </a:lnTo>
                  <a:lnTo>
                    <a:pt x="829259" y="33223"/>
                  </a:lnTo>
                  <a:lnTo>
                    <a:pt x="829652" y="29641"/>
                  </a:lnTo>
                  <a:close/>
                </a:path>
                <a:path w="5515609" h="362585">
                  <a:moveTo>
                    <a:pt x="869315" y="145872"/>
                  </a:moveTo>
                  <a:lnTo>
                    <a:pt x="869200" y="144691"/>
                  </a:lnTo>
                  <a:lnTo>
                    <a:pt x="868781" y="140157"/>
                  </a:lnTo>
                  <a:lnTo>
                    <a:pt x="867867" y="137299"/>
                  </a:lnTo>
                  <a:lnTo>
                    <a:pt x="864730" y="131546"/>
                  </a:lnTo>
                  <a:lnTo>
                    <a:pt x="863561" y="130035"/>
                  </a:lnTo>
                  <a:lnTo>
                    <a:pt x="863066" y="129540"/>
                  </a:lnTo>
                  <a:lnTo>
                    <a:pt x="863066" y="145110"/>
                  </a:lnTo>
                  <a:lnTo>
                    <a:pt x="862977" y="147205"/>
                  </a:lnTo>
                  <a:lnTo>
                    <a:pt x="848410" y="160172"/>
                  </a:lnTo>
                  <a:lnTo>
                    <a:pt x="844384" y="159308"/>
                  </a:lnTo>
                  <a:lnTo>
                    <a:pt x="826706" y="138087"/>
                  </a:lnTo>
                  <a:lnTo>
                    <a:pt x="826795" y="136004"/>
                  </a:lnTo>
                  <a:lnTo>
                    <a:pt x="841298" y="123164"/>
                  </a:lnTo>
                  <a:lnTo>
                    <a:pt x="845350" y="124002"/>
                  </a:lnTo>
                  <a:lnTo>
                    <a:pt x="863066" y="145110"/>
                  </a:lnTo>
                  <a:lnTo>
                    <a:pt x="863066" y="129540"/>
                  </a:lnTo>
                  <a:lnTo>
                    <a:pt x="840651" y="116687"/>
                  </a:lnTo>
                  <a:lnTo>
                    <a:pt x="837984" y="117132"/>
                  </a:lnTo>
                  <a:lnTo>
                    <a:pt x="820496" y="137414"/>
                  </a:lnTo>
                  <a:lnTo>
                    <a:pt x="820966" y="143103"/>
                  </a:lnTo>
                  <a:lnTo>
                    <a:pt x="849033" y="166662"/>
                  </a:lnTo>
                  <a:lnTo>
                    <a:pt x="851700" y="166230"/>
                  </a:lnTo>
                  <a:lnTo>
                    <a:pt x="868883" y="148691"/>
                  </a:lnTo>
                  <a:lnTo>
                    <a:pt x="869315" y="145872"/>
                  </a:lnTo>
                  <a:close/>
                </a:path>
                <a:path w="5515609" h="362585">
                  <a:moveTo>
                    <a:pt x="898372" y="117856"/>
                  </a:moveTo>
                  <a:lnTo>
                    <a:pt x="894689" y="113842"/>
                  </a:lnTo>
                  <a:lnTo>
                    <a:pt x="894372" y="113868"/>
                  </a:lnTo>
                  <a:lnTo>
                    <a:pt x="894232" y="113944"/>
                  </a:lnTo>
                  <a:lnTo>
                    <a:pt x="893902" y="114274"/>
                  </a:lnTo>
                  <a:lnTo>
                    <a:pt x="893762" y="114731"/>
                  </a:lnTo>
                  <a:lnTo>
                    <a:pt x="893622" y="116103"/>
                  </a:lnTo>
                  <a:lnTo>
                    <a:pt x="893508" y="116789"/>
                  </a:lnTo>
                  <a:lnTo>
                    <a:pt x="893140" y="118783"/>
                  </a:lnTo>
                  <a:lnTo>
                    <a:pt x="892835" y="119786"/>
                  </a:lnTo>
                  <a:lnTo>
                    <a:pt x="891959" y="121932"/>
                  </a:lnTo>
                  <a:lnTo>
                    <a:pt x="891247" y="122948"/>
                  </a:lnTo>
                  <a:lnTo>
                    <a:pt x="889165" y="125031"/>
                  </a:lnTo>
                  <a:lnTo>
                    <a:pt x="888034" y="125780"/>
                  </a:lnTo>
                  <a:lnTo>
                    <a:pt x="885647" y="126669"/>
                  </a:lnTo>
                  <a:lnTo>
                    <a:pt x="884377" y="126784"/>
                  </a:lnTo>
                  <a:lnTo>
                    <a:pt x="881697" y="126365"/>
                  </a:lnTo>
                  <a:lnTo>
                    <a:pt x="868553" y="109931"/>
                  </a:lnTo>
                  <a:lnTo>
                    <a:pt x="869353" y="107518"/>
                  </a:lnTo>
                  <a:lnTo>
                    <a:pt x="880338" y="101854"/>
                  </a:lnTo>
                  <a:lnTo>
                    <a:pt x="880783" y="101688"/>
                  </a:lnTo>
                  <a:lnTo>
                    <a:pt x="876528" y="97218"/>
                  </a:lnTo>
                  <a:lnTo>
                    <a:pt x="875931" y="97307"/>
                  </a:lnTo>
                  <a:lnTo>
                    <a:pt x="863028" y="110680"/>
                  </a:lnTo>
                  <a:lnTo>
                    <a:pt x="863193" y="114833"/>
                  </a:lnTo>
                  <a:lnTo>
                    <a:pt x="884237" y="133057"/>
                  </a:lnTo>
                  <a:lnTo>
                    <a:pt x="886167" y="132778"/>
                  </a:lnTo>
                  <a:lnTo>
                    <a:pt x="898372" y="118732"/>
                  </a:lnTo>
                  <a:lnTo>
                    <a:pt x="898372" y="117856"/>
                  </a:lnTo>
                  <a:close/>
                </a:path>
                <a:path w="5515609" h="362585">
                  <a:moveTo>
                    <a:pt x="918260" y="101155"/>
                  </a:moveTo>
                  <a:lnTo>
                    <a:pt x="915035" y="97917"/>
                  </a:lnTo>
                  <a:lnTo>
                    <a:pt x="914831" y="97967"/>
                  </a:lnTo>
                  <a:lnTo>
                    <a:pt x="914679" y="98044"/>
                  </a:lnTo>
                  <a:lnTo>
                    <a:pt x="914450" y="98272"/>
                  </a:lnTo>
                  <a:lnTo>
                    <a:pt x="914336" y="98475"/>
                  </a:lnTo>
                  <a:lnTo>
                    <a:pt x="914006" y="99275"/>
                  </a:lnTo>
                  <a:lnTo>
                    <a:pt x="913498" y="100317"/>
                  </a:lnTo>
                  <a:lnTo>
                    <a:pt x="909751" y="103619"/>
                  </a:lnTo>
                  <a:lnTo>
                    <a:pt x="907110" y="102908"/>
                  </a:lnTo>
                  <a:lnTo>
                    <a:pt x="906068" y="102209"/>
                  </a:lnTo>
                  <a:lnTo>
                    <a:pt x="890714" y="87007"/>
                  </a:lnTo>
                  <a:lnTo>
                    <a:pt x="897089" y="80632"/>
                  </a:lnTo>
                  <a:lnTo>
                    <a:pt x="897166" y="80276"/>
                  </a:lnTo>
                  <a:lnTo>
                    <a:pt x="893838" y="76949"/>
                  </a:lnTo>
                  <a:lnTo>
                    <a:pt x="893495" y="77038"/>
                  </a:lnTo>
                  <a:lnTo>
                    <a:pt x="893343" y="77139"/>
                  </a:lnTo>
                  <a:lnTo>
                    <a:pt x="887095" y="83388"/>
                  </a:lnTo>
                  <a:lnTo>
                    <a:pt x="881164" y="77520"/>
                  </a:lnTo>
                  <a:lnTo>
                    <a:pt x="880808" y="77457"/>
                  </a:lnTo>
                  <a:lnTo>
                    <a:pt x="880605" y="77470"/>
                  </a:lnTo>
                  <a:lnTo>
                    <a:pt x="876782" y="81483"/>
                  </a:lnTo>
                  <a:lnTo>
                    <a:pt x="876871" y="81813"/>
                  </a:lnTo>
                  <a:lnTo>
                    <a:pt x="882726" y="87744"/>
                  </a:lnTo>
                  <a:lnTo>
                    <a:pt x="879284" y="91186"/>
                  </a:lnTo>
                  <a:lnTo>
                    <a:pt x="879195" y="91351"/>
                  </a:lnTo>
                  <a:lnTo>
                    <a:pt x="879081" y="91706"/>
                  </a:lnTo>
                  <a:lnTo>
                    <a:pt x="879094" y="91897"/>
                  </a:lnTo>
                  <a:lnTo>
                    <a:pt x="882408" y="95034"/>
                  </a:lnTo>
                  <a:lnTo>
                    <a:pt x="882764" y="94957"/>
                  </a:lnTo>
                  <a:lnTo>
                    <a:pt x="886358" y="91363"/>
                  </a:lnTo>
                  <a:lnTo>
                    <a:pt x="901636" y="106641"/>
                  </a:lnTo>
                  <a:lnTo>
                    <a:pt x="902957" y="107708"/>
                  </a:lnTo>
                  <a:lnTo>
                    <a:pt x="905548" y="109245"/>
                  </a:lnTo>
                  <a:lnTo>
                    <a:pt x="906741" y="109651"/>
                  </a:lnTo>
                  <a:lnTo>
                    <a:pt x="909193" y="109855"/>
                  </a:lnTo>
                  <a:lnTo>
                    <a:pt x="910412" y="109626"/>
                  </a:lnTo>
                  <a:lnTo>
                    <a:pt x="918248" y="101777"/>
                  </a:lnTo>
                  <a:lnTo>
                    <a:pt x="918260" y="101155"/>
                  </a:lnTo>
                  <a:close/>
                </a:path>
                <a:path w="5515609" h="362585">
                  <a:moveTo>
                    <a:pt x="923759" y="73685"/>
                  </a:moveTo>
                  <a:lnTo>
                    <a:pt x="920572" y="70358"/>
                  </a:lnTo>
                  <a:lnTo>
                    <a:pt x="920369" y="70358"/>
                  </a:lnTo>
                  <a:lnTo>
                    <a:pt x="920038" y="70472"/>
                  </a:lnTo>
                  <a:lnTo>
                    <a:pt x="919886" y="70573"/>
                  </a:lnTo>
                  <a:lnTo>
                    <a:pt x="908380" y="82092"/>
                  </a:lnTo>
                  <a:lnTo>
                    <a:pt x="908265" y="82461"/>
                  </a:lnTo>
                  <a:lnTo>
                    <a:pt x="908431" y="83096"/>
                  </a:lnTo>
                  <a:lnTo>
                    <a:pt x="908532" y="83375"/>
                  </a:lnTo>
                  <a:lnTo>
                    <a:pt x="910793" y="85598"/>
                  </a:lnTo>
                  <a:lnTo>
                    <a:pt x="911618" y="85813"/>
                  </a:lnTo>
                  <a:lnTo>
                    <a:pt x="911999" y="85712"/>
                  </a:lnTo>
                  <a:lnTo>
                    <a:pt x="923671" y="74041"/>
                  </a:lnTo>
                  <a:lnTo>
                    <a:pt x="923759" y="73685"/>
                  </a:lnTo>
                  <a:close/>
                </a:path>
                <a:path w="5515609" h="362585">
                  <a:moveTo>
                    <a:pt x="961898" y="58356"/>
                  </a:moveTo>
                  <a:lnTo>
                    <a:pt x="958646" y="55206"/>
                  </a:lnTo>
                  <a:lnTo>
                    <a:pt x="958253" y="55295"/>
                  </a:lnTo>
                  <a:lnTo>
                    <a:pt x="958075" y="55384"/>
                  </a:lnTo>
                  <a:lnTo>
                    <a:pt x="951750" y="61722"/>
                  </a:lnTo>
                  <a:lnTo>
                    <a:pt x="925728" y="35699"/>
                  </a:lnTo>
                  <a:lnTo>
                    <a:pt x="921461" y="31483"/>
                  </a:lnTo>
                  <a:lnTo>
                    <a:pt x="921156" y="31394"/>
                  </a:lnTo>
                  <a:lnTo>
                    <a:pt x="920978" y="31419"/>
                  </a:lnTo>
                  <a:lnTo>
                    <a:pt x="914234" y="48780"/>
                  </a:lnTo>
                  <a:lnTo>
                    <a:pt x="914260" y="49187"/>
                  </a:lnTo>
                  <a:lnTo>
                    <a:pt x="921181" y="40246"/>
                  </a:lnTo>
                  <a:lnTo>
                    <a:pt x="947191" y="66268"/>
                  </a:lnTo>
                  <a:lnTo>
                    <a:pt x="939927" y="73545"/>
                  </a:lnTo>
                  <a:lnTo>
                    <a:pt x="939838" y="73710"/>
                  </a:lnTo>
                  <a:lnTo>
                    <a:pt x="939761" y="74104"/>
                  </a:lnTo>
                  <a:lnTo>
                    <a:pt x="939774" y="74307"/>
                  </a:lnTo>
                  <a:lnTo>
                    <a:pt x="942898" y="77343"/>
                  </a:lnTo>
                  <a:lnTo>
                    <a:pt x="943102" y="77343"/>
                  </a:lnTo>
                  <a:lnTo>
                    <a:pt x="961898" y="58559"/>
                  </a:lnTo>
                  <a:lnTo>
                    <a:pt x="961898" y="58356"/>
                  </a:lnTo>
                  <a:close/>
                </a:path>
                <a:path w="5515609" h="362585">
                  <a:moveTo>
                    <a:pt x="985862" y="29502"/>
                  </a:moveTo>
                  <a:lnTo>
                    <a:pt x="985786" y="28892"/>
                  </a:lnTo>
                  <a:lnTo>
                    <a:pt x="985659" y="27774"/>
                  </a:lnTo>
                  <a:lnTo>
                    <a:pt x="984402" y="24396"/>
                  </a:lnTo>
                  <a:lnTo>
                    <a:pt x="983348" y="22821"/>
                  </a:lnTo>
                  <a:lnTo>
                    <a:pt x="980554" y="20116"/>
                  </a:lnTo>
                  <a:lnTo>
                    <a:pt x="980071" y="19799"/>
                  </a:lnTo>
                  <a:lnTo>
                    <a:pt x="980071" y="29946"/>
                  </a:lnTo>
                  <a:lnTo>
                    <a:pt x="979652" y="34086"/>
                  </a:lnTo>
                  <a:lnTo>
                    <a:pt x="978420" y="36271"/>
                  </a:lnTo>
                  <a:lnTo>
                    <a:pt x="973836" y="40855"/>
                  </a:lnTo>
                  <a:lnTo>
                    <a:pt x="971613" y="42138"/>
                  </a:lnTo>
                  <a:lnTo>
                    <a:pt x="967409" y="42608"/>
                  </a:lnTo>
                  <a:lnTo>
                    <a:pt x="965593" y="41910"/>
                  </a:lnTo>
                  <a:lnTo>
                    <a:pt x="961402" y="33489"/>
                  </a:lnTo>
                  <a:lnTo>
                    <a:pt x="961517" y="32270"/>
                  </a:lnTo>
                  <a:lnTo>
                    <a:pt x="973061" y="24130"/>
                  </a:lnTo>
                  <a:lnTo>
                    <a:pt x="974115" y="24295"/>
                  </a:lnTo>
                  <a:lnTo>
                    <a:pt x="980071" y="29946"/>
                  </a:lnTo>
                  <a:lnTo>
                    <a:pt x="980071" y="19799"/>
                  </a:lnTo>
                  <a:lnTo>
                    <a:pt x="979766" y="19583"/>
                  </a:lnTo>
                  <a:lnTo>
                    <a:pt x="977404" y="18592"/>
                  </a:lnTo>
                  <a:lnTo>
                    <a:pt x="976122" y="18313"/>
                  </a:lnTo>
                  <a:lnTo>
                    <a:pt x="973289" y="18135"/>
                  </a:lnTo>
                  <a:lnTo>
                    <a:pt x="971778" y="18249"/>
                  </a:lnTo>
                  <a:lnTo>
                    <a:pt x="970940" y="18415"/>
                  </a:lnTo>
                  <a:lnTo>
                    <a:pt x="968514" y="18897"/>
                  </a:lnTo>
                  <a:lnTo>
                    <a:pt x="966762" y="19380"/>
                  </a:lnTo>
                  <a:lnTo>
                    <a:pt x="964895" y="20015"/>
                  </a:lnTo>
                  <a:lnTo>
                    <a:pt x="965390" y="18389"/>
                  </a:lnTo>
                  <a:lnTo>
                    <a:pt x="965720" y="16852"/>
                  </a:lnTo>
                  <a:lnTo>
                    <a:pt x="965873" y="15659"/>
                  </a:lnTo>
                  <a:lnTo>
                    <a:pt x="966076" y="13931"/>
                  </a:lnTo>
                  <a:lnTo>
                    <a:pt x="966076" y="12547"/>
                  </a:lnTo>
                  <a:lnTo>
                    <a:pt x="961009" y="3086"/>
                  </a:lnTo>
                  <a:lnTo>
                    <a:pt x="961009" y="16662"/>
                  </a:lnTo>
                  <a:lnTo>
                    <a:pt x="960653" y="19037"/>
                  </a:lnTo>
                  <a:lnTo>
                    <a:pt x="953071" y="23279"/>
                  </a:lnTo>
                  <a:lnTo>
                    <a:pt x="951001" y="23228"/>
                  </a:lnTo>
                  <a:lnTo>
                    <a:pt x="944778" y="17957"/>
                  </a:lnTo>
                  <a:lnTo>
                    <a:pt x="945007" y="14274"/>
                  </a:lnTo>
                  <a:lnTo>
                    <a:pt x="954468" y="7391"/>
                  </a:lnTo>
                  <a:lnTo>
                    <a:pt x="955408" y="7543"/>
                  </a:lnTo>
                  <a:lnTo>
                    <a:pt x="961009" y="16662"/>
                  </a:lnTo>
                  <a:lnTo>
                    <a:pt x="961009" y="3086"/>
                  </a:lnTo>
                  <a:lnTo>
                    <a:pt x="960335" y="2616"/>
                  </a:lnTo>
                  <a:lnTo>
                    <a:pt x="957618" y="1460"/>
                  </a:lnTo>
                  <a:lnTo>
                    <a:pt x="957059" y="1371"/>
                  </a:lnTo>
                  <a:lnTo>
                    <a:pt x="956170" y="1219"/>
                  </a:lnTo>
                  <a:lnTo>
                    <a:pt x="939088" y="18821"/>
                  </a:lnTo>
                  <a:lnTo>
                    <a:pt x="939342" y="20383"/>
                  </a:lnTo>
                  <a:lnTo>
                    <a:pt x="950620" y="29248"/>
                  </a:lnTo>
                  <a:lnTo>
                    <a:pt x="951966" y="29222"/>
                  </a:lnTo>
                  <a:lnTo>
                    <a:pt x="954798" y="28816"/>
                  </a:lnTo>
                  <a:lnTo>
                    <a:pt x="956310" y="28460"/>
                  </a:lnTo>
                  <a:lnTo>
                    <a:pt x="957922" y="27952"/>
                  </a:lnTo>
                  <a:lnTo>
                    <a:pt x="957300" y="29768"/>
                  </a:lnTo>
                  <a:lnTo>
                    <a:pt x="956843" y="31483"/>
                  </a:lnTo>
                  <a:lnTo>
                    <a:pt x="956221" y="34747"/>
                  </a:lnTo>
                  <a:lnTo>
                    <a:pt x="956119" y="36271"/>
                  </a:lnTo>
                  <a:lnTo>
                    <a:pt x="956310" y="39103"/>
                  </a:lnTo>
                  <a:lnTo>
                    <a:pt x="967193" y="48742"/>
                  </a:lnTo>
                  <a:lnTo>
                    <a:pt x="970584" y="48247"/>
                  </a:lnTo>
                  <a:lnTo>
                    <a:pt x="985456" y="33083"/>
                  </a:lnTo>
                  <a:lnTo>
                    <a:pt x="985862" y="29502"/>
                  </a:lnTo>
                  <a:close/>
                </a:path>
                <a:path w="5515609" h="362585">
                  <a:moveTo>
                    <a:pt x="1018463" y="157302"/>
                  </a:moveTo>
                  <a:lnTo>
                    <a:pt x="985723" y="123748"/>
                  </a:lnTo>
                  <a:lnTo>
                    <a:pt x="985367" y="123685"/>
                  </a:lnTo>
                  <a:lnTo>
                    <a:pt x="985151" y="123710"/>
                  </a:lnTo>
                  <a:lnTo>
                    <a:pt x="981189" y="127850"/>
                  </a:lnTo>
                  <a:lnTo>
                    <a:pt x="981252" y="128219"/>
                  </a:lnTo>
                  <a:lnTo>
                    <a:pt x="1008786" y="155663"/>
                  </a:lnTo>
                  <a:lnTo>
                    <a:pt x="998715" y="152387"/>
                  </a:lnTo>
                  <a:lnTo>
                    <a:pt x="973721" y="144792"/>
                  </a:lnTo>
                  <a:lnTo>
                    <a:pt x="969391" y="143471"/>
                  </a:lnTo>
                  <a:lnTo>
                    <a:pt x="968667" y="143294"/>
                  </a:lnTo>
                  <a:lnTo>
                    <a:pt x="967409" y="143103"/>
                  </a:lnTo>
                  <a:lnTo>
                    <a:pt x="966851" y="143090"/>
                  </a:lnTo>
                  <a:lnTo>
                    <a:pt x="965885" y="143256"/>
                  </a:lnTo>
                  <a:lnTo>
                    <a:pt x="960323" y="149580"/>
                  </a:lnTo>
                  <a:lnTo>
                    <a:pt x="960513" y="150012"/>
                  </a:lnTo>
                  <a:lnTo>
                    <a:pt x="993355" y="182791"/>
                  </a:lnTo>
                  <a:lnTo>
                    <a:pt x="993571" y="182841"/>
                  </a:lnTo>
                  <a:lnTo>
                    <a:pt x="993762" y="182803"/>
                  </a:lnTo>
                  <a:lnTo>
                    <a:pt x="997737" y="178676"/>
                  </a:lnTo>
                  <a:lnTo>
                    <a:pt x="997686" y="178460"/>
                  </a:lnTo>
                  <a:lnTo>
                    <a:pt x="973264" y="153873"/>
                  </a:lnTo>
                  <a:lnTo>
                    <a:pt x="968870" y="149644"/>
                  </a:lnTo>
                  <a:lnTo>
                    <a:pt x="1008380" y="161785"/>
                  </a:lnTo>
                  <a:lnTo>
                    <a:pt x="1009434" y="162115"/>
                  </a:lnTo>
                  <a:lnTo>
                    <a:pt x="1010335" y="162344"/>
                  </a:lnTo>
                  <a:lnTo>
                    <a:pt x="1011809" y="162572"/>
                  </a:lnTo>
                  <a:lnTo>
                    <a:pt x="1012520" y="162610"/>
                  </a:lnTo>
                  <a:lnTo>
                    <a:pt x="1013663" y="162483"/>
                  </a:lnTo>
                  <a:lnTo>
                    <a:pt x="1018400" y="158013"/>
                  </a:lnTo>
                  <a:lnTo>
                    <a:pt x="1018463" y="157302"/>
                  </a:lnTo>
                  <a:close/>
                </a:path>
                <a:path w="5515609" h="362585">
                  <a:moveTo>
                    <a:pt x="1044308" y="128384"/>
                  </a:moveTo>
                  <a:lnTo>
                    <a:pt x="1044143" y="126339"/>
                  </a:lnTo>
                  <a:lnTo>
                    <a:pt x="1043965" y="124002"/>
                  </a:lnTo>
                  <a:lnTo>
                    <a:pt x="1043330" y="121831"/>
                  </a:lnTo>
                  <a:lnTo>
                    <a:pt x="1041082" y="117551"/>
                  </a:lnTo>
                  <a:lnTo>
                    <a:pt x="1040409" y="116636"/>
                  </a:lnTo>
                  <a:lnTo>
                    <a:pt x="1038593" y="114769"/>
                  </a:lnTo>
                  <a:lnTo>
                    <a:pt x="1038593" y="128320"/>
                  </a:lnTo>
                  <a:lnTo>
                    <a:pt x="1038466" y="129730"/>
                  </a:lnTo>
                  <a:lnTo>
                    <a:pt x="1028179" y="138430"/>
                  </a:lnTo>
                  <a:lnTo>
                    <a:pt x="1025347" y="137845"/>
                  </a:lnTo>
                  <a:lnTo>
                    <a:pt x="1013358" y="123063"/>
                  </a:lnTo>
                  <a:lnTo>
                    <a:pt x="1013472" y="121653"/>
                  </a:lnTo>
                  <a:lnTo>
                    <a:pt x="1023759" y="112953"/>
                  </a:lnTo>
                  <a:lnTo>
                    <a:pt x="1026591" y="113576"/>
                  </a:lnTo>
                  <a:lnTo>
                    <a:pt x="1038593" y="128320"/>
                  </a:lnTo>
                  <a:lnTo>
                    <a:pt x="1038593" y="114769"/>
                  </a:lnTo>
                  <a:lnTo>
                    <a:pt x="1025740" y="107099"/>
                  </a:lnTo>
                  <a:lnTo>
                    <a:pt x="1023213" y="106921"/>
                  </a:lnTo>
                  <a:lnTo>
                    <a:pt x="1007592" y="123050"/>
                  </a:lnTo>
                  <a:lnTo>
                    <a:pt x="1007922" y="127431"/>
                  </a:lnTo>
                  <a:lnTo>
                    <a:pt x="1028700" y="144538"/>
                  </a:lnTo>
                  <a:lnTo>
                    <a:pt x="1030757" y="144170"/>
                  </a:lnTo>
                  <a:lnTo>
                    <a:pt x="1043952" y="130581"/>
                  </a:lnTo>
                  <a:lnTo>
                    <a:pt x="1044308" y="128384"/>
                  </a:lnTo>
                  <a:close/>
                </a:path>
                <a:path w="5515609" h="362585">
                  <a:moveTo>
                    <a:pt x="1067612" y="108826"/>
                  </a:moveTo>
                  <a:lnTo>
                    <a:pt x="1067600" y="108356"/>
                  </a:lnTo>
                  <a:lnTo>
                    <a:pt x="1067523" y="108077"/>
                  </a:lnTo>
                  <a:lnTo>
                    <a:pt x="1065034" y="102806"/>
                  </a:lnTo>
                  <a:lnTo>
                    <a:pt x="1052918" y="77114"/>
                  </a:lnTo>
                  <a:lnTo>
                    <a:pt x="1052626" y="76619"/>
                  </a:lnTo>
                  <a:lnTo>
                    <a:pt x="1051725" y="75565"/>
                  </a:lnTo>
                  <a:lnTo>
                    <a:pt x="1051458" y="75514"/>
                  </a:lnTo>
                  <a:lnTo>
                    <a:pt x="1051280" y="75514"/>
                  </a:lnTo>
                  <a:lnTo>
                    <a:pt x="1047432" y="79540"/>
                  </a:lnTo>
                  <a:lnTo>
                    <a:pt x="1047457" y="79832"/>
                  </a:lnTo>
                  <a:lnTo>
                    <a:pt x="1047496" y="80035"/>
                  </a:lnTo>
                  <a:lnTo>
                    <a:pt x="1047661" y="80314"/>
                  </a:lnTo>
                  <a:lnTo>
                    <a:pt x="1060640" y="106565"/>
                  </a:lnTo>
                  <a:lnTo>
                    <a:pt x="1060881" y="106972"/>
                  </a:lnTo>
                  <a:lnTo>
                    <a:pt x="1034122" y="93853"/>
                  </a:lnTo>
                  <a:lnTo>
                    <a:pt x="1033792" y="93738"/>
                  </a:lnTo>
                  <a:lnTo>
                    <a:pt x="1033310" y="93649"/>
                  </a:lnTo>
                  <a:lnTo>
                    <a:pt x="1033106" y="93687"/>
                  </a:lnTo>
                  <a:lnTo>
                    <a:pt x="1032624" y="93891"/>
                  </a:lnTo>
                  <a:lnTo>
                    <a:pt x="1029081" y="97713"/>
                  </a:lnTo>
                  <a:lnTo>
                    <a:pt x="1029081" y="97891"/>
                  </a:lnTo>
                  <a:lnTo>
                    <a:pt x="1061923" y="113969"/>
                  </a:lnTo>
                  <a:lnTo>
                    <a:pt x="1062418" y="113969"/>
                  </a:lnTo>
                  <a:lnTo>
                    <a:pt x="1067536" y="109105"/>
                  </a:lnTo>
                  <a:lnTo>
                    <a:pt x="1067612" y="108826"/>
                  </a:lnTo>
                  <a:close/>
                </a:path>
                <a:path w="5515609" h="362585">
                  <a:moveTo>
                    <a:pt x="1079804" y="73710"/>
                  </a:moveTo>
                  <a:lnTo>
                    <a:pt x="1076617" y="70383"/>
                  </a:lnTo>
                  <a:lnTo>
                    <a:pt x="1076413" y="70383"/>
                  </a:lnTo>
                  <a:lnTo>
                    <a:pt x="1076083" y="70510"/>
                  </a:lnTo>
                  <a:lnTo>
                    <a:pt x="1075931" y="70612"/>
                  </a:lnTo>
                  <a:lnTo>
                    <a:pt x="1064412" y="82118"/>
                  </a:lnTo>
                  <a:lnTo>
                    <a:pt x="1064310" y="82486"/>
                  </a:lnTo>
                  <a:lnTo>
                    <a:pt x="1064475" y="83134"/>
                  </a:lnTo>
                  <a:lnTo>
                    <a:pt x="1064577" y="83400"/>
                  </a:lnTo>
                  <a:lnTo>
                    <a:pt x="1066838" y="85623"/>
                  </a:lnTo>
                  <a:lnTo>
                    <a:pt x="1067663" y="85839"/>
                  </a:lnTo>
                  <a:lnTo>
                    <a:pt x="1068044" y="85737"/>
                  </a:lnTo>
                  <a:lnTo>
                    <a:pt x="1079703" y="74066"/>
                  </a:lnTo>
                  <a:lnTo>
                    <a:pt x="1079804" y="73710"/>
                  </a:lnTo>
                  <a:close/>
                </a:path>
                <a:path w="5515609" h="362585">
                  <a:moveTo>
                    <a:pt x="1117942" y="58381"/>
                  </a:moveTo>
                  <a:lnTo>
                    <a:pt x="1114691" y="55232"/>
                  </a:lnTo>
                  <a:lnTo>
                    <a:pt x="1114285" y="55321"/>
                  </a:lnTo>
                  <a:lnTo>
                    <a:pt x="1114120" y="55422"/>
                  </a:lnTo>
                  <a:lnTo>
                    <a:pt x="1107795" y="61747"/>
                  </a:lnTo>
                  <a:lnTo>
                    <a:pt x="1081773" y="35725"/>
                  </a:lnTo>
                  <a:lnTo>
                    <a:pt x="1077493" y="31508"/>
                  </a:lnTo>
                  <a:lnTo>
                    <a:pt x="1077201" y="31419"/>
                  </a:lnTo>
                  <a:lnTo>
                    <a:pt x="1077023" y="31445"/>
                  </a:lnTo>
                  <a:lnTo>
                    <a:pt x="1070279" y="48818"/>
                  </a:lnTo>
                  <a:lnTo>
                    <a:pt x="1070292" y="49225"/>
                  </a:lnTo>
                  <a:lnTo>
                    <a:pt x="1077226" y="40284"/>
                  </a:lnTo>
                  <a:lnTo>
                    <a:pt x="1103236" y="66294"/>
                  </a:lnTo>
                  <a:lnTo>
                    <a:pt x="1095959" y="73571"/>
                  </a:lnTo>
                  <a:lnTo>
                    <a:pt x="1095870" y="73736"/>
                  </a:lnTo>
                  <a:lnTo>
                    <a:pt x="1095806" y="74129"/>
                  </a:lnTo>
                  <a:lnTo>
                    <a:pt x="1095819" y="74333"/>
                  </a:lnTo>
                  <a:lnTo>
                    <a:pt x="1098943" y="77368"/>
                  </a:lnTo>
                  <a:lnTo>
                    <a:pt x="1099146" y="77368"/>
                  </a:lnTo>
                  <a:lnTo>
                    <a:pt x="1117942" y="58585"/>
                  </a:lnTo>
                  <a:lnTo>
                    <a:pt x="1117942" y="58381"/>
                  </a:lnTo>
                  <a:close/>
                </a:path>
                <a:path w="5515609" h="362585">
                  <a:moveTo>
                    <a:pt x="1141907" y="29527"/>
                  </a:moveTo>
                  <a:lnTo>
                    <a:pt x="1141831" y="28917"/>
                  </a:lnTo>
                  <a:lnTo>
                    <a:pt x="1141691" y="27800"/>
                  </a:lnTo>
                  <a:lnTo>
                    <a:pt x="1140447" y="24434"/>
                  </a:lnTo>
                  <a:lnTo>
                    <a:pt x="1139393" y="22847"/>
                  </a:lnTo>
                  <a:lnTo>
                    <a:pt x="1136599" y="20142"/>
                  </a:lnTo>
                  <a:lnTo>
                    <a:pt x="1136116" y="19824"/>
                  </a:lnTo>
                  <a:lnTo>
                    <a:pt x="1136116" y="29972"/>
                  </a:lnTo>
                  <a:lnTo>
                    <a:pt x="1135697" y="34112"/>
                  </a:lnTo>
                  <a:lnTo>
                    <a:pt x="1134452" y="36296"/>
                  </a:lnTo>
                  <a:lnTo>
                    <a:pt x="1129880" y="40881"/>
                  </a:lnTo>
                  <a:lnTo>
                    <a:pt x="1127658" y="42164"/>
                  </a:lnTo>
                  <a:lnTo>
                    <a:pt x="1123442" y="42633"/>
                  </a:lnTo>
                  <a:lnTo>
                    <a:pt x="1121638" y="41935"/>
                  </a:lnTo>
                  <a:lnTo>
                    <a:pt x="1117447" y="33528"/>
                  </a:lnTo>
                  <a:lnTo>
                    <a:pt x="1117561" y="32296"/>
                  </a:lnTo>
                  <a:lnTo>
                    <a:pt x="1129106" y="24155"/>
                  </a:lnTo>
                  <a:lnTo>
                    <a:pt x="1130160" y="24320"/>
                  </a:lnTo>
                  <a:lnTo>
                    <a:pt x="1136116" y="29972"/>
                  </a:lnTo>
                  <a:lnTo>
                    <a:pt x="1136116" y="19824"/>
                  </a:lnTo>
                  <a:lnTo>
                    <a:pt x="1135811" y="19608"/>
                  </a:lnTo>
                  <a:lnTo>
                    <a:pt x="1133449" y="18630"/>
                  </a:lnTo>
                  <a:lnTo>
                    <a:pt x="1132154" y="18338"/>
                  </a:lnTo>
                  <a:lnTo>
                    <a:pt x="1129334" y="18161"/>
                  </a:lnTo>
                  <a:lnTo>
                    <a:pt x="1127823" y="18275"/>
                  </a:lnTo>
                  <a:lnTo>
                    <a:pt x="1126985" y="18440"/>
                  </a:lnTo>
                  <a:lnTo>
                    <a:pt x="1124559" y="18935"/>
                  </a:lnTo>
                  <a:lnTo>
                    <a:pt x="1122807" y="19405"/>
                  </a:lnTo>
                  <a:lnTo>
                    <a:pt x="1120940" y="20040"/>
                  </a:lnTo>
                  <a:lnTo>
                    <a:pt x="1121435" y="18427"/>
                  </a:lnTo>
                  <a:lnTo>
                    <a:pt x="1121765" y="16878"/>
                  </a:lnTo>
                  <a:lnTo>
                    <a:pt x="1121918" y="15684"/>
                  </a:lnTo>
                  <a:lnTo>
                    <a:pt x="1122121" y="13957"/>
                  </a:lnTo>
                  <a:lnTo>
                    <a:pt x="1122121" y="12573"/>
                  </a:lnTo>
                  <a:lnTo>
                    <a:pt x="1117053" y="3124"/>
                  </a:lnTo>
                  <a:lnTo>
                    <a:pt x="1117053" y="16687"/>
                  </a:lnTo>
                  <a:lnTo>
                    <a:pt x="1116698" y="19062"/>
                  </a:lnTo>
                  <a:lnTo>
                    <a:pt x="1109103" y="23304"/>
                  </a:lnTo>
                  <a:lnTo>
                    <a:pt x="1107046" y="23253"/>
                  </a:lnTo>
                  <a:lnTo>
                    <a:pt x="1100823" y="17983"/>
                  </a:lnTo>
                  <a:lnTo>
                    <a:pt x="1101051" y="14300"/>
                  </a:lnTo>
                  <a:lnTo>
                    <a:pt x="1110513" y="7416"/>
                  </a:lnTo>
                  <a:lnTo>
                    <a:pt x="1111453" y="7569"/>
                  </a:lnTo>
                  <a:lnTo>
                    <a:pt x="1117053" y="16687"/>
                  </a:lnTo>
                  <a:lnTo>
                    <a:pt x="1117053" y="3124"/>
                  </a:lnTo>
                  <a:lnTo>
                    <a:pt x="1116380" y="2654"/>
                  </a:lnTo>
                  <a:lnTo>
                    <a:pt x="1113663" y="1485"/>
                  </a:lnTo>
                  <a:lnTo>
                    <a:pt x="1113104" y="1397"/>
                  </a:lnTo>
                  <a:lnTo>
                    <a:pt x="1112215" y="1244"/>
                  </a:lnTo>
                  <a:lnTo>
                    <a:pt x="1095133" y="18846"/>
                  </a:lnTo>
                  <a:lnTo>
                    <a:pt x="1095387" y="20408"/>
                  </a:lnTo>
                  <a:lnTo>
                    <a:pt x="1106665" y="29273"/>
                  </a:lnTo>
                  <a:lnTo>
                    <a:pt x="1108011" y="29248"/>
                  </a:lnTo>
                  <a:lnTo>
                    <a:pt x="1110843" y="28841"/>
                  </a:lnTo>
                  <a:lnTo>
                    <a:pt x="1112354" y="28486"/>
                  </a:lnTo>
                  <a:lnTo>
                    <a:pt x="1113955" y="27978"/>
                  </a:lnTo>
                  <a:lnTo>
                    <a:pt x="1113345" y="29794"/>
                  </a:lnTo>
                  <a:lnTo>
                    <a:pt x="1112875" y="31508"/>
                  </a:lnTo>
                  <a:lnTo>
                    <a:pt x="1112266" y="34772"/>
                  </a:lnTo>
                  <a:lnTo>
                    <a:pt x="1112164" y="36296"/>
                  </a:lnTo>
                  <a:lnTo>
                    <a:pt x="1112354" y="39141"/>
                  </a:lnTo>
                  <a:lnTo>
                    <a:pt x="1123238" y="48768"/>
                  </a:lnTo>
                  <a:lnTo>
                    <a:pt x="1126629" y="48272"/>
                  </a:lnTo>
                  <a:lnTo>
                    <a:pt x="1141501" y="33108"/>
                  </a:lnTo>
                  <a:lnTo>
                    <a:pt x="1141907" y="29527"/>
                  </a:lnTo>
                  <a:close/>
                </a:path>
                <a:path w="5515609" h="362585">
                  <a:moveTo>
                    <a:pt x="1172006" y="153289"/>
                  </a:moveTo>
                  <a:lnTo>
                    <a:pt x="1155242" y="170053"/>
                  </a:lnTo>
                  <a:lnTo>
                    <a:pt x="1128610" y="143421"/>
                  </a:lnTo>
                  <a:lnTo>
                    <a:pt x="1145501" y="126530"/>
                  </a:lnTo>
                  <a:lnTo>
                    <a:pt x="1144016" y="126504"/>
                  </a:lnTo>
                  <a:lnTo>
                    <a:pt x="1121156" y="144691"/>
                  </a:lnTo>
                  <a:lnTo>
                    <a:pt x="1121448" y="145351"/>
                  </a:lnTo>
                  <a:lnTo>
                    <a:pt x="1153337" y="177241"/>
                  </a:lnTo>
                  <a:lnTo>
                    <a:pt x="1153998" y="177546"/>
                  </a:lnTo>
                  <a:lnTo>
                    <a:pt x="1155268" y="177368"/>
                  </a:lnTo>
                  <a:lnTo>
                    <a:pt x="1172006" y="155117"/>
                  </a:lnTo>
                  <a:lnTo>
                    <a:pt x="1172006" y="153289"/>
                  </a:lnTo>
                  <a:close/>
                </a:path>
                <a:path w="5515609" h="362585">
                  <a:moveTo>
                    <a:pt x="1172006" y="149301"/>
                  </a:moveTo>
                  <a:lnTo>
                    <a:pt x="1145501" y="126530"/>
                  </a:lnTo>
                  <a:lnTo>
                    <a:pt x="1135608" y="136436"/>
                  </a:lnTo>
                  <a:lnTo>
                    <a:pt x="1137856" y="134835"/>
                  </a:lnTo>
                  <a:lnTo>
                    <a:pt x="1142161" y="133146"/>
                  </a:lnTo>
                  <a:lnTo>
                    <a:pt x="1165987" y="154889"/>
                  </a:lnTo>
                  <a:lnTo>
                    <a:pt x="1165580" y="156984"/>
                  </a:lnTo>
                  <a:lnTo>
                    <a:pt x="1163675" y="161074"/>
                  </a:lnTo>
                  <a:lnTo>
                    <a:pt x="1162100" y="163182"/>
                  </a:lnTo>
                  <a:lnTo>
                    <a:pt x="1172006" y="153289"/>
                  </a:lnTo>
                  <a:lnTo>
                    <a:pt x="1172006" y="149301"/>
                  </a:lnTo>
                  <a:close/>
                </a:path>
                <a:path w="5515609" h="362585">
                  <a:moveTo>
                    <a:pt x="1204658" y="125552"/>
                  </a:moveTo>
                  <a:lnTo>
                    <a:pt x="1201597" y="121945"/>
                  </a:lnTo>
                  <a:lnTo>
                    <a:pt x="1201280" y="122008"/>
                  </a:lnTo>
                  <a:lnTo>
                    <a:pt x="1201140" y="122097"/>
                  </a:lnTo>
                  <a:lnTo>
                    <a:pt x="1200797" y="122428"/>
                  </a:lnTo>
                  <a:lnTo>
                    <a:pt x="1200581" y="122834"/>
                  </a:lnTo>
                  <a:lnTo>
                    <a:pt x="1200111" y="124040"/>
                  </a:lnTo>
                  <a:lnTo>
                    <a:pt x="1199794" y="124764"/>
                  </a:lnTo>
                  <a:lnTo>
                    <a:pt x="1187907" y="135724"/>
                  </a:lnTo>
                  <a:lnTo>
                    <a:pt x="1185151" y="135445"/>
                  </a:lnTo>
                  <a:lnTo>
                    <a:pt x="1183805" y="134975"/>
                  </a:lnTo>
                  <a:lnTo>
                    <a:pt x="1181163" y="133400"/>
                  </a:lnTo>
                  <a:lnTo>
                    <a:pt x="1179906" y="132397"/>
                  </a:lnTo>
                  <a:lnTo>
                    <a:pt x="1178521" y="131013"/>
                  </a:lnTo>
                  <a:lnTo>
                    <a:pt x="1194625" y="114909"/>
                  </a:lnTo>
                  <a:lnTo>
                    <a:pt x="1194879" y="114363"/>
                  </a:lnTo>
                  <a:lnTo>
                    <a:pt x="1188300" y="107226"/>
                  </a:lnTo>
                  <a:lnTo>
                    <a:pt x="1188300" y="114833"/>
                  </a:lnTo>
                  <a:lnTo>
                    <a:pt x="1175321" y="127812"/>
                  </a:lnTo>
                  <a:lnTo>
                    <a:pt x="1171854" y="119684"/>
                  </a:lnTo>
                  <a:lnTo>
                    <a:pt x="1171994" y="118465"/>
                  </a:lnTo>
                  <a:lnTo>
                    <a:pt x="1172819" y="116027"/>
                  </a:lnTo>
                  <a:lnTo>
                    <a:pt x="1173556" y="114871"/>
                  </a:lnTo>
                  <a:lnTo>
                    <a:pt x="1176756" y="111683"/>
                  </a:lnTo>
                  <a:lnTo>
                    <a:pt x="1178991" y="110744"/>
                  </a:lnTo>
                  <a:lnTo>
                    <a:pt x="1183754" y="111201"/>
                  </a:lnTo>
                  <a:lnTo>
                    <a:pt x="1185786" y="112344"/>
                  </a:lnTo>
                  <a:lnTo>
                    <a:pt x="1188300" y="114833"/>
                  </a:lnTo>
                  <a:lnTo>
                    <a:pt x="1188300" y="107226"/>
                  </a:lnTo>
                  <a:lnTo>
                    <a:pt x="1186459" y="106197"/>
                  </a:lnTo>
                  <a:lnTo>
                    <a:pt x="1184643" y="105638"/>
                  </a:lnTo>
                  <a:lnTo>
                    <a:pt x="1182954" y="105486"/>
                  </a:lnTo>
                  <a:lnTo>
                    <a:pt x="1180922" y="105295"/>
                  </a:lnTo>
                  <a:lnTo>
                    <a:pt x="1166507" y="119900"/>
                  </a:lnTo>
                  <a:lnTo>
                    <a:pt x="1166787" y="124155"/>
                  </a:lnTo>
                  <a:lnTo>
                    <a:pt x="1188046" y="141503"/>
                  </a:lnTo>
                  <a:lnTo>
                    <a:pt x="1190104" y="141071"/>
                  </a:lnTo>
                  <a:lnTo>
                    <a:pt x="1204531" y="125996"/>
                  </a:lnTo>
                  <a:lnTo>
                    <a:pt x="1204658" y="125552"/>
                  </a:lnTo>
                  <a:close/>
                </a:path>
                <a:path w="5515609" h="362585">
                  <a:moveTo>
                    <a:pt x="1229017" y="99339"/>
                  </a:moveTo>
                  <a:lnTo>
                    <a:pt x="1225346" y="95326"/>
                  </a:lnTo>
                  <a:lnTo>
                    <a:pt x="1225029" y="95364"/>
                  </a:lnTo>
                  <a:lnTo>
                    <a:pt x="1224889" y="95427"/>
                  </a:lnTo>
                  <a:lnTo>
                    <a:pt x="1224559" y="95770"/>
                  </a:lnTo>
                  <a:lnTo>
                    <a:pt x="1224407" y="96215"/>
                  </a:lnTo>
                  <a:lnTo>
                    <a:pt x="1224267" y="97586"/>
                  </a:lnTo>
                  <a:lnTo>
                    <a:pt x="1224165" y="98272"/>
                  </a:lnTo>
                  <a:lnTo>
                    <a:pt x="1215021" y="108267"/>
                  </a:lnTo>
                  <a:lnTo>
                    <a:pt x="1212342" y="107848"/>
                  </a:lnTo>
                  <a:lnTo>
                    <a:pt x="1199210" y="91427"/>
                  </a:lnTo>
                  <a:lnTo>
                    <a:pt x="1200010" y="89014"/>
                  </a:lnTo>
                  <a:lnTo>
                    <a:pt x="1210995" y="83337"/>
                  </a:lnTo>
                  <a:lnTo>
                    <a:pt x="1211440" y="83185"/>
                  </a:lnTo>
                  <a:lnTo>
                    <a:pt x="1208024" y="78714"/>
                  </a:lnTo>
                  <a:lnTo>
                    <a:pt x="1207185" y="78714"/>
                  </a:lnTo>
                  <a:lnTo>
                    <a:pt x="1193685" y="92176"/>
                  </a:lnTo>
                  <a:lnTo>
                    <a:pt x="1193850" y="96316"/>
                  </a:lnTo>
                  <a:lnTo>
                    <a:pt x="1214894" y="114541"/>
                  </a:lnTo>
                  <a:lnTo>
                    <a:pt x="1216825" y="114261"/>
                  </a:lnTo>
                  <a:lnTo>
                    <a:pt x="1229017" y="100228"/>
                  </a:lnTo>
                  <a:lnTo>
                    <a:pt x="1229017" y="99339"/>
                  </a:lnTo>
                  <a:close/>
                </a:path>
                <a:path w="5515609" h="362585">
                  <a:moveTo>
                    <a:pt x="1236154" y="73431"/>
                  </a:moveTo>
                  <a:lnTo>
                    <a:pt x="1232954" y="70116"/>
                  </a:lnTo>
                  <a:lnTo>
                    <a:pt x="1232763" y="70116"/>
                  </a:lnTo>
                  <a:lnTo>
                    <a:pt x="1232420" y="70231"/>
                  </a:lnTo>
                  <a:lnTo>
                    <a:pt x="1232268" y="70332"/>
                  </a:lnTo>
                  <a:lnTo>
                    <a:pt x="1220762" y="81838"/>
                  </a:lnTo>
                  <a:lnTo>
                    <a:pt x="1220660" y="82219"/>
                  </a:lnTo>
                  <a:lnTo>
                    <a:pt x="1220812" y="82854"/>
                  </a:lnTo>
                  <a:lnTo>
                    <a:pt x="1220914" y="83134"/>
                  </a:lnTo>
                  <a:lnTo>
                    <a:pt x="1223175" y="85344"/>
                  </a:lnTo>
                  <a:lnTo>
                    <a:pt x="1224013" y="85572"/>
                  </a:lnTo>
                  <a:lnTo>
                    <a:pt x="1224381" y="85471"/>
                  </a:lnTo>
                  <a:lnTo>
                    <a:pt x="1236052" y="73799"/>
                  </a:lnTo>
                  <a:lnTo>
                    <a:pt x="1236154" y="73431"/>
                  </a:lnTo>
                  <a:close/>
                </a:path>
                <a:path w="5515609" h="362585">
                  <a:moveTo>
                    <a:pt x="1273632" y="58762"/>
                  </a:moveTo>
                  <a:lnTo>
                    <a:pt x="1270381" y="55613"/>
                  </a:lnTo>
                  <a:lnTo>
                    <a:pt x="1269987" y="55702"/>
                  </a:lnTo>
                  <a:lnTo>
                    <a:pt x="1269809" y="55803"/>
                  </a:lnTo>
                  <a:lnTo>
                    <a:pt x="1263484" y="62128"/>
                  </a:lnTo>
                  <a:lnTo>
                    <a:pt x="1237462" y="36106"/>
                  </a:lnTo>
                  <a:lnTo>
                    <a:pt x="1233195" y="31889"/>
                  </a:lnTo>
                  <a:lnTo>
                    <a:pt x="1232890" y="31800"/>
                  </a:lnTo>
                  <a:lnTo>
                    <a:pt x="1232712" y="31826"/>
                  </a:lnTo>
                  <a:lnTo>
                    <a:pt x="1225969" y="49187"/>
                  </a:lnTo>
                  <a:lnTo>
                    <a:pt x="1225994" y="49593"/>
                  </a:lnTo>
                  <a:lnTo>
                    <a:pt x="1228915" y="52705"/>
                  </a:lnTo>
                  <a:lnTo>
                    <a:pt x="1229385" y="52692"/>
                  </a:lnTo>
                  <a:lnTo>
                    <a:pt x="1232916" y="40665"/>
                  </a:lnTo>
                  <a:lnTo>
                    <a:pt x="1258938" y="66675"/>
                  </a:lnTo>
                  <a:lnTo>
                    <a:pt x="1251661" y="73952"/>
                  </a:lnTo>
                  <a:lnTo>
                    <a:pt x="1251572" y="74117"/>
                  </a:lnTo>
                  <a:lnTo>
                    <a:pt x="1251496" y="74510"/>
                  </a:lnTo>
                  <a:lnTo>
                    <a:pt x="1251521" y="74714"/>
                  </a:lnTo>
                  <a:lnTo>
                    <a:pt x="1254633" y="77749"/>
                  </a:lnTo>
                  <a:lnTo>
                    <a:pt x="1254836" y="77749"/>
                  </a:lnTo>
                  <a:lnTo>
                    <a:pt x="1273632" y="58966"/>
                  </a:lnTo>
                  <a:lnTo>
                    <a:pt x="1273632" y="58762"/>
                  </a:lnTo>
                  <a:close/>
                </a:path>
                <a:path w="5515609" h="362585">
                  <a:moveTo>
                    <a:pt x="1298257" y="29260"/>
                  </a:moveTo>
                  <a:lnTo>
                    <a:pt x="1298181" y="28651"/>
                  </a:lnTo>
                  <a:lnTo>
                    <a:pt x="1298041" y="27520"/>
                  </a:lnTo>
                  <a:lnTo>
                    <a:pt x="1296784" y="24155"/>
                  </a:lnTo>
                  <a:lnTo>
                    <a:pt x="1295742" y="22580"/>
                  </a:lnTo>
                  <a:lnTo>
                    <a:pt x="1292936" y="19875"/>
                  </a:lnTo>
                  <a:lnTo>
                    <a:pt x="1292453" y="19545"/>
                  </a:lnTo>
                  <a:lnTo>
                    <a:pt x="1292453" y="29705"/>
                  </a:lnTo>
                  <a:lnTo>
                    <a:pt x="1292034" y="33845"/>
                  </a:lnTo>
                  <a:lnTo>
                    <a:pt x="1290802" y="36017"/>
                  </a:lnTo>
                  <a:lnTo>
                    <a:pt x="1286217" y="40601"/>
                  </a:lnTo>
                  <a:lnTo>
                    <a:pt x="1284008" y="41884"/>
                  </a:lnTo>
                  <a:lnTo>
                    <a:pt x="1279791" y="42367"/>
                  </a:lnTo>
                  <a:lnTo>
                    <a:pt x="1277988" y="41668"/>
                  </a:lnTo>
                  <a:lnTo>
                    <a:pt x="1273797" y="33248"/>
                  </a:lnTo>
                  <a:lnTo>
                    <a:pt x="1273911" y="32029"/>
                  </a:lnTo>
                  <a:lnTo>
                    <a:pt x="1285443" y="23888"/>
                  </a:lnTo>
                  <a:lnTo>
                    <a:pt x="1286497" y="24053"/>
                  </a:lnTo>
                  <a:lnTo>
                    <a:pt x="1292453" y="29705"/>
                  </a:lnTo>
                  <a:lnTo>
                    <a:pt x="1292453" y="19545"/>
                  </a:lnTo>
                  <a:lnTo>
                    <a:pt x="1292161" y="19342"/>
                  </a:lnTo>
                  <a:lnTo>
                    <a:pt x="1289799" y="18351"/>
                  </a:lnTo>
                  <a:lnTo>
                    <a:pt x="1288503" y="18059"/>
                  </a:lnTo>
                  <a:lnTo>
                    <a:pt x="1285684" y="17881"/>
                  </a:lnTo>
                  <a:lnTo>
                    <a:pt x="1284160" y="18008"/>
                  </a:lnTo>
                  <a:lnTo>
                    <a:pt x="1283322" y="18173"/>
                  </a:lnTo>
                  <a:lnTo>
                    <a:pt x="1280896" y="18656"/>
                  </a:lnTo>
                  <a:lnTo>
                    <a:pt x="1279156" y="19138"/>
                  </a:lnTo>
                  <a:lnTo>
                    <a:pt x="1277289" y="19773"/>
                  </a:lnTo>
                  <a:lnTo>
                    <a:pt x="1277772" y="18148"/>
                  </a:lnTo>
                  <a:lnTo>
                    <a:pt x="1278115" y="16611"/>
                  </a:lnTo>
                  <a:lnTo>
                    <a:pt x="1278255" y="15417"/>
                  </a:lnTo>
                  <a:lnTo>
                    <a:pt x="1278458" y="13677"/>
                  </a:lnTo>
                  <a:lnTo>
                    <a:pt x="1278458" y="12306"/>
                  </a:lnTo>
                  <a:lnTo>
                    <a:pt x="1269441" y="1117"/>
                  </a:lnTo>
                  <a:lnTo>
                    <a:pt x="1261249" y="9321"/>
                  </a:lnTo>
                  <a:lnTo>
                    <a:pt x="1262189" y="8597"/>
                  </a:lnTo>
                  <a:lnTo>
                    <a:pt x="1264094" y="7581"/>
                  </a:lnTo>
                  <a:lnTo>
                    <a:pt x="1273390" y="16421"/>
                  </a:lnTo>
                  <a:lnTo>
                    <a:pt x="1273048" y="18796"/>
                  </a:lnTo>
                  <a:lnTo>
                    <a:pt x="1265453" y="23037"/>
                  </a:lnTo>
                  <a:lnTo>
                    <a:pt x="1263396" y="22987"/>
                  </a:lnTo>
                  <a:lnTo>
                    <a:pt x="1257173" y="17716"/>
                  </a:lnTo>
                  <a:lnTo>
                    <a:pt x="1257401" y="14033"/>
                  </a:lnTo>
                  <a:lnTo>
                    <a:pt x="1258404" y="12153"/>
                  </a:lnTo>
                  <a:lnTo>
                    <a:pt x="1269441" y="1117"/>
                  </a:lnTo>
                  <a:lnTo>
                    <a:pt x="1268564" y="977"/>
                  </a:lnTo>
                  <a:lnTo>
                    <a:pt x="1251470" y="18580"/>
                  </a:lnTo>
                  <a:lnTo>
                    <a:pt x="1251737" y="20142"/>
                  </a:lnTo>
                  <a:lnTo>
                    <a:pt x="1263002" y="29006"/>
                  </a:lnTo>
                  <a:lnTo>
                    <a:pt x="1264348" y="28981"/>
                  </a:lnTo>
                  <a:lnTo>
                    <a:pt x="1267193" y="28575"/>
                  </a:lnTo>
                  <a:lnTo>
                    <a:pt x="1268704" y="28219"/>
                  </a:lnTo>
                  <a:lnTo>
                    <a:pt x="1270304" y="27698"/>
                  </a:lnTo>
                  <a:lnTo>
                    <a:pt x="1269682" y="29514"/>
                  </a:lnTo>
                  <a:lnTo>
                    <a:pt x="1269225" y="31242"/>
                  </a:lnTo>
                  <a:lnTo>
                    <a:pt x="1268603" y="34505"/>
                  </a:lnTo>
                  <a:lnTo>
                    <a:pt x="1268501" y="36029"/>
                  </a:lnTo>
                  <a:lnTo>
                    <a:pt x="1268691" y="38862"/>
                  </a:lnTo>
                  <a:lnTo>
                    <a:pt x="1279588" y="48488"/>
                  </a:lnTo>
                  <a:lnTo>
                    <a:pt x="1282966" y="47993"/>
                  </a:lnTo>
                  <a:lnTo>
                    <a:pt x="1297851" y="32842"/>
                  </a:lnTo>
                  <a:lnTo>
                    <a:pt x="1298257" y="29260"/>
                  </a:lnTo>
                  <a:close/>
                </a:path>
                <a:path w="5515609" h="362585">
                  <a:moveTo>
                    <a:pt x="1326883" y="159651"/>
                  </a:moveTo>
                  <a:lnTo>
                    <a:pt x="1296517" y="124879"/>
                  </a:lnTo>
                  <a:lnTo>
                    <a:pt x="1296149" y="124828"/>
                  </a:lnTo>
                  <a:lnTo>
                    <a:pt x="1295933" y="124866"/>
                  </a:lnTo>
                  <a:lnTo>
                    <a:pt x="1291971" y="129006"/>
                  </a:lnTo>
                  <a:lnTo>
                    <a:pt x="1292047" y="129349"/>
                  </a:lnTo>
                  <a:lnTo>
                    <a:pt x="1318488" y="155968"/>
                  </a:lnTo>
                  <a:lnTo>
                    <a:pt x="1318729" y="156260"/>
                  </a:lnTo>
                  <a:lnTo>
                    <a:pt x="1319872" y="157962"/>
                  </a:lnTo>
                  <a:lnTo>
                    <a:pt x="1320228" y="158737"/>
                  </a:lnTo>
                  <a:lnTo>
                    <a:pt x="1320469" y="160108"/>
                  </a:lnTo>
                  <a:lnTo>
                    <a:pt x="1320393" y="160743"/>
                  </a:lnTo>
                  <a:lnTo>
                    <a:pt x="1314107" y="165379"/>
                  </a:lnTo>
                  <a:lnTo>
                    <a:pt x="1313853" y="165493"/>
                  </a:lnTo>
                  <a:lnTo>
                    <a:pt x="1313573" y="165773"/>
                  </a:lnTo>
                  <a:lnTo>
                    <a:pt x="1313484" y="165925"/>
                  </a:lnTo>
                  <a:lnTo>
                    <a:pt x="1313408" y="166243"/>
                  </a:lnTo>
                  <a:lnTo>
                    <a:pt x="1313434" y="166433"/>
                  </a:lnTo>
                  <a:lnTo>
                    <a:pt x="1317688" y="169964"/>
                  </a:lnTo>
                  <a:lnTo>
                    <a:pt x="1318006" y="169900"/>
                  </a:lnTo>
                  <a:lnTo>
                    <a:pt x="1326718" y="161048"/>
                  </a:lnTo>
                  <a:lnTo>
                    <a:pt x="1326883" y="159651"/>
                  </a:lnTo>
                  <a:close/>
                </a:path>
                <a:path w="5515609" h="362585">
                  <a:moveTo>
                    <a:pt x="1356791" y="131648"/>
                  </a:moveTo>
                  <a:lnTo>
                    <a:pt x="1354112" y="128828"/>
                  </a:lnTo>
                  <a:lnTo>
                    <a:pt x="1346466" y="121183"/>
                  </a:lnTo>
                  <a:lnTo>
                    <a:pt x="1346466" y="132003"/>
                  </a:lnTo>
                  <a:lnTo>
                    <a:pt x="1346327" y="133921"/>
                  </a:lnTo>
                  <a:lnTo>
                    <a:pt x="1337716" y="141782"/>
                  </a:lnTo>
                  <a:lnTo>
                    <a:pt x="1336509" y="141262"/>
                  </a:lnTo>
                  <a:lnTo>
                    <a:pt x="1334071" y="138747"/>
                  </a:lnTo>
                  <a:lnTo>
                    <a:pt x="1333881" y="138455"/>
                  </a:lnTo>
                  <a:lnTo>
                    <a:pt x="1333322" y="136804"/>
                  </a:lnTo>
                  <a:lnTo>
                    <a:pt x="1333271" y="135902"/>
                  </a:lnTo>
                  <a:lnTo>
                    <a:pt x="1333639" y="133946"/>
                  </a:lnTo>
                  <a:lnTo>
                    <a:pt x="1334071" y="132918"/>
                  </a:lnTo>
                  <a:lnTo>
                    <a:pt x="1335430" y="130746"/>
                  </a:lnTo>
                  <a:lnTo>
                    <a:pt x="1336370" y="129603"/>
                  </a:lnTo>
                  <a:lnTo>
                    <a:pt x="1341297" y="124675"/>
                  </a:lnTo>
                  <a:lnTo>
                    <a:pt x="1346339" y="129730"/>
                  </a:lnTo>
                  <a:lnTo>
                    <a:pt x="1346466" y="132003"/>
                  </a:lnTo>
                  <a:lnTo>
                    <a:pt x="1346466" y="121183"/>
                  </a:lnTo>
                  <a:lnTo>
                    <a:pt x="1333944" y="110820"/>
                  </a:lnTo>
                  <a:lnTo>
                    <a:pt x="1333144" y="110604"/>
                  </a:lnTo>
                  <a:lnTo>
                    <a:pt x="1316177" y="127038"/>
                  </a:lnTo>
                  <a:lnTo>
                    <a:pt x="1316278" y="127431"/>
                  </a:lnTo>
                  <a:lnTo>
                    <a:pt x="1319339" y="129997"/>
                  </a:lnTo>
                  <a:lnTo>
                    <a:pt x="1319682" y="129933"/>
                  </a:lnTo>
                  <a:lnTo>
                    <a:pt x="1319847" y="129844"/>
                  </a:lnTo>
                  <a:lnTo>
                    <a:pt x="1320203" y="129489"/>
                  </a:lnTo>
                  <a:lnTo>
                    <a:pt x="1320393" y="129044"/>
                  </a:lnTo>
                  <a:lnTo>
                    <a:pt x="1320685" y="127863"/>
                  </a:lnTo>
                  <a:lnTo>
                    <a:pt x="1321003" y="126847"/>
                  </a:lnTo>
                  <a:lnTo>
                    <a:pt x="1329982" y="116687"/>
                  </a:lnTo>
                  <a:lnTo>
                    <a:pt x="1331798" y="116763"/>
                  </a:lnTo>
                  <a:lnTo>
                    <a:pt x="1332674" y="117030"/>
                  </a:lnTo>
                  <a:lnTo>
                    <a:pt x="1334477" y="118046"/>
                  </a:lnTo>
                  <a:lnTo>
                    <a:pt x="1338148" y="121539"/>
                  </a:lnTo>
                  <a:lnTo>
                    <a:pt x="1333017" y="126657"/>
                  </a:lnTo>
                  <a:lnTo>
                    <a:pt x="1331518" y="128485"/>
                  </a:lnTo>
                  <a:lnTo>
                    <a:pt x="1329207" y="132105"/>
                  </a:lnTo>
                  <a:lnTo>
                    <a:pt x="1328445" y="133845"/>
                  </a:lnTo>
                  <a:lnTo>
                    <a:pt x="1327708" y="137198"/>
                  </a:lnTo>
                  <a:lnTo>
                    <a:pt x="1327746" y="138798"/>
                  </a:lnTo>
                  <a:lnTo>
                    <a:pt x="1337119" y="147815"/>
                  </a:lnTo>
                  <a:lnTo>
                    <a:pt x="1339786" y="147624"/>
                  </a:lnTo>
                  <a:lnTo>
                    <a:pt x="1350429" y="134734"/>
                  </a:lnTo>
                  <a:lnTo>
                    <a:pt x="1350365" y="132791"/>
                  </a:lnTo>
                  <a:lnTo>
                    <a:pt x="1350365" y="132588"/>
                  </a:lnTo>
                  <a:lnTo>
                    <a:pt x="1353172" y="135267"/>
                  </a:lnTo>
                  <a:lnTo>
                    <a:pt x="1353629" y="135242"/>
                  </a:lnTo>
                  <a:lnTo>
                    <a:pt x="1353908" y="135115"/>
                  </a:lnTo>
                  <a:lnTo>
                    <a:pt x="1356728" y="132143"/>
                  </a:lnTo>
                  <a:lnTo>
                    <a:pt x="1356791" y="131648"/>
                  </a:lnTo>
                  <a:close/>
                </a:path>
                <a:path w="5515609" h="362585">
                  <a:moveTo>
                    <a:pt x="1385404" y="103149"/>
                  </a:moveTo>
                  <a:lnTo>
                    <a:pt x="1359662" y="82156"/>
                  </a:lnTo>
                  <a:lnTo>
                    <a:pt x="1358061" y="82308"/>
                  </a:lnTo>
                  <a:lnTo>
                    <a:pt x="1347774" y="95592"/>
                  </a:lnTo>
                  <a:lnTo>
                    <a:pt x="1347927" y="98425"/>
                  </a:lnTo>
                  <a:lnTo>
                    <a:pt x="1344498" y="95046"/>
                  </a:lnTo>
                  <a:lnTo>
                    <a:pt x="1344180" y="94983"/>
                  </a:lnTo>
                  <a:lnTo>
                    <a:pt x="1343990" y="94996"/>
                  </a:lnTo>
                  <a:lnTo>
                    <a:pt x="1343545" y="95123"/>
                  </a:lnTo>
                  <a:lnTo>
                    <a:pt x="1340523" y="98628"/>
                  </a:lnTo>
                  <a:lnTo>
                    <a:pt x="1340612" y="98933"/>
                  </a:lnTo>
                  <a:lnTo>
                    <a:pt x="1364932" y="123240"/>
                  </a:lnTo>
                  <a:lnTo>
                    <a:pt x="1365250" y="123317"/>
                  </a:lnTo>
                  <a:lnTo>
                    <a:pt x="1365440" y="123278"/>
                  </a:lnTo>
                  <a:lnTo>
                    <a:pt x="1369275" y="119278"/>
                  </a:lnTo>
                  <a:lnTo>
                    <a:pt x="1369225" y="118948"/>
                  </a:lnTo>
                  <a:lnTo>
                    <a:pt x="1352372" y="102019"/>
                  </a:lnTo>
                  <a:lnTo>
                    <a:pt x="1352067" y="99326"/>
                  </a:lnTo>
                  <a:lnTo>
                    <a:pt x="1352080" y="97040"/>
                  </a:lnTo>
                  <a:lnTo>
                    <a:pt x="1352651" y="93713"/>
                  </a:lnTo>
                  <a:lnTo>
                    <a:pt x="1352715" y="93306"/>
                  </a:lnTo>
                  <a:lnTo>
                    <a:pt x="1359166" y="88582"/>
                  </a:lnTo>
                  <a:lnTo>
                    <a:pt x="1361173" y="88976"/>
                  </a:lnTo>
                  <a:lnTo>
                    <a:pt x="1362202" y="89382"/>
                  </a:lnTo>
                  <a:lnTo>
                    <a:pt x="1363967" y="90424"/>
                  </a:lnTo>
                  <a:lnTo>
                    <a:pt x="1364475" y="90766"/>
                  </a:lnTo>
                  <a:lnTo>
                    <a:pt x="1380909" y="107022"/>
                  </a:lnTo>
                  <a:lnTo>
                    <a:pt x="1381061" y="107111"/>
                  </a:lnTo>
                  <a:lnTo>
                    <a:pt x="1381391" y="107162"/>
                  </a:lnTo>
                  <a:lnTo>
                    <a:pt x="1381594" y="107137"/>
                  </a:lnTo>
                  <a:lnTo>
                    <a:pt x="1382052" y="106959"/>
                  </a:lnTo>
                  <a:lnTo>
                    <a:pt x="1385379" y="103352"/>
                  </a:lnTo>
                  <a:lnTo>
                    <a:pt x="1385404" y="103149"/>
                  </a:lnTo>
                  <a:close/>
                </a:path>
                <a:path w="5515609" h="362585">
                  <a:moveTo>
                    <a:pt x="1392008" y="73660"/>
                  </a:moveTo>
                  <a:lnTo>
                    <a:pt x="1388808" y="70332"/>
                  </a:lnTo>
                  <a:lnTo>
                    <a:pt x="1388618" y="70332"/>
                  </a:lnTo>
                  <a:lnTo>
                    <a:pt x="1388275" y="70446"/>
                  </a:lnTo>
                  <a:lnTo>
                    <a:pt x="1388122" y="70548"/>
                  </a:lnTo>
                  <a:lnTo>
                    <a:pt x="1376616" y="82067"/>
                  </a:lnTo>
                  <a:lnTo>
                    <a:pt x="1376514" y="82435"/>
                  </a:lnTo>
                  <a:lnTo>
                    <a:pt x="1376667" y="83070"/>
                  </a:lnTo>
                  <a:lnTo>
                    <a:pt x="1376768" y="83350"/>
                  </a:lnTo>
                  <a:lnTo>
                    <a:pt x="1379029" y="85559"/>
                  </a:lnTo>
                  <a:lnTo>
                    <a:pt x="1379867" y="85788"/>
                  </a:lnTo>
                  <a:lnTo>
                    <a:pt x="1380236" y="85686"/>
                  </a:lnTo>
                  <a:lnTo>
                    <a:pt x="1391907" y="74015"/>
                  </a:lnTo>
                  <a:lnTo>
                    <a:pt x="1392008" y="73660"/>
                  </a:lnTo>
                  <a:close/>
                </a:path>
                <a:path w="5515609" h="362585">
                  <a:moveTo>
                    <a:pt x="1430147" y="58318"/>
                  </a:moveTo>
                  <a:lnTo>
                    <a:pt x="1426895" y="55181"/>
                  </a:lnTo>
                  <a:lnTo>
                    <a:pt x="1426489" y="55270"/>
                  </a:lnTo>
                  <a:lnTo>
                    <a:pt x="1426311" y="55359"/>
                  </a:lnTo>
                  <a:lnTo>
                    <a:pt x="1419987" y="61696"/>
                  </a:lnTo>
                  <a:lnTo>
                    <a:pt x="1393977" y="35674"/>
                  </a:lnTo>
                  <a:lnTo>
                    <a:pt x="1389697" y="31445"/>
                  </a:lnTo>
                  <a:lnTo>
                    <a:pt x="1389392" y="31356"/>
                  </a:lnTo>
                  <a:lnTo>
                    <a:pt x="1389214" y="31381"/>
                  </a:lnTo>
                  <a:lnTo>
                    <a:pt x="1382483" y="48755"/>
                  </a:lnTo>
                  <a:lnTo>
                    <a:pt x="1382496" y="49161"/>
                  </a:lnTo>
                  <a:lnTo>
                    <a:pt x="1389430" y="40220"/>
                  </a:lnTo>
                  <a:lnTo>
                    <a:pt x="1415427" y="66243"/>
                  </a:lnTo>
                  <a:lnTo>
                    <a:pt x="1408163" y="73520"/>
                  </a:lnTo>
                  <a:lnTo>
                    <a:pt x="1408074" y="73685"/>
                  </a:lnTo>
                  <a:lnTo>
                    <a:pt x="1407998" y="74066"/>
                  </a:lnTo>
                  <a:lnTo>
                    <a:pt x="1408023" y="74282"/>
                  </a:lnTo>
                  <a:lnTo>
                    <a:pt x="1411147" y="77317"/>
                  </a:lnTo>
                  <a:lnTo>
                    <a:pt x="1411351" y="77317"/>
                  </a:lnTo>
                  <a:lnTo>
                    <a:pt x="1430147" y="58521"/>
                  </a:lnTo>
                  <a:lnTo>
                    <a:pt x="1430147" y="58318"/>
                  </a:lnTo>
                  <a:close/>
                </a:path>
                <a:path w="5515609" h="362585">
                  <a:moveTo>
                    <a:pt x="1450530" y="31750"/>
                  </a:moveTo>
                  <a:lnTo>
                    <a:pt x="1434782" y="7581"/>
                  </a:lnTo>
                  <a:lnTo>
                    <a:pt x="1434782" y="16294"/>
                  </a:lnTo>
                  <a:lnTo>
                    <a:pt x="1434528" y="17843"/>
                  </a:lnTo>
                  <a:lnTo>
                    <a:pt x="1424266" y="28587"/>
                  </a:lnTo>
                  <a:lnTo>
                    <a:pt x="1422082" y="28371"/>
                  </a:lnTo>
                  <a:lnTo>
                    <a:pt x="1412976" y="17005"/>
                  </a:lnTo>
                  <a:lnTo>
                    <a:pt x="1413078" y="15836"/>
                  </a:lnTo>
                  <a:lnTo>
                    <a:pt x="1422031" y="8255"/>
                  </a:lnTo>
                  <a:lnTo>
                    <a:pt x="1425105" y="8991"/>
                  </a:lnTo>
                  <a:lnTo>
                    <a:pt x="1426794" y="9804"/>
                  </a:lnTo>
                  <a:lnTo>
                    <a:pt x="1430477" y="12280"/>
                  </a:lnTo>
                  <a:lnTo>
                    <a:pt x="1431963" y="13563"/>
                  </a:lnTo>
                  <a:lnTo>
                    <a:pt x="1434782" y="16294"/>
                  </a:lnTo>
                  <a:lnTo>
                    <a:pt x="1434782" y="7581"/>
                  </a:lnTo>
                  <a:lnTo>
                    <a:pt x="1422844" y="2260"/>
                  </a:lnTo>
                  <a:lnTo>
                    <a:pt x="1419872" y="2527"/>
                  </a:lnTo>
                  <a:lnTo>
                    <a:pt x="1407147" y="17145"/>
                  </a:lnTo>
                  <a:lnTo>
                    <a:pt x="1407363" y="21094"/>
                  </a:lnTo>
                  <a:lnTo>
                    <a:pt x="1423593" y="34925"/>
                  </a:lnTo>
                  <a:lnTo>
                    <a:pt x="1425346" y="34594"/>
                  </a:lnTo>
                  <a:lnTo>
                    <a:pt x="1438503" y="19862"/>
                  </a:lnTo>
                  <a:lnTo>
                    <a:pt x="1440307" y="21805"/>
                  </a:lnTo>
                  <a:lnTo>
                    <a:pt x="1441424" y="23266"/>
                  </a:lnTo>
                  <a:lnTo>
                    <a:pt x="1443570" y="26974"/>
                  </a:lnTo>
                  <a:lnTo>
                    <a:pt x="1444282" y="28841"/>
                  </a:lnTo>
                  <a:lnTo>
                    <a:pt x="1444942" y="32613"/>
                  </a:lnTo>
                  <a:lnTo>
                    <a:pt x="1444828" y="34493"/>
                  </a:lnTo>
                  <a:lnTo>
                    <a:pt x="1433639" y="46583"/>
                  </a:lnTo>
                  <a:lnTo>
                    <a:pt x="1433309" y="46786"/>
                  </a:lnTo>
                  <a:lnTo>
                    <a:pt x="1432966" y="47129"/>
                  </a:lnTo>
                  <a:lnTo>
                    <a:pt x="1432877" y="47269"/>
                  </a:lnTo>
                  <a:lnTo>
                    <a:pt x="1432763" y="47548"/>
                  </a:lnTo>
                  <a:lnTo>
                    <a:pt x="1432775" y="47701"/>
                  </a:lnTo>
                  <a:lnTo>
                    <a:pt x="1436052" y="50749"/>
                  </a:lnTo>
                  <a:lnTo>
                    <a:pt x="1436662" y="50723"/>
                  </a:lnTo>
                  <a:lnTo>
                    <a:pt x="1450492" y="32131"/>
                  </a:lnTo>
                  <a:lnTo>
                    <a:pt x="1450530" y="31750"/>
                  </a:lnTo>
                  <a:close/>
                </a:path>
                <a:path w="5515609" h="362585">
                  <a:moveTo>
                    <a:pt x="1473682" y="170942"/>
                  </a:moveTo>
                  <a:lnTo>
                    <a:pt x="1473593" y="170561"/>
                  </a:lnTo>
                  <a:lnTo>
                    <a:pt x="1459128" y="156032"/>
                  </a:lnTo>
                  <a:lnTo>
                    <a:pt x="1471104" y="144068"/>
                  </a:lnTo>
                  <a:lnTo>
                    <a:pt x="1471180" y="143916"/>
                  </a:lnTo>
                  <a:lnTo>
                    <a:pt x="1471244" y="143522"/>
                  </a:lnTo>
                  <a:lnTo>
                    <a:pt x="1471231" y="143306"/>
                  </a:lnTo>
                  <a:lnTo>
                    <a:pt x="1471117" y="142836"/>
                  </a:lnTo>
                  <a:lnTo>
                    <a:pt x="1468729" y="140335"/>
                  </a:lnTo>
                  <a:lnTo>
                    <a:pt x="1468475" y="140208"/>
                  </a:lnTo>
                  <a:lnTo>
                    <a:pt x="1468018" y="140093"/>
                  </a:lnTo>
                  <a:lnTo>
                    <a:pt x="1467815" y="140093"/>
                  </a:lnTo>
                  <a:lnTo>
                    <a:pt x="1467472" y="140208"/>
                  </a:lnTo>
                  <a:lnTo>
                    <a:pt x="1467319" y="140296"/>
                  </a:lnTo>
                  <a:lnTo>
                    <a:pt x="1455356" y="152260"/>
                  </a:lnTo>
                  <a:lnTo>
                    <a:pt x="1443723" y="140627"/>
                  </a:lnTo>
                  <a:lnTo>
                    <a:pt x="1453032" y="123939"/>
                  </a:lnTo>
                  <a:lnTo>
                    <a:pt x="1452664" y="124028"/>
                  </a:lnTo>
                  <a:lnTo>
                    <a:pt x="1452511" y="124117"/>
                  </a:lnTo>
                  <a:lnTo>
                    <a:pt x="1436598" y="140030"/>
                  </a:lnTo>
                  <a:lnTo>
                    <a:pt x="1436344" y="140550"/>
                  </a:lnTo>
                  <a:lnTo>
                    <a:pt x="1436179" y="141820"/>
                  </a:lnTo>
                  <a:lnTo>
                    <a:pt x="1436471" y="142481"/>
                  </a:lnTo>
                  <a:lnTo>
                    <a:pt x="1469110" y="175044"/>
                  </a:lnTo>
                  <a:lnTo>
                    <a:pt x="1469478" y="175133"/>
                  </a:lnTo>
                  <a:lnTo>
                    <a:pt x="1469694" y="175094"/>
                  </a:lnTo>
                  <a:lnTo>
                    <a:pt x="1473644" y="171145"/>
                  </a:lnTo>
                  <a:lnTo>
                    <a:pt x="1473682" y="170942"/>
                  </a:lnTo>
                  <a:close/>
                </a:path>
                <a:path w="5515609" h="362585">
                  <a:moveTo>
                    <a:pt x="1511211" y="131152"/>
                  </a:moveTo>
                  <a:lnTo>
                    <a:pt x="1508137" y="127546"/>
                  </a:lnTo>
                  <a:lnTo>
                    <a:pt x="1507820" y="127609"/>
                  </a:lnTo>
                  <a:lnTo>
                    <a:pt x="1507680" y="127698"/>
                  </a:lnTo>
                  <a:lnTo>
                    <a:pt x="1507337" y="128028"/>
                  </a:lnTo>
                  <a:lnTo>
                    <a:pt x="1507121" y="128435"/>
                  </a:lnTo>
                  <a:lnTo>
                    <a:pt x="1506651" y="129641"/>
                  </a:lnTo>
                  <a:lnTo>
                    <a:pt x="1506334" y="130365"/>
                  </a:lnTo>
                  <a:lnTo>
                    <a:pt x="1505534" y="132041"/>
                  </a:lnTo>
                  <a:lnTo>
                    <a:pt x="1504937" y="133096"/>
                  </a:lnTo>
                  <a:lnTo>
                    <a:pt x="1503540" y="135242"/>
                  </a:lnTo>
                  <a:lnTo>
                    <a:pt x="1502664" y="136296"/>
                  </a:lnTo>
                  <a:lnTo>
                    <a:pt x="1500047" y="138912"/>
                  </a:lnTo>
                  <a:lnTo>
                    <a:pt x="1498638" y="139928"/>
                  </a:lnTo>
                  <a:lnTo>
                    <a:pt x="1495844" y="141097"/>
                  </a:lnTo>
                  <a:lnTo>
                    <a:pt x="1494459" y="141325"/>
                  </a:lnTo>
                  <a:lnTo>
                    <a:pt x="1491703" y="141046"/>
                  </a:lnTo>
                  <a:lnTo>
                    <a:pt x="1490345" y="140576"/>
                  </a:lnTo>
                  <a:lnTo>
                    <a:pt x="1487703" y="138988"/>
                  </a:lnTo>
                  <a:lnTo>
                    <a:pt x="1486446" y="137998"/>
                  </a:lnTo>
                  <a:lnTo>
                    <a:pt x="1485061" y="136613"/>
                  </a:lnTo>
                  <a:lnTo>
                    <a:pt x="1501165" y="120497"/>
                  </a:lnTo>
                  <a:lnTo>
                    <a:pt x="1501419" y="119964"/>
                  </a:lnTo>
                  <a:lnTo>
                    <a:pt x="1494840" y="112826"/>
                  </a:lnTo>
                  <a:lnTo>
                    <a:pt x="1494840" y="120434"/>
                  </a:lnTo>
                  <a:lnTo>
                    <a:pt x="1481861" y="133413"/>
                  </a:lnTo>
                  <a:lnTo>
                    <a:pt x="1478394" y="125285"/>
                  </a:lnTo>
                  <a:lnTo>
                    <a:pt x="1478534" y="124066"/>
                  </a:lnTo>
                  <a:lnTo>
                    <a:pt x="1479359" y="121627"/>
                  </a:lnTo>
                  <a:lnTo>
                    <a:pt x="1480108" y="120472"/>
                  </a:lnTo>
                  <a:lnTo>
                    <a:pt x="1483296" y="117284"/>
                  </a:lnTo>
                  <a:lnTo>
                    <a:pt x="1485544" y="116344"/>
                  </a:lnTo>
                  <a:lnTo>
                    <a:pt x="1490294" y="116801"/>
                  </a:lnTo>
                  <a:lnTo>
                    <a:pt x="1492326" y="117932"/>
                  </a:lnTo>
                  <a:lnTo>
                    <a:pt x="1494840" y="120434"/>
                  </a:lnTo>
                  <a:lnTo>
                    <a:pt x="1494840" y="112826"/>
                  </a:lnTo>
                  <a:lnTo>
                    <a:pt x="1492999" y="111798"/>
                  </a:lnTo>
                  <a:lnTo>
                    <a:pt x="1491183" y="111226"/>
                  </a:lnTo>
                  <a:lnTo>
                    <a:pt x="1489494" y="111074"/>
                  </a:lnTo>
                  <a:lnTo>
                    <a:pt x="1487462" y="110896"/>
                  </a:lnTo>
                  <a:lnTo>
                    <a:pt x="1485633" y="111163"/>
                  </a:lnTo>
                  <a:lnTo>
                    <a:pt x="1473047" y="125501"/>
                  </a:lnTo>
                  <a:lnTo>
                    <a:pt x="1473327" y="129755"/>
                  </a:lnTo>
                  <a:lnTo>
                    <a:pt x="1494586" y="147104"/>
                  </a:lnTo>
                  <a:lnTo>
                    <a:pt x="1496644" y="146672"/>
                  </a:lnTo>
                  <a:lnTo>
                    <a:pt x="1511071" y="131597"/>
                  </a:lnTo>
                  <a:lnTo>
                    <a:pt x="1511211" y="131152"/>
                  </a:lnTo>
                  <a:close/>
                </a:path>
                <a:path w="5515609" h="362585">
                  <a:moveTo>
                    <a:pt x="1537639" y="103543"/>
                  </a:moveTo>
                  <a:lnTo>
                    <a:pt x="1531480" y="90462"/>
                  </a:lnTo>
                  <a:lnTo>
                    <a:pt x="1531480" y="104419"/>
                  </a:lnTo>
                  <a:lnTo>
                    <a:pt x="1530985" y="107035"/>
                  </a:lnTo>
                  <a:lnTo>
                    <a:pt x="1530311" y="108229"/>
                  </a:lnTo>
                  <a:lnTo>
                    <a:pt x="1528013" y="110528"/>
                  </a:lnTo>
                  <a:lnTo>
                    <a:pt x="1526755" y="111150"/>
                  </a:lnTo>
                  <a:lnTo>
                    <a:pt x="1526489" y="111290"/>
                  </a:lnTo>
                  <a:lnTo>
                    <a:pt x="1522755" y="111950"/>
                  </a:lnTo>
                  <a:lnTo>
                    <a:pt x="1520494" y="111988"/>
                  </a:lnTo>
                  <a:lnTo>
                    <a:pt x="1517827" y="111734"/>
                  </a:lnTo>
                  <a:lnTo>
                    <a:pt x="1508328" y="102235"/>
                  </a:lnTo>
                  <a:lnTo>
                    <a:pt x="1508150" y="100749"/>
                  </a:lnTo>
                  <a:lnTo>
                    <a:pt x="1508061" y="99288"/>
                  </a:lnTo>
                  <a:lnTo>
                    <a:pt x="1508125" y="96901"/>
                  </a:lnTo>
                  <a:lnTo>
                    <a:pt x="1515706" y="88239"/>
                  </a:lnTo>
                  <a:lnTo>
                    <a:pt x="1517027" y="88341"/>
                  </a:lnTo>
                  <a:lnTo>
                    <a:pt x="1531480" y="104419"/>
                  </a:lnTo>
                  <a:lnTo>
                    <a:pt x="1531480" y="90462"/>
                  </a:lnTo>
                  <a:lnTo>
                    <a:pt x="1518970" y="82296"/>
                  </a:lnTo>
                  <a:lnTo>
                    <a:pt x="1517116" y="81915"/>
                  </a:lnTo>
                  <a:lnTo>
                    <a:pt x="1503819" y="96316"/>
                  </a:lnTo>
                  <a:lnTo>
                    <a:pt x="1503832" y="97739"/>
                  </a:lnTo>
                  <a:lnTo>
                    <a:pt x="1489290" y="83261"/>
                  </a:lnTo>
                  <a:lnTo>
                    <a:pt x="1488935" y="83197"/>
                  </a:lnTo>
                  <a:lnTo>
                    <a:pt x="1488732" y="83223"/>
                  </a:lnTo>
                  <a:lnTo>
                    <a:pt x="1488274" y="83400"/>
                  </a:lnTo>
                  <a:lnTo>
                    <a:pt x="1484909" y="87223"/>
                  </a:lnTo>
                  <a:lnTo>
                    <a:pt x="1484985" y="87566"/>
                  </a:lnTo>
                  <a:lnTo>
                    <a:pt x="1520837" y="123418"/>
                  </a:lnTo>
                  <a:lnTo>
                    <a:pt x="1521155" y="123520"/>
                  </a:lnTo>
                  <a:lnTo>
                    <a:pt x="1521320" y="123507"/>
                  </a:lnTo>
                  <a:lnTo>
                    <a:pt x="1524711" y="119964"/>
                  </a:lnTo>
                  <a:lnTo>
                    <a:pt x="1524635" y="119621"/>
                  </a:lnTo>
                  <a:lnTo>
                    <a:pt x="1521498" y="116408"/>
                  </a:lnTo>
                  <a:lnTo>
                    <a:pt x="1522907" y="116446"/>
                  </a:lnTo>
                  <a:lnTo>
                    <a:pt x="1537462" y="105511"/>
                  </a:lnTo>
                  <a:lnTo>
                    <a:pt x="1537639" y="103543"/>
                  </a:lnTo>
                  <a:close/>
                </a:path>
                <a:path w="5515609" h="362585">
                  <a:moveTo>
                    <a:pt x="1548561" y="73164"/>
                  </a:moveTo>
                  <a:lnTo>
                    <a:pt x="1545374" y="69837"/>
                  </a:lnTo>
                  <a:lnTo>
                    <a:pt x="1545170" y="69837"/>
                  </a:lnTo>
                  <a:lnTo>
                    <a:pt x="1544840" y="69964"/>
                  </a:lnTo>
                  <a:lnTo>
                    <a:pt x="1544688" y="70065"/>
                  </a:lnTo>
                  <a:lnTo>
                    <a:pt x="1533169" y="81572"/>
                  </a:lnTo>
                  <a:lnTo>
                    <a:pt x="1533067" y="81940"/>
                  </a:lnTo>
                  <a:lnTo>
                    <a:pt x="1533232" y="82588"/>
                  </a:lnTo>
                  <a:lnTo>
                    <a:pt x="1533334" y="82867"/>
                  </a:lnTo>
                  <a:lnTo>
                    <a:pt x="1535595" y="85077"/>
                  </a:lnTo>
                  <a:lnTo>
                    <a:pt x="1536420" y="85293"/>
                  </a:lnTo>
                  <a:lnTo>
                    <a:pt x="1536801" y="85191"/>
                  </a:lnTo>
                  <a:lnTo>
                    <a:pt x="1548460" y="73533"/>
                  </a:lnTo>
                  <a:lnTo>
                    <a:pt x="1548561" y="73164"/>
                  </a:lnTo>
                  <a:close/>
                </a:path>
                <a:path w="5515609" h="362585">
                  <a:moveTo>
                    <a:pt x="1586052" y="58483"/>
                  </a:moveTo>
                  <a:lnTo>
                    <a:pt x="1582801" y="55346"/>
                  </a:lnTo>
                  <a:lnTo>
                    <a:pt x="1582394" y="55435"/>
                  </a:lnTo>
                  <a:lnTo>
                    <a:pt x="1582216" y="55524"/>
                  </a:lnTo>
                  <a:lnTo>
                    <a:pt x="1575892" y="61849"/>
                  </a:lnTo>
                  <a:lnTo>
                    <a:pt x="1549882" y="35839"/>
                  </a:lnTo>
                  <a:lnTo>
                    <a:pt x="1545602" y="31610"/>
                  </a:lnTo>
                  <a:lnTo>
                    <a:pt x="1545297" y="31521"/>
                  </a:lnTo>
                  <a:lnTo>
                    <a:pt x="1545132" y="31546"/>
                  </a:lnTo>
                  <a:lnTo>
                    <a:pt x="1538389" y="48920"/>
                  </a:lnTo>
                  <a:lnTo>
                    <a:pt x="1538401" y="49326"/>
                  </a:lnTo>
                  <a:lnTo>
                    <a:pt x="1541322" y="52438"/>
                  </a:lnTo>
                  <a:lnTo>
                    <a:pt x="1541805" y="52425"/>
                  </a:lnTo>
                  <a:lnTo>
                    <a:pt x="1545336" y="40386"/>
                  </a:lnTo>
                  <a:lnTo>
                    <a:pt x="1571332" y="66408"/>
                  </a:lnTo>
                  <a:lnTo>
                    <a:pt x="1564068" y="73685"/>
                  </a:lnTo>
                  <a:lnTo>
                    <a:pt x="1563979" y="73850"/>
                  </a:lnTo>
                  <a:lnTo>
                    <a:pt x="1563916" y="74231"/>
                  </a:lnTo>
                  <a:lnTo>
                    <a:pt x="1563928" y="74447"/>
                  </a:lnTo>
                  <a:lnTo>
                    <a:pt x="1567053" y="77482"/>
                  </a:lnTo>
                  <a:lnTo>
                    <a:pt x="1567256" y="77482"/>
                  </a:lnTo>
                  <a:lnTo>
                    <a:pt x="1586052" y="58686"/>
                  </a:lnTo>
                  <a:lnTo>
                    <a:pt x="1586052" y="58483"/>
                  </a:lnTo>
                  <a:close/>
                </a:path>
                <a:path w="5515609" h="362585">
                  <a:moveTo>
                    <a:pt x="1606435" y="31915"/>
                  </a:moveTo>
                  <a:lnTo>
                    <a:pt x="1590687" y="7747"/>
                  </a:lnTo>
                  <a:lnTo>
                    <a:pt x="1590687" y="16446"/>
                  </a:lnTo>
                  <a:lnTo>
                    <a:pt x="1590433" y="18008"/>
                  </a:lnTo>
                  <a:lnTo>
                    <a:pt x="1589900" y="19596"/>
                  </a:lnTo>
                  <a:lnTo>
                    <a:pt x="1588223" y="22860"/>
                  </a:lnTo>
                  <a:lnTo>
                    <a:pt x="1587169" y="24295"/>
                  </a:lnTo>
                  <a:lnTo>
                    <a:pt x="1584655" y="26809"/>
                  </a:lnTo>
                  <a:lnTo>
                    <a:pt x="1583512" y="27635"/>
                  </a:lnTo>
                  <a:lnTo>
                    <a:pt x="1581277" y="28562"/>
                  </a:lnTo>
                  <a:lnTo>
                    <a:pt x="1580172" y="28740"/>
                  </a:lnTo>
                  <a:lnTo>
                    <a:pt x="1577987" y="28536"/>
                  </a:lnTo>
                  <a:lnTo>
                    <a:pt x="1568881" y="17170"/>
                  </a:lnTo>
                  <a:lnTo>
                    <a:pt x="1568983" y="15989"/>
                  </a:lnTo>
                  <a:lnTo>
                    <a:pt x="1577936" y="8420"/>
                  </a:lnTo>
                  <a:lnTo>
                    <a:pt x="1581010" y="9156"/>
                  </a:lnTo>
                  <a:lnTo>
                    <a:pt x="1582699" y="9956"/>
                  </a:lnTo>
                  <a:lnTo>
                    <a:pt x="1586382" y="12446"/>
                  </a:lnTo>
                  <a:lnTo>
                    <a:pt x="1587881" y="13728"/>
                  </a:lnTo>
                  <a:lnTo>
                    <a:pt x="1590687" y="16446"/>
                  </a:lnTo>
                  <a:lnTo>
                    <a:pt x="1590687" y="7747"/>
                  </a:lnTo>
                  <a:lnTo>
                    <a:pt x="1578749" y="2425"/>
                  </a:lnTo>
                  <a:lnTo>
                    <a:pt x="1575777" y="2692"/>
                  </a:lnTo>
                  <a:lnTo>
                    <a:pt x="1563052" y="17310"/>
                  </a:lnTo>
                  <a:lnTo>
                    <a:pt x="1563268" y="21259"/>
                  </a:lnTo>
                  <a:lnTo>
                    <a:pt x="1579499" y="35090"/>
                  </a:lnTo>
                  <a:lnTo>
                    <a:pt x="1581251" y="34759"/>
                  </a:lnTo>
                  <a:lnTo>
                    <a:pt x="1594408" y="20015"/>
                  </a:lnTo>
                  <a:lnTo>
                    <a:pt x="1596212" y="21971"/>
                  </a:lnTo>
                  <a:lnTo>
                    <a:pt x="1597329" y="23431"/>
                  </a:lnTo>
                  <a:lnTo>
                    <a:pt x="1599476" y="27127"/>
                  </a:lnTo>
                  <a:lnTo>
                    <a:pt x="1600187" y="29006"/>
                  </a:lnTo>
                  <a:lnTo>
                    <a:pt x="1600847" y="32778"/>
                  </a:lnTo>
                  <a:lnTo>
                    <a:pt x="1600733" y="34658"/>
                  </a:lnTo>
                  <a:lnTo>
                    <a:pt x="1589544" y="46748"/>
                  </a:lnTo>
                  <a:lnTo>
                    <a:pt x="1589214" y="46951"/>
                  </a:lnTo>
                  <a:lnTo>
                    <a:pt x="1588871" y="47282"/>
                  </a:lnTo>
                  <a:lnTo>
                    <a:pt x="1588782" y="47421"/>
                  </a:lnTo>
                  <a:lnTo>
                    <a:pt x="1588681" y="47713"/>
                  </a:lnTo>
                  <a:lnTo>
                    <a:pt x="1588681" y="47866"/>
                  </a:lnTo>
                  <a:lnTo>
                    <a:pt x="1591957" y="50914"/>
                  </a:lnTo>
                  <a:lnTo>
                    <a:pt x="1592567" y="50888"/>
                  </a:lnTo>
                  <a:lnTo>
                    <a:pt x="1606410" y="32296"/>
                  </a:lnTo>
                  <a:lnTo>
                    <a:pt x="1606435" y="31915"/>
                  </a:lnTo>
                  <a:close/>
                </a:path>
                <a:path w="5515609" h="362585">
                  <a:moveTo>
                    <a:pt x="1651520" y="149161"/>
                  </a:moveTo>
                  <a:lnTo>
                    <a:pt x="1621434" y="118719"/>
                  </a:lnTo>
                  <a:lnTo>
                    <a:pt x="1617954" y="116052"/>
                  </a:lnTo>
                  <a:lnTo>
                    <a:pt x="1617281" y="116052"/>
                  </a:lnTo>
                  <a:lnTo>
                    <a:pt x="1611274" y="123151"/>
                  </a:lnTo>
                  <a:lnTo>
                    <a:pt x="1611312" y="123659"/>
                  </a:lnTo>
                  <a:lnTo>
                    <a:pt x="1611591" y="124853"/>
                  </a:lnTo>
                  <a:lnTo>
                    <a:pt x="1611807" y="125488"/>
                  </a:lnTo>
                  <a:lnTo>
                    <a:pt x="1612099" y="126136"/>
                  </a:lnTo>
                  <a:lnTo>
                    <a:pt x="1626666" y="161124"/>
                  </a:lnTo>
                  <a:lnTo>
                    <a:pt x="1626539" y="161251"/>
                  </a:lnTo>
                  <a:lnTo>
                    <a:pt x="1593316" y="146837"/>
                  </a:lnTo>
                  <a:lnTo>
                    <a:pt x="1592097" y="146316"/>
                  </a:lnTo>
                  <a:lnTo>
                    <a:pt x="1591386" y="145961"/>
                  </a:lnTo>
                  <a:lnTo>
                    <a:pt x="1590738" y="145719"/>
                  </a:lnTo>
                  <a:lnTo>
                    <a:pt x="1589608" y="145453"/>
                  </a:lnTo>
                  <a:lnTo>
                    <a:pt x="1589049" y="145427"/>
                  </a:lnTo>
                  <a:lnTo>
                    <a:pt x="1587944" y="145605"/>
                  </a:lnTo>
                  <a:lnTo>
                    <a:pt x="1581492" y="152781"/>
                  </a:lnTo>
                  <a:lnTo>
                    <a:pt x="1581708" y="153250"/>
                  </a:lnTo>
                  <a:lnTo>
                    <a:pt x="1614665" y="186029"/>
                  </a:lnTo>
                  <a:lnTo>
                    <a:pt x="1614868" y="185991"/>
                  </a:lnTo>
                  <a:lnTo>
                    <a:pt x="1618869" y="181813"/>
                  </a:lnTo>
                  <a:lnTo>
                    <a:pt x="1618830" y="181584"/>
                  </a:lnTo>
                  <a:lnTo>
                    <a:pt x="1588782" y="151371"/>
                  </a:lnTo>
                  <a:lnTo>
                    <a:pt x="1630451" y="169811"/>
                  </a:lnTo>
                  <a:lnTo>
                    <a:pt x="1630629" y="169837"/>
                  </a:lnTo>
                  <a:lnTo>
                    <a:pt x="1630870" y="169824"/>
                  </a:lnTo>
                  <a:lnTo>
                    <a:pt x="1634807" y="165658"/>
                  </a:lnTo>
                  <a:lnTo>
                    <a:pt x="1634782" y="165493"/>
                  </a:lnTo>
                  <a:lnTo>
                    <a:pt x="1631061" y="156730"/>
                  </a:lnTo>
                  <a:lnTo>
                    <a:pt x="1616837" y="123317"/>
                  </a:lnTo>
                  <a:lnTo>
                    <a:pt x="1647101" y="153301"/>
                  </a:lnTo>
                  <a:lnTo>
                    <a:pt x="1647342" y="153352"/>
                  </a:lnTo>
                  <a:lnTo>
                    <a:pt x="1647545" y="153314"/>
                  </a:lnTo>
                  <a:lnTo>
                    <a:pt x="1651482" y="149377"/>
                  </a:lnTo>
                  <a:lnTo>
                    <a:pt x="1651520" y="149161"/>
                  </a:lnTo>
                  <a:close/>
                </a:path>
                <a:path w="5515609" h="362585">
                  <a:moveTo>
                    <a:pt x="1678127" y="122466"/>
                  </a:moveTo>
                  <a:lnTo>
                    <a:pt x="1675447" y="119646"/>
                  </a:lnTo>
                  <a:lnTo>
                    <a:pt x="1667802" y="112001"/>
                  </a:lnTo>
                  <a:lnTo>
                    <a:pt x="1667802" y="122809"/>
                  </a:lnTo>
                  <a:lnTo>
                    <a:pt x="1667662" y="124726"/>
                  </a:lnTo>
                  <a:lnTo>
                    <a:pt x="1659039" y="132600"/>
                  </a:lnTo>
                  <a:lnTo>
                    <a:pt x="1657845" y="132080"/>
                  </a:lnTo>
                  <a:lnTo>
                    <a:pt x="1655394" y="129552"/>
                  </a:lnTo>
                  <a:lnTo>
                    <a:pt x="1655216" y="129273"/>
                  </a:lnTo>
                  <a:lnTo>
                    <a:pt x="1654644" y="127622"/>
                  </a:lnTo>
                  <a:lnTo>
                    <a:pt x="1654594" y="126720"/>
                  </a:lnTo>
                  <a:lnTo>
                    <a:pt x="1654962" y="124764"/>
                  </a:lnTo>
                  <a:lnTo>
                    <a:pt x="1655406" y="123723"/>
                  </a:lnTo>
                  <a:lnTo>
                    <a:pt x="1656753" y="121564"/>
                  </a:lnTo>
                  <a:lnTo>
                    <a:pt x="1657692" y="120421"/>
                  </a:lnTo>
                  <a:lnTo>
                    <a:pt x="1662620" y="115493"/>
                  </a:lnTo>
                  <a:lnTo>
                    <a:pt x="1667675" y="120535"/>
                  </a:lnTo>
                  <a:lnTo>
                    <a:pt x="1667802" y="122809"/>
                  </a:lnTo>
                  <a:lnTo>
                    <a:pt x="1667802" y="112001"/>
                  </a:lnTo>
                  <a:lnTo>
                    <a:pt x="1655279" y="101638"/>
                  </a:lnTo>
                  <a:lnTo>
                    <a:pt x="1654479" y="101422"/>
                  </a:lnTo>
                  <a:lnTo>
                    <a:pt x="1637512" y="117856"/>
                  </a:lnTo>
                  <a:lnTo>
                    <a:pt x="1637601" y="118237"/>
                  </a:lnTo>
                  <a:lnTo>
                    <a:pt x="1640662" y="120815"/>
                  </a:lnTo>
                  <a:lnTo>
                    <a:pt x="1641017" y="120738"/>
                  </a:lnTo>
                  <a:lnTo>
                    <a:pt x="1641170" y="120650"/>
                  </a:lnTo>
                  <a:lnTo>
                    <a:pt x="1641525" y="120307"/>
                  </a:lnTo>
                  <a:lnTo>
                    <a:pt x="1641716" y="119849"/>
                  </a:lnTo>
                  <a:lnTo>
                    <a:pt x="1642021" y="118681"/>
                  </a:lnTo>
                  <a:lnTo>
                    <a:pt x="1642325" y="117665"/>
                  </a:lnTo>
                  <a:lnTo>
                    <a:pt x="1651304" y="107505"/>
                  </a:lnTo>
                  <a:lnTo>
                    <a:pt x="1653120" y="107581"/>
                  </a:lnTo>
                  <a:lnTo>
                    <a:pt x="1654009" y="107848"/>
                  </a:lnTo>
                  <a:lnTo>
                    <a:pt x="1655800" y="108864"/>
                  </a:lnTo>
                  <a:lnTo>
                    <a:pt x="1659470" y="112344"/>
                  </a:lnTo>
                  <a:lnTo>
                    <a:pt x="1654352" y="117475"/>
                  </a:lnTo>
                  <a:lnTo>
                    <a:pt x="1652841" y="119303"/>
                  </a:lnTo>
                  <a:lnTo>
                    <a:pt x="1650542" y="122910"/>
                  </a:lnTo>
                  <a:lnTo>
                    <a:pt x="1649780" y="124663"/>
                  </a:lnTo>
                  <a:lnTo>
                    <a:pt x="1649031" y="128003"/>
                  </a:lnTo>
                  <a:lnTo>
                    <a:pt x="1649069" y="129616"/>
                  </a:lnTo>
                  <a:lnTo>
                    <a:pt x="1658454" y="138633"/>
                  </a:lnTo>
                  <a:lnTo>
                    <a:pt x="1661109" y="138430"/>
                  </a:lnTo>
                  <a:lnTo>
                    <a:pt x="1671764" y="125552"/>
                  </a:lnTo>
                  <a:lnTo>
                    <a:pt x="1671701" y="123596"/>
                  </a:lnTo>
                  <a:lnTo>
                    <a:pt x="1671688" y="123393"/>
                  </a:lnTo>
                  <a:lnTo>
                    <a:pt x="1674507" y="126085"/>
                  </a:lnTo>
                  <a:lnTo>
                    <a:pt x="1678051" y="122961"/>
                  </a:lnTo>
                  <a:lnTo>
                    <a:pt x="1678127" y="122466"/>
                  </a:lnTo>
                  <a:close/>
                </a:path>
                <a:path w="5515609" h="362585">
                  <a:moveTo>
                    <a:pt x="1690611" y="110096"/>
                  </a:moveTo>
                  <a:lnTo>
                    <a:pt x="1690560" y="109753"/>
                  </a:lnTo>
                  <a:lnTo>
                    <a:pt x="1674672" y="93814"/>
                  </a:lnTo>
                  <a:lnTo>
                    <a:pt x="1674329" y="92227"/>
                  </a:lnTo>
                  <a:lnTo>
                    <a:pt x="1674075" y="90843"/>
                  </a:lnTo>
                  <a:lnTo>
                    <a:pt x="1673758" y="88480"/>
                  </a:lnTo>
                  <a:lnTo>
                    <a:pt x="1673707" y="87452"/>
                  </a:lnTo>
                  <a:lnTo>
                    <a:pt x="1673821" y="85712"/>
                  </a:lnTo>
                  <a:lnTo>
                    <a:pt x="1678686" y="80683"/>
                  </a:lnTo>
                  <a:lnTo>
                    <a:pt x="1678901" y="80556"/>
                  </a:lnTo>
                  <a:lnTo>
                    <a:pt x="1679181" y="80264"/>
                  </a:lnTo>
                  <a:lnTo>
                    <a:pt x="1679257" y="80124"/>
                  </a:lnTo>
                  <a:lnTo>
                    <a:pt x="1679232" y="79730"/>
                  </a:lnTo>
                  <a:lnTo>
                    <a:pt x="1675396" y="75971"/>
                  </a:lnTo>
                  <a:lnTo>
                    <a:pt x="1675015" y="76009"/>
                  </a:lnTo>
                  <a:lnTo>
                    <a:pt x="1669059" y="84226"/>
                  </a:lnTo>
                  <a:lnTo>
                    <a:pt x="1669110" y="86563"/>
                  </a:lnTo>
                  <a:lnTo>
                    <a:pt x="1669275" y="87947"/>
                  </a:lnTo>
                  <a:lnTo>
                    <a:pt x="1669580" y="89560"/>
                  </a:lnTo>
                  <a:lnTo>
                    <a:pt x="1665706" y="85839"/>
                  </a:lnTo>
                  <a:lnTo>
                    <a:pt x="1665503" y="85788"/>
                  </a:lnTo>
                  <a:lnTo>
                    <a:pt x="1665312" y="85813"/>
                  </a:lnTo>
                  <a:lnTo>
                    <a:pt x="1664868" y="85928"/>
                  </a:lnTo>
                  <a:lnTo>
                    <a:pt x="1661845" y="89446"/>
                  </a:lnTo>
                  <a:lnTo>
                    <a:pt x="1661909" y="89636"/>
                  </a:lnTo>
                  <a:lnTo>
                    <a:pt x="1686572" y="114122"/>
                  </a:lnTo>
                  <a:lnTo>
                    <a:pt x="1686775" y="114096"/>
                  </a:lnTo>
                  <a:lnTo>
                    <a:pt x="1690573" y="110299"/>
                  </a:lnTo>
                  <a:lnTo>
                    <a:pt x="1690611" y="110096"/>
                  </a:lnTo>
                  <a:close/>
                </a:path>
                <a:path w="5515609" h="362585">
                  <a:moveTo>
                    <a:pt x="1704200" y="73596"/>
                  </a:moveTo>
                  <a:lnTo>
                    <a:pt x="1700809" y="70269"/>
                  </a:lnTo>
                  <a:lnTo>
                    <a:pt x="1700479" y="70396"/>
                  </a:lnTo>
                  <a:lnTo>
                    <a:pt x="1700326" y="70497"/>
                  </a:lnTo>
                  <a:lnTo>
                    <a:pt x="1688807" y="82003"/>
                  </a:lnTo>
                  <a:lnTo>
                    <a:pt x="1688706" y="82372"/>
                  </a:lnTo>
                  <a:lnTo>
                    <a:pt x="1688871" y="83019"/>
                  </a:lnTo>
                  <a:lnTo>
                    <a:pt x="1688973" y="83299"/>
                  </a:lnTo>
                  <a:lnTo>
                    <a:pt x="1691233" y="85509"/>
                  </a:lnTo>
                  <a:lnTo>
                    <a:pt x="1692059" y="85725"/>
                  </a:lnTo>
                  <a:lnTo>
                    <a:pt x="1692440" y="85623"/>
                  </a:lnTo>
                  <a:lnTo>
                    <a:pt x="1704098" y="73964"/>
                  </a:lnTo>
                  <a:lnTo>
                    <a:pt x="1704200" y="73596"/>
                  </a:lnTo>
                  <a:close/>
                </a:path>
                <a:path w="5515609" h="362585">
                  <a:moveTo>
                    <a:pt x="1742338" y="58267"/>
                  </a:moveTo>
                  <a:lnTo>
                    <a:pt x="1739087" y="55130"/>
                  </a:lnTo>
                  <a:lnTo>
                    <a:pt x="1738680" y="55219"/>
                  </a:lnTo>
                  <a:lnTo>
                    <a:pt x="1738515" y="55308"/>
                  </a:lnTo>
                  <a:lnTo>
                    <a:pt x="1732191" y="61633"/>
                  </a:lnTo>
                  <a:lnTo>
                    <a:pt x="1706168" y="35623"/>
                  </a:lnTo>
                  <a:lnTo>
                    <a:pt x="1701888" y="31394"/>
                  </a:lnTo>
                  <a:lnTo>
                    <a:pt x="1701596" y="31305"/>
                  </a:lnTo>
                  <a:lnTo>
                    <a:pt x="1701419" y="31330"/>
                  </a:lnTo>
                  <a:lnTo>
                    <a:pt x="1694675" y="48704"/>
                  </a:lnTo>
                  <a:lnTo>
                    <a:pt x="1694688" y="49110"/>
                  </a:lnTo>
                  <a:lnTo>
                    <a:pt x="1701622" y="40170"/>
                  </a:lnTo>
                  <a:lnTo>
                    <a:pt x="1727631" y="66179"/>
                  </a:lnTo>
                  <a:lnTo>
                    <a:pt x="1720354" y="73456"/>
                  </a:lnTo>
                  <a:lnTo>
                    <a:pt x="1720265" y="73634"/>
                  </a:lnTo>
                  <a:lnTo>
                    <a:pt x="1720202" y="74015"/>
                  </a:lnTo>
                  <a:lnTo>
                    <a:pt x="1720215" y="74231"/>
                  </a:lnTo>
                  <a:lnTo>
                    <a:pt x="1723339" y="77266"/>
                  </a:lnTo>
                  <a:lnTo>
                    <a:pt x="1723542" y="77266"/>
                  </a:lnTo>
                  <a:lnTo>
                    <a:pt x="1742338" y="58470"/>
                  </a:lnTo>
                  <a:lnTo>
                    <a:pt x="1742338" y="58267"/>
                  </a:lnTo>
                  <a:close/>
                </a:path>
                <a:path w="5515609" h="362585">
                  <a:moveTo>
                    <a:pt x="1762696" y="32080"/>
                  </a:moveTo>
                  <a:lnTo>
                    <a:pt x="1745843" y="46532"/>
                  </a:lnTo>
                  <a:lnTo>
                    <a:pt x="1745500" y="46736"/>
                  </a:lnTo>
                  <a:lnTo>
                    <a:pt x="1745170" y="47066"/>
                  </a:lnTo>
                  <a:lnTo>
                    <a:pt x="1745068" y="47205"/>
                  </a:lnTo>
                  <a:lnTo>
                    <a:pt x="1744967" y="47498"/>
                  </a:lnTo>
                  <a:lnTo>
                    <a:pt x="1744967" y="47650"/>
                  </a:lnTo>
                  <a:lnTo>
                    <a:pt x="1748243" y="50698"/>
                  </a:lnTo>
                  <a:lnTo>
                    <a:pt x="1748853" y="50673"/>
                  </a:lnTo>
                  <a:lnTo>
                    <a:pt x="1762391" y="35699"/>
                  </a:lnTo>
                  <a:lnTo>
                    <a:pt x="1762696" y="32080"/>
                  </a:lnTo>
                  <a:close/>
                </a:path>
                <a:path w="5515609" h="362585">
                  <a:moveTo>
                    <a:pt x="1762721" y="31699"/>
                  </a:moveTo>
                  <a:lnTo>
                    <a:pt x="1736585" y="2349"/>
                  </a:lnTo>
                  <a:lnTo>
                    <a:pt x="1729105" y="9842"/>
                  </a:lnTo>
                  <a:lnTo>
                    <a:pt x="1730260" y="9080"/>
                  </a:lnTo>
                  <a:lnTo>
                    <a:pt x="1732826" y="8229"/>
                  </a:lnTo>
                  <a:lnTo>
                    <a:pt x="1746973" y="16230"/>
                  </a:lnTo>
                  <a:lnTo>
                    <a:pt x="1746719" y="17780"/>
                  </a:lnTo>
                  <a:lnTo>
                    <a:pt x="1736458" y="28524"/>
                  </a:lnTo>
                  <a:lnTo>
                    <a:pt x="1734273" y="28321"/>
                  </a:lnTo>
                  <a:lnTo>
                    <a:pt x="1725168" y="16954"/>
                  </a:lnTo>
                  <a:lnTo>
                    <a:pt x="1725269" y="15773"/>
                  </a:lnTo>
                  <a:lnTo>
                    <a:pt x="1726069" y="13296"/>
                  </a:lnTo>
                  <a:lnTo>
                    <a:pt x="1726844" y="12090"/>
                  </a:lnTo>
                  <a:lnTo>
                    <a:pt x="1736585" y="2349"/>
                  </a:lnTo>
                  <a:lnTo>
                    <a:pt x="1735048" y="2209"/>
                  </a:lnTo>
                  <a:lnTo>
                    <a:pt x="1719338" y="17094"/>
                  </a:lnTo>
                  <a:lnTo>
                    <a:pt x="1719554" y="21031"/>
                  </a:lnTo>
                  <a:lnTo>
                    <a:pt x="1735797" y="34874"/>
                  </a:lnTo>
                  <a:lnTo>
                    <a:pt x="1737537" y="34531"/>
                  </a:lnTo>
                  <a:lnTo>
                    <a:pt x="1750695" y="19799"/>
                  </a:lnTo>
                  <a:lnTo>
                    <a:pt x="1752511" y="21755"/>
                  </a:lnTo>
                  <a:lnTo>
                    <a:pt x="1753616" y="23215"/>
                  </a:lnTo>
                  <a:lnTo>
                    <a:pt x="1755762" y="26911"/>
                  </a:lnTo>
                  <a:lnTo>
                    <a:pt x="1756473" y="28778"/>
                  </a:lnTo>
                  <a:lnTo>
                    <a:pt x="1757146" y="32550"/>
                  </a:lnTo>
                  <a:lnTo>
                    <a:pt x="1757032" y="34442"/>
                  </a:lnTo>
                  <a:lnTo>
                    <a:pt x="1755902" y="38214"/>
                  </a:lnTo>
                  <a:lnTo>
                    <a:pt x="1754759" y="40005"/>
                  </a:lnTo>
                  <a:lnTo>
                    <a:pt x="1762696" y="32080"/>
                  </a:lnTo>
                  <a:lnTo>
                    <a:pt x="1762721" y="31699"/>
                  </a:lnTo>
                  <a:close/>
                </a:path>
                <a:path w="5515609" h="362585">
                  <a:moveTo>
                    <a:pt x="1808822" y="147878"/>
                  </a:moveTo>
                  <a:lnTo>
                    <a:pt x="1808213" y="147142"/>
                  </a:lnTo>
                  <a:lnTo>
                    <a:pt x="1807794" y="146888"/>
                  </a:lnTo>
                  <a:lnTo>
                    <a:pt x="1797265" y="141947"/>
                  </a:lnTo>
                  <a:lnTo>
                    <a:pt x="1792325" y="139636"/>
                  </a:lnTo>
                  <a:lnTo>
                    <a:pt x="1787550" y="137401"/>
                  </a:lnTo>
                  <a:lnTo>
                    <a:pt x="1787550" y="144411"/>
                  </a:lnTo>
                  <a:lnTo>
                    <a:pt x="1775650" y="156311"/>
                  </a:lnTo>
                  <a:lnTo>
                    <a:pt x="1764499" y="133362"/>
                  </a:lnTo>
                  <a:lnTo>
                    <a:pt x="1787550" y="144411"/>
                  </a:lnTo>
                  <a:lnTo>
                    <a:pt x="1787550" y="137401"/>
                  </a:lnTo>
                  <a:lnTo>
                    <a:pt x="1769122" y="128739"/>
                  </a:lnTo>
                  <a:lnTo>
                    <a:pt x="1763788" y="126238"/>
                  </a:lnTo>
                  <a:lnTo>
                    <a:pt x="1763522" y="126161"/>
                  </a:lnTo>
                  <a:lnTo>
                    <a:pt x="1763014" y="126149"/>
                  </a:lnTo>
                  <a:lnTo>
                    <a:pt x="1762734" y="126225"/>
                  </a:lnTo>
                  <a:lnTo>
                    <a:pt x="1757756" y="131394"/>
                  </a:lnTo>
                  <a:lnTo>
                    <a:pt x="1757781" y="131864"/>
                  </a:lnTo>
                  <a:lnTo>
                    <a:pt x="1757857" y="132156"/>
                  </a:lnTo>
                  <a:lnTo>
                    <a:pt x="1778520" y="176161"/>
                  </a:lnTo>
                  <a:lnTo>
                    <a:pt x="1779079" y="176898"/>
                  </a:lnTo>
                  <a:lnTo>
                    <a:pt x="1779511" y="177165"/>
                  </a:lnTo>
                  <a:lnTo>
                    <a:pt x="1779968" y="177152"/>
                  </a:lnTo>
                  <a:lnTo>
                    <a:pt x="1778139" y="161074"/>
                  </a:lnTo>
                  <a:lnTo>
                    <a:pt x="1792363" y="146850"/>
                  </a:lnTo>
                  <a:lnTo>
                    <a:pt x="1803628" y="152234"/>
                  </a:lnTo>
                  <a:lnTo>
                    <a:pt x="1804060" y="152387"/>
                  </a:lnTo>
                  <a:lnTo>
                    <a:pt x="1804428" y="152438"/>
                  </a:lnTo>
                  <a:lnTo>
                    <a:pt x="1804631" y="152400"/>
                  </a:lnTo>
                  <a:lnTo>
                    <a:pt x="1808784" y="148374"/>
                  </a:lnTo>
                  <a:lnTo>
                    <a:pt x="1808822" y="147878"/>
                  </a:lnTo>
                  <a:close/>
                </a:path>
                <a:path w="5515609" h="362585">
                  <a:moveTo>
                    <a:pt x="1830514" y="122770"/>
                  </a:moveTo>
                  <a:lnTo>
                    <a:pt x="1830222" y="120726"/>
                  </a:lnTo>
                  <a:lnTo>
                    <a:pt x="1830197" y="120484"/>
                  </a:lnTo>
                  <a:lnTo>
                    <a:pt x="1829955" y="118719"/>
                  </a:lnTo>
                  <a:lnTo>
                    <a:pt x="1829206" y="116649"/>
                  </a:lnTo>
                  <a:lnTo>
                    <a:pt x="1826793" y="112433"/>
                  </a:lnTo>
                  <a:lnTo>
                    <a:pt x="1825701" y="111048"/>
                  </a:lnTo>
                  <a:lnTo>
                    <a:pt x="1824355" y="109677"/>
                  </a:lnTo>
                  <a:lnTo>
                    <a:pt x="1824355" y="123685"/>
                  </a:lnTo>
                  <a:lnTo>
                    <a:pt x="1823834" y="126326"/>
                  </a:lnTo>
                  <a:lnTo>
                    <a:pt x="1813369" y="131203"/>
                  </a:lnTo>
                  <a:lnTo>
                    <a:pt x="1810689" y="130949"/>
                  </a:lnTo>
                  <a:lnTo>
                    <a:pt x="1801228" y="121488"/>
                  </a:lnTo>
                  <a:lnTo>
                    <a:pt x="1801063" y="119926"/>
                  </a:lnTo>
                  <a:lnTo>
                    <a:pt x="1800987" y="118541"/>
                  </a:lnTo>
                  <a:lnTo>
                    <a:pt x="1801050" y="116128"/>
                  </a:lnTo>
                  <a:lnTo>
                    <a:pt x="1801164" y="115049"/>
                  </a:lnTo>
                  <a:lnTo>
                    <a:pt x="1801571" y="113195"/>
                  </a:lnTo>
                  <a:lnTo>
                    <a:pt x="1801634" y="113042"/>
                  </a:lnTo>
                  <a:lnTo>
                    <a:pt x="1801876" y="112369"/>
                  </a:lnTo>
                  <a:lnTo>
                    <a:pt x="1808607" y="107442"/>
                  </a:lnTo>
                  <a:lnTo>
                    <a:pt x="1809927" y="107543"/>
                  </a:lnTo>
                  <a:lnTo>
                    <a:pt x="1824355" y="123685"/>
                  </a:lnTo>
                  <a:lnTo>
                    <a:pt x="1824355" y="109677"/>
                  </a:lnTo>
                  <a:lnTo>
                    <a:pt x="1811896" y="101511"/>
                  </a:lnTo>
                  <a:lnTo>
                    <a:pt x="1809965" y="101117"/>
                  </a:lnTo>
                  <a:lnTo>
                    <a:pt x="1796669" y="116535"/>
                  </a:lnTo>
                  <a:lnTo>
                    <a:pt x="1796681" y="117995"/>
                  </a:lnTo>
                  <a:lnTo>
                    <a:pt x="1793163" y="114541"/>
                  </a:lnTo>
                  <a:lnTo>
                    <a:pt x="1792846" y="114465"/>
                  </a:lnTo>
                  <a:lnTo>
                    <a:pt x="1792655" y="114490"/>
                  </a:lnTo>
                  <a:lnTo>
                    <a:pt x="1792198" y="114668"/>
                  </a:lnTo>
                  <a:lnTo>
                    <a:pt x="1789303" y="118021"/>
                  </a:lnTo>
                  <a:lnTo>
                    <a:pt x="1789391" y="118313"/>
                  </a:lnTo>
                  <a:lnTo>
                    <a:pt x="1823173" y="152095"/>
                  </a:lnTo>
                  <a:lnTo>
                    <a:pt x="1823516" y="152184"/>
                  </a:lnTo>
                  <a:lnTo>
                    <a:pt x="1823720" y="152158"/>
                  </a:lnTo>
                  <a:lnTo>
                    <a:pt x="1827542" y="148145"/>
                  </a:lnTo>
                  <a:lnTo>
                    <a:pt x="1827479" y="147802"/>
                  </a:lnTo>
                  <a:lnTo>
                    <a:pt x="1815350" y="135597"/>
                  </a:lnTo>
                  <a:lnTo>
                    <a:pt x="1816595" y="135585"/>
                  </a:lnTo>
                  <a:lnTo>
                    <a:pt x="1830311" y="124777"/>
                  </a:lnTo>
                  <a:lnTo>
                    <a:pt x="1830514" y="122770"/>
                  </a:lnTo>
                  <a:close/>
                </a:path>
                <a:path w="5515609" h="362585">
                  <a:moveTo>
                    <a:pt x="1846783" y="109982"/>
                  </a:moveTo>
                  <a:lnTo>
                    <a:pt x="1846732" y="109651"/>
                  </a:lnTo>
                  <a:lnTo>
                    <a:pt x="1830857" y="93700"/>
                  </a:lnTo>
                  <a:lnTo>
                    <a:pt x="1830501" y="92113"/>
                  </a:lnTo>
                  <a:lnTo>
                    <a:pt x="1830247" y="90741"/>
                  </a:lnTo>
                  <a:lnTo>
                    <a:pt x="1829930" y="88379"/>
                  </a:lnTo>
                  <a:lnTo>
                    <a:pt x="1829879" y="87350"/>
                  </a:lnTo>
                  <a:lnTo>
                    <a:pt x="1830006" y="85598"/>
                  </a:lnTo>
                  <a:lnTo>
                    <a:pt x="1830120" y="85090"/>
                  </a:lnTo>
                  <a:lnTo>
                    <a:pt x="1830158" y="84861"/>
                  </a:lnTo>
                  <a:lnTo>
                    <a:pt x="1834870" y="80568"/>
                  </a:lnTo>
                  <a:lnTo>
                    <a:pt x="1835086" y="80441"/>
                  </a:lnTo>
                  <a:lnTo>
                    <a:pt x="1835365" y="80162"/>
                  </a:lnTo>
                  <a:lnTo>
                    <a:pt x="1835429" y="80010"/>
                  </a:lnTo>
                  <a:lnTo>
                    <a:pt x="1835429" y="79692"/>
                  </a:lnTo>
                  <a:lnTo>
                    <a:pt x="1831581" y="75869"/>
                  </a:lnTo>
                  <a:lnTo>
                    <a:pt x="1831187" y="75907"/>
                  </a:lnTo>
                  <a:lnTo>
                    <a:pt x="1825244" y="84112"/>
                  </a:lnTo>
                  <a:lnTo>
                    <a:pt x="1825294" y="86461"/>
                  </a:lnTo>
                  <a:lnTo>
                    <a:pt x="1825459" y="87845"/>
                  </a:lnTo>
                  <a:lnTo>
                    <a:pt x="1825752" y="89446"/>
                  </a:lnTo>
                  <a:lnTo>
                    <a:pt x="1821891" y="85725"/>
                  </a:lnTo>
                  <a:lnTo>
                    <a:pt x="1821688" y="85686"/>
                  </a:lnTo>
                  <a:lnTo>
                    <a:pt x="1821497" y="85699"/>
                  </a:lnTo>
                  <a:lnTo>
                    <a:pt x="1821053" y="85826"/>
                  </a:lnTo>
                  <a:lnTo>
                    <a:pt x="1818030" y="89344"/>
                  </a:lnTo>
                  <a:lnTo>
                    <a:pt x="1818093" y="89535"/>
                  </a:lnTo>
                  <a:lnTo>
                    <a:pt x="1842757" y="114020"/>
                  </a:lnTo>
                  <a:lnTo>
                    <a:pt x="1842947" y="113982"/>
                  </a:lnTo>
                  <a:lnTo>
                    <a:pt x="1846757" y="110185"/>
                  </a:lnTo>
                  <a:lnTo>
                    <a:pt x="1846783" y="109982"/>
                  </a:lnTo>
                  <a:close/>
                </a:path>
                <a:path w="5515609" h="362585">
                  <a:moveTo>
                    <a:pt x="1860384" y="73494"/>
                  </a:moveTo>
                  <a:lnTo>
                    <a:pt x="1857184" y="70167"/>
                  </a:lnTo>
                  <a:lnTo>
                    <a:pt x="1856994" y="70167"/>
                  </a:lnTo>
                  <a:lnTo>
                    <a:pt x="1856651" y="70294"/>
                  </a:lnTo>
                  <a:lnTo>
                    <a:pt x="1856498" y="70396"/>
                  </a:lnTo>
                  <a:lnTo>
                    <a:pt x="1844992" y="81902"/>
                  </a:lnTo>
                  <a:lnTo>
                    <a:pt x="1844890" y="82270"/>
                  </a:lnTo>
                  <a:lnTo>
                    <a:pt x="1845043" y="82905"/>
                  </a:lnTo>
                  <a:lnTo>
                    <a:pt x="1845144" y="83185"/>
                  </a:lnTo>
                  <a:lnTo>
                    <a:pt x="1847405" y="85407"/>
                  </a:lnTo>
                  <a:lnTo>
                    <a:pt x="1848243" y="85623"/>
                  </a:lnTo>
                  <a:lnTo>
                    <a:pt x="1848612" y="85521"/>
                  </a:lnTo>
                  <a:lnTo>
                    <a:pt x="1860283" y="73850"/>
                  </a:lnTo>
                  <a:lnTo>
                    <a:pt x="1860384" y="73494"/>
                  </a:lnTo>
                  <a:close/>
                </a:path>
                <a:path w="5515609" h="362585">
                  <a:moveTo>
                    <a:pt x="1898523" y="58166"/>
                  </a:moveTo>
                  <a:lnTo>
                    <a:pt x="1895271" y="55016"/>
                  </a:lnTo>
                  <a:lnTo>
                    <a:pt x="1894865" y="55105"/>
                  </a:lnTo>
                  <a:lnTo>
                    <a:pt x="1894687" y="55194"/>
                  </a:lnTo>
                  <a:lnTo>
                    <a:pt x="1888363" y="61531"/>
                  </a:lnTo>
                  <a:lnTo>
                    <a:pt x="1862353" y="35509"/>
                  </a:lnTo>
                  <a:lnTo>
                    <a:pt x="1858073" y="31292"/>
                  </a:lnTo>
                  <a:lnTo>
                    <a:pt x="1857768" y="31203"/>
                  </a:lnTo>
                  <a:lnTo>
                    <a:pt x="1857590" y="31229"/>
                  </a:lnTo>
                  <a:lnTo>
                    <a:pt x="1850847" y="48590"/>
                  </a:lnTo>
                  <a:lnTo>
                    <a:pt x="1850872" y="48996"/>
                  </a:lnTo>
                  <a:lnTo>
                    <a:pt x="1857806" y="40055"/>
                  </a:lnTo>
                  <a:lnTo>
                    <a:pt x="1883803" y="66078"/>
                  </a:lnTo>
                  <a:lnTo>
                    <a:pt x="1876539" y="73355"/>
                  </a:lnTo>
                  <a:lnTo>
                    <a:pt x="1876450" y="73520"/>
                  </a:lnTo>
                  <a:lnTo>
                    <a:pt x="1876374" y="73914"/>
                  </a:lnTo>
                  <a:lnTo>
                    <a:pt x="1876399" y="74117"/>
                  </a:lnTo>
                  <a:lnTo>
                    <a:pt x="1879523" y="77152"/>
                  </a:lnTo>
                  <a:lnTo>
                    <a:pt x="1879727" y="77152"/>
                  </a:lnTo>
                  <a:lnTo>
                    <a:pt x="1898523" y="58369"/>
                  </a:lnTo>
                  <a:lnTo>
                    <a:pt x="1898523" y="58166"/>
                  </a:lnTo>
                  <a:close/>
                </a:path>
                <a:path w="5515609" h="362585">
                  <a:moveTo>
                    <a:pt x="1918906" y="31584"/>
                  </a:moveTo>
                  <a:lnTo>
                    <a:pt x="1903158" y="7416"/>
                  </a:lnTo>
                  <a:lnTo>
                    <a:pt x="1903158" y="16129"/>
                  </a:lnTo>
                  <a:lnTo>
                    <a:pt x="1902904" y="17678"/>
                  </a:lnTo>
                  <a:lnTo>
                    <a:pt x="1892642" y="28422"/>
                  </a:lnTo>
                  <a:lnTo>
                    <a:pt x="1890458" y="28206"/>
                  </a:lnTo>
                  <a:lnTo>
                    <a:pt x="1881352" y="16840"/>
                  </a:lnTo>
                  <a:lnTo>
                    <a:pt x="1881454" y="15671"/>
                  </a:lnTo>
                  <a:lnTo>
                    <a:pt x="1890407" y="8089"/>
                  </a:lnTo>
                  <a:lnTo>
                    <a:pt x="1893481" y="8826"/>
                  </a:lnTo>
                  <a:lnTo>
                    <a:pt x="1895157" y="9639"/>
                  </a:lnTo>
                  <a:lnTo>
                    <a:pt x="1898840" y="12115"/>
                  </a:lnTo>
                  <a:lnTo>
                    <a:pt x="1900339" y="13398"/>
                  </a:lnTo>
                  <a:lnTo>
                    <a:pt x="1903158" y="16129"/>
                  </a:lnTo>
                  <a:lnTo>
                    <a:pt x="1903158" y="7416"/>
                  </a:lnTo>
                  <a:lnTo>
                    <a:pt x="1891220" y="2095"/>
                  </a:lnTo>
                  <a:lnTo>
                    <a:pt x="1888248" y="2362"/>
                  </a:lnTo>
                  <a:lnTo>
                    <a:pt x="1875523" y="16979"/>
                  </a:lnTo>
                  <a:lnTo>
                    <a:pt x="1875739" y="20929"/>
                  </a:lnTo>
                  <a:lnTo>
                    <a:pt x="1891969" y="34759"/>
                  </a:lnTo>
                  <a:lnTo>
                    <a:pt x="1893722" y="34429"/>
                  </a:lnTo>
                  <a:lnTo>
                    <a:pt x="1906879" y="19697"/>
                  </a:lnTo>
                  <a:lnTo>
                    <a:pt x="1908683" y="21640"/>
                  </a:lnTo>
                  <a:lnTo>
                    <a:pt x="1909800" y="23101"/>
                  </a:lnTo>
                  <a:lnTo>
                    <a:pt x="1911946" y="26809"/>
                  </a:lnTo>
                  <a:lnTo>
                    <a:pt x="1912658" y="28676"/>
                  </a:lnTo>
                  <a:lnTo>
                    <a:pt x="1913318" y="32448"/>
                  </a:lnTo>
                  <a:lnTo>
                    <a:pt x="1913204" y="34328"/>
                  </a:lnTo>
                  <a:lnTo>
                    <a:pt x="1902015" y="46418"/>
                  </a:lnTo>
                  <a:lnTo>
                    <a:pt x="1901685" y="46621"/>
                  </a:lnTo>
                  <a:lnTo>
                    <a:pt x="1901342" y="46964"/>
                  </a:lnTo>
                  <a:lnTo>
                    <a:pt x="1901253" y="47104"/>
                  </a:lnTo>
                  <a:lnTo>
                    <a:pt x="1901139" y="47383"/>
                  </a:lnTo>
                  <a:lnTo>
                    <a:pt x="1901151" y="47548"/>
                  </a:lnTo>
                  <a:lnTo>
                    <a:pt x="1904428" y="50596"/>
                  </a:lnTo>
                  <a:lnTo>
                    <a:pt x="1905038" y="50558"/>
                  </a:lnTo>
                  <a:lnTo>
                    <a:pt x="1918868" y="31978"/>
                  </a:lnTo>
                  <a:lnTo>
                    <a:pt x="1918906" y="31584"/>
                  </a:lnTo>
                  <a:close/>
                </a:path>
                <a:path w="5515609" h="362585">
                  <a:moveTo>
                    <a:pt x="1958009" y="154825"/>
                  </a:moveTo>
                  <a:lnTo>
                    <a:pt x="1927923" y="124371"/>
                  </a:lnTo>
                  <a:lnTo>
                    <a:pt x="1924443" y="121704"/>
                  </a:lnTo>
                  <a:lnTo>
                    <a:pt x="1923770" y="121704"/>
                  </a:lnTo>
                  <a:lnTo>
                    <a:pt x="1917763" y="128803"/>
                  </a:lnTo>
                  <a:lnTo>
                    <a:pt x="1917801" y="129311"/>
                  </a:lnTo>
                  <a:lnTo>
                    <a:pt x="1918081" y="130517"/>
                  </a:lnTo>
                  <a:lnTo>
                    <a:pt x="1918296" y="131140"/>
                  </a:lnTo>
                  <a:lnTo>
                    <a:pt x="1918589" y="131800"/>
                  </a:lnTo>
                  <a:lnTo>
                    <a:pt x="1933155" y="166776"/>
                  </a:lnTo>
                  <a:lnTo>
                    <a:pt x="1933028" y="166903"/>
                  </a:lnTo>
                  <a:lnTo>
                    <a:pt x="1899793" y="152488"/>
                  </a:lnTo>
                  <a:lnTo>
                    <a:pt x="1898586" y="151968"/>
                  </a:lnTo>
                  <a:lnTo>
                    <a:pt x="1897875" y="151625"/>
                  </a:lnTo>
                  <a:lnTo>
                    <a:pt x="1897227" y="151371"/>
                  </a:lnTo>
                  <a:lnTo>
                    <a:pt x="1896097" y="151104"/>
                  </a:lnTo>
                  <a:lnTo>
                    <a:pt x="1895538" y="151079"/>
                  </a:lnTo>
                  <a:lnTo>
                    <a:pt x="1894433" y="151257"/>
                  </a:lnTo>
                  <a:lnTo>
                    <a:pt x="1887982" y="158432"/>
                  </a:lnTo>
                  <a:lnTo>
                    <a:pt x="1888197" y="158902"/>
                  </a:lnTo>
                  <a:lnTo>
                    <a:pt x="1921154" y="191681"/>
                  </a:lnTo>
                  <a:lnTo>
                    <a:pt x="1921357" y="191643"/>
                  </a:lnTo>
                  <a:lnTo>
                    <a:pt x="1925358" y="187464"/>
                  </a:lnTo>
                  <a:lnTo>
                    <a:pt x="1925320" y="187236"/>
                  </a:lnTo>
                  <a:lnTo>
                    <a:pt x="1895271" y="157022"/>
                  </a:lnTo>
                  <a:lnTo>
                    <a:pt x="1936940" y="175475"/>
                  </a:lnTo>
                  <a:lnTo>
                    <a:pt x="1937118" y="175488"/>
                  </a:lnTo>
                  <a:lnTo>
                    <a:pt x="1937346" y="175475"/>
                  </a:lnTo>
                  <a:lnTo>
                    <a:pt x="1941296" y="171310"/>
                  </a:lnTo>
                  <a:lnTo>
                    <a:pt x="1941271" y="171145"/>
                  </a:lnTo>
                  <a:lnTo>
                    <a:pt x="1937550" y="162382"/>
                  </a:lnTo>
                  <a:lnTo>
                    <a:pt x="1923326" y="128968"/>
                  </a:lnTo>
                  <a:lnTo>
                    <a:pt x="1953590" y="158965"/>
                  </a:lnTo>
                  <a:lnTo>
                    <a:pt x="1953831" y="159004"/>
                  </a:lnTo>
                  <a:lnTo>
                    <a:pt x="1954034" y="158965"/>
                  </a:lnTo>
                  <a:lnTo>
                    <a:pt x="1957971" y="155028"/>
                  </a:lnTo>
                  <a:lnTo>
                    <a:pt x="1958009" y="154825"/>
                  </a:lnTo>
                  <a:close/>
                </a:path>
                <a:path w="5515609" h="362585">
                  <a:moveTo>
                    <a:pt x="1984616" y="128117"/>
                  </a:moveTo>
                  <a:lnTo>
                    <a:pt x="1981936" y="125298"/>
                  </a:lnTo>
                  <a:lnTo>
                    <a:pt x="1974278" y="117652"/>
                  </a:lnTo>
                  <a:lnTo>
                    <a:pt x="1974278" y="128473"/>
                  </a:lnTo>
                  <a:lnTo>
                    <a:pt x="1974151" y="130390"/>
                  </a:lnTo>
                  <a:lnTo>
                    <a:pt x="1965528" y="138252"/>
                  </a:lnTo>
                  <a:lnTo>
                    <a:pt x="1964334" y="137731"/>
                  </a:lnTo>
                  <a:lnTo>
                    <a:pt x="1961883" y="135216"/>
                  </a:lnTo>
                  <a:lnTo>
                    <a:pt x="1961705" y="134924"/>
                  </a:lnTo>
                  <a:lnTo>
                    <a:pt x="1961134" y="133273"/>
                  </a:lnTo>
                  <a:lnTo>
                    <a:pt x="1961083" y="132372"/>
                  </a:lnTo>
                  <a:lnTo>
                    <a:pt x="1961451" y="130416"/>
                  </a:lnTo>
                  <a:lnTo>
                    <a:pt x="1961883" y="129374"/>
                  </a:lnTo>
                  <a:lnTo>
                    <a:pt x="1963242" y="127215"/>
                  </a:lnTo>
                  <a:lnTo>
                    <a:pt x="1964182" y="126072"/>
                  </a:lnTo>
                  <a:lnTo>
                    <a:pt x="1969109" y="121145"/>
                  </a:lnTo>
                  <a:lnTo>
                    <a:pt x="1974164" y="126199"/>
                  </a:lnTo>
                  <a:lnTo>
                    <a:pt x="1974278" y="128473"/>
                  </a:lnTo>
                  <a:lnTo>
                    <a:pt x="1974278" y="117652"/>
                  </a:lnTo>
                  <a:lnTo>
                    <a:pt x="1961769" y="107289"/>
                  </a:lnTo>
                  <a:lnTo>
                    <a:pt x="1960968" y="107073"/>
                  </a:lnTo>
                  <a:lnTo>
                    <a:pt x="1944001" y="123507"/>
                  </a:lnTo>
                  <a:lnTo>
                    <a:pt x="1944090" y="123901"/>
                  </a:lnTo>
                  <a:lnTo>
                    <a:pt x="1947151" y="126466"/>
                  </a:lnTo>
                  <a:lnTo>
                    <a:pt x="1947506" y="126403"/>
                  </a:lnTo>
                  <a:lnTo>
                    <a:pt x="1947659" y="126314"/>
                  </a:lnTo>
                  <a:lnTo>
                    <a:pt x="1948014" y="125958"/>
                  </a:lnTo>
                  <a:lnTo>
                    <a:pt x="1948205" y="125514"/>
                  </a:lnTo>
                  <a:lnTo>
                    <a:pt x="1948510" y="124333"/>
                  </a:lnTo>
                  <a:lnTo>
                    <a:pt x="1948815" y="123317"/>
                  </a:lnTo>
                  <a:lnTo>
                    <a:pt x="1957793" y="113157"/>
                  </a:lnTo>
                  <a:lnTo>
                    <a:pt x="1959610" y="113233"/>
                  </a:lnTo>
                  <a:lnTo>
                    <a:pt x="1960499" y="113499"/>
                  </a:lnTo>
                  <a:lnTo>
                    <a:pt x="1962289" y="114515"/>
                  </a:lnTo>
                  <a:lnTo>
                    <a:pt x="1965960" y="117995"/>
                  </a:lnTo>
                  <a:lnTo>
                    <a:pt x="1960841" y="123126"/>
                  </a:lnTo>
                  <a:lnTo>
                    <a:pt x="1959330" y="124955"/>
                  </a:lnTo>
                  <a:lnTo>
                    <a:pt x="1957019" y="128574"/>
                  </a:lnTo>
                  <a:lnTo>
                    <a:pt x="1956257" y="130314"/>
                  </a:lnTo>
                  <a:lnTo>
                    <a:pt x="1955520" y="133654"/>
                  </a:lnTo>
                  <a:lnTo>
                    <a:pt x="1955558" y="135267"/>
                  </a:lnTo>
                  <a:lnTo>
                    <a:pt x="1964944" y="144284"/>
                  </a:lnTo>
                  <a:lnTo>
                    <a:pt x="1967598" y="144094"/>
                  </a:lnTo>
                  <a:lnTo>
                    <a:pt x="1978253" y="131203"/>
                  </a:lnTo>
                  <a:lnTo>
                    <a:pt x="1978190" y="129260"/>
                  </a:lnTo>
                  <a:lnTo>
                    <a:pt x="1978177" y="129044"/>
                  </a:lnTo>
                  <a:lnTo>
                    <a:pt x="1980984" y="131737"/>
                  </a:lnTo>
                  <a:lnTo>
                    <a:pt x="1984540" y="128612"/>
                  </a:lnTo>
                  <a:lnTo>
                    <a:pt x="1984616" y="128117"/>
                  </a:lnTo>
                  <a:close/>
                </a:path>
                <a:path w="5515609" h="362585">
                  <a:moveTo>
                    <a:pt x="2009711" y="121615"/>
                  </a:moveTo>
                  <a:lnTo>
                    <a:pt x="2000656" y="102285"/>
                  </a:lnTo>
                  <a:lnTo>
                    <a:pt x="1988642" y="76720"/>
                  </a:lnTo>
                  <a:lnTo>
                    <a:pt x="1987740" y="75844"/>
                  </a:lnTo>
                  <a:lnTo>
                    <a:pt x="1987194" y="75895"/>
                  </a:lnTo>
                  <a:lnTo>
                    <a:pt x="1983498" y="79921"/>
                  </a:lnTo>
                  <a:lnTo>
                    <a:pt x="1983524" y="80073"/>
                  </a:lnTo>
                  <a:lnTo>
                    <a:pt x="1983587" y="80314"/>
                  </a:lnTo>
                  <a:lnTo>
                    <a:pt x="1996440" y="106502"/>
                  </a:lnTo>
                  <a:lnTo>
                    <a:pt x="1970481" y="94284"/>
                  </a:lnTo>
                  <a:lnTo>
                    <a:pt x="1969909" y="94043"/>
                  </a:lnTo>
                  <a:lnTo>
                    <a:pt x="1969477" y="93941"/>
                  </a:lnTo>
                  <a:lnTo>
                    <a:pt x="1969249" y="93967"/>
                  </a:lnTo>
                  <a:lnTo>
                    <a:pt x="1965210" y="98386"/>
                  </a:lnTo>
                  <a:lnTo>
                    <a:pt x="1966087" y="99263"/>
                  </a:lnTo>
                  <a:lnTo>
                    <a:pt x="1997824" y="113741"/>
                  </a:lnTo>
                  <a:lnTo>
                    <a:pt x="1998052" y="113868"/>
                  </a:lnTo>
                  <a:lnTo>
                    <a:pt x="1998319" y="113931"/>
                  </a:lnTo>
                  <a:lnTo>
                    <a:pt x="1998916" y="113969"/>
                  </a:lnTo>
                  <a:lnTo>
                    <a:pt x="1999183" y="113931"/>
                  </a:lnTo>
                  <a:lnTo>
                    <a:pt x="1999411" y="113855"/>
                  </a:lnTo>
                  <a:lnTo>
                    <a:pt x="2004542" y="125755"/>
                  </a:lnTo>
                  <a:lnTo>
                    <a:pt x="2005330" y="126390"/>
                  </a:lnTo>
                  <a:lnTo>
                    <a:pt x="2005838" y="126301"/>
                  </a:lnTo>
                  <a:lnTo>
                    <a:pt x="2006130" y="126161"/>
                  </a:lnTo>
                  <a:lnTo>
                    <a:pt x="2009660" y="122097"/>
                  </a:lnTo>
                  <a:lnTo>
                    <a:pt x="2009711" y="121615"/>
                  </a:lnTo>
                  <a:close/>
                </a:path>
                <a:path w="5515609" h="362585">
                  <a:moveTo>
                    <a:pt x="2016556" y="73380"/>
                  </a:moveTo>
                  <a:lnTo>
                    <a:pt x="2013165" y="70053"/>
                  </a:lnTo>
                  <a:lnTo>
                    <a:pt x="2012835" y="70180"/>
                  </a:lnTo>
                  <a:lnTo>
                    <a:pt x="2012683" y="70281"/>
                  </a:lnTo>
                  <a:lnTo>
                    <a:pt x="2001177" y="81788"/>
                  </a:lnTo>
                  <a:lnTo>
                    <a:pt x="2001062" y="82156"/>
                  </a:lnTo>
                  <a:lnTo>
                    <a:pt x="2001227" y="82804"/>
                  </a:lnTo>
                  <a:lnTo>
                    <a:pt x="2001329" y="83083"/>
                  </a:lnTo>
                  <a:lnTo>
                    <a:pt x="2003590" y="85293"/>
                  </a:lnTo>
                  <a:lnTo>
                    <a:pt x="2004415" y="85509"/>
                  </a:lnTo>
                  <a:lnTo>
                    <a:pt x="2004796" y="85407"/>
                  </a:lnTo>
                  <a:lnTo>
                    <a:pt x="2016455" y="73748"/>
                  </a:lnTo>
                  <a:lnTo>
                    <a:pt x="2016556" y="73380"/>
                  </a:lnTo>
                  <a:close/>
                </a:path>
                <a:path w="5515609" h="362585">
                  <a:moveTo>
                    <a:pt x="2054047" y="58699"/>
                  </a:moveTo>
                  <a:lnTo>
                    <a:pt x="2050796" y="55562"/>
                  </a:lnTo>
                  <a:lnTo>
                    <a:pt x="2050389" y="55651"/>
                  </a:lnTo>
                  <a:lnTo>
                    <a:pt x="2050224" y="55740"/>
                  </a:lnTo>
                  <a:lnTo>
                    <a:pt x="2043887" y="62077"/>
                  </a:lnTo>
                  <a:lnTo>
                    <a:pt x="2017877" y="36055"/>
                  </a:lnTo>
                  <a:lnTo>
                    <a:pt x="2013597" y="31826"/>
                  </a:lnTo>
                  <a:lnTo>
                    <a:pt x="2013292" y="31737"/>
                  </a:lnTo>
                  <a:lnTo>
                    <a:pt x="2013127" y="31762"/>
                  </a:lnTo>
                  <a:lnTo>
                    <a:pt x="2006384" y="49136"/>
                  </a:lnTo>
                  <a:lnTo>
                    <a:pt x="2006396" y="49542"/>
                  </a:lnTo>
                  <a:lnTo>
                    <a:pt x="2009317" y="52654"/>
                  </a:lnTo>
                  <a:lnTo>
                    <a:pt x="2009800" y="52641"/>
                  </a:lnTo>
                  <a:lnTo>
                    <a:pt x="2013331" y="40601"/>
                  </a:lnTo>
                  <a:lnTo>
                    <a:pt x="2039340" y="66624"/>
                  </a:lnTo>
                  <a:lnTo>
                    <a:pt x="2032063" y="73901"/>
                  </a:lnTo>
                  <a:lnTo>
                    <a:pt x="2031974" y="74066"/>
                  </a:lnTo>
                  <a:lnTo>
                    <a:pt x="2031911" y="74447"/>
                  </a:lnTo>
                  <a:lnTo>
                    <a:pt x="2031923" y="74663"/>
                  </a:lnTo>
                  <a:lnTo>
                    <a:pt x="2035048" y="77698"/>
                  </a:lnTo>
                  <a:lnTo>
                    <a:pt x="2035251" y="77698"/>
                  </a:lnTo>
                  <a:lnTo>
                    <a:pt x="2054047" y="58902"/>
                  </a:lnTo>
                  <a:lnTo>
                    <a:pt x="2054047" y="58699"/>
                  </a:lnTo>
                  <a:close/>
                </a:path>
                <a:path w="5515609" h="362585">
                  <a:moveTo>
                    <a:pt x="2075053" y="31864"/>
                  </a:moveTo>
                  <a:lnTo>
                    <a:pt x="2058200" y="46304"/>
                  </a:lnTo>
                  <a:lnTo>
                    <a:pt x="2057857" y="46520"/>
                  </a:lnTo>
                  <a:lnTo>
                    <a:pt x="2057527" y="46850"/>
                  </a:lnTo>
                  <a:lnTo>
                    <a:pt x="2057425" y="46990"/>
                  </a:lnTo>
                  <a:lnTo>
                    <a:pt x="2057323" y="47269"/>
                  </a:lnTo>
                  <a:lnTo>
                    <a:pt x="2057323" y="47434"/>
                  </a:lnTo>
                  <a:lnTo>
                    <a:pt x="2060613" y="50482"/>
                  </a:lnTo>
                  <a:lnTo>
                    <a:pt x="2061210" y="50457"/>
                  </a:lnTo>
                  <a:lnTo>
                    <a:pt x="2074748" y="35483"/>
                  </a:lnTo>
                  <a:lnTo>
                    <a:pt x="2075053" y="31864"/>
                  </a:lnTo>
                  <a:close/>
                </a:path>
                <a:path w="5515609" h="362585">
                  <a:moveTo>
                    <a:pt x="2075078" y="31483"/>
                  </a:moveTo>
                  <a:lnTo>
                    <a:pt x="2059330" y="7302"/>
                  </a:lnTo>
                  <a:lnTo>
                    <a:pt x="2059330" y="16014"/>
                  </a:lnTo>
                  <a:lnTo>
                    <a:pt x="2059089" y="17564"/>
                  </a:lnTo>
                  <a:lnTo>
                    <a:pt x="2048814" y="28308"/>
                  </a:lnTo>
                  <a:lnTo>
                    <a:pt x="2046630" y="28105"/>
                  </a:lnTo>
                  <a:lnTo>
                    <a:pt x="2037524" y="16725"/>
                  </a:lnTo>
                  <a:lnTo>
                    <a:pt x="2037638" y="15557"/>
                  </a:lnTo>
                  <a:lnTo>
                    <a:pt x="2046592" y="7975"/>
                  </a:lnTo>
                  <a:lnTo>
                    <a:pt x="2049653" y="8724"/>
                  </a:lnTo>
                  <a:lnTo>
                    <a:pt x="2051342" y="9525"/>
                  </a:lnTo>
                  <a:lnTo>
                    <a:pt x="2055025" y="12014"/>
                  </a:lnTo>
                  <a:lnTo>
                    <a:pt x="2056523" y="13296"/>
                  </a:lnTo>
                  <a:lnTo>
                    <a:pt x="2059330" y="16014"/>
                  </a:lnTo>
                  <a:lnTo>
                    <a:pt x="2059330" y="7302"/>
                  </a:lnTo>
                  <a:lnTo>
                    <a:pt x="2047405" y="1993"/>
                  </a:lnTo>
                  <a:lnTo>
                    <a:pt x="2044420" y="2260"/>
                  </a:lnTo>
                  <a:lnTo>
                    <a:pt x="2031707" y="16878"/>
                  </a:lnTo>
                  <a:lnTo>
                    <a:pt x="2031911" y="20815"/>
                  </a:lnTo>
                  <a:lnTo>
                    <a:pt x="2048154" y="34645"/>
                  </a:lnTo>
                  <a:lnTo>
                    <a:pt x="2049907" y="34315"/>
                  </a:lnTo>
                  <a:lnTo>
                    <a:pt x="2063064" y="19583"/>
                  </a:lnTo>
                  <a:lnTo>
                    <a:pt x="2064867" y="21539"/>
                  </a:lnTo>
                  <a:lnTo>
                    <a:pt x="2065972" y="22999"/>
                  </a:lnTo>
                  <a:lnTo>
                    <a:pt x="2068131" y="26695"/>
                  </a:lnTo>
                  <a:lnTo>
                    <a:pt x="2068830" y="28562"/>
                  </a:lnTo>
                  <a:lnTo>
                    <a:pt x="2069503" y="32334"/>
                  </a:lnTo>
                  <a:lnTo>
                    <a:pt x="2069388" y="34226"/>
                  </a:lnTo>
                  <a:lnTo>
                    <a:pt x="2068258" y="37998"/>
                  </a:lnTo>
                  <a:lnTo>
                    <a:pt x="2067115" y="39789"/>
                  </a:lnTo>
                  <a:lnTo>
                    <a:pt x="2075053" y="31864"/>
                  </a:lnTo>
                  <a:lnTo>
                    <a:pt x="2075078" y="31483"/>
                  </a:lnTo>
                  <a:close/>
                </a:path>
                <a:path w="5515609" h="362585">
                  <a:moveTo>
                    <a:pt x="2104720" y="162179"/>
                  </a:moveTo>
                  <a:lnTo>
                    <a:pt x="2074341" y="127406"/>
                  </a:lnTo>
                  <a:lnTo>
                    <a:pt x="2073973" y="127355"/>
                  </a:lnTo>
                  <a:lnTo>
                    <a:pt x="2073757" y="127393"/>
                  </a:lnTo>
                  <a:lnTo>
                    <a:pt x="2069795" y="131533"/>
                  </a:lnTo>
                  <a:lnTo>
                    <a:pt x="2069871" y="131889"/>
                  </a:lnTo>
                  <a:lnTo>
                    <a:pt x="2096312" y="158496"/>
                  </a:lnTo>
                  <a:lnTo>
                    <a:pt x="2096554" y="158788"/>
                  </a:lnTo>
                  <a:lnTo>
                    <a:pt x="2097709" y="160489"/>
                  </a:lnTo>
                  <a:lnTo>
                    <a:pt x="2098052" y="161264"/>
                  </a:lnTo>
                  <a:lnTo>
                    <a:pt x="2098294" y="162636"/>
                  </a:lnTo>
                  <a:lnTo>
                    <a:pt x="2098230" y="163271"/>
                  </a:lnTo>
                  <a:lnTo>
                    <a:pt x="2091931" y="167906"/>
                  </a:lnTo>
                  <a:lnTo>
                    <a:pt x="2091677" y="168021"/>
                  </a:lnTo>
                  <a:lnTo>
                    <a:pt x="2091397" y="168300"/>
                  </a:lnTo>
                  <a:lnTo>
                    <a:pt x="2091309" y="168452"/>
                  </a:lnTo>
                  <a:lnTo>
                    <a:pt x="2091245" y="168770"/>
                  </a:lnTo>
                  <a:lnTo>
                    <a:pt x="2091258" y="168960"/>
                  </a:lnTo>
                  <a:lnTo>
                    <a:pt x="2095512" y="172491"/>
                  </a:lnTo>
                  <a:lnTo>
                    <a:pt x="2095830" y="172427"/>
                  </a:lnTo>
                  <a:lnTo>
                    <a:pt x="2104542" y="163588"/>
                  </a:lnTo>
                  <a:lnTo>
                    <a:pt x="2104720" y="162179"/>
                  </a:lnTo>
                  <a:close/>
                </a:path>
                <a:path w="5515609" h="362585">
                  <a:moveTo>
                    <a:pt x="2137054" y="131864"/>
                  </a:moveTo>
                  <a:lnTo>
                    <a:pt x="2136978" y="131546"/>
                  </a:lnTo>
                  <a:lnTo>
                    <a:pt x="2133612" y="128104"/>
                  </a:lnTo>
                  <a:lnTo>
                    <a:pt x="2112657" y="107238"/>
                  </a:lnTo>
                  <a:lnTo>
                    <a:pt x="2112302" y="107200"/>
                  </a:lnTo>
                  <a:lnTo>
                    <a:pt x="2112099" y="107238"/>
                  </a:lnTo>
                  <a:lnTo>
                    <a:pt x="2108276" y="111239"/>
                  </a:lnTo>
                  <a:lnTo>
                    <a:pt x="2108339" y="111556"/>
                  </a:lnTo>
                  <a:lnTo>
                    <a:pt x="2125205" y="128473"/>
                  </a:lnTo>
                  <a:lnTo>
                    <a:pt x="2125484" y="131191"/>
                  </a:lnTo>
                  <a:lnTo>
                    <a:pt x="2118410" y="141871"/>
                  </a:lnTo>
                  <a:lnTo>
                    <a:pt x="2116391" y="141516"/>
                  </a:lnTo>
                  <a:lnTo>
                    <a:pt x="2096541" y="123355"/>
                  </a:lnTo>
                  <a:lnTo>
                    <a:pt x="2096198" y="123304"/>
                  </a:lnTo>
                  <a:lnTo>
                    <a:pt x="2092147" y="127368"/>
                  </a:lnTo>
                  <a:lnTo>
                    <a:pt x="2092210" y="127685"/>
                  </a:lnTo>
                  <a:lnTo>
                    <a:pt x="2117902" y="148348"/>
                  </a:lnTo>
                  <a:lnTo>
                    <a:pt x="2119503" y="148183"/>
                  </a:lnTo>
                  <a:lnTo>
                    <a:pt x="2129790" y="134924"/>
                  </a:lnTo>
                  <a:lnTo>
                    <a:pt x="2129701" y="133134"/>
                  </a:lnTo>
                  <a:lnTo>
                    <a:pt x="2129637" y="132067"/>
                  </a:lnTo>
                  <a:lnTo>
                    <a:pt x="2133079" y="135445"/>
                  </a:lnTo>
                  <a:lnTo>
                    <a:pt x="2133371" y="135534"/>
                  </a:lnTo>
                  <a:lnTo>
                    <a:pt x="2133562" y="135521"/>
                  </a:lnTo>
                  <a:lnTo>
                    <a:pt x="2134006" y="135369"/>
                  </a:lnTo>
                  <a:lnTo>
                    <a:pt x="2137029" y="132054"/>
                  </a:lnTo>
                  <a:lnTo>
                    <a:pt x="2137054" y="131864"/>
                  </a:lnTo>
                  <a:close/>
                </a:path>
                <a:path w="5515609" h="362585">
                  <a:moveTo>
                    <a:pt x="2165185" y="103720"/>
                  </a:moveTo>
                  <a:lnTo>
                    <a:pt x="2139442" y="82727"/>
                  </a:lnTo>
                  <a:lnTo>
                    <a:pt x="2137841" y="82880"/>
                  </a:lnTo>
                  <a:lnTo>
                    <a:pt x="2127554" y="96164"/>
                  </a:lnTo>
                  <a:lnTo>
                    <a:pt x="2127707" y="98996"/>
                  </a:lnTo>
                  <a:lnTo>
                    <a:pt x="2124278" y="95618"/>
                  </a:lnTo>
                  <a:lnTo>
                    <a:pt x="2123960" y="95554"/>
                  </a:lnTo>
                  <a:lnTo>
                    <a:pt x="2123770" y="95567"/>
                  </a:lnTo>
                  <a:lnTo>
                    <a:pt x="2123325" y="95694"/>
                  </a:lnTo>
                  <a:lnTo>
                    <a:pt x="2120303" y="99199"/>
                  </a:lnTo>
                  <a:lnTo>
                    <a:pt x="2120392" y="99504"/>
                  </a:lnTo>
                  <a:lnTo>
                    <a:pt x="2144712" y="123812"/>
                  </a:lnTo>
                  <a:lnTo>
                    <a:pt x="2145030" y="123888"/>
                  </a:lnTo>
                  <a:lnTo>
                    <a:pt x="2145233" y="123850"/>
                  </a:lnTo>
                  <a:lnTo>
                    <a:pt x="2149056" y="119849"/>
                  </a:lnTo>
                  <a:lnTo>
                    <a:pt x="2149005" y="119519"/>
                  </a:lnTo>
                  <a:lnTo>
                    <a:pt x="2132152" y="102590"/>
                  </a:lnTo>
                  <a:lnTo>
                    <a:pt x="2131860" y="99898"/>
                  </a:lnTo>
                  <a:lnTo>
                    <a:pt x="2131860" y="97612"/>
                  </a:lnTo>
                  <a:lnTo>
                    <a:pt x="2132431" y="94284"/>
                  </a:lnTo>
                  <a:lnTo>
                    <a:pt x="2132495" y="93878"/>
                  </a:lnTo>
                  <a:lnTo>
                    <a:pt x="2138946" y="89154"/>
                  </a:lnTo>
                  <a:lnTo>
                    <a:pt x="2140953" y="89547"/>
                  </a:lnTo>
                  <a:lnTo>
                    <a:pt x="2141982" y="89954"/>
                  </a:lnTo>
                  <a:lnTo>
                    <a:pt x="2143747" y="90995"/>
                  </a:lnTo>
                  <a:lnTo>
                    <a:pt x="2144255" y="91338"/>
                  </a:lnTo>
                  <a:lnTo>
                    <a:pt x="2160689" y="107594"/>
                  </a:lnTo>
                  <a:lnTo>
                    <a:pt x="2160841" y="107683"/>
                  </a:lnTo>
                  <a:lnTo>
                    <a:pt x="2161184" y="107734"/>
                  </a:lnTo>
                  <a:lnTo>
                    <a:pt x="2161375" y="107708"/>
                  </a:lnTo>
                  <a:lnTo>
                    <a:pt x="2161832" y="107530"/>
                  </a:lnTo>
                  <a:lnTo>
                    <a:pt x="2165159" y="103924"/>
                  </a:lnTo>
                  <a:lnTo>
                    <a:pt x="2165185" y="103720"/>
                  </a:lnTo>
                  <a:close/>
                </a:path>
                <a:path w="5515609" h="362585">
                  <a:moveTo>
                    <a:pt x="2172436" y="73571"/>
                  </a:moveTo>
                  <a:lnTo>
                    <a:pt x="2169045" y="70243"/>
                  </a:lnTo>
                  <a:lnTo>
                    <a:pt x="2168715" y="70370"/>
                  </a:lnTo>
                  <a:lnTo>
                    <a:pt x="2168563" y="70472"/>
                  </a:lnTo>
                  <a:lnTo>
                    <a:pt x="2157057" y="81978"/>
                  </a:lnTo>
                  <a:lnTo>
                    <a:pt x="2156942" y="82346"/>
                  </a:lnTo>
                  <a:lnTo>
                    <a:pt x="2157107" y="82994"/>
                  </a:lnTo>
                  <a:lnTo>
                    <a:pt x="2157209" y="83273"/>
                  </a:lnTo>
                  <a:lnTo>
                    <a:pt x="2159470" y="85483"/>
                  </a:lnTo>
                  <a:lnTo>
                    <a:pt x="2160295" y="85699"/>
                  </a:lnTo>
                  <a:lnTo>
                    <a:pt x="2160676" y="85598"/>
                  </a:lnTo>
                  <a:lnTo>
                    <a:pt x="2172347" y="73939"/>
                  </a:lnTo>
                  <a:lnTo>
                    <a:pt x="2172436" y="73571"/>
                  </a:lnTo>
                  <a:close/>
                </a:path>
                <a:path w="5515609" h="362585">
                  <a:moveTo>
                    <a:pt x="2210574" y="58242"/>
                  </a:moveTo>
                  <a:lnTo>
                    <a:pt x="2207323" y="55105"/>
                  </a:lnTo>
                  <a:lnTo>
                    <a:pt x="2206917" y="55194"/>
                  </a:lnTo>
                  <a:lnTo>
                    <a:pt x="2206752" y="55283"/>
                  </a:lnTo>
                  <a:lnTo>
                    <a:pt x="2200427" y="61607"/>
                  </a:lnTo>
                  <a:lnTo>
                    <a:pt x="2174405" y="35598"/>
                  </a:lnTo>
                  <a:lnTo>
                    <a:pt x="2170125" y="31369"/>
                  </a:lnTo>
                  <a:lnTo>
                    <a:pt x="2169833" y="31280"/>
                  </a:lnTo>
                  <a:lnTo>
                    <a:pt x="2169655" y="31305"/>
                  </a:lnTo>
                  <a:lnTo>
                    <a:pt x="2162911" y="48679"/>
                  </a:lnTo>
                  <a:lnTo>
                    <a:pt x="2162924" y="49085"/>
                  </a:lnTo>
                  <a:lnTo>
                    <a:pt x="2165858" y="52197"/>
                  </a:lnTo>
                  <a:lnTo>
                    <a:pt x="2166328" y="52171"/>
                  </a:lnTo>
                  <a:lnTo>
                    <a:pt x="2169858" y="40144"/>
                  </a:lnTo>
                  <a:lnTo>
                    <a:pt x="2195880" y="66154"/>
                  </a:lnTo>
                  <a:lnTo>
                    <a:pt x="2188603" y="73431"/>
                  </a:lnTo>
                  <a:lnTo>
                    <a:pt x="2188514" y="73609"/>
                  </a:lnTo>
                  <a:lnTo>
                    <a:pt x="2188438" y="73990"/>
                  </a:lnTo>
                  <a:lnTo>
                    <a:pt x="2188451" y="74206"/>
                  </a:lnTo>
                  <a:lnTo>
                    <a:pt x="2191575" y="77241"/>
                  </a:lnTo>
                  <a:lnTo>
                    <a:pt x="2191778" y="77241"/>
                  </a:lnTo>
                  <a:lnTo>
                    <a:pt x="2210574" y="58445"/>
                  </a:lnTo>
                  <a:lnTo>
                    <a:pt x="2210574" y="58242"/>
                  </a:lnTo>
                  <a:close/>
                </a:path>
                <a:path w="5515609" h="362585">
                  <a:moveTo>
                    <a:pt x="2230971" y="31673"/>
                  </a:moveTo>
                  <a:lnTo>
                    <a:pt x="2215210" y="7493"/>
                  </a:lnTo>
                  <a:lnTo>
                    <a:pt x="2215210" y="16205"/>
                  </a:lnTo>
                  <a:lnTo>
                    <a:pt x="2214969" y="17754"/>
                  </a:lnTo>
                  <a:lnTo>
                    <a:pt x="2204694" y="28498"/>
                  </a:lnTo>
                  <a:lnTo>
                    <a:pt x="2202510" y="28295"/>
                  </a:lnTo>
                  <a:lnTo>
                    <a:pt x="2193404" y="16916"/>
                  </a:lnTo>
                  <a:lnTo>
                    <a:pt x="2193518" y="15748"/>
                  </a:lnTo>
                  <a:lnTo>
                    <a:pt x="2202472" y="8166"/>
                  </a:lnTo>
                  <a:lnTo>
                    <a:pt x="2205532" y="8915"/>
                  </a:lnTo>
                  <a:lnTo>
                    <a:pt x="2207222" y="9715"/>
                  </a:lnTo>
                  <a:lnTo>
                    <a:pt x="2210905" y="12204"/>
                  </a:lnTo>
                  <a:lnTo>
                    <a:pt x="2212403" y="13474"/>
                  </a:lnTo>
                  <a:lnTo>
                    <a:pt x="2215210" y="16205"/>
                  </a:lnTo>
                  <a:lnTo>
                    <a:pt x="2215210" y="7493"/>
                  </a:lnTo>
                  <a:lnTo>
                    <a:pt x="2203285" y="2184"/>
                  </a:lnTo>
                  <a:lnTo>
                    <a:pt x="2200300" y="2451"/>
                  </a:lnTo>
                  <a:lnTo>
                    <a:pt x="2187587" y="17056"/>
                  </a:lnTo>
                  <a:lnTo>
                    <a:pt x="2187791" y="21005"/>
                  </a:lnTo>
                  <a:lnTo>
                    <a:pt x="2204034" y="34836"/>
                  </a:lnTo>
                  <a:lnTo>
                    <a:pt x="2205786" y="34505"/>
                  </a:lnTo>
                  <a:lnTo>
                    <a:pt x="2218944" y="19773"/>
                  </a:lnTo>
                  <a:lnTo>
                    <a:pt x="2220747" y="21729"/>
                  </a:lnTo>
                  <a:lnTo>
                    <a:pt x="2221852" y="23190"/>
                  </a:lnTo>
                  <a:lnTo>
                    <a:pt x="2224011" y="26885"/>
                  </a:lnTo>
                  <a:lnTo>
                    <a:pt x="2224709" y="28752"/>
                  </a:lnTo>
                  <a:lnTo>
                    <a:pt x="2225383" y="32524"/>
                  </a:lnTo>
                  <a:lnTo>
                    <a:pt x="2225268" y="34417"/>
                  </a:lnTo>
                  <a:lnTo>
                    <a:pt x="2214080" y="46494"/>
                  </a:lnTo>
                  <a:lnTo>
                    <a:pt x="2213737" y="46710"/>
                  </a:lnTo>
                  <a:lnTo>
                    <a:pt x="2213406" y="47040"/>
                  </a:lnTo>
                  <a:lnTo>
                    <a:pt x="2213305" y="47180"/>
                  </a:lnTo>
                  <a:lnTo>
                    <a:pt x="2213203" y="47459"/>
                  </a:lnTo>
                  <a:lnTo>
                    <a:pt x="2213216" y="47625"/>
                  </a:lnTo>
                  <a:lnTo>
                    <a:pt x="2216493" y="50673"/>
                  </a:lnTo>
                  <a:lnTo>
                    <a:pt x="2217089" y="50647"/>
                  </a:lnTo>
                  <a:lnTo>
                    <a:pt x="2230932" y="32054"/>
                  </a:lnTo>
                  <a:lnTo>
                    <a:pt x="2230971" y="31673"/>
                  </a:lnTo>
                  <a:close/>
                </a:path>
                <a:path w="5515609" h="362585">
                  <a:moveTo>
                    <a:pt x="2276881" y="146088"/>
                  </a:moveTo>
                  <a:lnTo>
                    <a:pt x="2246503" y="111315"/>
                  </a:lnTo>
                  <a:lnTo>
                    <a:pt x="2246134" y="111264"/>
                  </a:lnTo>
                  <a:lnTo>
                    <a:pt x="2245918" y="111302"/>
                  </a:lnTo>
                  <a:lnTo>
                    <a:pt x="2241956" y="115443"/>
                  </a:lnTo>
                  <a:lnTo>
                    <a:pt x="2242032" y="115798"/>
                  </a:lnTo>
                  <a:lnTo>
                    <a:pt x="2268474" y="142405"/>
                  </a:lnTo>
                  <a:lnTo>
                    <a:pt x="2268715" y="142697"/>
                  </a:lnTo>
                  <a:lnTo>
                    <a:pt x="2269871" y="144399"/>
                  </a:lnTo>
                  <a:lnTo>
                    <a:pt x="2270214" y="145173"/>
                  </a:lnTo>
                  <a:lnTo>
                    <a:pt x="2270468" y="146545"/>
                  </a:lnTo>
                  <a:lnTo>
                    <a:pt x="2270391" y="147180"/>
                  </a:lnTo>
                  <a:lnTo>
                    <a:pt x="2264092" y="151815"/>
                  </a:lnTo>
                  <a:lnTo>
                    <a:pt x="2263838" y="151930"/>
                  </a:lnTo>
                  <a:lnTo>
                    <a:pt x="2263559" y="152209"/>
                  </a:lnTo>
                  <a:lnTo>
                    <a:pt x="2263470" y="152361"/>
                  </a:lnTo>
                  <a:lnTo>
                    <a:pt x="2263406" y="152679"/>
                  </a:lnTo>
                  <a:lnTo>
                    <a:pt x="2263419" y="152869"/>
                  </a:lnTo>
                  <a:lnTo>
                    <a:pt x="2267674" y="156400"/>
                  </a:lnTo>
                  <a:lnTo>
                    <a:pt x="2268004" y="156337"/>
                  </a:lnTo>
                  <a:lnTo>
                    <a:pt x="2276703" y="147497"/>
                  </a:lnTo>
                  <a:lnTo>
                    <a:pt x="2276881" y="146088"/>
                  </a:lnTo>
                  <a:close/>
                </a:path>
                <a:path w="5515609" h="362585">
                  <a:moveTo>
                    <a:pt x="2301951" y="118833"/>
                  </a:moveTo>
                  <a:lnTo>
                    <a:pt x="2301862" y="117043"/>
                  </a:lnTo>
                  <a:lnTo>
                    <a:pt x="2294382" y="124523"/>
                  </a:lnTo>
                  <a:lnTo>
                    <a:pt x="2293467" y="125095"/>
                  </a:lnTo>
                  <a:lnTo>
                    <a:pt x="2291550" y="125717"/>
                  </a:lnTo>
                  <a:lnTo>
                    <a:pt x="2290572" y="125780"/>
                  </a:lnTo>
                  <a:lnTo>
                    <a:pt x="2288565" y="125425"/>
                  </a:lnTo>
                  <a:lnTo>
                    <a:pt x="2268702" y="107264"/>
                  </a:lnTo>
                  <a:lnTo>
                    <a:pt x="2268359" y="107213"/>
                  </a:lnTo>
                  <a:lnTo>
                    <a:pt x="2264308" y="111277"/>
                  </a:lnTo>
                  <a:lnTo>
                    <a:pt x="2264372" y="111594"/>
                  </a:lnTo>
                  <a:lnTo>
                    <a:pt x="2290076" y="132257"/>
                  </a:lnTo>
                  <a:lnTo>
                    <a:pt x="2291664" y="132092"/>
                  </a:lnTo>
                  <a:lnTo>
                    <a:pt x="2301697" y="121272"/>
                  </a:lnTo>
                  <a:lnTo>
                    <a:pt x="2301951" y="118833"/>
                  </a:lnTo>
                  <a:close/>
                </a:path>
                <a:path w="5515609" h="362585">
                  <a:moveTo>
                    <a:pt x="2309215" y="115773"/>
                  </a:moveTo>
                  <a:lnTo>
                    <a:pt x="2309152" y="115455"/>
                  </a:lnTo>
                  <a:lnTo>
                    <a:pt x="2305774" y="112014"/>
                  </a:lnTo>
                  <a:lnTo>
                    <a:pt x="2284819" y="91147"/>
                  </a:lnTo>
                  <a:lnTo>
                    <a:pt x="2284476" y="91109"/>
                  </a:lnTo>
                  <a:lnTo>
                    <a:pt x="2284260" y="91147"/>
                  </a:lnTo>
                  <a:lnTo>
                    <a:pt x="2280437" y="95148"/>
                  </a:lnTo>
                  <a:lnTo>
                    <a:pt x="2280501" y="95465"/>
                  </a:lnTo>
                  <a:lnTo>
                    <a:pt x="2297366" y="112382"/>
                  </a:lnTo>
                  <a:lnTo>
                    <a:pt x="2297646" y="115100"/>
                  </a:lnTo>
                  <a:lnTo>
                    <a:pt x="2297633" y="117386"/>
                  </a:lnTo>
                  <a:lnTo>
                    <a:pt x="2297011" y="121107"/>
                  </a:lnTo>
                  <a:lnTo>
                    <a:pt x="2296312" y="122580"/>
                  </a:lnTo>
                  <a:lnTo>
                    <a:pt x="2301862" y="117043"/>
                  </a:lnTo>
                  <a:lnTo>
                    <a:pt x="2301811" y="115976"/>
                  </a:lnTo>
                  <a:lnTo>
                    <a:pt x="2305240" y="119354"/>
                  </a:lnTo>
                  <a:lnTo>
                    <a:pt x="2305532" y="119443"/>
                  </a:lnTo>
                  <a:lnTo>
                    <a:pt x="2309190" y="115963"/>
                  </a:lnTo>
                  <a:lnTo>
                    <a:pt x="2309215" y="115773"/>
                  </a:lnTo>
                  <a:close/>
                </a:path>
                <a:path w="5515609" h="362585">
                  <a:moveTo>
                    <a:pt x="2321229" y="103759"/>
                  </a:moveTo>
                  <a:lnTo>
                    <a:pt x="2321166" y="103428"/>
                  </a:lnTo>
                  <a:lnTo>
                    <a:pt x="2285327" y="67576"/>
                  </a:lnTo>
                  <a:lnTo>
                    <a:pt x="2284971" y="67513"/>
                  </a:lnTo>
                  <a:lnTo>
                    <a:pt x="2284768" y="67538"/>
                  </a:lnTo>
                  <a:lnTo>
                    <a:pt x="2280945" y="71539"/>
                  </a:lnTo>
                  <a:lnTo>
                    <a:pt x="2281034" y="71882"/>
                  </a:lnTo>
                  <a:lnTo>
                    <a:pt x="2316873" y="107721"/>
                  </a:lnTo>
                  <a:lnTo>
                    <a:pt x="2317191" y="107797"/>
                  </a:lnTo>
                  <a:lnTo>
                    <a:pt x="2317394" y="107759"/>
                  </a:lnTo>
                  <a:lnTo>
                    <a:pt x="2321229" y="103759"/>
                  </a:lnTo>
                  <a:close/>
                </a:path>
                <a:path w="5515609" h="362585">
                  <a:moveTo>
                    <a:pt x="2328938" y="73139"/>
                  </a:moveTo>
                  <a:lnTo>
                    <a:pt x="2325751" y="69811"/>
                  </a:lnTo>
                  <a:lnTo>
                    <a:pt x="2325560" y="69811"/>
                  </a:lnTo>
                  <a:lnTo>
                    <a:pt x="2325217" y="69938"/>
                  </a:lnTo>
                  <a:lnTo>
                    <a:pt x="2325065" y="70040"/>
                  </a:lnTo>
                  <a:lnTo>
                    <a:pt x="2313559" y="81546"/>
                  </a:lnTo>
                  <a:lnTo>
                    <a:pt x="2313457" y="81915"/>
                  </a:lnTo>
                  <a:lnTo>
                    <a:pt x="2313609" y="82562"/>
                  </a:lnTo>
                  <a:lnTo>
                    <a:pt x="2313711" y="82829"/>
                  </a:lnTo>
                  <a:lnTo>
                    <a:pt x="2315972" y="85051"/>
                  </a:lnTo>
                  <a:lnTo>
                    <a:pt x="2316810" y="85267"/>
                  </a:lnTo>
                  <a:lnTo>
                    <a:pt x="2317178" y="85166"/>
                  </a:lnTo>
                  <a:lnTo>
                    <a:pt x="2328849" y="73494"/>
                  </a:lnTo>
                  <a:lnTo>
                    <a:pt x="2328938" y="73139"/>
                  </a:lnTo>
                  <a:close/>
                </a:path>
                <a:path w="5515609" h="362585">
                  <a:moveTo>
                    <a:pt x="2366429" y="58458"/>
                  </a:moveTo>
                  <a:lnTo>
                    <a:pt x="2363178" y="55321"/>
                  </a:lnTo>
                  <a:lnTo>
                    <a:pt x="2362771" y="55410"/>
                  </a:lnTo>
                  <a:lnTo>
                    <a:pt x="2362606" y="55499"/>
                  </a:lnTo>
                  <a:lnTo>
                    <a:pt x="2356281" y="61823"/>
                  </a:lnTo>
                  <a:lnTo>
                    <a:pt x="2330259" y="35814"/>
                  </a:lnTo>
                  <a:lnTo>
                    <a:pt x="2325979" y="31584"/>
                  </a:lnTo>
                  <a:lnTo>
                    <a:pt x="2325687" y="31496"/>
                  </a:lnTo>
                  <a:lnTo>
                    <a:pt x="2325509" y="31521"/>
                  </a:lnTo>
                  <a:lnTo>
                    <a:pt x="2318766" y="48895"/>
                  </a:lnTo>
                  <a:lnTo>
                    <a:pt x="2318778" y="49301"/>
                  </a:lnTo>
                  <a:lnTo>
                    <a:pt x="2321712" y="52412"/>
                  </a:lnTo>
                  <a:lnTo>
                    <a:pt x="2322182" y="52387"/>
                  </a:lnTo>
                  <a:lnTo>
                    <a:pt x="2325713" y="40360"/>
                  </a:lnTo>
                  <a:lnTo>
                    <a:pt x="2351735" y="66370"/>
                  </a:lnTo>
                  <a:lnTo>
                    <a:pt x="2344445" y="73660"/>
                  </a:lnTo>
                  <a:lnTo>
                    <a:pt x="2344369" y="73825"/>
                  </a:lnTo>
                  <a:lnTo>
                    <a:pt x="2344293" y="74206"/>
                  </a:lnTo>
                  <a:lnTo>
                    <a:pt x="2344305" y="74422"/>
                  </a:lnTo>
                  <a:lnTo>
                    <a:pt x="2347430" y="77457"/>
                  </a:lnTo>
                  <a:lnTo>
                    <a:pt x="2347633" y="77457"/>
                  </a:lnTo>
                  <a:lnTo>
                    <a:pt x="2366429" y="58661"/>
                  </a:lnTo>
                  <a:lnTo>
                    <a:pt x="2366429" y="58458"/>
                  </a:lnTo>
                  <a:close/>
                </a:path>
                <a:path w="5515609" h="362585">
                  <a:moveTo>
                    <a:pt x="2386812" y="31889"/>
                  </a:moveTo>
                  <a:lnTo>
                    <a:pt x="2360676" y="2540"/>
                  </a:lnTo>
                  <a:lnTo>
                    <a:pt x="2353195" y="10033"/>
                  </a:lnTo>
                  <a:lnTo>
                    <a:pt x="2354364" y="9271"/>
                  </a:lnTo>
                  <a:lnTo>
                    <a:pt x="2356916" y="8420"/>
                  </a:lnTo>
                  <a:lnTo>
                    <a:pt x="2371064" y="16421"/>
                  </a:lnTo>
                  <a:lnTo>
                    <a:pt x="2370823" y="17970"/>
                  </a:lnTo>
                  <a:lnTo>
                    <a:pt x="2360549" y="28714"/>
                  </a:lnTo>
                  <a:lnTo>
                    <a:pt x="2358364" y="28511"/>
                  </a:lnTo>
                  <a:lnTo>
                    <a:pt x="2349258" y="17145"/>
                  </a:lnTo>
                  <a:lnTo>
                    <a:pt x="2349373" y="15963"/>
                  </a:lnTo>
                  <a:lnTo>
                    <a:pt x="2350160" y="13487"/>
                  </a:lnTo>
                  <a:lnTo>
                    <a:pt x="2350935" y="12280"/>
                  </a:lnTo>
                  <a:lnTo>
                    <a:pt x="2360676" y="2540"/>
                  </a:lnTo>
                  <a:lnTo>
                    <a:pt x="2359139" y="2400"/>
                  </a:lnTo>
                  <a:lnTo>
                    <a:pt x="2343442" y="17284"/>
                  </a:lnTo>
                  <a:lnTo>
                    <a:pt x="2343645" y="21234"/>
                  </a:lnTo>
                  <a:lnTo>
                    <a:pt x="2359888" y="35064"/>
                  </a:lnTo>
                  <a:lnTo>
                    <a:pt x="2361641" y="34734"/>
                  </a:lnTo>
                  <a:lnTo>
                    <a:pt x="2374798" y="19989"/>
                  </a:lnTo>
                  <a:lnTo>
                    <a:pt x="2376601" y="21945"/>
                  </a:lnTo>
                  <a:lnTo>
                    <a:pt x="2377706" y="23406"/>
                  </a:lnTo>
                  <a:lnTo>
                    <a:pt x="2379865" y="27101"/>
                  </a:lnTo>
                  <a:lnTo>
                    <a:pt x="2380564" y="28968"/>
                  </a:lnTo>
                  <a:lnTo>
                    <a:pt x="2381237" y="32740"/>
                  </a:lnTo>
                  <a:lnTo>
                    <a:pt x="2381123" y="34632"/>
                  </a:lnTo>
                  <a:lnTo>
                    <a:pt x="2369934" y="46723"/>
                  </a:lnTo>
                  <a:lnTo>
                    <a:pt x="2369591" y="46926"/>
                  </a:lnTo>
                  <a:lnTo>
                    <a:pt x="2369261" y="47256"/>
                  </a:lnTo>
                  <a:lnTo>
                    <a:pt x="2369159" y="47396"/>
                  </a:lnTo>
                  <a:lnTo>
                    <a:pt x="2369058" y="47688"/>
                  </a:lnTo>
                  <a:lnTo>
                    <a:pt x="2369070" y="47840"/>
                  </a:lnTo>
                  <a:lnTo>
                    <a:pt x="2372347" y="50888"/>
                  </a:lnTo>
                  <a:lnTo>
                    <a:pt x="2372944" y="50863"/>
                  </a:lnTo>
                  <a:lnTo>
                    <a:pt x="2386787" y="32270"/>
                  </a:lnTo>
                  <a:lnTo>
                    <a:pt x="2386812" y="31889"/>
                  </a:lnTo>
                  <a:close/>
                </a:path>
                <a:path w="5515609" h="362585">
                  <a:moveTo>
                    <a:pt x="2426474" y="154508"/>
                  </a:moveTo>
                  <a:lnTo>
                    <a:pt x="2425865" y="153784"/>
                  </a:lnTo>
                  <a:lnTo>
                    <a:pt x="2425446" y="153517"/>
                  </a:lnTo>
                  <a:lnTo>
                    <a:pt x="2414917" y="148577"/>
                  </a:lnTo>
                  <a:lnTo>
                    <a:pt x="2409977" y="146265"/>
                  </a:lnTo>
                  <a:lnTo>
                    <a:pt x="2405202" y="144030"/>
                  </a:lnTo>
                  <a:lnTo>
                    <a:pt x="2405202" y="151041"/>
                  </a:lnTo>
                  <a:lnTo>
                    <a:pt x="2393302" y="162941"/>
                  </a:lnTo>
                  <a:lnTo>
                    <a:pt x="2382151" y="139992"/>
                  </a:lnTo>
                  <a:lnTo>
                    <a:pt x="2405202" y="151041"/>
                  </a:lnTo>
                  <a:lnTo>
                    <a:pt x="2405202" y="144030"/>
                  </a:lnTo>
                  <a:lnTo>
                    <a:pt x="2386774" y="135369"/>
                  </a:lnTo>
                  <a:lnTo>
                    <a:pt x="2381440" y="132867"/>
                  </a:lnTo>
                  <a:lnTo>
                    <a:pt x="2381173" y="132803"/>
                  </a:lnTo>
                  <a:lnTo>
                    <a:pt x="2380665" y="132778"/>
                  </a:lnTo>
                  <a:lnTo>
                    <a:pt x="2380386" y="132854"/>
                  </a:lnTo>
                  <a:lnTo>
                    <a:pt x="2375408" y="138023"/>
                  </a:lnTo>
                  <a:lnTo>
                    <a:pt x="2375433" y="138506"/>
                  </a:lnTo>
                  <a:lnTo>
                    <a:pt x="2375509" y="138785"/>
                  </a:lnTo>
                  <a:lnTo>
                    <a:pt x="2396172" y="182803"/>
                  </a:lnTo>
                  <a:lnTo>
                    <a:pt x="2396718" y="183527"/>
                  </a:lnTo>
                  <a:lnTo>
                    <a:pt x="2397163" y="183794"/>
                  </a:lnTo>
                  <a:lnTo>
                    <a:pt x="2397620" y="183781"/>
                  </a:lnTo>
                  <a:lnTo>
                    <a:pt x="2395791" y="167703"/>
                  </a:lnTo>
                  <a:lnTo>
                    <a:pt x="2410015" y="153479"/>
                  </a:lnTo>
                  <a:lnTo>
                    <a:pt x="2421280" y="158877"/>
                  </a:lnTo>
                  <a:lnTo>
                    <a:pt x="2421712" y="159016"/>
                  </a:lnTo>
                  <a:lnTo>
                    <a:pt x="2422080" y="159067"/>
                  </a:lnTo>
                  <a:lnTo>
                    <a:pt x="2422283" y="159029"/>
                  </a:lnTo>
                  <a:lnTo>
                    <a:pt x="2426436" y="155016"/>
                  </a:lnTo>
                  <a:lnTo>
                    <a:pt x="2426474" y="154508"/>
                  </a:lnTo>
                  <a:close/>
                </a:path>
                <a:path w="5515609" h="362585">
                  <a:moveTo>
                    <a:pt x="2451773" y="129273"/>
                  </a:moveTo>
                  <a:lnTo>
                    <a:pt x="2451709" y="128955"/>
                  </a:lnTo>
                  <a:lnTo>
                    <a:pt x="2448331" y="125526"/>
                  </a:lnTo>
                  <a:lnTo>
                    <a:pt x="2427389" y="104660"/>
                  </a:lnTo>
                  <a:lnTo>
                    <a:pt x="2427033" y="104622"/>
                  </a:lnTo>
                  <a:lnTo>
                    <a:pt x="2426830" y="104648"/>
                  </a:lnTo>
                  <a:lnTo>
                    <a:pt x="2422995" y="108661"/>
                  </a:lnTo>
                  <a:lnTo>
                    <a:pt x="2423071" y="108978"/>
                  </a:lnTo>
                  <a:lnTo>
                    <a:pt x="2439924" y="125895"/>
                  </a:lnTo>
                  <a:lnTo>
                    <a:pt x="2440203" y="128612"/>
                  </a:lnTo>
                  <a:lnTo>
                    <a:pt x="2433129" y="139293"/>
                  </a:lnTo>
                  <a:lnTo>
                    <a:pt x="2431123" y="138938"/>
                  </a:lnTo>
                  <a:lnTo>
                    <a:pt x="2411260" y="120777"/>
                  </a:lnTo>
                  <a:lnTo>
                    <a:pt x="2410930" y="120726"/>
                  </a:lnTo>
                  <a:lnTo>
                    <a:pt x="2406866" y="124790"/>
                  </a:lnTo>
                  <a:lnTo>
                    <a:pt x="2406942" y="125107"/>
                  </a:lnTo>
                  <a:lnTo>
                    <a:pt x="2432634" y="145757"/>
                  </a:lnTo>
                  <a:lnTo>
                    <a:pt x="2434221" y="145605"/>
                  </a:lnTo>
                  <a:lnTo>
                    <a:pt x="2444508" y="132346"/>
                  </a:lnTo>
                  <a:lnTo>
                    <a:pt x="2444419" y="130543"/>
                  </a:lnTo>
                  <a:lnTo>
                    <a:pt x="2444369" y="129489"/>
                  </a:lnTo>
                  <a:lnTo>
                    <a:pt x="2447798" y="132867"/>
                  </a:lnTo>
                  <a:lnTo>
                    <a:pt x="2448102" y="132956"/>
                  </a:lnTo>
                  <a:lnTo>
                    <a:pt x="2448280" y="132943"/>
                  </a:lnTo>
                  <a:lnTo>
                    <a:pt x="2451747" y="129476"/>
                  </a:lnTo>
                  <a:lnTo>
                    <a:pt x="2451773" y="129273"/>
                  </a:lnTo>
                  <a:close/>
                </a:path>
                <a:path w="5515609" h="362585">
                  <a:moveTo>
                    <a:pt x="2484551" y="73596"/>
                  </a:moveTo>
                  <a:lnTo>
                    <a:pt x="2481161" y="70269"/>
                  </a:lnTo>
                  <a:lnTo>
                    <a:pt x="2480830" y="70396"/>
                  </a:lnTo>
                  <a:lnTo>
                    <a:pt x="2480678" y="70497"/>
                  </a:lnTo>
                  <a:lnTo>
                    <a:pt x="2469172" y="82003"/>
                  </a:lnTo>
                  <a:lnTo>
                    <a:pt x="2469057" y="82384"/>
                  </a:lnTo>
                  <a:lnTo>
                    <a:pt x="2469223" y="83019"/>
                  </a:lnTo>
                  <a:lnTo>
                    <a:pt x="2469324" y="83299"/>
                  </a:lnTo>
                  <a:lnTo>
                    <a:pt x="2471585" y="85509"/>
                  </a:lnTo>
                  <a:lnTo>
                    <a:pt x="2472410" y="85737"/>
                  </a:lnTo>
                  <a:lnTo>
                    <a:pt x="2472791" y="85636"/>
                  </a:lnTo>
                  <a:lnTo>
                    <a:pt x="2484450" y="73964"/>
                  </a:lnTo>
                  <a:lnTo>
                    <a:pt x="2484551" y="73596"/>
                  </a:lnTo>
                  <a:close/>
                </a:path>
                <a:path w="5515609" h="362585">
                  <a:moveTo>
                    <a:pt x="2484717" y="109728"/>
                  </a:moveTo>
                  <a:lnTo>
                    <a:pt x="2484678" y="109423"/>
                  </a:lnTo>
                  <a:lnTo>
                    <a:pt x="2484539" y="108153"/>
                  </a:lnTo>
                  <a:lnTo>
                    <a:pt x="2483485" y="105257"/>
                  </a:lnTo>
                  <a:lnTo>
                    <a:pt x="2482926" y="104381"/>
                  </a:lnTo>
                  <a:lnTo>
                    <a:pt x="2480360" y="101739"/>
                  </a:lnTo>
                  <a:lnTo>
                    <a:pt x="2479433" y="101155"/>
                  </a:lnTo>
                  <a:lnTo>
                    <a:pt x="2479217" y="101092"/>
                  </a:lnTo>
                  <a:lnTo>
                    <a:pt x="2479217" y="111239"/>
                  </a:lnTo>
                  <a:lnTo>
                    <a:pt x="2478976" y="113182"/>
                  </a:lnTo>
                  <a:lnTo>
                    <a:pt x="2467521" y="123634"/>
                  </a:lnTo>
                  <a:lnTo>
                    <a:pt x="2466136" y="123355"/>
                  </a:lnTo>
                  <a:lnTo>
                    <a:pt x="2463012" y="116738"/>
                  </a:lnTo>
                  <a:lnTo>
                    <a:pt x="2463063" y="115862"/>
                  </a:lnTo>
                  <a:lnTo>
                    <a:pt x="2463177" y="114846"/>
                  </a:lnTo>
                  <a:lnTo>
                    <a:pt x="2471013" y="107505"/>
                  </a:lnTo>
                  <a:lnTo>
                    <a:pt x="2472448" y="106680"/>
                  </a:lnTo>
                  <a:lnTo>
                    <a:pt x="2475230" y="106108"/>
                  </a:lnTo>
                  <a:lnTo>
                    <a:pt x="2476436" y="106476"/>
                  </a:lnTo>
                  <a:lnTo>
                    <a:pt x="2478316" y="108496"/>
                  </a:lnTo>
                  <a:lnTo>
                    <a:pt x="2478506" y="108788"/>
                  </a:lnTo>
                  <a:lnTo>
                    <a:pt x="2479129" y="110363"/>
                  </a:lnTo>
                  <a:lnTo>
                    <a:pt x="2479217" y="111239"/>
                  </a:lnTo>
                  <a:lnTo>
                    <a:pt x="2479217" y="101092"/>
                  </a:lnTo>
                  <a:lnTo>
                    <a:pt x="2477503" y="100533"/>
                  </a:lnTo>
                  <a:lnTo>
                    <a:pt x="2477046" y="100393"/>
                  </a:lnTo>
                  <a:lnTo>
                    <a:pt x="2475827" y="100304"/>
                  </a:lnTo>
                  <a:lnTo>
                    <a:pt x="2473312" y="100672"/>
                  </a:lnTo>
                  <a:lnTo>
                    <a:pt x="2472029" y="101104"/>
                  </a:lnTo>
                  <a:lnTo>
                    <a:pt x="2469477" y="102501"/>
                  </a:lnTo>
                  <a:lnTo>
                    <a:pt x="2468232" y="103428"/>
                  </a:lnTo>
                  <a:lnTo>
                    <a:pt x="2467013" y="104571"/>
                  </a:lnTo>
                  <a:lnTo>
                    <a:pt x="2459545" y="111429"/>
                  </a:lnTo>
                  <a:lnTo>
                    <a:pt x="2458567" y="111975"/>
                  </a:lnTo>
                  <a:lnTo>
                    <a:pt x="2456611" y="112306"/>
                  </a:lnTo>
                  <a:lnTo>
                    <a:pt x="2455811" y="112090"/>
                  </a:lnTo>
                  <a:lnTo>
                    <a:pt x="2454668" y="110934"/>
                  </a:lnTo>
                  <a:lnTo>
                    <a:pt x="2454300" y="110375"/>
                  </a:lnTo>
                  <a:lnTo>
                    <a:pt x="2453919" y="109194"/>
                  </a:lnTo>
                  <a:lnTo>
                    <a:pt x="2453792" y="108534"/>
                  </a:lnTo>
                  <a:lnTo>
                    <a:pt x="2453792" y="107899"/>
                  </a:lnTo>
                  <a:lnTo>
                    <a:pt x="2454656" y="107810"/>
                  </a:lnTo>
                  <a:lnTo>
                    <a:pt x="2455659" y="107454"/>
                  </a:lnTo>
                  <a:lnTo>
                    <a:pt x="2464435" y="93980"/>
                  </a:lnTo>
                  <a:lnTo>
                    <a:pt x="2464320" y="93357"/>
                  </a:lnTo>
                  <a:lnTo>
                    <a:pt x="2464181" y="92506"/>
                  </a:lnTo>
                  <a:lnTo>
                    <a:pt x="2462961" y="89535"/>
                  </a:lnTo>
                  <a:lnTo>
                    <a:pt x="2462250" y="88468"/>
                  </a:lnTo>
                  <a:lnTo>
                    <a:pt x="2459367" y="85547"/>
                  </a:lnTo>
                  <a:lnTo>
                    <a:pt x="2458923" y="85217"/>
                  </a:lnTo>
                  <a:lnTo>
                    <a:pt x="2458923" y="96634"/>
                  </a:lnTo>
                  <a:lnTo>
                    <a:pt x="2458770" y="97536"/>
                  </a:lnTo>
                  <a:lnTo>
                    <a:pt x="2458047" y="99352"/>
                  </a:lnTo>
                  <a:lnTo>
                    <a:pt x="2457437" y="100241"/>
                  </a:lnTo>
                  <a:lnTo>
                    <a:pt x="2454973" y="102704"/>
                  </a:lnTo>
                  <a:lnTo>
                    <a:pt x="2453271" y="103505"/>
                  </a:lnTo>
                  <a:lnTo>
                    <a:pt x="2449690" y="103492"/>
                  </a:lnTo>
                  <a:lnTo>
                    <a:pt x="2443873" y="95262"/>
                  </a:lnTo>
                  <a:lnTo>
                    <a:pt x="2444000" y="94361"/>
                  </a:lnTo>
                  <a:lnTo>
                    <a:pt x="2444686" y="92544"/>
                  </a:lnTo>
                  <a:lnTo>
                    <a:pt x="2445283" y="91668"/>
                  </a:lnTo>
                  <a:lnTo>
                    <a:pt x="2447772" y="89179"/>
                  </a:lnTo>
                  <a:lnTo>
                    <a:pt x="2449487" y="88366"/>
                  </a:lnTo>
                  <a:lnTo>
                    <a:pt x="2453081" y="88404"/>
                  </a:lnTo>
                  <a:lnTo>
                    <a:pt x="2458923" y="96634"/>
                  </a:lnTo>
                  <a:lnTo>
                    <a:pt x="2458923" y="85217"/>
                  </a:lnTo>
                  <a:lnTo>
                    <a:pt x="2456789" y="84099"/>
                  </a:lnTo>
                  <a:lnTo>
                    <a:pt x="2455659" y="83832"/>
                  </a:lnTo>
                  <a:lnTo>
                    <a:pt x="2454402" y="83820"/>
                  </a:lnTo>
                  <a:lnTo>
                    <a:pt x="2458085" y="80137"/>
                  </a:lnTo>
                  <a:lnTo>
                    <a:pt x="2458161" y="79781"/>
                  </a:lnTo>
                  <a:lnTo>
                    <a:pt x="2457970" y="78981"/>
                  </a:lnTo>
                  <a:lnTo>
                    <a:pt x="2455849" y="76796"/>
                  </a:lnTo>
                  <a:lnTo>
                    <a:pt x="2454973" y="76504"/>
                  </a:lnTo>
                  <a:lnTo>
                    <a:pt x="2454605" y="76593"/>
                  </a:lnTo>
                  <a:lnTo>
                    <a:pt x="2447112" y="84074"/>
                  </a:lnTo>
                  <a:lnTo>
                    <a:pt x="2446426" y="84480"/>
                  </a:lnTo>
                  <a:lnTo>
                    <a:pt x="2438476" y="97891"/>
                  </a:lnTo>
                  <a:lnTo>
                    <a:pt x="2438743" y="99441"/>
                  </a:lnTo>
                  <a:lnTo>
                    <a:pt x="2449271" y="108724"/>
                  </a:lnTo>
                  <a:lnTo>
                    <a:pt x="2449296" y="110045"/>
                  </a:lnTo>
                  <a:lnTo>
                    <a:pt x="2456002" y="117970"/>
                  </a:lnTo>
                  <a:lnTo>
                    <a:pt x="2457196" y="117894"/>
                  </a:lnTo>
                  <a:lnTo>
                    <a:pt x="2458504" y="117475"/>
                  </a:lnTo>
                  <a:lnTo>
                    <a:pt x="2458377" y="118478"/>
                  </a:lnTo>
                  <a:lnTo>
                    <a:pt x="2458326" y="119418"/>
                  </a:lnTo>
                  <a:lnTo>
                    <a:pt x="2458364" y="121183"/>
                  </a:lnTo>
                  <a:lnTo>
                    <a:pt x="2458478" y="122008"/>
                  </a:lnTo>
                  <a:lnTo>
                    <a:pt x="2466670" y="129324"/>
                  </a:lnTo>
                  <a:lnTo>
                    <a:pt x="2469527" y="128727"/>
                  </a:lnTo>
                  <a:lnTo>
                    <a:pt x="2484323" y="113106"/>
                  </a:lnTo>
                  <a:lnTo>
                    <a:pt x="2484717" y="109728"/>
                  </a:lnTo>
                  <a:close/>
                </a:path>
                <a:path w="5515609" h="362585">
                  <a:moveTo>
                    <a:pt x="2522690" y="58267"/>
                  </a:moveTo>
                  <a:lnTo>
                    <a:pt x="2519438" y="55130"/>
                  </a:lnTo>
                  <a:lnTo>
                    <a:pt x="2519032" y="55219"/>
                  </a:lnTo>
                  <a:lnTo>
                    <a:pt x="2518867" y="55308"/>
                  </a:lnTo>
                  <a:lnTo>
                    <a:pt x="2512542" y="61633"/>
                  </a:lnTo>
                  <a:lnTo>
                    <a:pt x="2486520" y="35623"/>
                  </a:lnTo>
                  <a:lnTo>
                    <a:pt x="2482240" y="31394"/>
                  </a:lnTo>
                  <a:lnTo>
                    <a:pt x="2481948" y="31305"/>
                  </a:lnTo>
                  <a:lnTo>
                    <a:pt x="2481770" y="31330"/>
                  </a:lnTo>
                  <a:lnTo>
                    <a:pt x="2475026" y="48704"/>
                  </a:lnTo>
                  <a:lnTo>
                    <a:pt x="2475039" y="49110"/>
                  </a:lnTo>
                  <a:lnTo>
                    <a:pt x="2477973" y="52222"/>
                  </a:lnTo>
                  <a:lnTo>
                    <a:pt x="2478443" y="52209"/>
                  </a:lnTo>
                  <a:lnTo>
                    <a:pt x="2481973" y="40170"/>
                  </a:lnTo>
                  <a:lnTo>
                    <a:pt x="2507996" y="66179"/>
                  </a:lnTo>
                  <a:lnTo>
                    <a:pt x="2500706" y="73469"/>
                  </a:lnTo>
                  <a:lnTo>
                    <a:pt x="2500630" y="73634"/>
                  </a:lnTo>
                  <a:lnTo>
                    <a:pt x="2500553" y="74015"/>
                  </a:lnTo>
                  <a:lnTo>
                    <a:pt x="2500566" y="74231"/>
                  </a:lnTo>
                  <a:lnTo>
                    <a:pt x="2503690" y="77266"/>
                  </a:lnTo>
                  <a:lnTo>
                    <a:pt x="2503894" y="77266"/>
                  </a:lnTo>
                  <a:lnTo>
                    <a:pt x="2522690" y="58470"/>
                  </a:lnTo>
                  <a:lnTo>
                    <a:pt x="2522690" y="58267"/>
                  </a:lnTo>
                  <a:close/>
                </a:path>
                <a:path w="5515609" h="362585">
                  <a:moveTo>
                    <a:pt x="2543073" y="31699"/>
                  </a:moveTo>
                  <a:lnTo>
                    <a:pt x="2516936" y="2349"/>
                  </a:lnTo>
                  <a:lnTo>
                    <a:pt x="2509456" y="9842"/>
                  </a:lnTo>
                  <a:lnTo>
                    <a:pt x="2510612" y="9093"/>
                  </a:lnTo>
                  <a:lnTo>
                    <a:pt x="2513177" y="8229"/>
                  </a:lnTo>
                  <a:lnTo>
                    <a:pt x="2527325" y="16230"/>
                  </a:lnTo>
                  <a:lnTo>
                    <a:pt x="2527084" y="17780"/>
                  </a:lnTo>
                  <a:lnTo>
                    <a:pt x="2526538" y="19380"/>
                  </a:lnTo>
                  <a:lnTo>
                    <a:pt x="2524861" y="22644"/>
                  </a:lnTo>
                  <a:lnTo>
                    <a:pt x="2523807" y="24079"/>
                  </a:lnTo>
                  <a:lnTo>
                    <a:pt x="2521293" y="26593"/>
                  </a:lnTo>
                  <a:lnTo>
                    <a:pt x="2520162" y="27419"/>
                  </a:lnTo>
                  <a:lnTo>
                    <a:pt x="2517914" y="28346"/>
                  </a:lnTo>
                  <a:lnTo>
                    <a:pt x="2516809" y="28524"/>
                  </a:lnTo>
                  <a:lnTo>
                    <a:pt x="2514625" y="28321"/>
                  </a:lnTo>
                  <a:lnTo>
                    <a:pt x="2505519" y="16954"/>
                  </a:lnTo>
                  <a:lnTo>
                    <a:pt x="2505633" y="15773"/>
                  </a:lnTo>
                  <a:lnTo>
                    <a:pt x="2506421" y="13296"/>
                  </a:lnTo>
                  <a:lnTo>
                    <a:pt x="2507196" y="12090"/>
                  </a:lnTo>
                  <a:lnTo>
                    <a:pt x="2516936" y="2349"/>
                  </a:lnTo>
                  <a:lnTo>
                    <a:pt x="2515400" y="2209"/>
                  </a:lnTo>
                  <a:lnTo>
                    <a:pt x="2499703" y="17094"/>
                  </a:lnTo>
                  <a:lnTo>
                    <a:pt x="2499906" y="21043"/>
                  </a:lnTo>
                  <a:lnTo>
                    <a:pt x="2516149" y="34874"/>
                  </a:lnTo>
                  <a:lnTo>
                    <a:pt x="2517902" y="34544"/>
                  </a:lnTo>
                  <a:lnTo>
                    <a:pt x="2531059" y="19799"/>
                  </a:lnTo>
                  <a:lnTo>
                    <a:pt x="2532862" y="21755"/>
                  </a:lnTo>
                  <a:lnTo>
                    <a:pt x="2533967" y="23215"/>
                  </a:lnTo>
                  <a:lnTo>
                    <a:pt x="2536126" y="26911"/>
                  </a:lnTo>
                  <a:lnTo>
                    <a:pt x="2536825" y="28778"/>
                  </a:lnTo>
                  <a:lnTo>
                    <a:pt x="2537498" y="32550"/>
                  </a:lnTo>
                  <a:lnTo>
                    <a:pt x="2537383" y="34442"/>
                  </a:lnTo>
                  <a:lnTo>
                    <a:pt x="2526195" y="46532"/>
                  </a:lnTo>
                  <a:lnTo>
                    <a:pt x="2525852" y="46736"/>
                  </a:lnTo>
                  <a:lnTo>
                    <a:pt x="2525522" y="47066"/>
                  </a:lnTo>
                  <a:lnTo>
                    <a:pt x="2525420" y="47205"/>
                  </a:lnTo>
                  <a:lnTo>
                    <a:pt x="2525318" y="47498"/>
                  </a:lnTo>
                  <a:lnTo>
                    <a:pt x="2525331" y="47650"/>
                  </a:lnTo>
                  <a:lnTo>
                    <a:pt x="2528608" y="50698"/>
                  </a:lnTo>
                  <a:lnTo>
                    <a:pt x="2529205" y="50673"/>
                  </a:lnTo>
                  <a:lnTo>
                    <a:pt x="2543048" y="32080"/>
                  </a:lnTo>
                  <a:lnTo>
                    <a:pt x="2543073" y="31699"/>
                  </a:lnTo>
                  <a:close/>
                </a:path>
                <a:path w="5515609" h="362585">
                  <a:moveTo>
                    <a:pt x="2575090" y="156438"/>
                  </a:moveTo>
                  <a:lnTo>
                    <a:pt x="2563698" y="143878"/>
                  </a:lnTo>
                  <a:lnTo>
                    <a:pt x="2560764" y="143878"/>
                  </a:lnTo>
                  <a:lnTo>
                    <a:pt x="2559304" y="144081"/>
                  </a:lnTo>
                  <a:lnTo>
                    <a:pt x="2556357" y="144868"/>
                  </a:lnTo>
                  <a:lnTo>
                    <a:pt x="2554909" y="145326"/>
                  </a:lnTo>
                  <a:lnTo>
                    <a:pt x="2547924" y="147866"/>
                  </a:lnTo>
                  <a:lnTo>
                    <a:pt x="2546604" y="148209"/>
                  </a:lnTo>
                  <a:lnTo>
                    <a:pt x="2544089" y="148615"/>
                  </a:lnTo>
                  <a:lnTo>
                    <a:pt x="2542895" y="148590"/>
                  </a:lnTo>
                  <a:lnTo>
                    <a:pt x="2540635" y="148094"/>
                  </a:lnTo>
                  <a:lnTo>
                    <a:pt x="2536634" y="142697"/>
                  </a:lnTo>
                  <a:lnTo>
                    <a:pt x="2536698" y="140931"/>
                  </a:lnTo>
                  <a:lnTo>
                    <a:pt x="2548623" y="131673"/>
                  </a:lnTo>
                  <a:lnTo>
                    <a:pt x="2549055" y="131483"/>
                  </a:lnTo>
                  <a:lnTo>
                    <a:pt x="2545638" y="127063"/>
                  </a:lnTo>
                  <a:lnTo>
                    <a:pt x="2544978" y="127063"/>
                  </a:lnTo>
                  <a:lnTo>
                    <a:pt x="2530589" y="143700"/>
                  </a:lnTo>
                  <a:lnTo>
                    <a:pt x="2530805" y="145364"/>
                  </a:lnTo>
                  <a:lnTo>
                    <a:pt x="2544521" y="155371"/>
                  </a:lnTo>
                  <a:lnTo>
                    <a:pt x="2545981" y="155194"/>
                  </a:lnTo>
                  <a:lnTo>
                    <a:pt x="2548915" y="154457"/>
                  </a:lnTo>
                  <a:lnTo>
                    <a:pt x="2550350" y="154012"/>
                  </a:lnTo>
                  <a:lnTo>
                    <a:pt x="2557297" y="151472"/>
                  </a:lnTo>
                  <a:lnTo>
                    <a:pt x="2558592" y="151130"/>
                  </a:lnTo>
                  <a:lnTo>
                    <a:pt x="2561082" y="150723"/>
                  </a:lnTo>
                  <a:lnTo>
                    <a:pt x="2562263" y="150736"/>
                  </a:lnTo>
                  <a:lnTo>
                    <a:pt x="2564523" y="151231"/>
                  </a:lnTo>
                  <a:lnTo>
                    <a:pt x="2568994" y="157772"/>
                  </a:lnTo>
                  <a:lnTo>
                    <a:pt x="2568791" y="159918"/>
                  </a:lnTo>
                  <a:lnTo>
                    <a:pt x="2554681" y="170637"/>
                  </a:lnTo>
                  <a:lnTo>
                    <a:pt x="2554173" y="170840"/>
                  </a:lnTo>
                  <a:lnTo>
                    <a:pt x="2553792" y="171221"/>
                  </a:lnTo>
                  <a:lnTo>
                    <a:pt x="2553690" y="171373"/>
                  </a:lnTo>
                  <a:lnTo>
                    <a:pt x="2553614" y="171704"/>
                  </a:lnTo>
                  <a:lnTo>
                    <a:pt x="2553627" y="171907"/>
                  </a:lnTo>
                  <a:lnTo>
                    <a:pt x="2558211" y="175463"/>
                  </a:lnTo>
                  <a:lnTo>
                    <a:pt x="2558834" y="175361"/>
                  </a:lnTo>
                  <a:lnTo>
                    <a:pt x="2574747" y="160286"/>
                  </a:lnTo>
                  <a:lnTo>
                    <a:pt x="2575090" y="156438"/>
                  </a:lnTo>
                  <a:close/>
                </a:path>
                <a:path w="5515609" h="362585">
                  <a:moveTo>
                    <a:pt x="2603703" y="131152"/>
                  </a:moveTo>
                  <a:lnTo>
                    <a:pt x="2600629" y="127546"/>
                  </a:lnTo>
                  <a:lnTo>
                    <a:pt x="2600312" y="127609"/>
                  </a:lnTo>
                  <a:lnTo>
                    <a:pt x="2600172" y="127698"/>
                  </a:lnTo>
                  <a:lnTo>
                    <a:pt x="2599842" y="128028"/>
                  </a:lnTo>
                  <a:lnTo>
                    <a:pt x="2599613" y="128435"/>
                  </a:lnTo>
                  <a:lnTo>
                    <a:pt x="2599156" y="129641"/>
                  </a:lnTo>
                  <a:lnTo>
                    <a:pt x="2598839" y="130365"/>
                  </a:lnTo>
                  <a:lnTo>
                    <a:pt x="2586952" y="141325"/>
                  </a:lnTo>
                  <a:lnTo>
                    <a:pt x="2584196" y="141046"/>
                  </a:lnTo>
                  <a:lnTo>
                    <a:pt x="2582849" y="140576"/>
                  </a:lnTo>
                  <a:lnTo>
                    <a:pt x="2580195" y="138988"/>
                  </a:lnTo>
                  <a:lnTo>
                    <a:pt x="2578951" y="137998"/>
                  </a:lnTo>
                  <a:lnTo>
                    <a:pt x="2577554" y="136613"/>
                  </a:lnTo>
                  <a:lnTo>
                    <a:pt x="2593670" y="120510"/>
                  </a:lnTo>
                  <a:lnTo>
                    <a:pt x="2593911" y="119964"/>
                  </a:lnTo>
                  <a:lnTo>
                    <a:pt x="2587333" y="112814"/>
                  </a:lnTo>
                  <a:lnTo>
                    <a:pt x="2587333" y="120434"/>
                  </a:lnTo>
                  <a:lnTo>
                    <a:pt x="2574353" y="133413"/>
                  </a:lnTo>
                  <a:lnTo>
                    <a:pt x="2570886" y="125285"/>
                  </a:lnTo>
                  <a:lnTo>
                    <a:pt x="2571038" y="124066"/>
                  </a:lnTo>
                  <a:lnTo>
                    <a:pt x="2571851" y="121627"/>
                  </a:lnTo>
                  <a:lnTo>
                    <a:pt x="2572601" y="120472"/>
                  </a:lnTo>
                  <a:lnTo>
                    <a:pt x="2575788" y="117284"/>
                  </a:lnTo>
                  <a:lnTo>
                    <a:pt x="2578036" y="116344"/>
                  </a:lnTo>
                  <a:lnTo>
                    <a:pt x="2582786" y="116801"/>
                  </a:lnTo>
                  <a:lnTo>
                    <a:pt x="2584818" y="117932"/>
                  </a:lnTo>
                  <a:lnTo>
                    <a:pt x="2587333" y="120434"/>
                  </a:lnTo>
                  <a:lnTo>
                    <a:pt x="2587333" y="112814"/>
                  </a:lnTo>
                  <a:lnTo>
                    <a:pt x="2585491" y="111798"/>
                  </a:lnTo>
                  <a:lnTo>
                    <a:pt x="2583688" y="111226"/>
                  </a:lnTo>
                  <a:lnTo>
                    <a:pt x="2581999" y="111074"/>
                  </a:lnTo>
                  <a:lnTo>
                    <a:pt x="2579967" y="110896"/>
                  </a:lnTo>
                  <a:lnTo>
                    <a:pt x="2578125" y="111163"/>
                  </a:lnTo>
                  <a:lnTo>
                    <a:pt x="2565539" y="125501"/>
                  </a:lnTo>
                  <a:lnTo>
                    <a:pt x="2565819" y="129755"/>
                  </a:lnTo>
                  <a:lnTo>
                    <a:pt x="2587091" y="147104"/>
                  </a:lnTo>
                  <a:lnTo>
                    <a:pt x="2589136" y="146672"/>
                  </a:lnTo>
                  <a:lnTo>
                    <a:pt x="2603576" y="131597"/>
                  </a:lnTo>
                  <a:lnTo>
                    <a:pt x="2603703" y="131152"/>
                  </a:lnTo>
                  <a:close/>
                </a:path>
                <a:path w="5515609" h="362585">
                  <a:moveTo>
                    <a:pt x="2630106" y="103530"/>
                  </a:moveTo>
                  <a:lnTo>
                    <a:pt x="2629827" y="101473"/>
                  </a:lnTo>
                  <a:lnTo>
                    <a:pt x="2629801" y="101244"/>
                  </a:lnTo>
                  <a:lnTo>
                    <a:pt x="2629547" y="99466"/>
                  </a:lnTo>
                  <a:lnTo>
                    <a:pt x="2628798" y="97409"/>
                  </a:lnTo>
                  <a:lnTo>
                    <a:pt x="2626385" y="93192"/>
                  </a:lnTo>
                  <a:lnTo>
                    <a:pt x="2625306" y="91808"/>
                  </a:lnTo>
                  <a:lnTo>
                    <a:pt x="2623947" y="90424"/>
                  </a:lnTo>
                  <a:lnTo>
                    <a:pt x="2623947" y="104444"/>
                  </a:lnTo>
                  <a:lnTo>
                    <a:pt x="2623426" y="107086"/>
                  </a:lnTo>
                  <a:lnTo>
                    <a:pt x="2612961" y="111963"/>
                  </a:lnTo>
                  <a:lnTo>
                    <a:pt x="2610294" y="111709"/>
                  </a:lnTo>
                  <a:lnTo>
                    <a:pt x="2600833" y="102235"/>
                  </a:lnTo>
                  <a:lnTo>
                    <a:pt x="2600655" y="100685"/>
                  </a:lnTo>
                  <a:lnTo>
                    <a:pt x="2600579" y="99301"/>
                  </a:lnTo>
                  <a:lnTo>
                    <a:pt x="2600642" y="96875"/>
                  </a:lnTo>
                  <a:lnTo>
                    <a:pt x="2608211" y="88201"/>
                  </a:lnTo>
                  <a:lnTo>
                    <a:pt x="2609519" y="88290"/>
                  </a:lnTo>
                  <a:lnTo>
                    <a:pt x="2623947" y="104444"/>
                  </a:lnTo>
                  <a:lnTo>
                    <a:pt x="2623947" y="90424"/>
                  </a:lnTo>
                  <a:lnTo>
                    <a:pt x="2611501" y="82270"/>
                  </a:lnTo>
                  <a:lnTo>
                    <a:pt x="2609570" y="81864"/>
                  </a:lnTo>
                  <a:lnTo>
                    <a:pt x="2596261" y="97282"/>
                  </a:lnTo>
                  <a:lnTo>
                    <a:pt x="2596286" y="98755"/>
                  </a:lnTo>
                  <a:lnTo>
                    <a:pt x="2592768" y="95300"/>
                  </a:lnTo>
                  <a:lnTo>
                    <a:pt x="2592451" y="95224"/>
                  </a:lnTo>
                  <a:lnTo>
                    <a:pt x="2592247" y="95250"/>
                  </a:lnTo>
                  <a:lnTo>
                    <a:pt x="2591790" y="95427"/>
                  </a:lnTo>
                  <a:lnTo>
                    <a:pt x="2588895" y="98767"/>
                  </a:lnTo>
                  <a:lnTo>
                    <a:pt x="2588984" y="99072"/>
                  </a:lnTo>
                  <a:lnTo>
                    <a:pt x="2622778" y="132854"/>
                  </a:lnTo>
                  <a:lnTo>
                    <a:pt x="2623108" y="132930"/>
                  </a:lnTo>
                  <a:lnTo>
                    <a:pt x="2623312" y="132905"/>
                  </a:lnTo>
                  <a:lnTo>
                    <a:pt x="2627147" y="128905"/>
                  </a:lnTo>
                  <a:lnTo>
                    <a:pt x="2627071" y="128549"/>
                  </a:lnTo>
                  <a:lnTo>
                    <a:pt x="2614942" y="116357"/>
                  </a:lnTo>
                  <a:lnTo>
                    <a:pt x="2616200" y="116344"/>
                  </a:lnTo>
                  <a:lnTo>
                    <a:pt x="2629903" y="105537"/>
                  </a:lnTo>
                  <a:lnTo>
                    <a:pt x="2630106" y="103530"/>
                  </a:lnTo>
                  <a:close/>
                </a:path>
                <a:path w="5515609" h="362585">
                  <a:moveTo>
                    <a:pt x="2641054" y="73164"/>
                  </a:moveTo>
                  <a:lnTo>
                    <a:pt x="2637866" y="69837"/>
                  </a:lnTo>
                  <a:lnTo>
                    <a:pt x="2637675" y="69837"/>
                  </a:lnTo>
                  <a:lnTo>
                    <a:pt x="2637332" y="69964"/>
                  </a:lnTo>
                  <a:lnTo>
                    <a:pt x="2637180" y="70065"/>
                  </a:lnTo>
                  <a:lnTo>
                    <a:pt x="2625674" y="81572"/>
                  </a:lnTo>
                  <a:lnTo>
                    <a:pt x="2625572" y="81940"/>
                  </a:lnTo>
                  <a:lnTo>
                    <a:pt x="2625725" y="82588"/>
                  </a:lnTo>
                  <a:lnTo>
                    <a:pt x="2625826" y="82867"/>
                  </a:lnTo>
                  <a:lnTo>
                    <a:pt x="2628087" y="85077"/>
                  </a:lnTo>
                  <a:lnTo>
                    <a:pt x="2628925" y="85293"/>
                  </a:lnTo>
                  <a:lnTo>
                    <a:pt x="2629293" y="85191"/>
                  </a:lnTo>
                  <a:lnTo>
                    <a:pt x="2640965" y="73533"/>
                  </a:lnTo>
                  <a:lnTo>
                    <a:pt x="2641054" y="73164"/>
                  </a:lnTo>
                  <a:close/>
                </a:path>
                <a:path w="5515609" h="362585">
                  <a:moveTo>
                    <a:pt x="2678544" y="58483"/>
                  </a:moveTo>
                  <a:lnTo>
                    <a:pt x="2675293" y="55346"/>
                  </a:lnTo>
                  <a:lnTo>
                    <a:pt x="2674886" y="55435"/>
                  </a:lnTo>
                  <a:lnTo>
                    <a:pt x="2674721" y="55524"/>
                  </a:lnTo>
                  <a:lnTo>
                    <a:pt x="2668397" y="61849"/>
                  </a:lnTo>
                  <a:lnTo>
                    <a:pt x="2642374" y="35839"/>
                  </a:lnTo>
                  <a:lnTo>
                    <a:pt x="2638094" y="31610"/>
                  </a:lnTo>
                  <a:lnTo>
                    <a:pt x="2637802" y="31521"/>
                  </a:lnTo>
                  <a:lnTo>
                    <a:pt x="2637625" y="31546"/>
                  </a:lnTo>
                  <a:lnTo>
                    <a:pt x="2630881" y="48920"/>
                  </a:lnTo>
                  <a:lnTo>
                    <a:pt x="2630894" y="49326"/>
                  </a:lnTo>
                  <a:lnTo>
                    <a:pt x="2633827" y="52438"/>
                  </a:lnTo>
                  <a:lnTo>
                    <a:pt x="2634297" y="52425"/>
                  </a:lnTo>
                  <a:lnTo>
                    <a:pt x="2637828" y="40386"/>
                  </a:lnTo>
                  <a:lnTo>
                    <a:pt x="2663850" y="66395"/>
                  </a:lnTo>
                  <a:lnTo>
                    <a:pt x="2656560" y="73685"/>
                  </a:lnTo>
                  <a:lnTo>
                    <a:pt x="2656471" y="73850"/>
                  </a:lnTo>
                  <a:lnTo>
                    <a:pt x="2656408" y="74231"/>
                  </a:lnTo>
                  <a:lnTo>
                    <a:pt x="2656421" y="74447"/>
                  </a:lnTo>
                  <a:lnTo>
                    <a:pt x="2659545" y="77482"/>
                  </a:lnTo>
                  <a:lnTo>
                    <a:pt x="2659748" y="77482"/>
                  </a:lnTo>
                  <a:lnTo>
                    <a:pt x="2678544" y="58686"/>
                  </a:lnTo>
                  <a:lnTo>
                    <a:pt x="2678544" y="58483"/>
                  </a:lnTo>
                  <a:close/>
                </a:path>
                <a:path w="5515609" h="362585">
                  <a:moveTo>
                    <a:pt x="2698927" y="31915"/>
                  </a:moveTo>
                  <a:lnTo>
                    <a:pt x="2672791" y="2565"/>
                  </a:lnTo>
                  <a:lnTo>
                    <a:pt x="2665311" y="10058"/>
                  </a:lnTo>
                  <a:lnTo>
                    <a:pt x="2666479" y="9296"/>
                  </a:lnTo>
                  <a:lnTo>
                    <a:pt x="2669032" y="8445"/>
                  </a:lnTo>
                  <a:lnTo>
                    <a:pt x="2683179" y="16446"/>
                  </a:lnTo>
                  <a:lnTo>
                    <a:pt x="2682938" y="18008"/>
                  </a:lnTo>
                  <a:lnTo>
                    <a:pt x="2682392" y="19596"/>
                  </a:lnTo>
                  <a:lnTo>
                    <a:pt x="2680716" y="22860"/>
                  </a:lnTo>
                  <a:lnTo>
                    <a:pt x="2679662" y="24295"/>
                  </a:lnTo>
                  <a:lnTo>
                    <a:pt x="2677147" y="26809"/>
                  </a:lnTo>
                  <a:lnTo>
                    <a:pt x="2676017" y="27635"/>
                  </a:lnTo>
                  <a:lnTo>
                    <a:pt x="2673769" y="28562"/>
                  </a:lnTo>
                  <a:lnTo>
                    <a:pt x="2672664" y="28740"/>
                  </a:lnTo>
                  <a:lnTo>
                    <a:pt x="2670479" y="28536"/>
                  </a:lnTo>
                  <a:lnTo>
                    <a:pt x="2661374" y="17170"/>
                  </a:lnTo>
                  <a:lnTo>
                    <a:pt x="2661488" y="15989"/>
                  </a:lnTo>
                  <a:lnTo>
                    <a:pt x="2662275" y="13512"/>
                  </a:lnTo>
                  <a:lnTo>
                    <a:pt x="2663050" y="12306"/>
                  </a:lnTo>
                  <a:lnTo>
                    <a:pt x="2672791" y="2565"/>
                  </a:lnTo>
                  <a:lnTo>
                    <a:pt x="2671254" y="2425"/>
                  </a:lnTo>
                  <a:lnTo>
                    <a:pt x="2655557" y="17310"/>
                  </a:lnTo>
                  <a:lnTo>
                    <a:pt x="2655760" y="21259"/>
                  </a:lnTo>
                  <a:lnTo>
                    <a:pt x="2672003" y="35090"/>
                  </a:lnTo>
                  <a:lnTo>
                    <a:pt x="2673756" y="34759"/>
                  </a:lnTo>
                  <a:lnTo>
                    <a:pt x="2686913" y="20015"/>
                  </a:lnTo>
                  <a:lnTo>
                    <a:pt x="2688717" y="21971"/>
                  </a:lnTo>
                  <a:lnTo>
                    <a:pt x="2689822" y="23431"/>
                  </a:lnTo>
                  <a:lnTo>
                    <a:pt x="2691981" y="27127"/>
                  </a:lnTo>
                  <a:lnTo>
                    <a:pt x="2692679" y="29006"/>
                  </a:lnTo>
                  <a:lnTo>
                    <a:pt x="2693352" y="32778"/>
                  </a:lnTo>
                  <a:lnTo>
                    <a:pt x="2693238" y="34658"/>
                  </a:lnTo>
                  <a:lnTo>
                    <a:pt x="2682049" y="46748"/>
                  </a:lnTo>
                  <a:lnTo>
                    <a:pt x="2681706" y="46951"/>
                  </a:lnTo>
                  <a:lnTo>
                    <a:pt x="2681376" y="47282"/>
                  </a:lnTo>
                  <a:lnTo>
                    <a:pt x="2681274" y="47434"/>
                  </a:lnTo>
                  <a:lnTo>
                    <a:pt x="2681173" y="47713"/>
                  </a:lnTo>
                  <a:lnTo>
                    <a:pt x="2681186" y="47866"/>
                  </a:lnTo>
                  <a:lnTo>
                    <a:pt x="2684462" y="50914"/>
                  </a:lnTo>
                  <a:lnTo>
                    <a:pt x="2685059" y="50888"/>
                  </a:lnTo>
                  <a:lnTo>
                    <a:pt x="2698902" y="32296"/>
                  </a:lnTo>
                  <a:lnTo>
                    <a:pt x="2698927" y="31915"/>
                  </a:lnTo>
                  <a:close/>
                </a:path>
                <a:path w="5515609" h="362585">
                  <a:moveTo>
                    <a:pt x="2742158" y="145872"/>
                  </a:moveTo>
                  <a:lnTo>
                    <a:pt x="2742057" y="144691"/>
                  </a:lnTo>
                  <a:lnTo>
                    <a:pt x="2729306" y="157441"/>
                  </a:lnTo>
                  <a:lnTo>
                    <a:pt x="2727299" y="158762"/>
                  </a:lnTo>
                  <a:lnTo>
                    <a:pt x="2723286" y="160070"/>
                  </a:lnTo>
                  <a:lnTo>
                    <a:pt x="2721267" y="160172"/>
                  </a:lnTo>
                  <a:lnTo>
                    <a:pt x="2717228" y="159308"/>
                  </a:lnTo>
                  <a:lnTo>
                    <a:pt x="2699550" y="138087"/>
                  </a:lnTo>
                  <a:lnTo>
                    <a:pt x="2699651" y="136004"/>
                  </a:lnTo>
                  <a:lnTo>
                    <a:pt x="2714155" y="123164"/>
                  </a:lnTo>
                  <a:lnTo>
                    <a:pt x="2718206" y="124002"/>
                  </a:lnTo>
                  <a:lnTo>
                    <a:pt x="2735923" y="145110"/>
                  </a:lnTo>
                  <a:lnTo>
                    <a:pt x="2735834" y="147205"/>
                  </a:lnTo>
                  <a:lnTo>
                    <a:pt x="2734602" y="151396"/>
                  </a:lnTo>
                  <a:lnTo>
                    <a:pt x="2733294" y="153441"/>
                  </a:lnTo>
                  <a:lnTo>
                    <a:pt x="2742057" y="144691"/>
                  </a:lnTo>
                  <a:lnTo>
                    <a:pt x="2715145" y="116814"/>
                  </a:lnTo>
                  <a:lnTo>
                    <a:pt x="2713507" y="116687"/>
                  </a:lnTo>
                  <a:lnTo>
                    <a:pt x="2710840" y="117132"/>
                  </a:lnTo>
                  <a:lnTo>
                    <a:pt x="2693339" y="137414"/>
                  </a:lnTo>
                  <a:lnTo>
                    <a:pt x="2693822" y="143103"/>
                  </a:lnTo>
                  <a:lnTo>
                    <a:pt x="2721889" y="166662"/>
                  </a:lnTo>
                  <a:lnTo>
                    <a:pt x="2724556" y="166230"/>
                  </a:lnTo>
                  <a:lnTo>
                    <a:pt x="2742158" y="145872"/>
                  </a:lnTo>
                  <a:close/>
                </a:path>
                <a:path w="5515609" h="362585">
                  <a:moveTo>
                    <a:pt x="2771216" y="117856"/>
                  </a:moveTo>
                  <a:lnTo>
                    <a:pt x="2767546" y="113830"/>
                  </a:lnTo>
                  <a:lnTo>
                    <a:pt x="2767228" y="113868"/>
                  </a:lnTo>
                  <a:lnTo>
                    <a:pt x="2767088" y="113944"/>
                  </a:lnTo>
                  <a:lnTo>
                    <a:pt x="2766758" y="114274"/>
                  </a:lnTo>
                  <a:lnTo>
                    <a:pt x="2766606" y="114731"/>
                  </a:lnTo>
                  <a:lnTo>
                    <a:pt x="2766466" y="116103"/>
                  </a:lnTo>
                  <a:lnTo>
                    <a:pt x="2766364" y="116789"/>
                  </a:lnTo>
                  <a:lnTo>
                    <a:pt x="2757220" y="126784"/>
                  </a:lnTo>
                  <a:lnTo>
                    <a:pt x="2754541" y="126365"/>
                  </a:lnTo>
                  <a:lnTo>
                    <a:pt x="2741409" y="109931"/>
                  </a:lnTo>
                  <a:lnTo>
                    <a:pt x="2742209" y="107518"/>
                  </a:lnTo>
                  <a:lnTo>
                    <a:pt x="2753195" y="101854"/>
                  </a:lnTo>
                  <a:lnTo>
                    <a:pt x="2753639" y="101688"/>
                  </a:lnTo>
                  <a:lnTo>
                    <a:pt x="2750223" y="97218"/>
                  </a:lnTo>
                  <a:lnTo>
                    <a:pt x="2749385" y="97218"/>
                  </a:lnTo>
                  <a:lnTo>
                    <a:pt x="2735884" y="110680"/>
                  </a:lnTo>
                  <a:lnTo>
                    <a:pt x="2736050" y="114833"/>
                  </a:lnTo>
                  <a:lnTo>
                    <a:pt x="2757093" y="133057"/>
                  </a:lnTo>
                  <a:lnTo>
                    <a:pt x="2759024" y="132778"/>
                  </a:lnTo>
                  <a:lnTo>
                    <a:pt x="2771216" y="118732"/>
                  </a:lnTo>
                  <a:lnTo>
                    <a:pt x="2771216" y="117856"/>
                  </a:lnTo>
                  <a:close/>
                </a:path>
                <a:path w="5515609" h="362585">
                  <a:moveTo>
                    <a:pt x="2791117" y="101155"/>
                  </a:moveTo>
                  <a:lnTo>
                    <a:pt x="2787878" y="97917"/>
                  </a:lnTo>
                  <a:lnTo>
                    <a:pt x="2787688" y="97967"/>
                  </a:lnTo>
                  <a:lnTo>
                    <a:pt x="2787535" y="98044"/>
                  </a:lnTo>
                  <a:lnTo>
                    <a:pt x="2787307" y="98272"/>
                  </a:lnTo>
                  <a:lnTo>
                    <a:pt x="2787180" y="98475"/>
                  </a:lnTo>
                  <a:lnTo>
                    <a:pt x="2786989" y="98971"/>
                  </a:lnTo>
                  <a:lnTo>
                    <a:pt x="2786570" y="99885"/>
                  </a:lnTo>
                  <a:lnTo>
                    <a:pt x="2785872" y="101104"/>
                  </a:lnTo>
                  <a:lnTo>
                    <a:pt x="2785592" y="101460"/>
                  </a:lnTo>
                  <a:lnTo>
                    <a:pt x="2783890" y="103162"/>
                  </a:lnTo>
                  <a:lnTo>
                    <a:pt x="2782608" y="103619"/>
                  </a:lnTo>
                  <a:lnTo>
                    <a:pt x="2779966" y="102908"/>
                  </a:lnTo>
                  <a:lnTo>
                    <a:pt x="2778925" y="102209"/>
                  </a:lnTo>
                  <a:lnTo>
                    <a:pt x="2763570" y="87007"/>
                  </a:lnTo>
                  <a:lnTo>
                    <a:pt x="2769946" y="80632"/>
                  </a:lnTo>
                  <a:lnTo>
                    <a:pt x="2770009" y="80276"/>
                  </a:lnTo>
                  <a:lnTo>
                    <a:pt x="2766682" y="76949"/>
                  </a:lnTo>
                  <a:lnTo>
                    <a:pt x="2766352" y="77038"/>
                  </a:lnTo>
                  <a:lnTo>
                    <a:pt x="2766199" y="77139"/>
                  </a:lnTo>
                  <a:lnTo>
                    <a:pt x="2759951" y="83388"/>
                  </a:lnTo>
                  <a:lnTo>
                    <a:pt x="2754020" y="77520"/>
                  </a:lnTo>
                  <a:lnTo>
                    <a:pt x="2753664" y="77457"/>
                  </a:lnTo>
                  <a:lnTo>
                    <a:pt x="2753461" y="77470"/>
                  </a:lnTo>
                  <a:lnTo>
                    <a:pt x="2749626" y="81483"/>
                  </a:lnTo>
                  <a:lnTo>
                    <a:pt x="2749715" y="81813"/>
                  </a:lnTo>
                  <a:lnTo>
                    <a:pt x="2755582" y="87744"/>
                  </a:lnTo>
                  <a:lnTo>
                    <a:pt x="2752140" y="91186"/>
                  </a:lnTo>
                  <a:lnTo>
                    <a:pt x="2752039" y="91351"/>
                  </a:lnTo>
                  <a:lnTo>
                    <a:pt x="2751937" y="91706"/>
                  </a:lnTo>
                  <a:lnTo>
                    <a:pt x="2751950" y="91897"/>
                  </a:lnTo>
                  <a:lnTo>
                    <a:pt x="2755265" y="95034"/>
                  </a:lnTo>
                  <a:lnTo>
                    <a:pt x="2755608" y="94957"/>
                  </a:lnTo>
                  <a:lnTo>
                    <a:pt x="2759202" y="91376"/>
                  </a:lnTo>
                  <a:lnTo>
                    <a:pt x="2774492" y="106641"/>
                  </a:lnTo>
                  <a:lnTo>
                    <a:pt x="2775813" y="107708"/>
                  </a:lnTo>
                  <a:lnTo>
                    <a:pt x="2778391" y="109245"/>
                  </a:lnTo>
                  <a:lnTo>
                    <a:pt x="2779598" y="109651"/>
                  </a:lnTo>
                  <a:lnTo>
                    <a:pt x="2782049" y="109855"/>
                  </a:lnTo>
                  <a:lnTo>
                    <a:pt x="2783255" y="109626"/>
                  </a:lnTo>
                  <a:lnTo>
                    <a:pt x="2791104" y="101777"/>
                  </a:lnTo>
                  <a:lnTo>
                    <a:pt x="2791117" y="101155"/>
                  </a:lnTo>
                  <a:close/>
                </a:path>
                <a:path w="5515609" h="362585">
                  <a:moveTo>
                    <a:pt x="2796616" y="73685"/>
                  </a:moveTo>
                  <a:lnTo>
                    <a:pt x="2793428" y="70358"/>
                  </a:lnTo>
                  <a:lnTo>
                    <a:pt x="2793225" y="70358"/>
                  </a:lnTo>
                  <a:lnTo>
                    <a:pt x="2792895" y="70485"/>
                  </a:lnTo>
                  <a:lnTo>
                    <a:pt x="2792742" y="70573"/>
                  </a:lnTo>
                  <a:lnTo>
                    <a:pt x="2781223" y="82092"/>
                  </a:lnTo>
                  <a:lnTo>
                    <a:pt x="2781122" y="82461"/>
                  </a:lnTo>
                  <a:lnTo>
                    <a:pt x="2781287" y="83096"/>
                  </a:lnTo>
                  <a:lnTo>
                    <a:pt x="2781389" y="83375"/>
                  </a:lnTo>
                  <a:lnTo>
                    <a:pt x="2783649" y="85598"/>
                  </a:lnTo>
                  <a:lnTo>
                    <a:pt x="2784475" y="85813"/>
                  </a:lnTo>
                  <a:lnTo>
                    <a:pt x="2784843" y="85712"/>
                  </a:lnTo>
                  <a:lnTo>
                    <a:pt x="2796514" y="74041"/>
                  </a:lnTo>
                  <a:lnTo>
                    <a:pt x="2796616" y="73685"/>
                  </a:lnTo>
                  <a:close/>
                </a:path>
                <a:path w="5515609" h="362585">
                  <a:moveTo>
                    <a:pt x="2834754" y="58356"/>
                  </a:moveTo>
                  <a:lnTo>
                    <a:pt x="2831503" y="55206"/>
                  </a:lnTo>
                  <a:lnTo>
                    <a:pt x="2831096" y="55295"/>
                  </a:lnTo>
                  <a:lnTo>
                    <a:pt x="2830931" y="55384"/>
                  </a:lnTo>
                  <a:lnTo>
                    <a:pt x="2824594" y="61722"/>
                  </a:lnTo>
                  <a:lnTo>
                    <a:pt x="2798584" y="35699"/>
                  </a:lnTo>
                  <a:lnTo>
                    <a:pt x="2794304" y="31483"/>
                  </a:lnTo>
                  <a:lnTo>
                    <a:pt x="2794012" y="31394"/>
                  </a:lnTo>
                  <a:lnTo>
                    <a:pt x="2793835" y="31419"/>
                  </a:lnTo>
                  <a:lnTo>
                    <a:pt x="2787091" y="48780"/>
                  </a:lnTo>
                  <a:lnTo>
                    <a:pt x="2787104" y="49187"/>
                  </a:lnTo>
                  <a:lnTo>
                    <a:pt x="2790037" y="52298"/>
                  </a:lnTo>
                  <a:lnTo>
                    <a:pt x="2790507" y="52285"/>
                  </a:lnTo>
                  <a:lnTo>
                    <a:pt x="2794038" y="40246"/>
                  </a:lnTo>
                  <a:lnTo>
                    <a:pt x="2820047" y="66268"/>
                  </a:lnTo>
                  <a:lnTo>
                    <a:pt x="2812770" y="73545"/>
                  </a:lnTo>
                  <a:lnTo>
                    <a:pt x="2812681" y="73710"/>
                  </a:lnTo>
                  <a:lnTo>
                    <a:pt x="2812618" y="74104"/>
                  </a:lnTo>
                  <a:lnTo>
                    <a:pt x="2812631" y="74307"/>
                  </a:lnTo>
                  <a:lnTo>
                    <a:pt x="2815755" y="77343"/>
                  </a:lnTo>
                  <a:lnTo>
                    <a:pt x="2815958" y="77343"/>
                  </a:lnTo>
                  <a:lnTo>
                    <a:pt x="2834754" y="58559"/>
                  </a:lnTo>
                  <a:lnTo>
                    <a:pt x="2834754" y="58356"/>
                  </a:lnTo>
                  <a:close/>
                </a:path>
                <a:path w="5515609" h="362585">
                  <a:moveTo>
                    <a:pt x="2855137" y="31775"/>
                  </a:moveTo>
                  <a:lnTo>
                    <a:pt x="2839389" y="7594"/>
                  </a:lnTo>
                  <a:lnTo>
                    <a:pt x="2839389" y="16319"/>
                  </a:lnTo>
                  <a:lnTo>
                    <a:pt x="2839135" y="17868"/>
                  </a:lnTo>
                  <a:lnTo>
                    <a:pt x="2828874" y="28613"/>
                  </a:lnTo>
                  <a:lnTo>
                    <a:pt x="2826689" y="28397"/>
                  </a:lnTo>
                  <a:lnTo>
                    <a:pt x="2817584" y="17030"/>
                  </a:lnTo>
                  <a:lnTo>
                    <a:pt x="2817685" y="15862"/>
                  </a:lnTo>
                  <a:lnTo>
                    <a:pt x="2826639" y="8280"/>
                  </a:lnTo>
                  <a:lnTo>
                    <a:pt x="2829712" y="9017"/>
                  </a:lnTo>
                  <a:lnTo>
                    <a:pt x="2831401" y="9829"/>
                  </a:lnTo>
                  <a:lnTo>
                    <a:pt x="2835084" y="12306"/>
                  </a:lnTo>
                  <a:lnTo>
                    <a:pt x="2836583" y="13589"/>
                  </a:lnTo>
                  <a:lnTo>
                    <a:pt x="2839389" y="16319"/>
                  </a:lnTo>
                  <a:lnTo>
                    <a:pt x="2839389" y="7594"/>
                  </a:lnTo>
                  <a:lnTo>
                    <a:pt x="2827464" y="2286"/>
                  </a:lnTo>
                  <a:lnTo>
                    <a:pt x="2824480" y="2552"/>
                  </a:lnTo>
                  <a:lnTo>
                    <a:pt x="2811754" y="17170"/>
                  </a:lnTo>
                  <a:lnTo>
                    <a:pt x="2811970" y="21120"/>
                  </a:lnTo>
                  <a:lnTo>
                    <a:pt x="2828213" y="34950"/>
                  </a:lnTo>
                  <a:lnTo>
                    <a:pt x="2829953" y="34620"/>
                  </a:lnTo>
                  <a:lnTo>
                    <a:pt x="2843111" y="19888"/>
                  </a:lnTo>
                  <a:lnTo>
                    <a:pt x="2844927" y="21831"/>
                  </a:lnTo>
                  <a:lnTo>
                    <a:pt x="2846032" y="23291"/>
                  </a:lnTo>
                  <a:lnTo>
                    <a:pt x="2848178" y="27000"/>
                  </a:lnTo>
                  <a:lnTo>
                    <a:pt x="2848889" y="28867"/>
                  </a:lnTo>
                  <a:lnTo>
                    <a:pt x="2849562" y="32639"/>
                  </a:lnTo>
                  <a:lnTo>
                    <a:pt x="2849448" y="34518"/>
                  </a:lnTo>
                  <a:lnTo>
                    <a:pt x="2838259" y="46609"/>
                  </a:lnTo>
                  <a:lnTo>
                    <a:pt x="2837916" y="46812"/>
                  </a:lnTo>
                  <a:lnTo>
                    <a:pt x="2837586" y="47155"/>
                  </a:lnTo>
                  <a:lnTo>
                    <a:pt x="2837484" y="47294"/>
                  </a:lnTo>
                  <a:lnTo>
                    <a:pt x="2837383" y="47574"/>
                  </a:lnTo>
                  <a:lnTo>
                    <a:pt x="2837383" y="47726"/>
                  </a:lnTo>
                  <a:lnTo>
                    <a:pt x="2840659" y="50787"/>
                  </a:lnTo>
                  <a:lnTo>
                    <a:pt x="2841269" y="50749"/>
                  </a:lnTo>
                  <a:lnTo>
                    <a:pt x="2855112" y="32156"/>
                  </a:lnTo>
                  <a:lnTo>
                    <a:pt x="2855137" y="31775"/>
                  </a:lnTo>
                  <a:close/>
                </a:path>
                <a:path w="5515609" h="362585">
                  <a:moveTo>
                    <a:pt x="2891320" y="157302"/>
                  </a:moveTo>
                  <a:lnTo>
                    <a:pt x="2858579" y="123736"/>
                  </a:lnTo>
                  <a:lnTo>
                    <a:pt x="2858211" y="123685"/>
                  </a:lnTo>
                  <a:lnTo>
                    <a:pt x="2858008" y="123710"/>
                  </a:lnTo>
                  <a:lnTo>
                    <a:pt x="2854045" y="127850"/>
                  </a:lnTo>
                  <a:lnTo>
                    <a:pt x="2854109" y="128219"/>
                  </a:lnTo>
                  <a:lnTo>
                    <a:pt x="2881642" y="155663"/>
                  </a:lnTo>
                  <a:lnTo>
                    <a:pt x="2871571" y="152387"/>
                  </a:lnTo>
                  <a:lnTo>
                    <a:pt x="2846565" y="144792"/>
                  </a:lnTo>
                  <a:lnTo>
                    <a:pt x="2842247" y="143471"/>
                  </a:lnTo>
                  <a:lnTo>
                    <a:pt x="2841510" y="143294"/>
                  </a:lnTo>
                  <a:lnTo>
                    <a:pt x="2840266" y="143103"/>
                  </a:lnTo>
                  <a:lnTo>
                    <a:pt x="2839707" y="143090"/>
                  </a:lnTo>
                  <a:lnTo>
                    <a:pt x="2838742" y="143256"/>
                  </a:lnTo>
                  <a:lnTo>
                    <a:pt x="2833179" y="149580"/>
                  </a:lnTo>
                  <a:lnTo>
                    <a:pt x="2833357" y="149999"/>
                  </a:lnTo>
                  <a:lnTo>
                    <a:pt x="2866212" y="182791"/>
                  </a:lnTo>
                  <a:lnTo>
                    <a:pt x="2866415" y="182841"/>
                  </a:lnTo>
                  <a:lnTo>
                    <a:pt x="2866618" y="182803"/>
                  </a:lnTo>
                  <a:lnTo>
                    <a:pt x="2870581" y="178676"/>
                  </a:lnTo>
                  <a:lnTo>
                    <a:pt x="2870543" y="178460"/>
                  </a:lnTo>
                  <a:lnTo>
                    <a:pt x="2846120" y="153873"/>
                  </a:lnTo>
                  <a:lnTo>
                    <a:pt x="2841726" y="149644"/>
                  </a:lnTo>
                  <a:lnTo>
                    <a:pt x="2881236" y="161785"/>
                  </a:lnTo>
                  <a:lnTo>
                    <a:pt x="2882277" y="162115"/>
                  </a:lnTo>
                  <a:lnTo>
                    <a:pt x="2883179" y="162344"/>
                  </a:lnTo>
                  <a:lnTo>
                    <a:pt x="2884665" y="162572"/>
                  </a:lnTo>
                  <a:lnTo>
                    <a:pt x="2885376" y="162610"/>
                  </a:lnTo>
                  <a:lnTo>
                    <a:pt x="2886519" y="162483"/>
                  </a:lnTo>
                  <a:lnTo>
                    <a:pt x="2891256" y="158013"/>
                  </a:lnTo>
                  <a:lnTo>
                    <a:pt x="2891320" y="157302"/>
                  </a:lnTo>
                  <a:close/>
                </a:path>
                <a:path w="5515609" h="362585">
                  <a:moveTo>
                    <a:pt x="2917152" y="128384"/>
                  </a:moveTo>
                  <a:lnTo>
                    <a:pt x="2911449" y="114782"/>
                  </a:lnTo>
                  <a:lnTo>
                    <a:pt x="2911449" y="128320"/>
                  </a:lnTo>
                  <a:lnTo>
                    <a:pt x="2911310" y="129730"/>
                  </a:lnTo>
                  <a:lnTo>
                    <a:pt x="2901035" y="138430"/>
                  </a:lnTo>
                  <a:lnTo>
                    <a:pt x="2898203" y="137845"/>
                  </a:lnTo>
                  <a:lnTo>
                    <a:pt x="2886214" y="123063"/>
                  </a:lnTo>
                  <a:lnTo>
                    <a:pt x="2886329" y="121653"/>
                  </a:lnTo>
                  <a:lnTo>
                    <a:pt x="2896616" y="112953"/>
                  </a:lnTo>
                  <a:lnTo>
                    <a:pt x="2899448" y="113576"/>
                  </a:lnTo>
                  <a:lnTo>
                    <a:pt x="2911449" y="128320"/>
                  </a:lnTo>
                  <a:lnTo>
                    <a:pt x="2911449" y="114782"/>
                  </a:lnTo>
                  <a:lnTo>
                    <a:pt x="2898597" y="107099"/>
                  </a:lnTo>
                  <a:lnTo>
                    <a:pt x="2896070" y="106921"/>
                  </a:lnTo>
                  <a:lnTo>
                    <a:pt x="2880436" y="123050"/>
                  </a:lnTo>
                  <a:lnTo>
                    <a:pt x="2880779" y="127419"/>
                  </a:lnTo>
                  <a:lnTo>
                    <a:pt x="2901556" y="144538"/>
                  </a:lnTo>
                  <a:lnTo>
                    <a:pt x="2903613" y="144170"/>
                  </a:lnTo>
                  <a:lnTo>
                    <a:pt x="2916809" y="130581"/>
                  </a:lnTo>
                  <a:lnTo>
                    <a:pt x="2917152" y="128384"/>
                  </a:lnTo>
                  <a:close/>
                </a:path>
                <a:path w="5515609" h="362585">
                  <a:moveTo>
                    <a:pt x="2940469" y="108826"/>
                  </a:moveTo>
                  <a:lnTo>
                    <a:pt x="2924314" y="75514"/>
                  </a:lnTo>
                  <a:lnTo>
                    <a:pt x="2924137" y="75514"/>
                  </a:lnTo>
                  <a:lnTo>
                    <a:pt x="2920276" y="79540"/>
                  </a:lnTo>
                  <a:lnTo>
                    <a:pt x="2920301" y="79832"/>
                  </a:lnTo>
                  <a:lnTo>
                    <a:pt x="2920352" y="80035"/>
                  </a:lnTo>
                  <a:lnTo>
                    <a:pt x="2920504" y="80314"/>
                  </a:lnTo>
                  <a:lnTo>
                    <a:pt x="2933484" y="106565"/>
                  </a:lnTo>
                  <a:lnTo>
                    <a:pt x="2933725" y="106972"/>
                  </a:lnTo>
                  <a:lnTo>
                    <a:pt x="2906966" y="93853"/>
                  </a:lnTo>
                  <a:lnTo>
                    <a:pt x="2906636" y="93738"/>
                  </a:lnTo>
                  <a:lnTo>
                    <a:pt x="2906166" y="93649"/>
                  </a:lnTo>
                  <a:lnTo>
                    <a:pt x="2905950" y="93687"/>
                  </a:lnTo>
                  <a:lnTo>
                    <a:pt x="2905480" y="93891"/>
                  </a:lnTo>
                  <a:lnTo>
                    <a:pt x="2901924" y="97713"/>
                  </a:lnTo>
                  <a:lnTo>
                    <a:pt x="2901937" y="97891"/>
                  </a:lnTo>
                  <a:lnTo>
                    <a:pt x="2934779" y="113969"/>
                  </a:lnTo>
                  <a:lnTo>
                    <a:pt x="2935274" y="113969"/>
                  </a:lnTo>
                  <a:lnTo>
                    <a:pt x="2940393" y="109105"/>
                  </a:lnTo>
                  <a:lnTo>
                    <a:pt x="2940469" y="108826"/>
                  </a:lnTo>
                  <a:close/>
                </a:path>
                <a:path w="5515609" h="362585">
                  <a:moveTo>
                    <a:pt x="2952661" y="73710"/>
                  </a:moveTo>
                  <a:lnTo>
                    <a:pt x="2949460" y="70383"/>
                  </a:lnTo>
                  <a:lnTo>
                    <a:pt x="2949270" y="70383"/>
                  </a:lnTo>
                  <a:lnTo>
                    <a:pt x="2948927" y="70510"/>
                  </a:lnTo>
                  <a:lnTo>
                    <a:pt x="2948775" y="70612"/>
                  </a:lnTo>
                  <a:lnTo>
                    <a:pt x="2937268" y="82118"/>
                  </a:lnTo>
                  <a:lnTo>
                    <a:pt x="2937167" y="82486"/>
                  </a:lnTo>
                  <a:lnTo>
                    <a:pt x="2937319" y="83134"/>
                  </a:lnTo>
                  <a:lnTo>
                    <a:pt x="2937421" y="83400"/>
                  </a:lnTo>
                  <a:lnTo>
                    <a:pt x="2939694" y="85623"/>
                  </a:lnTo>
                  <a:lnTo>
                    <a:pt x="2940520" y="85839"/>
                  </a:lnTo>
                  <a:lnTo>
                    <a:pt x="2940888" y="85737"/>
                  </a:lnTo>
                  <a:lnTo>
                    <a:pt x="2952559" y="74066"/>
                  </a:lnTo>
                  <a:lnTo>
                    <a:pt x="2952661" y="73710"/>
                  </a:lnTo>
                  <a:close/>
                </a:path>
                <a:path w="5515609" h="362585">
                  <a:moveTo>
                    <a:pt x="2990799" y="58381"/>
                  </a:moveTo>
                  <a:lnTo>
                    <a:pt x="2987548" y="55232"/>
                  </a:lnTo>
                  <a:lnTo>
                    <a:pt x="2987141" y="55321"/>
                  </a:lnTo>
                  <a:lnTo>
                    <a:pt x="2986976" y="55422"/>
                  </a:lnTo>
                  <a:lnTo>
                    <a:pt x="2980639" y="61747"/>
                  </a:lnTo>
                  <a:lnTo>
                    <a:pt x="2954629" y="35725"/>
                  </a:lnTo>
                  <a:lnTo>
                    <a:pt x="2950349" y="31508"/>
                  </a:lnTo>
                  <a:lnTo>
                    <a:pt x="2950045" y="31419"/>
                  </a:lnTo>
                  <a:lnTo>
                    <a:pt x="2949879" y="31445"/>
                  </a:lnTo>
                  <a:lnTo>
                    <a:pt x="2943136" y="48818"/>
                  </a:lnTo>
                  <a:lnTo>
                    <a:pt x="2943148" y="49212"/>
                  </a:lnTo>
                  <a:lnTo>
                    <a:pt x="2946069" y="52324"/>
                  </a:lnTo>
                  <a:lnTo>
                    <a:pt x="2946552" y="52311"/>
                  </a:lnTo>
                  <a:lnTo>
                    <a:pt x="2950083" y="40271"/>
                  </a:lnTo>
                  <a:lnTo>
                    <a:pt x="2976092" y="66294"/>
                  </a:lnTo>
                  <a:lnTo>
                    <a:pt x="2968815" y="73571"/>
                  </a:lnTo>
                  <a:lnTo>
                    <a:pt x="2968726" y="73736"/>
                  </a:lnTo>
                  <a:lnTo>
                    <a:pt x="2968663" y="74129"/>
                  </a:lnTo>
                  <a:lnTo>
                    <a:pt x="2968675" y="74333"/>
                  </a:lnTo>
                  <a:lnTo>
                    <a:pt x="2971800" y="77368"/>
                  </a:lnTo>
                  <a:lnTo>
                    <a:pt x="2972003" y="77368"/>
                  </a:lnTo>
                  <a:lnTo>
                    <a:pt x="2990799" y="58585"/>
                  </a:lnTo>
                  <a:lnTo>
                    <a:pt x="2990799" y="58381"/>
                  </a:lnTo>
                  <a:close/>
                </a:path>
                <a:path w="5515609" h="362585">
                  <a:moveTo>
                    <a:pt x="3011182" y="31800"/>
                  </a:moveTo>
                  <a:lnTo>
                    <a:pt x="2995434" y="7632"/>
                  </a:lnTo>
                  <a:lnTo>
                    <a:pt x="2995434" y="16344"/>
                  </a:lnTo>
                  <a:lnTo>
                    <a:pt x="2995180" y="17894"/>
                  </a:lnTo>
                  <a:lnTo>
                    <a:pt x="2984919" y="28638"/>
                  </a:lnTo>
                  <a:lnTo>
                    <a:pt x="2982734" y="28422"/>
                  </a:lnTo>
                  <a:lnTo>
                    <a:pt x="2973628" y="17056"/>
                  </a:lnTo>
                  <a:lnTo>
                    <a:pt x="2973730" y="15887"/>
                  </a:lnTo>
                  <a:lnTo>
                    <a:pt x="2982684" y="8305"/>
                  </a:lnTo>
                  <a:lnTo>
                    <a:pt x="2985757" y="9042"/>
                  </a:lnTo>
                  <a:lnTo>
                    <a:pt x="2987446" y="9855"/>
                  </a:lnTo>
                  <a:lnTo>
                    <a:pt x="2991129" y="12344"/>
                  </a:lnTo>
                  <a:lnTo>
                    <a:pt x="2992628" y="13614"/>
                  </a:lnTo>
                  <a:lnTo>
                    <a:pt x="2995434" y="16344"/>
                  </a:lnTo>
                  <a:lnTo>
                    <a:pt x="2995434" y="7632"/>
                  </a:lnTo>
                  <a:lnTo>
                    <a:pt x="2983496" y="2324"/>
                  </a:lnTo>
                  <a:lnTo>
                    <a:pt x="2980525" y="2578"/>
                  </a:lnTo>
                  <a:lnTo>
                    <a:pt x="2967799" y="17195"/>
                  </a:lnTo>
                  <a:lnTo>
                    <a:pt x="2968015" y="21145"/>
                  </a:lnTo>
                  <a:lnTo>
                    <a:pt x="2984246" y="34975"/>
                  </a:lnTo>
                  <a:lnTo>
                    <a:pt x="2985998" y="34645"/>
                  </a:lnTo>
                  <a:lnTo>
                    <a:pt x="2999155" y="19913"/>
                  </a:lnTo>
                  <a:lnTo>
                    <a:pt x="3000972" y="21856"/>
                  </a:lnTo>
                  <a:lnTo>
                    <a:pt x="3002076" y="23317"/>
                  </a:lnTo>
                  <a:lnTo>
                    <a:pt x="3004223" y="27025"/>
                  </a:lnTo>
                  <a:lnTo>
                    <a:pt x="3004934" y="28892"/>
                  </a:lnTo>
                  <a:lnTo>
                    <a:pt x="3005594" y="32664"/>
                  </a:lnTo>
                  <a:lnTo>
                    <a:pt x="3005480" y="34544"/>
                  </a:lnTo>
                  <a:lnTo>
                    <a:pt x="2994304" y="46634"/>
                  </a:lnTo>
                  <a:lnTo>
                    <a:pt x="2993961" y="46837"/>
                  </a:lnTo>
                  <a:lnTo>
                    <a:pt x="2993618" y="47180"/>
                  </a:lnTo>
                  <a:lnTo>
                    <a:pt x="2993529" y="47320"/>
                  </a:lnTo>
                  <a:lnTo>
                    <a:pt x="2993415" y="47599"/>
                  </a:lnTo>
                  <a:lnTo>
                    <a:pt x="2993428" y="47764"/>
                  </a:lnTo>
                  <a:lnTo>
                    <a:pt x="2996704" y="50812"/>
                  </a:lnTo>
                  <a:lnTo>
                    <a:pt x="2997314" y="50774"/>
                  </a:lnTo>
                  <a:lnTo>
                    <a:pt x="3011157" y="32194"/>
                  </a:lnTo>
                  <a:lnTo>
                    <a:pt x="3011182" y="31800"/>
                  </a:lnTo>
                  <a:close/>
                </a:path>
                <a:path w="5515609" h="362585">
                  <a:moveTo>
                    <a:pt x="3044850" y="149301"/>
                  </a:moveTo>
                  <a:lnTo>
                    <a:pt x="3044126" y="146354"/>
                  </a:lnTo>
                  <a:lnTo>
                    <a:pt x="3041218" y="140411"/>
                  </a:lnTo>
                  <a:lnTo>
                    <a:pt x="3039008" y="137452"/>
                  </a:lnTo>
                  <a:lnTo>
                    <a:pt x="3038843" y="137287"/>
                  </a:lnTo>
                  <a:lnTo>
                    <a:pt x="3038843" y="154889"/>
                  </a:lnTo>
                  <a:lnTo>
                    <a:pt x="3038424" y="156984"/>
                  </a:lnTo>
                  <a:lnTo>
                    <a:pt x="3036519" y="161074"/>
                  </a:lnTo>
                  <a:lnTo>
                    <a:pt x="3034957" y="163182"/>
                  </a:lnTo>
                  <a:lnTo>
                    <a:pt x="3028086" y="170053"/>
                  </a:lnTo>
                  <a:lnTo>
                    <a:pt x="3001467" y="143421"/>
                  </a:lnTo>
                  <a:lnTo>
                    <a:pt x="3008452" y="136436"/>
                  </a:lnTo>
                  <a:lnTo>
                    <a:pt x="3010712" y="134835"/>
                  </a:lnTo>
                  <a:lnTo>
                    <a:pt x="3015018" y="133146"/>
                  </a:lnTo>
                  <a:lnTo>
                    <a:pt x="3017164" y="132816"/>
                  </a:lnTo>
                  <a:lnTo>
                    <a:pt x="3021444" y="133184"/>
                  </a:lnTo>
                  <a:lnTo>
                    <a:pt x="3038843" y="154889"/>
                  </a:lnTo>
                  <a:lnTo>
                    <a:pt x="3038843" y="137287"/>
                  </a:lnTo>
                  <a:lnTo>
                    <a:pt x="3016859" y="126504"/>
                  </a:lnTo>
                  <a:lnTo>
                    <a:pt x="3014053" y="127114"/>
                  </a:lnTo>
                  <a:lnTo>
                    <a:pt x="2993999" y="144691"/>
                  </a:lnTo>
                  <a:lnTo>
                    <a:pt x="2994304" y="145351"/>
                  </a:lnTo>
                  <a:lnTo>
                    <a:pt x="3026181" y="177241"/>
                  </a:lnTo>
                  <a:lnTo>
                    <a:pt x="3026841" y="177546"/>
                  </a:lnTo>
                  <a:lnTo>
                    <a:pt x="3028111" y="177368"/>
                  </a:lnTo>
                  <a:lnTo>
                    <a:pt x="3044850" y="155117"/>
                  </a:lnTo>
                  <a:lnTo>
                    <a:pt x="3044850" y="153289"/>
                  </a:lnTo>
                  <a:lnTo>
                    <a:pt x="3044850" y="149301"/>
                  </a:lnTo>
                  <a:close/>
                </a:path>
                <a:path w="5515609" h="362585">
                  <a:moveTo>
                    <a:pt x="3077514" y="125552"/>
                  </a:moveTo>
                  <a:lnTo>
                    <a:pt x="3074441" y="121945"/>
                  </a:lnTo>
                  <a:lnTo>
                    <a:pt x="3074124" y="122008"/>
                  </a:lnTo>
                  <a:lnTo>
                    <a:pt x="3073984" y="122097"/>
                  </a:lnTo>
                  <a:lnTo>
                    <a:pt x="3073654" y="122428"/>
                  </a:lnTo>
                  <a:lnTo>
                    <a:pt x="3073425" y="122834"/>
                  </a:lnTo>
                  <a:lnTo>
                    <a:pt x="3072968" y="124040"/>
                  </a:lnTo>
                  <a:lnTo>
                    <a:pt x="3072650" y="124764"/>
                  </a:lnTo>
                  <a:lnTo>
                    <a:pt x="3060763" y="135724"/>
                  </a:lnTo>
                  <a:lnTo>
                    <a:pt x="3058007" y="135445"/>
                  </a:lnTo>
                  <a:lnTo>
                    <a:pt x="3056661" y="134975"/>
                  </a:lnTo>
                  <a:lnTo>
                    <a:pt x="3054007" y="133400"/>
                  </a:lnTo>
                  <a:lnTo>
                    <a:pt x="3052762" y="132397"/>
                  </a:lnTo>
                  <a:lnTo>
                    <a:pt x="3051365" y="131013"/>
                  </a:lnTo>
                  <a:lnTo>
                    <a:pt x="3067481" y="114909"/>
                  </a:lnTo>
                  <a:lnTo>
                    <a:pt x="3067723" y="114363"/>
                  </a:lnTo>
                  <a:lnTo>
                    <a:pt x="3061144" y="107213"/>
                  </a:lnTo>
                  <a:lnTo>
                    <a:pt x="3061144" y="114833"/>
                  </a:lnTo>
                  <a:lnTo>
                    <a:pt x="3048165" y="127812"/>
                  </a:lnTo>
                  <a:lnTo>
                    <a:pt x="3044698" y="119684"/>
                  </a:lnTo>
                  <a:lnTo>
                    <a:pt x="3044850" y="118465"/>
                  </a:lnTo>
                  <a:lnTo>
                    <a:pt x="3045663" y="116027"/>
                  </a:lnTo>
                  <a:lnTo>
                    <a:pt x="3046412" y="114871"/>
                  </a:lnTo>
                  <a:lnTo>
                    <a:pt x="3049600" y="111683"/>
                  </a:lnTo>
                  <a:lnTo>
                    <a:pt x="3051848" y="110744"/>
                  </a:lnTo>
                  <a:lnTo>
                    <a:pt x="3056598" y="111201"/>
                  </a:lnTo>
                  <a:lnTo>
                    <a:pt x="3058630" y="112344"/>
                  </a:lnTo>
                  <a:lnTo>
                    <a:pt x="3061144" y="114833"/>
                  </a:lnTo>
                  <a:lnTo>
                    <a:pt x="3061144" y="107213"/>
                  </a:lnTo>
                  <a:lnTo>
                    <a:pt x="3059303" y="106197"/>
                  </a:lnTo>
                  <a:lnTo>
                    <a:pt x="3057499" y="105638"/>
                  </a:lnTo>
                  <a:lnTo>
                    <a:pt x="3055810" y="105486"/>
                  </a:lnTo>
                  <a:lnTo>
                    <a:pt x="3053778" y="105295"/>
                  </a:lnTo>
                  <a:lnTo>
                    <a:pt x="3039351" y="119900"/>
                  </a:lnTo>
                  <a:lnTo>
                    <a:pt x="3039643" y="124155"/>
                  </a:lnTo>
                  <a:lnTo>
                    <a:pt x="3060903" y="141503"/>
                  </a:lnTo>
                  <a:lnTo>
                    <a:pt x="3062948" y="141071"/>
                  </a:lnTo>
                  <a:lnTo>
                    <a:pt x="3077387" y="125996"/>
                  </a:lnTo>
                  <a:lnTo>
                    <a:pt x="3077514" y="125552"/>
                  </a:lnTo>
                  <a:close/>
                </a:path>
                <a:path w="5515609" h="362585">
                  <a:moveTo>
                    <a:pt x="3101873" y="99339"/>
                  </a:moveTo>
                  <a:lnTo>
                    <a:pt x="3098203" y="95326"/>
                  </a:lnTo>
                  <a:lnTo>
                    <a:pt x="3097885" y="95364"/>
                  </a:lnTo>
                  <a:lnTo>
                    <a:pt x="3097746" y="95427"/>
                  </a:lnTo>
                  <a:lnTo>
                    <a:pt x="3097403" y="95770"/>
                  </a:lnTo>
                  <a:lnTo>
                    <a:pt x="3097263" y="96215"/>
                  </a:lnTo>
                  <a:lnTo>
                    <a:pt x="3097123" y="97586"/>
                  </a:lnTo>
                  <a:lnTo>
                    <a:pt x="3097022" y="98272"/>
                  </a:lnTo>
                  <a:lnTo>
                    <a:pt x="3087878" y="108267"/>
                  </a:lnTo>
                  <a:lnTo>
                    <a:pt x="3085198" y="107848"/>
                  </a:lnTo>
                  <a:lnTo>
                    <a:pt x="3072053" y="91427"/>
                  </a:lnTo>
                  <a:lnTo>
                    <a:pt x="3072866" y="89014"/>
                  </a:lnTo>
                  <a:lnTo>
                    <a:pt x="3075978" y="85890"/>
                  </a:lnTo>
                  <a:lnTo>
                    <a:pt x="3077006" y="85153"/>
                  </a:lnTo>
                  <a:lnTo>
                    <a:pt x="3083839" y="83337"/>
                  </a:lnTo>
                  <a:lnTo>
                    <a:pt x="3084296" y="83185"/>
                  </a:lnTo>
                  <a:lnTo>
                    <a:pt x="3080880" y="78714"/>
                  </a:lnTo>
                  <a:lnTo>
                    <a:pt x="3080029" y="78714"/>
                  </a:lnTo>
                  <a:lnTo>
                    <a:pt x="3066542" y="92176"/>
                  </a:lnTo>
                  <a:lnTo>
                    <a:pt x="3066694" y="96316"/>
                  </a:lnTo>
                  <a:lnTo>
                    <a:pt x="3087751" y="114541"/>
                  </a:lnTo>
                  <a:lnTo>
                    <a:pt x="3089681" y="114261"/>
                  </a:lnTo>
                  <a:lnTo>
                    <a:pt x="3101873" y="100228"/>
                  </a:lnTo>
                  <a:lnTo>
                    <a:pt x="3101873" y="99339"/>
                  </a:lnTo>
                  <a:close/>
                </a:path>
                <a:path w="5515609" h="362585">
                  <a:moveTo>
                    <a:pt x="3108998" y="73444"/>
                  </a:moveTo>
                  <a:lnTo>
                    <a:pt x="3105810" y="70116"/>
                  </a:lnTo>
                  <a:lnTo>
                    <a:pt x="3105607" y="70116"/>
                  </a:lnTo>
                  <a:lnTo>
                    <a:pt x="3105277" y="70231"/>
                  </a:lnTo>
                  <a:lnTo>
                    <a:pt x="3105124" y="70332"/>
                  </a:lnTo>
                  <a:lnTo>
                    <a:pt x="3093618" y="81838"/>
                  </a:lnTo>
                  <a:lnTo>
                    <a:pt x="3093504" y="82219"/>
                  </a:lnTo>
                  <a:lnTo>
                    <a:pt x="3093669" y="82854"/>
                  </a:lnTo>
                  <a:lnTo>
                    <a:pt x="3093770" y="83134"/>
                  </a:lnTo>
                  <a:lnTo>
                    <a:pt x="3096031" y="85344"/>
                  </a:lnTo>
                  <a:lnTo>
                    <a:pt x="3096857" y="85572"/>
                  </a:lnTo>
                  <a:lnTo>
                    <a:pt x="3097238" y="85471"/>
                  </a:lnTo>
                  <a:lnTo>
                    <a:pt x="3108909" y="73799"/>
                  </a:lnTo>
                  <a:lnTo>
                    <a:pt x="3108998" y="73444"/>
                  </a:lnTo>
                  <a:close/>
                </a:path>
                <a:path w="5515609" h="362585">
                  <a:moveTo>
                    <a:pt x="3146488" y="58762"/>
                  </a:moveTo>
                  <a:lnTo>
                    <a:pt x="3143237" y="55613"/>
                  </a:lnTo>
                  <a:lnTo>
                    <a:pt x="3142831" y="55702"/>
                  </a:lnTo>
                  <a:lnTo>
                    <a:pt x="3142665" y="55803"/>
                  </a:lnTo>
                  <a:lnTo>
                    <a:pt x="3136328" y="62128"/>
                  </a:lnTo>
                  <a:lnTo>
                    <a:pt x="3110319" y="36106"/>
                  </a:lnTo>
                  <a:lnTo>
                    <a:pt x="3106039" y="31889"/>
                  </a:lnTo>
                  <a:lnTo>
                    <a:pt x="3105747" y="31800"/>
                  </a:lnTo>
                  <a:lnTo>
                    <a:pt x="3105569" y="31826"/>
                  </a:lnTo>
                  <a:lnTo>
                    <a:pt x="3098825" y="49199"/>
                  </a:lnTo>
                  <a:lnTo>
                    <a:pt x="3098838" y="49593"/>
                  </a:lnTo>
                  <a:lnTo>
                    <a:pt x="3101771" y="52705"/>
                  </a:lnTo>
                  <a:lnTo>
                    <a:pt x="3102241" y="52692"/>
                  </a:lnTo>
                  <a:lnTo>
                    <a:pt x="3105772" y="40665"/>
                  </a:lnTo>
                  <a:lnTo>
                    <a:pt x="3131782" y="66675"/>
                  </a:lnTo>
                  <a:lnTo>
                    <a:pt x="3124504" y="73952"/>
                  </a:lnTo>
                  <a:lnTo>
                    <a:pt x="3124416" y="74117"/>
                  </a:lnTo>
                  <a:lnTo>
                    <a:pt x="3124352" y="74510"/>
                  </a:lnTo>
                  <a:lnTo>
                    <a:pt x="3124365" y="74714"/>
                  </a:lnTo>
                  <a:lnTo>
                    <a:pt x="3127489" y="77749"/>
                  </a:lnTo>
                  <a:lnTo>
                    <a:pt x="3127692" y="77749"/>
                  </a:lnTo>
                  <a:lnTo>
                    <a:pt x="3146488" y="58966"/>
                  </a:lnTo>
                  <a:lnTo>
                    <a:pt x="3146488" y="58762"/>
                  </a:lnTo>
                  <a:close/>
                </a:path>
                <a:path w="5515609" h="362585">
                  <a:moveTo>
                    <a:pt x="3167532" y="31534"/>
                  </a:moveTo>
                  <a:lnTo>
                    <a:pt x="3141383" y="2184"/>
                  </a:lnTo>
                  <a:lnTo>
                    <a:pt x="3133902" y="9677"/>
                  </a:lnTo>
                  <a:lnTo>
                    <a:pt x="3135071" y="8928"/>
                  </a:lnTo>
                  <a:lnTo>
                    <a:pt x="3137624" y="8064"/>
                  </a:lnTo>
                  <a:lnTo>
                    <a:pt x="3151771" y="16078"/>
                  </a:lnTo>
                  <a:lnTo>
                    <a:pt x="3151530" y="17627"/>
                  </a:lnTo>
                  <a:lnTo>
                    <a:pt x="3141256" y="28359"/>
                  </a:lnTo>
                  <a:lnTo>
                    <a:pt x="3139071" y="28155"/>
                  </a:lnTo>
                  <a:lnTo>
                    <a:pt x="3129965" y="16789"/>
                  </a:lnTo>
                  <a:lnTo>
                    <a:pt x="3130080" y="15608"/>
                  </a:lnTo>
                  <a:lnTo>
                    <a:pt x="3130867" y="13131"/>
                  </a:lnTo>
                  <a:lnTo>
                    <a:pt x="3131642" y="11925"/>
                  </a:lnTo>
                  <a:lnTo>
                    <a:pt x="3141383" y="2184"/>
                  </a:lnTo>
                  <a:lnTo>
                    <a:pt x="3139846" y="2044"/>
                  </a:lnTo>
                  <a:lnTo>
                    <a:pt x="3124149" y="16929"/>
                  </a:lnTo>
                  <a:lnTo>
                    <a:pt x="3124352" y="20878"/>
                  </a:lnTo>
                  <a:lnTo>
                    <a:pt x="3140595" y="34709"/>
                  </a:lnTo>
                  <a:lnTo>
                    <a:pt x="3142348" y="34378"/>
                  </a:lnTo>
                  <a:lnTo>
                    <a:pt x="3155505" y="19646"/>
                  </a:lnTo>
                  <a:lnTo>
                    <a:pt x="3157309" y="21590"/>
                  </a:lnTo>
                  <a:lnTo>
                    <a:pt x="3158413" y="23050"/>
                  </a:lnTo>
                  <a:lnTo>
                    <a:pt x="3160572" y="26758"/>
                  </a:lnTo>
                  <a:lnTo>
                    <a:pt x="3161271" y="28625"/>
                  </a:lnTo>
                  <a:lnTo>
                    <a:pt x="3161944" y="32397"/>
                  </a:lnTo>
                  <a:lnTo>
                    <a:pt x="3161830" y="34277"/>
                  </a:lnTo>
                  <a:lnTo>
                    <a:pt x="3150641" y="46367"/>
                  </a:lnTo>
                  <a:lnTo>
                    <a:pt x="3150298" y="46570"/>
                  </a:lnTo>
                  <a:lnTo>
                    <a:pt x="3149968" y="46901"/>
                  </a:lnTo>
                  <a:lnTo>
                    <a:pt x="3149866" y="47053"/>
                  </a:lnTo>
                  <a:lnTo>
                    <a:pt x="3149765" y="47332"/>
                  </a:lnTo>
                  <a:lnTo>
                    <a:pt x="3149777" y="47485"/>
                  </a:lnTo>
                  <a:lnTo>
                    <a:pt x="3153054" y="50533"/>
                  </a:lnTo>
                  <a:lnTo>
                    <a:pt x="3153651" y="50507"/>
                  </a:lnTo>
                  <a:lnTo>
                    <a:pt x="3167494" y="31915"/>
                  </a:lnTo>
                  <a:lnTo>
                    <a:pt x="3167532" y="31534"/>
                  </a:lnTo>
                  <a:close/>
                </a:path>
                <a:path w="5515609" h="362585">
                  <a:moveTo>
                    <a:pt x="3199739" y="159651"/>
                  </a:moveTo>
                  <a:lnTo>
                    <a:pt x="3169374" y="124879"/>
                  </a:lnTo>
                  <a:lnTo>
                    <a:pt x="3168993" y="124828"/>
                  </a:lnTo>
                  <a:lnTo>
                    <a:pt x="3168789" y="124866"/>
                  </a:lnTo>
                  <a:lnTo>
                    <a:pt x="3164827" y="129006"/>
                  </a:lnTo>
                  <a:lnTo>
                    <a:pt x="3164890" y="129349"/>
                  </a:lnTo>
                  <a:lnTo>
                    <a:pt x="3191332" y="155968"/>
                  </a:lnTo>
                  <a:lnTo>
                    <a:pt x="3191586" y="156260"/>
                  </a:lnTo>
                  <a:lnTo>
                    <a:pt x="3192729" y="157962"/>
                  </a:lnTo>
                  <a:lnTo>
                    <a:pt x="3193084" y="158737"/>
                  </a:lnTo>
                  <a:lnTo>
                    <a:pt x="3193326" y="160108"/>
                  </a:lnTo>
                  <a:lnTo>
                    <a:pt x="3193250" y="160743"/>
                  </a:lnTo>
                  <a:lnTo>
                    <a:pt x="3192703" y="161886"/>
                  </a:lnTo>
                  <a:lnTo>
                    <a:pt x="3192297" y="162433"/>
                  </a:lnTo>
                  <a:lnTo>
                    <a:pt x="3186950" y="165379"/>
                  </a:lnTo>
                  <a:lnTo>
                    <a:pt x="3186709" y="165493"/>
                  </a:lnTo>
                  <a:lnTo>
                    <a:pt x="3186430" y="165773"/>
                  </a:lnTo>
                  <a:lnTo>
                    <a:pt x="3186341" y="165925"/>
                  </a:lnTo>
                  <a:lnTo>
                    <a:pt x="3186265" y="166243"/>
                  </a:lnTo>
                  <a:lnTo>
                    <a:pt x="3186290" y="166433"/>
                  </a:lnTo>
                  <a:lnTo>
                    <a:pt x="3190532" y="169964"/>
                  </a:lnTo>
                  <a:lnTo>
                    <a:pt x="3190862" y="169900"/>
                  </a:lnTo>
                  <a:lnTo>
                    <a:pt x="3199561" y="161048"/>
                  </a:lnTo>
                  <a:lnTo>
                    <a:pt x="3199739" y="159651"/>
                  </a:lnTo>
                  <a:close/>
                </a:path>
                <a:path w="5515609" h="362585">
                  <a:moveTo>
                    <a:pt x="3229648" y="131648"/>
                  </a:moveTo>
                  <a:lnTo>
                    <a:pt x="3226968" y="128828"/>
                  </a:lnTo>
                  <a:lnTo>
                    <a:pt x="3219323" y="121183"/>
                  </a:lnTo>
                  <a:lnTo>
                    <a:pt x="3219323" y="132003"/>
                  </a:lnTo>
                  <a:lnTo>
                    <a:pt x="3219183" y="133921"/>
                  </a:lnTo>
                  <a:lnTo>
                    <a:pt x="3210572" y="141782"/>
                  </a:lnTo>
                  <a:lnTo>
                    <a:pt x="3209366" y="141262"/>
                  </a:lnTo>
                  <a:lnTo>
                    <a:pt x="3206915" y="138747"/>
                  </a:lnTo>
                  <a:lnTo>
                    <a:pt x="3206737" y="138455"/>
                  </a:lnTo>
                  <a:lnTo>
                    <a:pt x="3206165" y="136804"/>
                  </a:lnTo>
                  <a:lnTo>
                    <a:pt x="3206127" y="135902"/>
                  </a:lnTo>
                  <a:lnTo>
                    <a:pt x="3206496" y="133946"/>
                  </a:lnTo>
                  <a:lnTo>
                    <a:pt x="3206927" y="132918"/>
                  </a:lnTo>
                  <a:lnTo>
                    <a:pt x="3208286" y="130746"/>
                  </a:lnTo>
                  <a:lnTo>
                    <a:pt x="3209226" y="129603"/>
                  </a:lnTo>
                  <a:lnTo>
                    <a:pt x="3214141" y="124688"/>
                  </a:lnTo>
                  <a:lnTo>
                    <a:pt x="3219196" y="129730"/>
                  </a:lnTo>
                  <a:lnTo>
                    <a:pt x="3219323" y="132003"/>
                  </a:lnTo>
                  <a:lnTo>
                    <a:pt x="3219323" y="121183"/>
                  </a:lnTo>
                  <a:lnTo>
                    <a:pt x="3206800" y="110820"/>
                  </a:lnTo>
                  <a:lnTo>
                    <a:pt x="3206000" y="110604"/>
                  </a:lnTo>
                  <a:lnTo>
                    <a:pt x="3189033" y="127038"/>
                  </a:lnTo>
                  <a:lnTo>
                    <a:pt x="3189122" y="127431"/>
                  </a:lnTo>
                  <a:lnTo>
                    <a:pt x="3192183" y="129997"/>
                  </a:lnTo>
                  <a:lnTo>
                    <a:pt x="3192538" y="129933"/>
                  </a:lnTo>
                  <a:lnTo>
                    <a:pt x="3192691" y="129844"/>
                  </a:lnTo>
                  <a:lnTo>
                    <a:pt x="3193046" y="129489"/>
                  </a:lnTo>
                  <a:lnTo>
                    <a:pt x="3193237" y="129044"/>
                  </a:lnTo>
                  <a:lnTo>
                    <a:pt x="3193542" y="127863"/>
                  </a:lnTo>
                  <a:lnTo>
                    <a:pt x="3193846" y="126847"/>
                  </a:lnTo>
                  <a:lnTo>
                    <a:pt x="3202825" y="116687"/>
                  </a:lnTo>
                  <a:lnTo>
                    <a:pt x="3204654" y="116763"/>
                  </a:lnTo>
                  <a:lnTo>
                    <a:pt x="3205530" y="117030"/>
                  </a:lnTo>
                  <a:lnTo>
                    <a:pt x="3207321" y="118046"/>
                  </a:lnTo>
                  <a:lnTo>
                    <a:pt x="3211004" y="121539"/>
                  </a:lnTo>
                  <a:lnTo>
                    <a:pt x="3205873" y="126657"/>
                  </a:lnTo>
                  <a:lnTo>
                    <a:pt x="3204375" y="128485"/>
                  </a:lnTo>
                  <a:lnTo>
                    <a:pt x="3202063" y="132105"/>
                  </a:lnTo>
                  <a:lnTo>
                    <a:pt x="3201301" y="133845"/>
                  </a:lnTo>
                  <a:lnTo>
                    <a:pt x="3200552" y="137198"/>
                  </a:lnTo>
                  <a:lnTo>
                    <a:pt x="3200590" y="138798"/>
                  </a:lnTo>
                  <a:lnTo>
                    <a:pt x="3209975" y="147815"/>
                  </a:lnTo>
                  <a:lnTo>
                    <a:pt x="3212630" y="147624"/>
                  </a:lnTo>
                  <a:lnTo>
                    <a:pt x="3223285" y="134734"/>
                  </a:lnTo>
                  <a:lnTo>
                    <a:pt x="3223222" y="132791"/>
                  </a:lnTo>
                  <a:lnTo>
                    <a:pt x="3223209" y="132588"/>
                  </a:lnTo>
                  <a:lnTo>
                    <a:pt x="3226028" y="135267"/>
                  </a:lnTo>
                  <a:lnTo>
                    <a:pt x="3229572" y="132143"/>
                  </a:lnTo>
                  <a:lnTo>
                    <a:pt x="3229648" y="131648"/>
                  </a:lnTo>
                  <a:close/>
                </a:path>
                <a:path w="5515609" h="362585">
                  <a:moveTo>
                    <a:pt x="3258261" y="103149"/>
                  </a:moveTo>
                  <a:lnTo>
                    <a:pt x="3232518" y="82156"/>
                  </a:lnTo>
                  <a:lnTo>
                    <a:pt x="3230918" y="82308"/>
                  </a:lnTo>
                  <a:lnTo>
                    <a:pt x="3220618" y="95592"/>
                  </a:lnTo>
                  <a:lnTo>
                    <a:pt x="3220783" y="98425"/>
                  </a:lnTo>
                  <a:lnTo>
                    <a:pt x="3217341" y="95046"/>
                  </a:lnTo>
                  <a:lnTo>
                    <a:pt x="3217024" y="94983"/>
                  </a:lnTo>
                  <a:lnTo>
                    <a:pt x="3216833" y="94996"/>
                  </a:lnTo>
                  <a:lnTo>
                    <a:pt x="3216402" y="95123"/>
                  </a:lnTo>
                  <a:lnTo>
                    <a:pt x="3213379" y="98628"/>
                  </a:lnTo>
                  <a:lnTo>
                    <a:pt x="3213468" y="98933"/>
                  </a:lnTo>
                  <a:lnTo>
                    <a:pt x="3237776" y="123240"/>
                  </a:lnTo>
                  <a:lnTo>
                    <a:pt x="3238093" y="123317"/>
                  </a:lnTo>
                  <a:lnTo>
                    <a:pt x="3238296" y="123278"/>
                  </a:lnTo>
                  <a:lnTo>
                    <a:pt x="3242132" y="119278"/>
                  </a:lnTo>
                  <a:lnTo>
                    <a:pt x="3242081" y="118948"/>
                  </a:lnTo>
                  <a:lnTo>
                    <a:pt x="3225228" y="102019"/>
                  </a:lnTo>
                  <a:lnTo>
                    <a:pt x="3224923" y="99326"/>
                  </a:lnTo>
                  <a:lnTo>
                    <a:pt x="3232023" y="88582"/>
                  </a:lnTo>
                  <a:lnTo>
                    <a:pt x="3234029" y="88976"/>
                  </a:lnTo>
                  <a:lnTo>
                    <a:pt x="3235045" y="89382"/>
                  </a:lnTo>
                  <a:lnTo>
                    <a:pt x="3236823" y="90424"/>
                  </a:lnTo>
                  <a:lnTo>
                    <a:pt x="3237319" y="90766"/>
                  </a:lnTo>
                  <a:lnTo>
                    <a:pt x="3253765" y="107022"/>
                  </a:lnTo>
                  <a:lnTo>
                    <a:pt x="3253917" y="107111"/>
                  </a:lnTo>
                  <a:lnTo>
                    <a:pt x="3254248" y="107162"/>
                  </a:lnTo>
                  <a:lnTo>
                    <a:pt x="3254451" y="107137"/>
                  </a:lnTo>
                  <a:lnTo>
                    <a:pt x="3254908" y="106959"/>
                  </a:lnTo>
                  <a:lnTo>
                    <a:pt x="3258223" y="103352"/>
                  </a:lnTo>
                  <a:lnTo>
                    <a:pt x="3258261" y="103149"/>
                  </a:lnTo>
                  <a:close/>
                </a:path>
                <a:path w="5515609" h="362585">
                  <a:moveTo>
                    <a:pt x="3264852" y="73660"/>
                  </a:moveTo>
                  <a:lnTo>
                    <a:pt x="3261664" y="70332"/>
                  </a:lnTo>
                  <a:lnTo>
                    <a:pt x="3261461" y="70332"/>
                  </a:lnTo>
                  <a:lnTo>
                    <a:pt x="3261131" y="70446"/>
                  </a:lnTo>
                  <a:lnTo>
                    <a:pt x="3260979" y="70548"/>
                  </a:lnTo>
                  <a:lnTo>
                    <a:pt x="3249472" y="82067"/>
                  </a:lnTo>
                  <a:lnTo>
                    <a:pt x="3249358" y="82435"/>
                  </a:lnTo>
                  <a:lnTo>
                    <a:pt x="3249523" y="83070"/>
                  </a:lnTo>
                  <a:lnTo>
                    <a:pt x="3249625" y="83350"/>
                  </a:lnTo>
                  <a:lnTo>
                    <a:pt x="3251885" y="85559"/>
                  </a:lnTo>
                  <a:lnTo>
                    <a:pt x="3252711" y="85788"/>
                  </a:lnTo>
                  <a:lnTo>
                    <a:pt x="3253092" y="85686"/>
                  </a:lnTo>
                  <a:lnTo>
                    <a:pt x="3264763" y="74015"/>
                  </a:lnTo>
                  <a:lnTo>
                    <a:pt x="3264852" y="73660"/>
                  </a:lnTo>
                  <a:close/>
                </a:path>
                <a:path w="5515609" h="362585">
                  <a:moveTo>
                    <a:pt x="3302914" y="58521"/>
                  </a:moveTo>
                  <a:lnTo>
                    <a:pt x="3299396" y="55105"/>
                  </a:lnTo>
                  <a:lnTo>
                    <a:pt x="3299002" y="55206"/>
                  </a:lnTo>
                  <a:lnTo>
                    <a:pt x="3298799" y="55308"/>
                  </a:lnTo>
                  <a:lnTo>
                    <a:pt x="3283775" y="70332"/>
                  </a:lnTo>
                  <a:lnTo>
                    <a:pt x="3283534" y="59258"/>
                  </a:lnTo>
                  <a:lnTo>
                    <a:pt x="3270046" y="30391"/>
                  </a:lnTo>
                  <a:lnTo>
                    <a:pt x="3269081" y="30187"/>
                  </a:lnTo>
                  <a:lnTo>
                    <a:pt x="3251530" y="46824"/>
                  </a:lnTo>
                  <a:lnTo>
                    <a:pt x="3251543" y="47117"/>
                  </a:lnTo>
                  <a:lnTo>
                    <a:pt x="3255099" y="50698"/>
                  </a:lnTo>
                  <a:lnTo>
                    <a:pt x="3255441" y="50634"/>
                  </a:lnTo>
                  <a:lnTo>
                    <a:pt x="3255594" y="50558"/>
                  </a:lnTo>
                  <a:lnTo>
                    <a:pt x="3255937" y="50215"/>
                  </a:lnTo>
                  <a:lnTo>
                    <a:pt x="3256115" y="49733"/>
                  </a:lnTo>
                  <a:lnTo>
                    <a:pt x="3256407" y="48234"/>
                  </a:lnTo>
                  <a:lnTo>
                    <a:pt x="3256635" y="47358"/>
                  </a:lnTo>
                  <a:lnTo>
                    <a:pt x="3265830" y="36918"/>
                  </a:lnTo>
                  <a:lnTo>
                    <a:pt x="3267811" y="36982"/>
                  </a:lnTo>
                  <a:lnTo>
                    <a:pt x="3278365" y="74180"/>
                  </a:lnTo>
                  <a:lnTo>
                    <a:pt x="3278403" y="74574"/>
                  </a:lnTo>
                  <a:lnTo>
                    <a:pt x="3282391" y="78917"/>
                  </a:lnTo>
                  <a:lnTo>
                    <a:pt x="3282658" y="78867"/>
                  </a:lnTo>
                  <a:lnTo>
                    <a:pt x="3283115" y="78638"/>
                  </a:lnTo>
                  <a:lnTo>
                    <a:pt x="3283394" y="78435"/>
                  </a:lnTo>
                  <a:lnTo>
                    <a:pt x="3302698" y="59131"/>
                  </a:lnTo>
                  <a:lnTo>
                    <a:pt x="3302787" y="58978"/>
                  </a:lnTo>
                  <a:lnTo>
                    <a:pt x="3302914" y="58521"/>
                  </a:lnTo>
                  <a:close/>
                </a:path>
                <a:path w="5515609" h="362585">
                  <a:moveTo>
                    <a:pt x="3325596" y="30543"/>
                  </a:moveTo>
                  <a:lnTo>
                    <a:pt x="3325444" y="29933"/>
                  </a:lnTo>
                  <a:lnTo>
                    <a:pt x="3324402" y="25501"/>
                  </a:lnTo>
                  <a:lnTo>
                    <a:pt x="3323221" y="22961"/>
                  </a:lnTo>
                  <a:lnTo>
                    <a:pt x="3319818" y="17945"/>
                  </a:lnTo>
                  <a:lnTo>
                    <a:pt x="3319678" y="17780"/>
                  </a:lnTo>
                  <a:lnTo>
                    <a:pt x="3319678" y="33147"/>
                  </a:lnTo>
                  <a:lnTo>
                    <a:pt x="3319500" y="34302"/>
                  </a:lnTo>
                  <a:lnTo>
                    <a:pt x="3311525" y="41300"/>
                  </a:lnTo>
                  <a:lnTo>
                    <a:pt x="3309975" y="41211"/>
                  </a:lnTo>
                  <a:lnTo>
                    <a:pt x="3286518" y="16865"/>
                  </a:lnTo>
                  <a:lnTo>
                    <a:pt x="3286976" y="13589"/>
                  </a:lnTo>
                  <a:lnTo>
                    <a:pt x="3295827" y="7772"/>
                  </a:lnTo>
                  <a:lnTo>
                    <a:pt x="3296907" y="7937"/>
                  </a:lnTo>
                  <a:lnTo>
                    <a:pt x="3319678" y="33147"/>
                  </a:lnTo>
                  <a:lnTo>
                    <a:pt x="3319678" y="17780"/>
                  </a:lnTo>
                  <a:lnTo>
                    <a:pt x="3297034" y="1460"/>
                  </a:lnTo>
                  <a:lnTo>
                    <a:pt x="3294723" y="1524"/>
                  </a:lnTo>
                  <a:lnTo>
                    <a:pt x="3280702" y="18389"/>
                  </a:lnTo>
                  <a:lnTo>
                    <a:pt x="3281921" y="23406"/>
                  </a:lnTo>
                  <a:lnTo>
                    <a:pt x="3309264" y="47485"/>
                  </a:lnTo>
                  <a:lnTo>
                    <a:pt x="3311575" y="47421"/>
                  </a:lnTo>
                  <a:lnTo>
                    <a:pt x="3325545" y="33007"/>
                  </a:lnTo>
                  <a:lnTo>
                    <a:pt x="3325596" y="30543"/>
                  </a:lnTo>
                  <a:close/>
                </a:path>
                <a:path w="5515609" h="362585">
                  <a:moveTo>
                    <a:pt x="3346526" y="170929"/>
                  </a:moveTo>
                  <a:lnTo>
                    <a:pt x="3346437" y="170561"/>
                  </a:lnTo>
                  <a:lnTo>
                    <a:pt x="3331984" y="156032"/>
                  </a:lnTo>
                  <a:lnTo>
                    <a:pt x="3343948" y="144068"/>
                  </a:lnTo>
                  <a:lnTo>
                    <a:pt x="3344024" y="143916"/>
                  </a:lnTo>
                  <a:lnTo>
                    <a:pt x="3344100" y="143522"/>
                  </a:lnTo>
                  <a:lnTo>
                    <a:pt x="3344087" y="143306"/>
                  </a:lnTo>
                  <a:lnTo>
                    <a:pt x="3343960" y="142836"/>
                  </a:lnTo>
                  <a:lnTo>
                    <a:pt x="3341586" y="140335"/>
                  </a:lnTo>
                  <a:lnTo>
                    <a:pt x="3341332" y="140208"/>
                  </a:lnTo>
                  <a:lnTo>
                    <a:pt x="3340874" y="140093"/>
                  </a:lnTo>
                  <a:lnTo>
                    <a:pt x="3340671" y="140093"/>
                  </a:lnTo>
                  <a:lnTo>
                    <a:pt x="3340316" y="140208"/>
                  </a:lnTo>
                  <a:lnTo>
                    <a:pt x="3340176" y="140284"/>
                  </a:lnTo>
                  <a:lnTo>
                    <a:pt x="3328200" y="152260"/>
                  </a:lnTo>
                  <a:lnTo>
                    <a:pt x="3316567" y="140627"/>
                  </a:lnTo>
                  <a:lnTo>
                    <a:pt x="3325888" y="123939"/>
                  </a:lnTo>
                  <a:lnTo>
                    <a:pt x="3325520" y="124028"/>
                  </a:lnTo>
                  <a:lnTo>
                    <a:pt x="3325368" y="124104"/>
                  </a:lnTo>
                  <a:lnTo>
                    <a:pt x="3309455" y="140030"/>
                  </a:lnTo>
                  <a:lnTo>
                    <a:pt x="3309201" y="140550"/>
                  </a:lnTo>
                  <a:lnTo>
                    <a:pt x="3309023" y="141808"/>
                  </a:lnTo>
                  <a:lnTo>
                    <a:pt x="3309328" y="142481"/>
                  </a:lnTo>
                  <a:lnTo>
                    <a:pt x="3341967" y="175044"/>
                  </a:lnTo>
                  <a:lnTo>
                    <a:pt x="3342335" y="175133"/>
                  </a:lnTo>
                  <a:lnTo>
                    <a:pt x="3342551" y="175094"/>
                  </a:lnTo>
                  <a:lnTo>
                    <a:pt x="3346488" y="171145"/>
                  </a:lnTo>
                  <a:lnTo>
                    <a:pt x="3346526" y="170929"/>
                  </a:lnTo>
                  <a:close/>
                </a:path>
                <a:path w="5515609" h="362585">
                  <a:moveTo>
                    <a:pt x="3384054" y="131152"/>
                  </a:moveTo>
                  <a:lnTo>
                    <a:pt x="3380994" y="127546"/>
                  </a:lnTo>
                  <a:lnTo>
                    <a:pt x="3380676" y="127609"/>
                  </a:lnTo>
                  <a:lnTo>
                    <a:pt x="3380524" y="127685"/>
                  </a:lnTo>
                  <a:lnTo>
                    <a:pt x="3380194" y="128028"/>
                  </a:lnTo>
                  <a:lnTo>
                    <a:pt x="3379965" y="128435"/>
                  </a:lnTo>
                  <a:lnTo>
                    <a:pt x="3379508" y="129641"/>
                  </a:lnTo>
                  <a:lnTo>
                    <a:pt x="3379190" y="130365"/>
                  </a:lnTo>
                  <a:lnTo>
                    <a:pt x="3367303" y="141312"/>
                  </a:lnTo>
                  <a:lnTo>
                    <a:pt x="3364547" y="141046"/>
                  </a:lnTo>
                  <a:lnTo>
                    <a:pt x="3363201" y="140576"/>
                  </a:lnTo>
                  <a:lnTo>
                    <a:pt x="3360547" y="138988"/>
                  </a:lnTo>
                  <a:lnTo>
                    <a:pt x="3359302" y="137998"/>
                  </a:lnTo>
                  <a:lnTo>
                    <a:pt x="3357905" y="136613"/>
                  </a:lnTo>
                  <a:lnTo>
                    <a:pt x="3374021" y="120510"/>
                  </a:lnTo>
                  <a:lnTo>
                    <a:pt x="3374275" y="119964"/>
                  </a:lnTo>
                  <a:lnTo>
                    <a:pt x="3362350" y="111074"/>
                  </a:lnTo>
                  <a:lnTo>
                    <a:pt x="3356152" y="117284"/>
                  </a:lnTo>
                  <a:lnTo>
                    <a:pt x="3358388" y="116344"/>
                  </a:lnTo>
                  <a:lnTo>
                    <a:pt x="3363150" y="116801"/>
                  </a:lnTo>
                  <a:lnTo>
                    <a:pt x="3365169" y="117932"/>
                  </a:lnTo>
                  <a:lnTo>
                    <a:pt x="3367684" y="120434"/>
                  </a:lnTo>
                  <a:lnTo>
                    <a:pt x="3354705" y="133413"/>
                  </a:lnTo>
                  <a:lnTo>
                    <a:pt x="3351238" y="125285"/>
                  </a:lnTo>
                  <a:lnTo>
                    <a:pt x="3351390" y="124066"/>
                  </a:lnTo>
                  <a:lnTo>
                    <a:pt x="3352203" y="121627"/>
                  </a:lnTo>
                  <a:lnTo>
                    <a:pt x="3352952" y="120472"/>
                  </a:lnTo>
                  <a:lnTo>
                    <a:pt x="3362350" y="111074"/>
                  </a:lnTo>
                  <a:lnTo>
                    <a:pt x="3360318" y="110896"/>
                  </a:lnTo>
                  <a:lnTo>
                    <a:pt x="3345891" y="125488"/>
                  </a:lnTo>
                  <a:lnTo>
                    <a:pt x="3346183" y="129755"/>
                  </a:lnTo>
                  <a:lnTo>
                    <a:pt x="3367443" y="147104"/>
                  </a:lnTo>
                  <a:lnTo>
                    <a:pt x="3369500" y="146672"/>
                  </a:lnTo>
                  <a:lnTo>
                    <a:pt x="3383927" y="131597"/>
                  </a:lnTo>
                  <a:lnTo>
                    <a:pt x="3384054" y="131152"/>
                  </a:lnTo>
                  <a:close/>
                </a:path>
                <a:path w="5515609" h="362585">
                  <a:moveTo>
                    <a:pt x="3410496" y="103543"/>
                  </a:moveTo>
                  <a:lnTo>
                    <a:pt x="3410153" y="101231"/>
                  </a:lnTo>
                  <a:lnTo>
                    <a:pt x="3409912" y="99479"/>
                  </a:lnTo>
                  <a:lnTo>
                    <a:pt x="3409162" y="97409"/>
                  </a:lnTo>
                  <a:lnTo>
                    <a:pt x="3406762" y="93218"/>
                  </a:lnTo>
                  <a:lnTo>
                    <a:pt x="3405708" y="91859"/>
                  </a:lnTo>
                  <a:lnTo>
                    <a:pt x="3404336" y="90462"/>
                  </a:lnTo>
                  <a:lnTo>
                    <a:pt x="3404336" y="104406"/>
                  </a:lnTo>
                  <a:lnTo>
                    <a:pt x="3403828" y="107035"/>
                  </a:lnTo>
                  <a:lnTo>
                    <a:pt x="3393338" y="111988"/>
                  </a:lnTo>
                  <a:lnTo>
                    <a:pt x="3390671" y="111734"/>
                  </a:lnTo>
                  <a:lnTo>
                    <a:pt x="3381184" y="102235"/>
                  </a:lnTo>
                  <a:lnTo>
                    <a:pt x="3381006" y="100749"/>
                  </a:lnTo>
                  <a:lnTo>
                    <a:pt x="3380917" y="99288"/>
                  </a:lnTo>
                  <a:lnTo>
                    <a:pt x="3380968" y="96901"/>
                  </a:lnTo>
                  <a:lnTo>
                    <a:pt x="3381083" y="95834"/>
                  </a:lnTo>
                  <a:lnTo>
                    <a:pt x="3381489" y="93954"/>
                  </a:lnTo>
                  <a:lnTo>
                    <a:pt x="3381781" y="93129"/>
                  </a:lnTo>
                  <a:lnTo>
                    <a:pt x="3382365" y="92075"/>
                  </a:lnTo>
                  <a:lnTo>
                    <a:pt x="3382556" y="91719"/>
                  </a:lnTo>
                  <a:lnTo>
                    <a:pt x="3383038" y="91071"/>
                  </a:lnTo>
                  <a:lnTo>
                    <a:pt x="3384740" y="89369"/>
                  </a:lnTo>
                  <a:lnTo>
                    <a:pt x="3385959" y="88696"/>
                  </a:lnTo>
                  <a:lnTo>
                    <a:pt x="3388563" y="88252"/>
                  </a:lnTo>
                  <a:lnTo>
                    <a:pt x="3389884" y="88341"/>
                  </a:lnTo>
                  <a:lnTo>
                    <a:pt x="3404336" y="104406"/>
                  </a:lnTo>
                  <a:lnTo>
                    <a:pt x="3404336" y="90462"/>
                  </a:lnTo>
                  <a:lnTo>
                    <a:pt x="3391827" y="82296"/>
                  </a:lnTo>
                  <a:lnTo>
                    <a:pt x="3389973" y="81915"/>
                  </a:lnTo>
                  <a:lnTo>
                    <a:pt x="3376676" y="96316"/>
                  </a:lnTo>
                  <a:lnTo>
                    <a:pt x="3376688" y="97739"/>
                  </a:lnTo>
                  <a:lnTo>
                    <a:pt x="3362134" y="83261"/>
                  </a:lnTo>
                  <a:lnTo>
                    <a:pt x="3361791" y="83197"/>
                  </a:lnTo>
                  <a:lnTo>
                    <a:pt x="3361588" y="83223"/>
                  </a:lnTo>
                  <a:lnTo>
                    <a:pt x="3361131" y="83400"/>
                  </a:lnTo>
                  <a:lnTo>
                    <a:pt x="3357753" y="87223"/>
                  </a:lnTo>
                  <a:lnTo>
                    <a:pt x="3357842" y="87566"/>
                  </a:lnTo>
                  <a:lnTo>
                    <a:pt x="3393694" y="123418"/>
                  </a:lnTo>
                  <a:lnTo>
                    <a:pt x="3394011" y="123520"/>
                  </a:lnTo>
                  <a:lnTo>
                    <a:pt x="3394164" y="123507"/>
                  </a:lnTo>
                  <a:lnTo>
                    <a:pt x="3397554" y="119964"/>
                  </a:lnTo>
                  <a:lnTo>
                    <a:pt x="3397491" y="119621"/>
                  </a:lnTo>
                  <a:lnTo>
                    <a:pt x="3394354" y="116408"/>
                  </a:lnTo>
                  <a:lnTo>
                    <a:pt x="3395764" y="116446"/>
                  </a:lnTo>
                  <a:lnTo>
                    <a:pt x="3410305" y="105511"/>
                  </a:lnTo>
                  <a:lnTo>
                    <a:pt x="3410496" y="103543"/>
                  </a:lnTo>
                  <a:close/>
                </a:path>
                <a:path w="5515609" h="362585">
                  <a:moveTo>
                    <a:pt x="3421418" y="73164"/>
                  </a:moveTo>
                  <a:lnTo>
                    <a:pt x="3418217" y="69837"/>
                  </a:lnTo>
                  <a:lnTo>
                    <a:pt x="3418027" y="69837"/>
                  </a:lnTo>
                  <a:lnTo>
                    <a:pt x="3417697" y="69964"/>
                  </a:lnTo>
                  <a:lnTo>
                    <a:pt x="3417532" y="70065"/>
                  </a:lnTo>
                  <a:lnTo>
                    <a:pt x="3406025" y="81572"/>
                  </a:lnTo>
                  <a:lnTo>
                    <a:pt x="3405924" y="81940"/>
                  </a:lnTo>
                  <a:lnTo>
                    <a:pt x="3406076" y="82588"/>
                  </a:lnTo>
                  <a:lnTo>
                    <a:pt x="3406190" y="82854"/>
                  </a:lnTo>
                  <a:lnTo>
                    <a:pt x="3408451" y="85077"/>
                  </a:lnTo>
                  <a:lnTo>
                    <a:pt x="3409277" y="85293"/>
                  </a:lnTo>
                  <a:lnTo>
                    <a:pt x="3409645" y="85191"/>
                  </a:lnTo>
                  <a:lnTo>
                    <a:pt x="3421316" y="73533"/>
                  </a:lnTo>
                  <a:lnTo>
                    <a:pt x="3421418" y="73164"/>
                  </a:lnTo>
                  <a:close/>
                </a:path>
                <a:path w="5515609" h="362585">
                  <a:moveTo>
                    <a:pt x="3458819" y="58686"/>
                  </a:moveTo>
                  <a:lnTo>
                    <a:pt x="3455543" y="55270"/>
                  </a:lnTo>
                  <a:lnTo>
                    <a:pt x="3455301" y="55270"/>
                  </a:lnTo>
                  <a:lnTo>
                    <a:pt x="3454908" y="55372"/>
                  </a:lnTo>
                  <a:lnTo>
                    <a:pt x="3454704" y="55473"/>
                  </a:lnTo>
                  <a:lnTo>
                    <a:pt x="3439680" y="70497"/>
                  </a:lnTo>
                  <a:lnTo>
                    <a:pt x="3439439" y="59423"/>
                  </a:lnTo>
                  <a:lnTo>
                    <a:pt x="3425952" y="30556"/>
                  </a:lnTo>
                  <a:lnTo>
                    <a:pt x="3424986" y="30340"/>
                  </a:lnTo>
                  <a:lnTo>
                    <a:pt x="3407435" y="46977"/>
                  </a:lnTo>
                  <a:lnTo>
                    <a:pt x="3407448" y="47282"/>
                  </a:lnTo>
                  <a:lnTo>
                    <a:pt x="3411004" y="50863"/>
                  </a:lnTo>
                  <a:lnTo>
                    <a:pt x="3411347" y="50800"/>
                  </a:lnTo>
                  <a:lnTo>
                    <a:pt x="3411499" y="50723"/>
                  </a:lnTo>
                  <a:lnTo>
                    <a:pt x="3411842" y="50380"/>
                  </a:lnTo>
                  <a:lnTo>
                    <a:pt x="3412032" y="49898"/>
                  </a:lnTo>
                  <a:lnTo>
                    <a:pt x="3412325" y="48399"/>
                  </a:lnTo>
                  <a:lnTo>
                    <a:pt x="3412553" y="47523"/>
                  </a:lnTo>
                  <a:lnTo>
                    <a:pt x="3421735" y="37084"/>
                  </a:lnTo>
                  <a:lnTo>
                    <a:pt x="3423716" y="37147"/>
                  </a:lnTo>
                  <a:lnTo>
                    <a:pt x="3434270" y="74345"/>
                  </a:lnTo>
                  <a:lnTo>
                    <a:pt x="3434321" y="74739"/>
                  </a:lnTo>
                  <a:lnTo>
                    <a:pt x="3438296" y="79082"/>
                  </a:lnTo>
                  <a:lnTo>
                    <a:pt x="3438563" y="79032"/>
                  </a:lnTo>
                  <a:lnTo>
                    <a:pt x="3439020" y="78803"/>
                  </a:lnTo>
                  <a:lnTo>
                    <a:pt x="3439299" y="78600"/>
                  </a:lnTo>
                  <a:lnTo>
                    <a:pt x="3458603" y="59283"/>
                  </a:lnTo>
                  <a:lnTo>
                    <a:pt x="3458692" y="59143"/>
                  </a:lnTo>
                  <a:lnTo>
                    <a:pt x="3458819" y="58686"/>
                  </a:lnTo>
                  <a:close/>
                </a:path>
                <a:path w="5515609" h="362585">
                  <a:moveTo>
                    <a:pt x="3481501" y="30708"/>
                  </a:moveTo>
                  <a:lnTo>
                    <a:pt x="3475583" y="17945"/>
                  </a:lnTo>
                  <a:lnTo>
                    <a:pt x="3475583" y="33299"/>
                  </a:lnTo>
                  <a:lnTo>
                    <a:pt x="3475405" y="34455"/>
                  </a:lnTo>
                  <a:lnTo>
                    <a:pt x="3467430" y="41452"/>
                  </a:lnTo>
                  <a:lnTo>
                    <a:pt x="3465880" y="41363"/>
                  </a:lnTo>
                  <a:lnTo>
                    <a:pt x="3442424" y="17030"/>
                  </a:lnTo>
                  <a:lnTo>
                    <a:pt x="3442881" y="13754"/>
                  </a:lnTo>
                  <a:lnTo>
                    <a:pt x="3451745" y="7937"/>
                  </a:lnTo>
                  <a:lnTo>
                    <a:pt x="3452812" y="8102"/>
                  </a:lnTo>
                  <a:lnTo>
                    <a:pt x="3475583" y="33299"/>
                  </a:lnTo>
                  <a:lnTo>
                    <a:pt x="3475583" y="17945"/>
                  </a:lnTo>
                  <a:lnTo>
                    <a:pt x="3452939" y="1625"/>
                  </a:lnTo>
                  <a:lnTo>
                    <a:pt x="3450628" y="1676"/>
                  </a:lnTo>
                  <a:lnTo>
                    <a:pt x="3436607" y="18554"/>
                  </a:lnTo>
                  <a:lnTo>
                    <a:pt x="3437826" y="23571"/>
                  </a:lnTo>
                  <a:lnTo>
                    <a:pt x="3465169" y="47637"/>
                  </a:lnTo>
                  <a:lnTo>
                    <a:pt x="3467481" y="47586"/>
                  </a:lnTo>
                  <a:lnTo>
                    <a:pt x="3481451" y="33172"/>
                  </a:lnTo>
                  <a:lnTo>
                    <a:pt x="3481501" y="30708"/>
                  </a:lnTo>
                  <a:close/>
                </a:path>
                <a:path w="5515609" h="362585">
                  <a:moveTo>
                    <a:pt x="3524377" y="149161"/>
                  </a:moveTo>
                  <a:lnTo>
                    <a:pt x="3494290" y="118719"/>
                  </a:lnTo>
                  <a:lnTo>
                    <a:pt x="3490811" y="116052"/>
                  </a:lnTo>
                  <a:lnTo>
                    <a:pt x="3490137" y="116052"/>
                  </a:lnTo>
                  <a:lnTo>
                    <a:pt x="3484130" y="123151"/>
                  </a:lnTo>
                  <a:lnTo>
                    <a:pt x="3484168" y="123659"/>
                  </a:lnTo>
                  <a:lnTo>
                    <a:pt x="3484435" y="124853"/>
                  </a:lnTo>
                  <a:lnTo>
                    <a:pt x="3484664" y="125488"/>
                  </a:lnTo>
                  <a:lnTo>
                    <a:pt x="3484956" y="126136"/>
                  </a:lnTo>
                  <a:lnTo>
                    <a:pt x="3499510" y="161124"/>
                  </a:lnTo>
                  <a:lnTo>
                    <a:pt x="3499383" y="161251"/>
                  </a:lnTo>
                  <a:lnTo>
                    <a:pt x="3466160" y="146837"/>
                  </a:lnTo>
                  <a:lnTo>
                    <a:pt x="3464941" y="146316"/>
                  </a:lnTo>
                  <a:lnTo>
                    <a:pt x="3464229" y="145961"/>
                  </a:lnTo>
                  <a:lnTo>
                    <a:pt x="3463594" y="145719"/>
                  </a:lnTo>
                  <a:lnTo>
                    <a:pt x="3462464" y="145440"/>
                  </a:lnTo>
                  <a:lnTo>
                    <a:pt x="3461905" y="145427"/>
                  </a:lnTo>
                  <a:lnTo>
                    <a:pt x="3460800" y="145605"/>
                  </a:lnTo>
                  <a:lnTo>
                    <a:pt x="3454349" y="152781"/>
                  </a:lnTo>
                  <a:lnTo>
                    <a:pt x="3454565" y="153250"/>
                  </a:lnTo>
                  <a:lnTo>
                    <a:pt x="3487521" y="186029"/>
                  </a:lnTo>
                  <a:lnTo>
                    <a:pt x="3487724" y="185991"/>
                  </a:lnTo>
                  <a:lnTo>
                    <a:pt x="3491725" y="181813"/>
                  </a:lnTo>
                  <a:lnTo>
                    <a:pt x="3491687" y="181584"/>
                  </a:lnTo>
                  <a:lnTo>
                    <a:pt x="3461639" y="151371"/>
                  </a:lnTo>
                  <a:lnTo>
                    <a:pt x="3503307" y="169811"/>
                  </a:lnTo>
                  <a:lnTo>
                    <a:pt x="3503472" y="169837"/>
                  </a:lnTo>
                  <a:lnTo>
                    <a:pt x="3503714" y="169824"/>
                  </a:lnTo>
                  <a:lnTo>
                    <a:pt x="3507663" y="165658"/>
                  </a:lnTo>
                  <a:lnTo>
                    <a:pt x="3507625" y="165493"/>
                  </a:lnTo>
                  <a:lnTo>
                    <a:pt x="3503904" y="156730"/>
                  </a:lnTo>
                  <a:lnTo>
                    <a:pt x="3489693" y="123317"/>
                  </a:lnTo>
                  <a:lnTo>
                    <a:pt x="3519957" y="153301"/>
                  </a:lnTo>
                  <a:lnTo>
                    <a:pt x="3520186" y="153352"/>
                  </a:lnTo>
                  <a:lnTo>
                    <a:pt x="3520402" y="153314"/>
                  </a:lnTo>
                  <a:lnTo>
                    <a:pt x="3524339" y="149377"/>
                  </a:lnTo>
                  <a:lnTo>
                    <a:pt x="3524377" y="149161"/>
                  </a:lnTo>
                  <a:close/>
                </a:path>
                <a:path w="5515609" h="362585">
                  <a:moveTo>
                    <a:pt x="3550970" y="122466"/>
                  </a:moveTo>
                  <a:lnTo>
                    <a:pt x="3548303" y="119646"/>
                  </a:lnTo>
                  <a:lnTo>
                    <a:pt x="3540645" y="111988"/>
                  </a:lnTo>
                  <a:lnTo>
                    <a:pt x="3540645" y="122809"/>
                  </a:lnTo>
                  <a:lnTo>
                    <a:pt x="3540506" y="124726"/>
                  </a:lnTo>
                  <a:lnTo>
                    <a:pt x="3531895" y="132600"/>
                  </a:lnTo>
                  <a:lnTo>
                    <a:pt x="3530701" y="132080"/>
                  </a:lnTo>
                  <a:lnTo>
                    <a:pt x="3528250" y="129552"/>
                  </a:lnTo>
                  <a:lnTo>
                    <a:pt x="3528060" y="129273"/>
                  </a:lnTo>
                  <a:lnTo>
                    <a:pt x="3527501" y="127622"/>
                  </a:lnTo>
                  <a:lnTo>
                    <a:pt x="3527450" y="126720"/>
                  </a:lnTo>
                  <a:lnTo>
                    <a:pt x="3527818" y="124764"/>
                  </a:lnTo>
                  <a:lnTo>
                    <a:pt x="3528250" y="123723"/>
                  </a:lnTo>
                  <a:lnTo>
                    <a:pt x="3529609" y="121564"/>
                  </a:lnTo>
                  <a:lnTo>
                    <a:pt x="3530549" y="120421"/>
                  </a:lnTo>
                  <a:lnTo>
                    <a:pt x="3535476" y="115493"/>
                  </a:lnTo>
                  <a:lnTo>
                    <a:pt x="3540518" y="120535"/>
                  </a:lnTo>
                  <a:lnTo>
                    <a:pt x="3540645" y="122809"/>
                  </a:lnTo>
                  <a:lnTo>
                    <a:pt x="3540645" y="111988"/>
                  </a:lnTo>
                  <a:lnTo>
                    <a:pt x="3528123" y="101638"/>
                  </a:lnTo>
                  <a:lnTo>
                    <a:pt x="3527323" y="101422"/>
                  </a:lnTo>
                  <a:lnTo>
                    <a:pt x="3510369" y="117856"/>
                  </a:lnTo>
                  <a:lnTo>
                    <a:pt x="3510457" y="118237"/>
                  </a:lnTo>
                  <a:lnTo>
                    <a:pt x="3513518" y="120815"/>
                  </a:lnTo>
                  <a:lnTo>
                    <a:pt x="3513861" y="120738"/>
                  </a:lnTo>
                  <a:lnTo>
                    <a:pt x="3514026" y="120650"/>
                  </a:lnTo>
                  <a:lnTo>
                    <a:pt x="3514382" y="120307"/>
                  </a:lnTo>
                  <a:lnTo>
                    <a:pt x="3514572" y="119849"/>
                  </a:lnTo>
                  <a:lnTo>
                    <a:pt x="3514877" y="118681"/>
                  </a:lnTo>
                  <a:lnTo>
                    <a:pt x="3515182" y="117665"/>
                  </a:lnTo>
                  <a:lnTo>
                    <a:pt x="3520465" y="109308"/>
                  </a:lnTo>
                  <a:lnTo>
                    <a:pt x="3521392" y="108610"/>
                  </a:lnTo>
                  <a:lnTo>
                    <a:pt x="3523246" y="107708"/>
                  </a:lnTo>
                  <a:lnTo>
                    <a:pt x="3524161" y="107505"/>
                  </a:lnTo>
                  <a:lnTo>
                    <a:pt x="3525977" y="107581"/>
                  </a:lnTo>
                  <a:lnTo>
                    <a:pt x="3526853" y="107848"/>
                  </a:lnTo>
                  <a:lnTo>
                    <a:pt x="3528657" y="108864"/>
                  </a:lnTo>
                  <a:lnTo>
                    <a:pt x="3532327" y="112344"/>
                  </a:lnTo>
                  <a:lnTo>
                    <a:pt x="3527196" y="117475"/>
                  </a:lnTo>
                  <a:lnTo>
                    <a:pt x="3525697" y="119303"/>
                  </a:lnTo>
                  <a:lnTo>
                    <a:pt x="3523386" y="122910"/>
                  </a:lnTo>
                  <a:lnTo>
                    <a:pt x="3522624" y="124663"/>
                  </a:lnTo>
                  <a:lnTo>
                    <a:pt x="3521887" y="128003"/>
                  </a:lnTo>
                  <a:lnTo>
                    <a:pt x="3521926" y="129603"/>
                  </a:lnTo>
                  <a:lnTo>
                    <a:pt x="3531298" y="138633"/>
                  </a:lnTo>
                  <a:lnTo>
                    <a:pt x="3533965" y="138430"/>
                  </a:lnTo>
                  <a:lnTo>
                    <a:pt x="3544608" y="125552"/>
                  </a:lnTo>
                  <a:lnTo>
                    <a:pt x="3544544" y="123596"/>
                  </a:lnTo>
                  <a:lnTo>
                    <a:pt x="3544544" y="123393"/>
                  </a:lnTo>
                  <a:lnTo>
                    <a:pt x="3547351" y="126085"/>
                  </a:lnTo>
                  <a:lnTo>
                    <a:pt x="3547808" y="126047"/>
                  </a:lnTo>
                  <a:lnTo>
                    <a:pt x="3548088" y="125933"/>
                  </a:lnTo>
                  <a:lnTo>
                    <a:pt x="3550907" y="122961"/>
                  </a:lnTo>
                  <a:lnTo>
                    <a:pt x="3550970" y="122466"/>
                  </a:lnTo>
                  <a:close/>
                </a:path>
                <a:path w="5515609" h="362585">
                  <a:moveTo>
                    <a:pt x="3563455" y="110096"/>
                  </a:moveTo>
                  <a:lnTo>
                    <a:pt x="3563404" y="109753"/>
                  </a:lnTo>
                  <a:lnTo>
                    <a:pt x="3547529" y="93814"/>
                  </a:lnTo>
                  <a:lnTo>
                    <a:pt x="3547173" y="92227"/>
                  </a:lnTo>
                  <a:lnTo>
                    <a:pt x="3546919" y="90843"/>
                  </a:lnTo>
                  <a:lnTo>
                    <a:pt x="3546602" y="88480"/>
                  </a:lnTo>
                  <a:lnTo>
                    <a:pt x="3546551" y="87452"/>
                  </a:lnTo>
                  <a:lnTo>
                    <a:pt x="3546678" y="85712"/>
                  </a:lnTo>
                  <a:lnTo>
                    <a:pt x="3546792" y="85191"/>
                  </a:lnTo>
                  <a:lnTo>
                    <a:pt x="3546830" y="84975"/>
                  </a:lnTo>
                  <a:lnTo>
                    <a:pt x="3551542" y="80683"/>
                  </a:lnTo>
                  <a:lnTo>
                    <a:pt x="3551745" y="80556"/>
                  </a:lnTo>
                  <a:lnTo>
                    <a:pt x="3552037" y="80264"/>
                  </a:lnTo>
                  <a:lnTo>
                    <a:pt x="3552101" y="80124"/>
                  </a:lnTo>
                  <a:lnTo>
                    <a:pt x="3552101" y="79806"/>
                  </a:lnTo>
                  <a:lnTo>
                    <a:pt x="3548253" y="75971"/>
                  </a:lnTo>
                  <a:lnTo>
                    <a:pt x="3547872" y="76009"/>
                  </a:lnTo>
                  <a:lnTo>
                    <a:pt x="3541915" y="84226"/>
                  </a:lnTo>
                  <a:lnTo>
                    <a:pt x="3541966" y="86563"/>
                  </a:lnTo>
                  <a:lnTo>
                    <a:pt x="3542131" y="87947"/>
                  </a:lnTo>
                  <a:lnTo>
                    <a:pt x="3542423" y="89560"/>
                  </a:lnTo>
                  <a:lnTo>
                    <a:pt x="3538563" y="85839"/>
                  </a:lnTo>
                  <a:lnTo>
                    <a:pt x="3538359" y="85788"/>
                  </a:lnTo>
                  <a:lnTo>
                    <a:pt x="3538169" y="85813"/>
                  </a:lnTo>
                  <a:lnTo>
                    <a:pt x="3537724" y="85928"/>
                  </a:lnTo>
                  <a:lnTo>
                    <a:pt x="3534702" y="89446"/>
                  </a:lnTo>
                  <a:lnTo>
                    <a:pt x="3534765" y="89636"/>
                  </a:lnTo>
                  <a:lnTo>
                    <a:pt x="3559429" y="114122"/>
                  </a:lnTo>
                  <a:lnTo>
                    <a:pt x="3559619" y="114096"/>
                  </a:lnTo>
                  <a:lnTo>
                    <a:pt x="3563429" y="110299"/>
                  </a:lnTo>
                  <a:lnTo>
                    <a:pt x="3563455" y="110096"/>
                  </a:lnTo>
                  <a:close/>
                </a:path>
                <a:path w="5515609" h="362585">
                  <a:moveTo>
                    <a:pt x="3577044" y="73596"/>
                  </a:moveTo>
                  <a:lnTo>
                    <a:pt x="3573665" y="70269"/>
                  </a:lnTo>
                  <a:lnTo>
                    <a:pt x="3573322" y="70396"/>
                  </a:lnTo>
                  <a:lnTo>
                    <a:pt x="3573170" y="70497"/>
                  </a:lnTo>
                  <a:lnTo>
                    <a:pt x="3561664" y="82003"/>
                  </a:lnTo>
                  <a:lnTo>
                    <a:pt x="3561562" y="82372"/>
                  </a:lnTo>
                  <a:lnTo>
                    <a:pt x="3561715" y="83019"/>
                  </a:lnTo>
                  <a:lnTo>
                    <a:pt x="3561816" y="83299"/>
                  </a:lnTo>
                  <a:lnTo>
                    <a:pt x="3564077" y="85509"/>
                  </a:lnTo>
                  <a:lnTo>
                    <a:pt x="3564915" y="85725"/>
                  </a:lnTo>
                  <a:lnTo>
                    <a:pt x="3565283" y="85623"/>
                  </a:lnTo>
                  <a:lnTo>
                    <a:pt x="3576955" y="73964"/>
                  </a:lnTo>
                  <a:lnTo>
                    <a:pt x="3577044" y="73596"/>
                  </a:lnTo>
                  <a:close/>
                </a:path>
                <a:path w="5515609" h="362585">
                  <a:moveTo>
                    <a:pt x="3615105" y="58458"/>
                  </a:moveTo>
                  <a:lnTo>
                    <a:pt x="3611829" y="55054"/>
                  </a:lnTo>
                  <a:lnTo>
                    <a:pt x="3611588" y="55054"/>
                  </a:lnTo>
                  <a:lnTo>
                    <a:pt x="3611194" y="55156"/>
                  </a:lnTo>
                  <a:lnTo>
                    <a:pt x="3610991" y="55257"/>
                  </a:lnTo>
                  <a:lnTo>
                    <a:pt x="3595967" y="70281"/>
                  </a:lnTo>
                  <a:lnTo>
                    <a:pt x="3595725" y="59207"/>
                  </a:lnTo>
                  <a:lnTo>
                    <a:pt x="3582251" y="30340"/>
                  </a:lnTo>
                  <a:lnTo>
                    <a:pt x="3581273" y="30124"/>
                  </a:lnTo>
                  <a:lnTo>
                    <a:pt x="3563721" y="46761"/>
                  </a:lnTo>
                  <a:lnTo>
                    <a:pt x="3563734" y="47066"/>
                  </a:lnTo>
                  <a:lnTo>
                    <a:pt x="3567303" y="50634"/>
                  </a:lnTo>
                  <a:lnTo>
                    <a:pt x="3567633" y="50584"/>
                  </a:lnTo>
                  <a:lnTo>
                    <a:pt x="3567785" y="50507"/>
                  </a:lnTo>
                  <a:lnTo>
                    <a:pt x="3568128" y="50152"/>
                  </a:lnTo>
                  <a:lnTo>
                    <a:pt x="3568319" y="49682"/>
                  </a:lnTo>
                  <a:lnTo>
                    <a:pt x="3568611" y="48183"/>
                  </a:lnTo>
                  <a:lnTo>
                    <a:pt x="3568839" y="47307"/>
                  </a:lnTo>
                  <a:lnTo>
                    <a:pt x="3578021" y="36868"/>
                  </a:lnTo>
                  <a:lnTo>
                    <a:pt x="3580003" y="36931"/>
                  </a:lnTo>
                  <a:lnTo>
                    <a:pt x="3590569" y="74129"/>
                  </a:lnTo>
                  <a:lnTo>
                    <a:pt x="3590607" y="74523"/>
                  </a:lnTo>
                  <a:lnTo>
                    <a:pt x="3594582" y="78867"/>
                  </a:lnTo>
                  <a:lnTo>
                    <a:pt x="3594849" y="78816"/>
                  </a:lnTo>
                  <a:lnTo>
                    <a:pt x="3595306" y="78587"/>
                  </a:lnTo>
                  <a:lnTo>
                    <a:pt x="3595586" y="78384"/>
                  </a:lnTo>
                  <a:lnTo>
                    <a:pt x="3614902" y="59067"/>
                  </a:lnTo>
                  <a:lnTo>
                    <a:pt x="3614978" y="58928"/>
                  </a:lnTo>
                  <a:lnTo>
                    <a:pt x="3615105" y="58458"/>
                  </a:lnTo>
                  <a:close/>
                </a:path>
                <a:path w="5515609" h="362585">
                  <a:moveTo>
                    <a:pt x="3637788" y="30492"/>
                  </a:moveTo>
                  <a:lnTo>
                    <a:pt x="3631882" y="17741"/>
                  </a:lnTo>
                  <a:lnTo>
                    <a:pt x="3631882" y="33083"/>
                  </a:lnTo>
                  <a:lnTo>
                    <a:pt x="3631692" y="34239"/>
                  </a:lnTo>
                  <a:lnTo>
                    <a:pt x="3623729" y="41236"/>
                  </a:lnTo>
                  <a:lnTo>
                    <a:pt x="3622167" y="41148"/>
                  </a:lnTo>
                  <a:lnTo>
                    <a:pt x="3598710" y="16814"/>
                  </a:lnTo>
                  <a:lnTo>
                    <a:pt x="3599167" y="13538"/>
                  </a:lnTo>
                  <a:lnTo>
                    <a:pt x="3608032" y="7721"/>
                  </a:lnTo>
                  <a:lnTo>
                    <a:pt x="3609098" y="7886"/>
                  </a:lnTo>
                  <a:lnTo>
                    <a:pt x="3631882" y="33083"/>
                  </a:lnTo>
                  <a:lnTo>
                    <a:pt x="3631882" y="17741"/>
                  </a:lnTo>
                  <a:lnTo>
                    <a:pt x="3609225" y="1409"/>
                  </a:lnTo>
                  <a:lnTo>
                    <a:pt x="3606914" y="1460"/>
                  </a:lnTo>
                  <a:lnTo>
                    <a:pt x="3592893" y="18338"/>
                  </a:lnTo>
                  <a:lnTo>
                    <a:pt x="3594112" y="23355"/>
                  </a:lnTo>
                  <a:lnTo>
                    <a:pt x="3621455" y="47421"/>
                  </a:lnTo>
                  <a:lnTo>
                    <a:pt x="3623767" y="47371"/>
                  </a:lnTo>
                  <a:lnTo>
                    <a:pt x="3637750" y="32956"/>
                  </a:lnTo>
                  <a:lnTo>
                    <a:pt x="3637788" y="30492"/>
                  </a:lnTo>
                  <a:close/>
                </a:path>
                <a:path w="5515609" h="362585">
                  <a:moveTo>
                    <a:pt x="3681679" y="147878"/>
                  </a:moveTo>
                  <a:lnTo>
                    <a:pt x="3660406" y="137401"/>
                  </a:lnTo>
                  <a:lnTo>
                    <a:pt x="3660406" y="144411"/>
                  </a:lnTo>
                  <a:lnTo>
                    <a:pt x="3648506" y="156311"/>
                  </a:lnTo>
                  <a:lnTo>
                    <a:pt x="3637343" y="133362"/>
                  </a:lnTo>
                  <a:lnTo>
                    <a:pt x="3660406" y="144411"/>
                  </a:lnTo>
                  <a:lnTo>
                    <a:pt x="3660406" y="137401"/>
                  </a:lnTo>
                  <a:lnTo>
                    <a:pt x="3641966" y="128739"/>
                  </a:lnTo>
                  <a:lnTo>
                    <a:pt x="3636632" y="126238"/>
                  </a:lnTo>
                  <a:lnTo>
                    <a:pt x="3636378" y="126174"/>
                  </a:lnTo>
                  <a:lnTo>
                    <a:pt x="3635857" y="126149"/>
                  </a:lnTo>
                  <a:lnTo>
                    <a:pt x="3635591" y="126225"/>
                  </a:lnTo>
                  <a:lnTo>
                    <a:pt x="3630612" y="131394"/>
                  </a:lnTo>
                  <a:lnTo>
                    <a:pt x="3630625" y="131864"/>
                  </a:lnTo>
                  <a:lnTo>
                    <a:pt x="3630714" y="132156"/>
                  </a:lnTo>
                  <a:lnTo>
                    <a:pt x="3651364" y="176161"/>
                  </a:lnTo>
                  <a:lnTo>
                    <a:pt x="3651923" y="176898"/>
                  </a:lnTo>
                  <a:lnTo>
                    <a:pt x="3652367" y="177165"/>
                  </a:lnTo>
                  <a:lnTo>
                    <a:pt x="3652812" y="177152"/>
                  </a:lnTo>
                  <a:lnTo>
                    <a:pt x="3650996" y="161074"/>
                  </a:lnTo>
                  <a:lnTo>
                    <a:pt x="3665207" y="146862"/>
                  </a:lnTo>
                  <a:lnTo>
                    <a:pt x="3676472" y="152234"/>
                  </a:lnTo>
                  <a:lnTo>
                    <a:pt x="3676916" y="152387"/>
                  </a:lnTo>
                  <a:lnTo>
                    <a:pt x="3677285" y="152438"/>
                  </a:lnTo>
                  <a:lnTo>
                    <a:pt x="3677488" y="152400"/>
                  </a:lnTo>
                  <a:lnTo>
                    <a:pt x="3681641" y="148374"/>
                  </a:lnTo>
                  <a:lnTo>
                    <a:pt x="3681679" y="147878"/>
                  </a:lnTo>
                  <a:close/>
                </a:path>
                <a:path w="5515609" h="362585">
                  <a:moveTo>
                    <a:pt x="3703370" y="122770"/>
                  </a:moveTo>
                  <a:lnTo>
                    <a:pt x="3703078" y="120726"/>
                  </a:lnTo>
                  <a:lnTo>
                    <a:pt x="3703040" y="120484"/>
                  </a:lnTo>
                  <a:lnTo>
                    <a:pt x="3702799" y="118719"/>
                  </a:lnTo>
                  <a:lnTo>
                    <a:pt x="3702062" y="116649"/>
                  </a:lnTo>
                  <a:lnTo>
                    <a:pt x="3699637" y="112433"/>
                  </a:lnTo>
                  <a:lnTo>
                    <a:pt x="3698557" y="111048"/>
                  </a:lnTo>
                  <a:lnTo>
                    <a:pt x="3697198" y="109664"/>
                  </a:lnTo>
                  <a:lnTo>
                    <a:pt x="3697198" y="123685"/>
                  </a:lnTo>
                  <a:lnTo>
                    <a:pt x="3696678" y="126326"/>
                  </a:lnTo>
                  <a:lnTo>
                    <a:pt x="3686213" y="131203"/>
                  </a:lnTo>
                  <a:lnTo>
                    <a:pt x="3683546" y="130949"/>
                  </a:lnTo>
                  <a:lnTo>
                    <a:pt x="3674084" y="121488"/>
                  </a:lnTo>
                  <a:lnTo>
                    <a:pt x="3673906" y="119926"/>
                  </a:lnTo>
                  <a:lnTo>
                    <a:pt x="3673843" y="118541"/>
                  </a:lnTo>
                  <a:lnTo>
                    <a:pt x="3673894" y="116128"/>
                  </a:lnTo>
                  <a:lnTo>
                    <a:pt x="3681463" y="107442"/>
                  </a:lnTo>
                  <a:lnTo>
                    <a:pt x="3682771" y="107543"/>
                  </a:lnTo>
                  <a:lnTo>
                    <a:pt x="3697198" y="123685"/>
                  </a:lnTo>
                  <a:lnTo>
                    <a:pt x="3697198" y="109664"/>
                  </a:lnTo>
                  <a:lnTo>
                    <a:pt x="3684752" y="101511"/>
                  </a:lnTo>
                  <a:lnTo>
                    <a:pt x="3682822" y="101117"/>
                  </a:lnTo>
                  <a:lnTo>
                    <a:pt x="3669512" y="116535"/>
                  </a:lnTo>
                  <a:lnTo>
                    <a:pt x="3669538" y="117995"/>
                  </a:lnTo>
                  <a:lnTo>
                    <a:pt x="3666020" y="114541"/>
                  </a:lnTo>
                  <a:lnTo>
                    <a:pt x="3665702" y="114465"/>
                  </a:lnTo>
                  <a:lnTo>
                    <a:pt x="3665512" y="114490"/>
                  </a:lnTo>
                  <a:lnTo>
                    <a:pt x="3665042" y="114668"/>
                  </a:lnTo>
                  <a:lnTo>
                    <a:pt x="3662146" y="118021"/>
                  </a:lnTo>
                  <a:lnTo>
                    <a:pt x="3662235" y="118313"/>
                  </a:lnTo>
                  <a:lnTo>
                    <a:pt x="3696030" y="152095"/>
                  </a:lnTo>
                  <a:lnTo>
                    <a:pt x="3696360" y="152184"/>
                  </a:lnTo>
                  <a:lnTo>
                    <a:pt x="3696563" y="152158"/>
                  </a:lnTo>
                  <a:lnTo>
                    <a:pt x="3700399" y="148145"/>
                  </a:lnTo>
                  <a:lnTo>
                    <a:pt x="3700322" y="147802"/>
                  </a:lnTo>
                  <a:lnTo>
                    <a:pt x="3688194" y="135597"/>
                  </a:lnTo>
                  <a:lnTo>
                    <a:pt x="3689451" y="135585"/>
                  </a:lnTo>
                  <a:lnTo>
                    <a:pt x="3703155" y="124777"/>
                  </a:lnTo>
                  <a:lnTo>
                    <a:pt x="3703370" y="122770"/>
                  </a:lnTo>
                  <a:close/>
                </a:path>
                <a:path w="5515609" h="362585">
                  <a:moveTo>
                    <a:pt x="3719639" y="109982"/>
                  </a:moveTo>
                  <a:lnTo>
                    <a:pt x="3719588" y="109651"/>
                  </a:lnTo>
                  <a:lnTo>
                    <a:pt x="3703713" y="93700"/>
                  </a:lnTo>
                  <a:lnTo>
                    <a:pt x="3703358" y="92125"/>
                  </a:lnTo>
                  <a:lnTo>
                    <a:pt x="3703104" y="90741"/>
                  </a:lnTo>
                  <a:lnTo>
                    <a:pt x="3702786" y="88379"/>
                  </a:lnTo>
                  <a:lnTo>
                    <a:pt x="3702735" y="87350"/>
                  </a:lnTo>
                  <a:lnTo>
                    <a:pt x="3702862" y="85598"/>
                  </a:lnTo>
                  <a:lnTo>
                    <a:pt x="3707714" y="80581"/>
                  </a:lnTo>
                  <a:lnTo>
                    <a:pt x="3707930" y="80441"/>
                  </a:lnTo>
                  <a:lnTo>
                    <a:pt x="3708209" y="80162"/>
                  </a:lnTo>
                  <a:lnTo>
                    <a:pt x="3708285" y="80010"/>
                  </a:lnTo>
                  <a:lnTo>
                    <a:pt x="3708285" y="79692"/>
                  </a:lnTo>
                  <a:lnTo>
                    <a:pt x="3704437" y="75869"/>
                  </a:lnTo>
                  <a:lnTo>
                    <a:pt x="3704044" y="75907"/>
                  </a:lnTo>
                  <a:lnTo>
                    <a:pt x="3698087" y="84112"/>
                  </a:lnTo>
                  <a:lnTo>
                    <a:pt x="3698138" y="86461"/>
                  </a:lnTo>
                  <a:lnTo>
                    <a:pt x="3698303" y="87845"/>
                  </a:lnTo>
                  <a:lnTo>
                    <a:pt x="3698608" y="89446"/>
                  </a:lnTo>
                  <a:lnTo>
                    <a:pt x="3694734" y="85725"/>
                  </a:lnTo>
                  <a:lnTo>
                    <a:pt x="3694531" y="85686"/>
                  </a:lnTo>
                  <a:lnTo>
                    <a:pt x="3694341" y="85699"/>
                  </a:lnTo>
                  <a:lnTo>
                    <a:pt x="3693909" y="85826"/>
                  </a:lnTo>
                  <a:lnTo>
                    <a:pt x="3690886" y="89344"/>
                  </a:lnTo>
                  <a:lnTo>
                    <a:pt x="3690937" y="89535"/>
                  </a:lnTo>
                  <a:lnTo>
                    <a:pt x="3715601" y="114020"/>
                  </a:lnTo>
                  <a:lnTo>
                    <a:pt x="3715804" y="113982"/>
                  </a:lnTo>
                  <a:lnTo>
                    <a:pt x="3719601" y="110185"/>
                  </a:lnTo>
                  <a:lnTo>
                    <a:pt x="3719639" y="109982"/>
                  </a:lnTo>
                  <a:close/>
                </a:path>
                <a:path w="5515609" h="362585">
                  <a:moveTo>
                    <a:pt x="3733228" y="73494"/>
                  </a:moveTo>
                  <a:lnTo>
                    <a:pt x="3730040" y="70167"/>
                  </a:lnTo>
                  <a:lnTo>
                    <a:pt x="3729837" y="70167"/>
                  </a:lnTo>
                  <a:lnTo>
                    <a:pt x="3729507" y="70294"/>
                  </a:lnTo>
                  <a:lnTo>
                    <a:pt x="3729355" y="70396"/>
                  </a:lnTo>
                  <a:lnTo>
                    <a:pt x="3717836" y="81902"/>
                  </a:lnTo>
                  <a:lnTo>
                    <a:pt x="3717734" y="82270"/>
                  </a:lnTo>
                  <a:lnTo>
                    <a:pt x="3717899" y="82905"/>
                  </a:lnTo>
                  <a:lnTo>
                    <a:pt x="3718001" y="83185"/>
                  </a:lnTo>
                  <a:lnTo>
                    <a:pt x="3720261" y="85407"/>
                  </a:lnTo>
                  <a:lnTo>
                    <a:pt x="3721087" y="85623"/>
                  </a:lnTo>
                  <a:lnTo>
                    <a:pt x="3721468" y="85521"/>
                  </a:lnTo>
                  <a:lnTo>
                    <a:pt x="3733127" y="73850"/>
                  </a:lnTo>
                  <a:lnTo>
                    <a:pt x="3733228" y="73494"/>
                  </a:lnTo>
                  <a:close/>
                </a:path>
                <a:path w="5515609" h="362585">
                  <a:moveTo>
                    <a:pt x="3738422" y="30226"/>
                  </a:moveTo>
                  <a:lnTo>
                    <a:pt x="3737445" y="30022"/>
                  </a:lnTo>
                  <a:lnTo>
                    <a:pt x="3734193" y="30035"/>
                  </a:lnTo>
                  <a:lnTo>
                    <a:pt x="3732517" y="30429"/>
                  </a:lnTo>
                  <a:lnTo>
                    <a:pt x="3719906" y="46659"/>
                  </a:lnTo>
                  <a:lnTo>
                    <a:pt x="3719919" y="46951"/>
                  </a:lnTo>
                  <a:lnTo>
                    <a:pt x="3723475" y="50533"/>
                  </a:lnTo>
                  <a:lnTo>
                    <a:pt x="3723817" y="50469"/>
                  </a:lnTo>
                  <a:lnTo>
                    <a:pt x="3723970" y="50393"/>
                  </a:lnTo>
                  <a:lnTo>
                    <a:pt x="3724313" y="50050"/>
                  </a:lnTo>
                  <a:lnTo>
                    <a:pt x="3724491" y="49568"/>
                  </a:lnTo>
                  <a:lnTo>
                    <a:pt x="3724783" y="48082"/>
                  </a:lnTo>
                  <a:lnTo>
                    <a:pt x="3725011" y="47193"/>
                  </a:lnTo>
                  <a:lnTo>
                    <a:pt x="3725634" y="45161"/>
                  </a:lnTo>
                  <a:lnTo>
                    <a:pt x="3726078" y="44069"/>
                  </a:lnTo>
                  <a:lnTo>
                    <a:pt x="3727246" y="41706"/>
                  </a:lnTo>
                  <a:lnTo>
                    <a:pt x="3728097" y="40551"/>
                  </a:lnTo>
                  <a:lnTo>
                    <a:pt x="3738422" y="30226"/>
                  </a:lnTo>
                  <a:close/>
                </a:path>
                <a:path w="5515609" h="362585">
                  <a:moveTo>
                    <a:pt x="3771290" y="58356"/>
                  </a:moveTo>
                  <a:lnTo>
                    <a:pt x="3767772" y="54940"/>
                  </a:lnTo>
                  <a:lnTo>
                    <a:pt x="3767366" y="55041"/>
                  </a:lnTo>
                  <a:lnTo>
                    <a:pt x="3767175" y="55143"/>
                  </a:lnTo>
                  <a:lnTo>
                    <a:pt x="3752151" y="70167"/>
                  </a:lnTo>
                  <a:lnTo>
                    <a:pt x="3751910" y="59093"/>
                  </a:lnTo>
                  <a:lnTo>
                    <a:pt x="3738422" y="30226"/>
                  </a:lnTo>
                  <a:lnTo>
                    <a:pt x="3730155" y="38506"/>
                  </a:lnTo>
                  <a:lnTo>
                    <a:pt x="3731133" y="37820"/>
                  </a:lnTo>
                  <a:lnTo>
                    <a:pt x="3733190" y="36957"/>
                  </a:lnTo>
                  <a:lnTo>
                    <a:pt x="3734193" y="36753"/>
                  </a:lnTo>
                  <a:lnTo>
                    <a:pt x="3736187" y="36817"/>
                  </a:lnTo>
                  <a:lnTo>
                    <a:pt x="3737267" y="37096"/>
                  </a:lnTo>
                  <a:lnTo>
                    <a:pt x="3746741" y="74028"/>
                  </a:lnTo>
                  <a:lnTo>
                    <a:pt x="3746779" y="74422"/>
                  </a:lnTo>
                  <a:lnTo>
                    <a:pt x="3750767" y="78765"/>
                  </a:lnTo>
                  <a:lnTo>
                    <a:pt x="3751021" y="78701"/>
                  </a:lnTo>
                  <a:lnTo>
                    <a:pt x="3751478" y="78473"/>
                  </a:lnTo>
                  <a:lnTo>
                    <a:pt x="3751770" y="78270"/>
                  </a:lnTo>
                  <a:lnTo>
                    <a:pt x="3771074" y="58966"/>
                  </a:lnTo>
                  <a:lnTo>
                    <a:pt x="3771163" y="58826"/>
                  </a:lnTo>
                  <a:lnTo>
                    <a:pt x="3771290" y="58356"/>
                  </a:lnTo>
                  <a:close/>
                </a:path>
                <a:path w="5515609" h="362585">
                  <a:moveTo>
                    <a:pt x="3793972" y="30391"/>
                  </a:moveTo>
                  <a:lnTo>
                    <a:pt x="3793820" y="29768"/>
                  </a:lnTo>
                  <a:lnTo>
                    <a:pt x="3792778" y="25349"/>
                  </a:lnTo>
                  <a:lnTo>
                    <a:pt x="3791597" y="22796"/>
                  </a:lnTo>
                  <a:lnTo>
                    <a:pt x="3788194" y="17780"/>
                  </a:lnTo>
                  <a:lnTo>
                    <a:pt x="3788054" y="17614"/>
                  </a:lnTo>
                  <a:lnTo>
                    <a:pt x="3788054" y="32981"/>
                  </a:lnTo>
                  <a:lnTo>
                    <a:pt x="3787864" y="34137"/>
                  </a:lnTo>
                  <a:lnTo>
                    <a:pt x="3779901" y="41135"/>
                  </a:lnTo>
                  <a:lnTo>
                    <a:pt x="3778351" y="41046"/>
                  </a:lnTo>
                  <a:lnTo>
                    <a:pt x="3754882" y="16713"/>
                  </a:lnTo>
                  <a:lnTo>
                    <a:pt x="3755352" y="13436"/>
                  </a:lnTo>
                  <a:lnTo>
                    <a:pt x="3764203" y="7607"/>
                  </a:lnTo>
                  <a:lnTo>
                    <a:pt x="3765283" y="7772"/>
                  </a:lnTo>
                  <a:lnTo>
                    <a:pt x="3788054" y="32981"/>
                  </a:lnTo>
                  <a:lnTo>
                    <a:pt x="3788054" y="17614"/>
                  </a:lnTo>
                  <a:lnTo>
                    <a:pt x="3766502" y="1574"/>
                  </a:lnTo>
                  <a:lnTo>
                    <a:pt x="3765410" y="1295"/>
                  </a:lnTo>
                  <a:lnTo>
                    <a:pt x="3749078" y="18224"/>
                  </a:lnTo>
                  <a:lnTo>
                    <a:pt x="3750284" y="23241"/>
                  </a:lnTo>
                  <a:lnTo>
                    <a:pt x="3777640" y="47320"/>
                  </a:lnTo>
                  <a:lnTo>
                    <a:pt x="3779951" y="47256"/>
                  </a:lnTo>
                  <a:lnTo>
                    <a:pt x="3793921" y="32842"/>
                  </a:lnTo>
                  <a:lnTo>
                    <a:pt x="3793972" y="30391"/>
                  </a:lnTo>
                  <a:close/>
                </a:path>
                <a:path w="5515609" h="362585">
                  <a:moveTo>
                    <a:pt x="3830866" y="154825"/>
                  </a:moveTo>
                  <a:lnTo>
                    <a:pt x="3800779" y="124371"/>
                  </a:lnTo>
                  <a:lnTo>
                    <a:pt x="3797300" y="121704"/>
                  </a:lnTo>
                  <a:lnTo>
                    <a:pt x="3796627" y="121704"/>
                  </a:lnTo>
                  <a:lnTo>
                    <a:pt x="3790619" y="128803"/>
                  </a:lnTo>
                  <a:lnTo>
                    <a:pt x="3790658" y="129311"/>
                  </a:lnTo>
                  <a:lnTo>
                    <a:pt x="3790924" y="130517"/>
                  </a:lnTo>
                  <a:lnTo>
                    <a:pt x="3791153" y="131140"/>
                  </a:lnTo>
                  <a:lnTo>
                    <a:pt x="3791445" y="131800"/>
                  </a:lnTo>
                  <a:lnTo>
                    <a:pt x="3805999" y="166776"/>
                  </a:lnTo>
                  <a:lnTo>
                    <a:pt x="3805872" y="166903"/>
                  </a:lnTo>
                  <a:lnTo>
                    <a:pt x="3772649" y="152488"/>
                  </a:lnTo>
                  <a:lnTo>
                    <a:pt x="3771430" y="151968"/>
                  </a:lnTo>
                  <a:lnTo>
                    <a:pt x="3770719" y="151612"/>
                  </a:lnTo>
                  <a:lnTo>
                    <a:pt x="3770084" y="151371"/>
                  </a:lnTo>
                  <a:lnTo>
                    <a:pt x="3768953" y="151104"/>
                  </a:lnTo>
                  <a:lnTo>
                    <a:pt x="3768394" y="151079"/>
                  </a:lnTo>
                  <a:lnTo>
                    <a:pt x="3767290" y="151257"/>
                  </a:lnTo>
                  <a:lnTo>
                    <a:pt x="3760838" y="158432"/>
                  </a:lnTo>
                  <a:lnTo>
                    <a:pt x="3761054" y="158902"/>
                  </a:lnTo>
                  <a:lnTo>
                    <a:pt x="3794010" y="191681"/>
                  </a:lnTo>
                  <a:lnTo>
                    <a:pt x="3794214" y="191643"/>
                  </a:lnTo>
                  <a:lnTo>
                    <a:pt x="3798214" y="187464"/>
                  </a:lnTo>
                  <a:lnTo>
                    <a:pt x="3798163" y="187236"/>
                  </a:lnTo>
                  <a:lnTo>
                    <a:pt x="3768128" y="157022"/>
                  </a:lnTo>
                  <a:lnTo>
                    <a:pt x="3809796" y="175475"/>
                  </a:lnTo>
                  <a:lnTo>
                    <a:pt x="3809962" y="175488"/>
                  </a:lnTo>
                  <a:lnTo>
                    <a:pt x="3810203" y="175475"/>
                  </a:lnTo>
                  <a:lnTo>
                    <a:pt x="3814153" y="171310"/>
                  </a:lnTo>
                  <a:lnTo>
                    <a:pt x="3814114" y="171145"/>
                  </a:lnTo>
                  <a:lnTo>
                    <a:pt x="3810393" y="162382"/>
                  </a:lnTo>
                  <a:lnTo>
                    <a:pt x="3796169" y="128968"/>
                  </a:lnTo>
                  <a:lnTo>
                    <a:pt x="3826446" y="158965"/>
                  </a:lnTo>
                  <a:lnTo>
                    <a:pt x="3826675" y="159004"/>
                  </a:lnTo>
                  <a:lnTo>
                    <a:pt x="3826891" y="158965"/>
                  </a:lnTo>
                  <a:lnTo>
                    <a:pt x="3830828" y="155028"/>
                  </a:lnTo>
                  <a:lnTo>
                    <a:pt x="3830866" y="154825"/>
                  </a:lnTo>
                  <a:close/>
                </a:path>
                <a:path w="5515609" h="362585">
                  <a:moveTo>
                    <a:pt x="3857460" y="128117"/>
                  </a:moveTo>
                  <a:lnTo>
                    <a:pt x="3854780" y="125298"/>
                  </a:lnTo>
                  <a:lnTo>
                    <a:pt x="3847134" y="117652"/>
                  </a:lnTo>
                  <a:lnTo>
                    <a:pt x="3847134" y="128473"/>
                  </a:lnTo>
                  <a:lnTo>
                    <a:pt x="3846995" y="130390"/>
                  </a:lnTo>
                  <a:lnTo>
                    <a:pt x="3838384" y="138252"/>
                  </a:lnTo>
                  <a:lnTo>
                    <a:pt x="3837178" y="137731"/>
                  </a:lnTo>
                  <a:lnTo>
                    <a:pt x="3834739" y="135216"/>
                  </a:lnTo>
                  <a:lnTo>
                    <a:pt x="3834549" y="134924"/>
                  </a:lnTo>
                  <a:lnTo>
                    <a:pt x="3833990" y="133273"/>
                  </a:lnTo>
                  <a:lnTo>
                    <a:pt x="3833939" y="132372"/>
                  </a:lnTo>
                  <a:lnTo>
                    <a:pt x="3834307" y="130416"/>
                  </a:lnTo>
                  <a:lnTo>
                    <a:pt x="3834739" y="129374"/>
                  </a:lnTo>
                  <a:lnTo>
                    <a:pt x="3836098" y="127215"/>
                  </a:lnTo>
                  <a:lnTo>
                    <a:pt x="3837038" y="126072"/>
                  </a:lnTo>
                  <a:lnTo>
                    <a:pt x="3841966" y="121145"/>
                  </a:lnTo>
                  <a:lnTo>
                    <a:pt x="3847007" y="126199"/>
                  </a:lnTo>
                  <a:lnTo>
                    <a:pt x="3847134" y="128473"/>
                  </a:lnTo>
                  <a:lnTo>
                    <a:pt x="3847134" y="117652"/>
                  </a:lnTo>
                  <a:lnTo>
                    <a:pt x="3834612" y="107289"/>
                  </a:lnTo>
                  <a:lnTo>
                    <a:pt x="3833812" y="107073"/>
                  </a:lnTo>
                  <a:lnTo>
                    <a:pt x="3816845" y="123507"/>
                  </a:lnTo>
                  <a:lnTo>
                    <a:pt x="3816947" y="123888"/>
                  </a:lnTo>
                  <a:lnTo>
                    <a:pt x="3820007" y="126466"/>
                  </a:lnTo>
                  <a:lnTo>
                    <a:pt x="3820350" y="126403"/>
                  </a:lnTo>
                  <a:lnTo>
                    <a:pt x="3820515" y="126314"/>
                  </a:lnTo>
                  <a:lnTo>
                    <a:pt x="3820871" y="125958"/>
                  </a:lnTo>
                  <a:lnTo>
                    <a:pt x="3821061" y="125501"/>
                  </a:lnTo>
                  <a:lnTo>
                    <a:pt x="3821353" y="124333"/>
                  </a:lnTo>
                  <a:lnTo>
                    <a:pt x="3821671" y="123317"/>
                  </a:lnTo>
                  <a:lnTo>
                    <a:pt x="3826954" y="114960"/>
                  </a:lnTo>
                  <a:lnTo>
                    <a:pt x="3827881" y="114261"/>
                  </a:lnTo>
                  <a:lnTo>
                    <a:pt x="3829735" y="113360"/>
                  </a:lnTo>
                  <a:lnTo>
                    <a:pt x="3830650" y="113157"/>
                  </a:lnTo>
                  <a:lnTo>
                    <a:pt x="3832466" y="113233"/>
                  </a:lnTo>
                  <a:lnTo>
                    <a:pt x="3833342" y="113499"/>
                  </a:lnTo>
                  <a:lnTo>
                    <a:pt x="3835146" y="114515"/>
                  </a:lnTo>
                  <a:lnTo>
                    <a:pt x="3836047" y="115227"/>
                  </a:lnTo>
                  <a:lnTo>
                    <a:pt x="3838816" y="117995"/>
                  </a:lnTo>
                  <a:lnTo>
                    <a:pt x="3833685" y="123126"/>
                  </a:lnTo>
                  <a:lnTo>
                    <a:pt x="3832187" y="124955"/>
                  </a:lnTo>
                  <a:lnTo>
                    <a:pt x="3829875" y="128574"/>
                  </a:lnTo>
                  <a:lnTo>
                    <a:pt x="3829113" y="130314"/>
                  </a:lnTo>
                  <a:lnTo>
                    <a:pt x="3828377" y="133654"/>
                  </a:lnTo>
                  <a:lnTo>
                    <a:pt x="3828402" y="135267"/>
                  </a:lnTo>
                  <a:lnTo>
                    <a:pt x="3837787" y="144284"/>
                  </a:lnTo>
                  <a:lnTo>
                    <a:pt x="3840454" y="144094"/>
                  </a:lnTo>
                  <a:lnTo>
                    <a:pt x="3851097" y="131203"/>
                  </a:lnTo>
                  <a:lnTo>
                    <a:pt x="3851033" y="129260"/>
                  </a:lnTo>
                  <a:lnTo>
                    <a:pt x="3851033" y="129044"/>
                  </a:lnTo>
                  <a:lnTo>
                    <a:pt x="3853840" y="131737"/>
                  </a:lnTo>
                  <a:lnTo>
                    <a:pt x="3854297" y="131699"/>
                  </a:lnTo>
                  <a:lnTo>
                    <a:pt x="3854577" y="131584"/>
                  </a:lnTo>
                  <a:lnTo>
                    <a:pt x="3857396" y="128612"/>
                  </a:lnTo>
                  <a:lnTo>
                    <a:pt x="3857460" y="128117"/>
                  </a:lnTo>
                  <a:close/>
                </a:path>
                <a:path w="5515609" h="362585">
                  <a:moveTo>
                    <a:pt x="3882567" y="121615"/>
                  </a:moveTo>
                  <a:lnTo>
                    <a:pt x="3873512" y="102285"/>
                  </a:lnTo>
                  <a:lnTo>
                    <a:pt x="3861485" y="76708"/>
                  </a:lnTo>
                  <a:lnTo>
                    <a:pt x="3860596" y="75844"/>
                  </a:lnTo>
                  <a:lnTo>
                    <a:pt x="3860050" y="75895"/>
                  </a:lnTo>
                  <a:lnTo>
                    <a:pt x="3856355" y="79921"/>
                  </a:lnTo>
                  <a:lnTo>
                    <a:pt x="3856367" y="80073"/>
                  </a:lnTo>
                  <a:lnTo>
                    <a:pt x="3856431" y="80314"/>
                  </a:lnTo>
                  <a:lnTo>
                    <a:pt x="3869296" y="106502"/>
                  </a:lnTo>
                  <a:lnTo>
                    <a:pt x="3843337" y="94284"/>
                  </a:lnTo>
                  <a:lnTo>
                    <a:pt x="3842753" y="94043"/>
                  </a:lnTo>
                  <a:lnTo>
                    <a:pt x="3842334" y="93941"/>
                  </a:lnTo>
                  <a:lnTo>
                    <a:pt x="3842105" y="93967"/>
                  </a:lnTo>
                  <a:lnTo>
                    <a:pt x="3838054" y="98386"/>
                  </a:lnTo>
                  <a:lnTo>
                    <a:pt x="3838943" y="99263"/>
                  </a:lnTo>
                  <a:lnTo>
                    <a:pt x="3870680" y="113741"/>
                  </a:lnTo>
                  <a:lnTo>
                    <a:pt x="3870909" y="113868"/>
                  </a:lnTo>
                  <a:lnTo>
                    <a:pt x="3871163" y="113931"/>
                  </a:lnTo>
                  <a:lnTo>
                    <a:pt x="3871772" y="113969"/>
                  </a:lnTo>
                  <a:lnTo>
                    <a:pt x="3872026" y="113931"/>
                  </a:lnTo>
                  <a:lnTo>
                    <a:pt x="3872255" y="113842"/>
                  </a:lnTo>
                  <a:lnTo>
                    <a:pt x="3877399" y="125755"/>
                  </a:lnTo>
                  <a:lnTo>
                    <a:pt x="3878173" y="126390"/>
                  </a:lnTo>
                  <a:lnTo>
                    <a:pt x="3878694" y="126301"/>
                  </a:lnTo>
                  <a:lnTo>
                    <a:pt x="3878986" y="126161"/>
                  </a:lnTo>
                  <a:lnTo>
                    <a:pt x="3882504" y="122097"/>
                  </a:lnTo>
                  <a:lnTo>
                    <a:pt x="3882567" y="121615"/>
                  </a:lnTo>
                  <a:close/>
                </a:path>
                <a:path w="5515609" h="362585">
                  <a:moveTo>
                    <a:pt x="3889413" y="73380"/>
                  </a:moveTo>
                  <a:lnTo>
                    <a:pt x="3886022" y="70053"/>
                  </a:lnTo>
                  <a:lnTo>
                    <a:pt x="3885692" y="70180"/>
                  </a:lnTo>
                  <a:lnTo>
                    <a:pt x="3885527" y="70281"/>
                  </a:lnTo>
                  <a:lnTo>
                    <a:pt x="3874020" y="81788"/>
                  </a:lnTo>
                  <a:lnTo>
                    <a:pt x="3873919" y="82156"/>
                  </a:lnTo>
                  <a:lnTo>
                    <a:pt x="3874071" y="82804"/>
                  </a:lnTo>
                  <a:lnTo>
                    <a:pt x="3874185" y="83083"/>
                  </a:lnTo>
                  <a:lnTo>
                    <a:pt x="3876446" y="85293"/>
                  </a:lnTo>
                  <a:lnTo>
                    <a:pt x="3877272" y="85509"/>
                  </a:lnTo>
                  <a:lnTo>
                    <a:pt x="3877640" y="85407"/>
                  </a:lnTo>
                  <a:lnTo>
                    <a:pt x="3889311" y="73748"/>
                  </a:lnTo>
                  <a:lnTo>
                    <a:pt x="3889413" y="73380"/>
                  </a:lnTo>
                  <a:close/>
                </a:path>
                <a:path w="5515609" h="362585">
                  <a:moveTo>
                    <a:pt x="3926814" y="58902"/>
                  </a:moveTo>
                  <a:lnTo>
                    <a:pt x="3923538" y="55486"/>
                  </a:lnTo>
                  <a:lnTo>
                    <a:pt x="3923296" y="55486"/>
                  </a:lnTo>
                  <a:lnTo>
                    <a:pt x="3922903" y="55587"/>
                  </a:lnTo>
                  <a:lnTo>
                    <a:pt x="3922699" y="55689"/>
                  </a:lnTo>
                  <a:lnTo>
                    <a:pt x="3907675" y="70713"/>
                  </a:lnTo>
                  <a:lnTo>
                    <a:pt x="3907434" y="59639"/>
                  </a:lnTo>
                  <a:lnTo>
                    <a:pt x="3893947" y="30772"/>
                  </a:lnTo>
                  <a:lnTo>
                    <a:pt x="3892981" y="30556"/>
                  </a:lnTo>
                  <a:lnTo>
                    <a:pt x="3875430" y="47205"/>
                  </a:lnTo>
                  <a:lnTo>
                    <a:pt x="3875443" y="47498"/>
                  </a:lnTo>
                  <a:lnTo>
                    <a:pt x="3878999" y="51079"/>
                  </a:lnTo>
                  <a:lnTo>
                    <a:pt x="3879342" y="51015"/>
                  </a:lnTo>
                  <a:lnTo>
                    <a:pt x="3879494" y="50939"/>
                  </a:lnTo>
                  <a:lnTo>
                    <a:pt x="3879837" y="50596"/>
                  </a:lnTo>
                  <a:lnTo>
                    <a:pt x="3880027" y="50114"/>
                  </a:lnTo>
                  <a:lnTo>
                    <a:pt x="3880320" y="48615"/>
                  </a:lnTo>
                  <a:lnTo>
                    <a:pt x="3880548" y="47739"/>
                  </a:lnTo>
                  <a:lnTo>
                    <a:pt x="3889730" y="37299"/>
                  </a:lnTo>
                  <a:lnTo>
                    <a:pt x="3891711" y="37363"/>
                  </a:lnTo>
                  <a:lnTo>
                    <a:pt x="3902278" y="74561"/>
                  </a:lnTo>
                  <a:lnTo>
                    <a:pt x="3902316" y="74955"/>
                  </a:lnTo>
                  <a:lnTo>
                    <a:pt x="3906291" y="79298"/>
                  </a:lnTo>
                  <a:lnTo>
                    <a:pt x="3906558" y="79248"/>
                  </a:lnTo>
                  <a:lnTo>
                    <a:pt x="3907015" y="79019"/>
                  </a:lnTo>
                  <a:lnTo>
                    <a:pt x="3907294" y="78816"/>
                  </a:lnTo>
                  <a:lnTo>
                    <a:pt x="3926598" y="59512"/>
                  </a:lnTo>
                  <a:lnTo>
                    <a:pt x="3926687" y="59359"/>
                  </a:lnTo>
                  <a:lnTo>
                    <a:pt x="3926814" y="58902"/>
                  </a:lnTo>
                  <a:close/>
                </a:path>
                <a:path w="5515609" h="362585">
                  <a:moveTo>
                    <a:pt x="3950157" y="30276"/>
                  </a:moveTo>
                  <a:lnTo>
                    <a:pt x="3950004" y="29654"/>
                  </a:lnTo>
                  <a:lnTo>
                    <a:pt x="3948950" y="25234"/>
                  </a:lnTo>
                  <a:lnTo>
                    <a:pt x="3947782" y="22682"/>
                  </a:lnTo>
                  <a:lnTo>
                    <a:pt x="3944378" y="17665"/>
                  </a:lnTo>
                  <a:lnTo>
                    <a:pt x="3944239" y="17500"/>
                  </a:lnTo>
                  <a:lnTo>
                    <a:pt x="3944239" y="32867"/>
                  </a:lnTo>
                  <a:lnTo>
                    <a:pt x="3944048" y="34023"/>
                  </a:lnTo>
                  <a:lnTo>
                    <a:pt x="3936085" y="41021"/>
                  </a:lnTo>
                  <a:lnTo>
                    <a:pt x="3934536" y="40932"/>
                  </a:lnTo>
                  <a:lnTo>
                    <a:pt x="3911066" y="16598"/>
                  </a:lnTo>
                  <a:lnTo>
                    <a:pt x="3911523" y="13322"/>
                  </a:lnTo>
                  <a:lnTo>
                    <a:pt x="3920388" y="7505"/>
                  </a:lnTo>
                  <a:lnTo>
                    <a:pt x="3921455" y="7658"/>
                  </a:lnTo>
                  <a:lnTo>
                    <a:pt x="3944239" y="32867"/>
                  </a:lnTo>
                  <a:lnTo>
                    <a:pt x="3944239" y="17500"/>
                  </a:lnTo>
                  <a:lnTo>
                    <a:pt x="3921582" y="1193"/>
                  </a:lnTo>
                  <a:lnTo>
                    <a:pt x="3919270" y="1244"/>
                  </a:lnTo>
                  <a:lnTo>
                    <a:pt x="3905250" y="18122"/>
                  </a:lnTo>
                  <a:lnTo>
                    <a:pt x="3906469" y="23139"/>
                  </a:lnTo>
                  <a:lnTo>
                    <a:pt x="3933812" y="47205"/>
                  </a:lnTo>
                  <a:lnTo>
                    <a:pt x="3936136" y="47155"/>
                  </a:lnTo>
                  <a:lnTo>
                    <a:pt x="3950106" y="32740"/>
                  </a:lnTo>
                  <a:lnTo>
                    <a:pt x="3950157" y="30276"/>
                  </a:lnTo>
                  <a:close/>
                </a:path>
                <a:path w="5515609" h="362585">
                  <a:moveTo>
                    <a:pt x="3977563" y="162179"/>
                  </a:moveTo>
                  <a:lnTo>
                    <a:pt x="3947198" y="127406"/>
                  </a:lnTo>
                  <a:lnTo>
                    <a:pt x="3946829" y="127355"/>
                  </a:lnTo>
                  <a:lnTo>
                    <a:pt x="3946614" y="127393"/>
                  </a:lnTo>
                  <a:lnTo>
                    <a:pt x="3942651" y="131533"/>
                  </a:lnTo>
                  <a:lnTo>
                    <a:pt x="3942715" y="131889"/>
                  </a:lnTo>
                  <a:lnTo>
                    <a:pt x="3969156" y="158496"/>
                  </a:lnTo>
                  <a:lnTo>
                    <a:pt x="3969410" y="158788"/>
                  </a:lnTo>
                  <a:lnTo>
                    <a:pt x="3970553" y="160489"/>
                  </a:lnTo>
                  <a:lnTo>
                    <a:pt x="3970909" y="161264"/>
                  </a:lnTo>
                  <a:lnTo>
                    <a:pt x="3971150" y="162636"/>
                  </a:lnTo>
                  <a:lnTo>
                    <a:pt x="3971074" y="163271"/>
                  </a:lnTo>
                  <a:lnTo>
                    <a:pt x="3964775" y="167906"/>
                  </a:lnTo>
                  <a:lnTo>
                    <a:pt x="3964533" y="168021"/>
                  </a:lnTo>
                  <a:lnTo>
                    <a:pt x="3964254" y="168300"/>
                  </a:lnTo>
                  <a:lnTo>
                    <a:pt x="3964165" y="168452"/>
                  </a:lnTo>
                  <a:lnTo>
                    <a:pt x="3964089" y="168770"/>
                  </a:lnTo>
                  <a:lnTo>
                    <a:pt x="3964114" y="168960"/>
                  </a:lnTo>
                  <a:lnTo>
                    <a:pt x="3968356" y="172491"/>
                  </a:lnTo>
                  <a:lnTo>
                    <a:pt x="3968686" y="172427"/>
                  </a:lnTo>
                  <a:lnTo>
                    <a:pt x="3977386" y="163588"/>
                  </a:lnTo>
                  <a:lnTo>
                    <a:pt x="3977563" y="162179"/>
                  </a:lnTo>
                  <a:close/>
                </a:path>
                <a:path w="5515609" h="362585">
                  <a:moveTo>
                    <a:pt x="4009910" y="131864"/>
                  </a:moveTo>
                  <a:lnTo>
                    <a:pt x="4009834" y="131546"/>
                  </a:lnTo>
                  <a:lnTo>
                    <a:pt x="4006456" y="128104"/>
                  </a:lnTo>
                  <a:lnTo>
                    <a:pt x="3985514" y="107238"/>
                  </a:lnTo>
                  <a:lnTo>
                    <a:pt x="3985158" y="107200"/>
                  </a:lnTo>
                  <a:lnTo>
                    <a:pt x="3984955" y="107238"/>
                  </a:lnTo>
                  <a:lnTo>
                    <a:pt x="3981119" y="111239"/>
                  </a:lnTo>
                  <a:lnTo>
                    <a:pt x="3981196" y="111556"/>
                  </a:lnTo>
                  <a:lnTo>
                    <a:pt x="3998049" y="128473"/>
                  </a:lnTo>
                  <a:lnTo>
                    <a:pt x="3998341" y="131191"/>
                  </a:lnTo>
                  <a:lnTo>
                    <a:pt x="3991254" y="141871"/>
                  </a:lnTo>
                  <a:lnTo>
                    <a:pt x="3989247" y="141516"/>
                  </a:lnTo>
                  <a:lnTo>
                    <a:pt x="3969385" y="123355"/>
                  </a:lnTo>
                  <a:lnTo>
                    <a:pt x="3969054" y="123304"/>
                  </a:lnTo>
                  <a:lnTo>
                    <a:pt x="3964990" y="127368"/>
                  </a:lnTo>
                  <a:lnTo>
                    <a:pt x="3965067" y="127685"/>
                  </a:lnTo>
                  <a:lnTo>
                    <a:pt x="3990759" y="148348"/>
                  </a:lnTo>
                  <a:lnTo>
                    <a:pt x="3992359" y="148183"/>
                  </a:lnTo>
                  <a:lnTo>
                    <a:pt x="4002633" y="134924"/>
                  </a:lnTo>
                  <a:lnTo>
                    <a:pt x="4002544" y="133134"/>
                  </a:lnTo>
                  <a:lnTo>
                    <a:pt x="4002494" y="132067"/>
                  </a:lnTo>
                  <a:lnTo>
                    <a:pt x="4005923" y="135445"/>
                  </a:lnTo>
                  <a:lnTo>
                    <a:pt x="4006227" y="135534"/>
                  </a:lnTo>
                  <a:lnTo>
                    <a:pt x="4006418" y="135521"/>
                  </a:lnTo>
                  <a:lnTo>
                    <a:pt x="4009885" y="132054"/>
                  </a:lnTo>
                  <a:lnTo>
                    <a:pt x="4009910" y="131864"/>
                  </a:lnTo>
                  <a:close/>
                </a:path>
                <a:path w="5515609" h="362585">
                  <a:moveTo>
                    <a:pt x="4038041" y="103720"/>
                  </a:moveTo>
                  <a:lnTo>
                    <a:pt x="4012298" y="82727"/>
                  </a:lnTo>
                  <a:lnTo>
                    <a:pt x="4010698" y="82880"/>
                  </a:lnTo>
                  <a:lnTo>
                    <a:pt x="4000411" y="96164"/>
                  </a:lnTo>
                  <a:lnTo>
                    <a:pt x="4000563" y="98996"/>
                  </a:lnTo>
                  <a:lnTo>
                    <a:pt x="3997134" y="95618"/>
                  </a:lnTo>
                  <a:lnTo>
                    <a:pt x="3996817" y="95554"/>
                  </a:lnTo>
                  <a:lnTo>
                    <a:pt x="3996626" y="95567"/>
                  </a:lnTo>
                  <a:lnTo>
                    <a:pt x="3996182" y="95694"/>
                  </a:lnTo>
                  <a:lnTo>
                    <a:pt x="3993159" y="99199"/>
                  </a:lnTo>
                  <a:lnTo>
                    <a:pt x="3993248" y="99504"/>
                  </a:lnTo>
                  <a:lnTo>
                    <a:pt x="4017568" y="123812"/>
                  </a:lnTo>
                  <a:lnTo>
                    <a:pt x="4017886" y="123888"/>
                  </a:lnTo>
                  <a:lnTo>
                    <a:pt x="4018076" y="123850"/>
                  </a:lnTo>
                  <a:lnTo>
                    <a:pt x="4021912" y="119849"/>
                  </a:lnTo>
                  <a:lnTo>
                    <a:pt x="4021861" y="119519"/>
                  </a:lnTo>
                  <a:lnTo>
                    <a:pt x="4005008" y="102590"/>
                  </a:lnTo>
                  <a:lnTo>
                    <a:pt x="4004703" y="99898"/>
                  </a:lnTo>
                  <a:lnTo>
                    <a:pt x="4004716" y="97612"/>
                  </a:lnTo>
                  <a:lnTo>
                    <a:pt x="4005288" y="94284"/>
                  </a:lnTo>
                  <a:lnTo>
                    <a:pt x="4005351" y="93878"/>
                  </a:lnTo>
                  <a:lnTo>
                    <a:pt x="4011803" y="89154"/>
                  </a:lnTo>
                  <a:lnTo>
                    <a:pt x="4013809" y="89547"/>
                  </a:lnTo>
                  <a:lnTo>
                    <a:pt x="4014838" y="89954"/>
                  </a:lnTo>
                  <a:lnTo>
                    <a:pt x="4016603" y="90995"/>
                  </a:lnTo>
                  <a:lnTo>
                    <a:pt x="4017111" y="91338"/>
                  </a:lnTo>
                  <a:lnTo>
                    <a:pt x="4033545" y="107594"/>
                  </a:lnTo>
                  <a:lnTo>
                    <a:pt x="4033697" y="107683"/>
                  </a:lnTo>
                  <a:lnTo>
                    <a:pt x="4034028" y="107734"/>
                  </a:lnTo>
                  <a:lnTo>
                    <a:pt x="4034231" y="107708"/>
                  </a:lnTo>
                  <a:lnTo>
                    <a:pt x="4034688" y="107530"/>
                  </a:lnTo>
                  <a:lnTo>
                    <a:pt x="4038015" y="103924"/>
                  </a:lnTo>
                  <a:lnTo>
                    <a:pt x="4038041" y="103720"/>
                  </a:lnTo>
                  <a:close/>
                </a:path>
                <a:path w="5515609" h="362585">
                  <a:moveTo>
                    <a:pt x="4045293" y="73571"/>
                  </a:moveTo>
                  <a:lnTo>
                    <a:pt x="4041902" y="70243"/>
                  </a:lnTo>
                  <a:lnTo>
                    <a:pt x="4041571" y="70370"/>
                  </a:lnTo>
                  <a:lnTo>
                    <a:pt x="4041406" y="70472"/>
                  </a:lnTo>
                  <a:lnTo>
                    <a:pt x="4029900" y="81978"/>
                  </a:lnTo>
                  <a:lnTo>
                    <a:pt x="4029799" y="82346"/>
                  </a:lnTo>
                  <a:lnTo>
                    <a:pt x="4029964" y="82994"/>
                  </a:lnTo>
                  <a:lnTo>
                    <a:pt x="4030065" y="83273"/>
                  </a:lnTo>
                  <a:lnTo>
                    <a:pt x="4032326" y="85483"/>
                  </a:lnTo>
                  <a:lnTo>
                    <a:pt x="4033151" y="85699"/>
                  </a:lnTo>
                  <a:lnTo>
                    <a:pt x="4033520" y="85598"/>
                  </a:lnTo>
                  <a:lnTo>
                    <a:pt x="4045191" y="73939"/>
                  </a:lnTo>
                  <a:lnTo>
                    <a:pt x="4045293" y="73571"/>
                  </a:lnTo>
                  <a:close/>
                </a:path>
                <a:path w="5515609" h="362585">
                  <a:moveTo>
                    <a:pt x="4083354" y="58432"/>
                  </a:moveTo>
                  <a:lnTo>
                    <a:pt x="4080065" y="55029"/>
                  </a:lnTo>
                  <a:lnTo>
                    <a:pt x="4079837" y="55029"/>
                  </a:lnTo>
                  <a:lnTo>
                    <a:pt x="4079430" y="55130"/>
                  </a:lnTo>
                  <a:lnTo>
                    <a:pt x="4079240" y="55232"/>
                  </a:lnTo>
                  <a:lnTo>
                    <a:pt x="4064203" y="70256"/>
                  </a:lnTo>
                  <a:lnTo>
                    <a:pt x="4063974" y="59182"/>
                  </a:lnTo>
                  <a:lnTo>
                    <a:pt x="4049509" y="30099"/>
                  </a:lnTo>
                  <a:lnTo>
                    <a:pt x="4046258" y="30124"/>
                  </a:lnTo>
                  <a:lnTo>
                    <a:pt x="4031970" y="46736"/>
                  </a:lnTo>
                  <a:lnTo>
                    <a:pt x="4031983" y="47028"/>
                  </a:lnTo>
                  <a:lnTo>
                    <a:pt x="4036847" y="48158"/>
                  </a:lnTo>
                  <a:lnTo>
                    <a:pt x="4037076" y="47282"/>
                  </a:lnTo>
                  <a:lnTo>
                    <a:pt x="4042232" y="38569"/>
                  </a:lnTo>
                  <a:lnTo>
                    <a:pt x="4043197" y="37896"/>
                  </a:lnTo>
                  <a:lnTo>
                    <a:pt x="4045254" y="37045"/>
                  </a:lnTo>
                  <a:lnTo>
                    <a:pt x="4046258" y="36842"/>
                  </a:lnTo>
                  <a:lnTo>
                    <a:pt x="4048252" y="36906"/>
                  </a:lnTo>
                  <a:lnTo>
                    <a:pt x="4058805" y="74104"/>
                  </a:lnTo>
                  <a:lnTo>
                    <a:pt x="4058843" y="74498"/>
                  </a:lnTo>
                  <a:lnTo>
                    <a:pt x="4062831" y="78841"/>
                  </a:lnTo>
                  <a:lnTo>
                    <a:pt x="4063085" y="78790"/>
                  </a:lnTo>
                  <a:lnTo>
                    <a:pt x="4063542" y="78562"/>
                  </a:lnTo>
                  <a:lnTo>
                    <a:pt x="4063835" y="78359"/>
                  </a:lnTo>
                  <a:lnTo>
                    <a:pt x="4083139" y="59042"/>
                  </a:lnTo>
                  <a:lnTo>
                    <a:pt x="4083215" y="58902"/>
                  </a:lnTo>
                  <a:lnTo>
                    <a:pt x="4083354" y="58432"/>
                  </a:lnTo>
                  <a:close/>
                </a:path>
                <a:path w="5515609" h="362585">
                  <a:moveTo>
                    <a:pt x="4106037" y="30467"/>
                  </a:moveTo>
                  <a:lnTo>
                    <a:pt x="4105884" y="29845"/>
                  </a:lnTo>
                  <a:lnTo>
                    <a:pt x="4104830" y="25425"/>
                  </a:lnTo>
                  <a:lnTo>
                    <a:pt x="4103662" y="22872"/>
                  </a:lnTo>
                  <a:lnTo>
                    <a:pt x="4100258" y="17868"/>
                  </a:lnTo>
                  <a:lnTo>
                    <a:pt x="4100118" y="17703"/>
                  </a:lnTo>
                  <a:lnTo>
                    <a:pt x="4100118" y="33058"/>
                  </a:lnTo>
                  <a:lnTo>
                    <a:pt x="4099928" y="34213"/>
                  </a:lnTo>
                  <a:lnTo>
                    <a:pt x="4091965" y="41211"/>
                  </a:lnTo>
                  <a:lnTo>
                    <a:pt x="4090416" y="41122"/>
                  </a:lnTo>
                  <a:lnTo>
                    <a:pt x="4066946" y="16789"/>
                  </a:lnTo>
                  <a:lnTo>
                    <a:pt x="4067403" y="13512"/>
                  </a:lnTo>
                  <a:lnTo>
                    <a:pt x="4076268" y="7696"/>
                  </a:lnTo>
                  <a:lnTo>
                    <a:pt x="4077335" y="7848"/>
                  </a:lnTo>
                  <a:lnTo>
                    <a:pt x="4100118" y="33058"/>
                  </a:lnTo>
                  <a:lnTo>
                    <a:pt x="4100118" y="17703"/>
                  </a:lnTo>
                  <a:lnTo>
                    <a:pt x="4077462" y="1384"/>
                  </a:lnTo>
                  <a:lnTo>
                    <a:pt x="4075150" y="1435"/>
                  </a:lnTo>
                  <a:lnTo>
                    <a:pt x="4061142" y="18313"/>
                  </a:lnTo>
                  <a:lnTo>
                    <a:pt x="4062349" y="23329"/>
                  </a:lnTo>
                  <a:lnTo>
                    <a:pt x="4089692" y="47396"/>
                  </a:lnTo>
                  <a:lnTo>
                    <a:pt x="4092016" y="47345"/>
                  </a:lnTo>
                  <a:lnTo>
                    <a:pt x="4105986" y="32931"/>
                  </a:lnTo>
                  <a:lnTo>
                    <a:pt x="4106037" y="30467"/>
                  </a:lnTo>
                  <a:close/>
                </a:path>
                <a:path w="5515609" h="362585">
                  <a:moveTo>
                    <a:pt x="4149725" y="146088"/>
                  </a:moveTo>
                  <a:lnTo>
                    <a:pt x="4119359" y="111315"/>
                  </a:lnTo>
                  <a:lnTo>
                    <a:pt x="4118991" y="111264"/>
                  </a:lnTo>
                  <a:lnTo>
                    <a:pt x="4118775" y="111302"/>
                  </a:lnTo>
                  <a:lnTo>
                    <a:pt x="4114812" y="115443"/>
                  </a:lnTo>
                  <a:lnTo>
                    <a:pt x="4114889" y="115798"/>
                  </a:lnTo>
                  <a:lnTo>
                    <a:pt x="4141317" y="142405"/>
                  </a:lnTo>
                  <a:lnTo>
                    <a:pt x="4141571" y="142697"/>
                  </a:lnTo>
                  <a:lnTo>
                    <a:pt x="4142714" y="144399"/>
                  </a:lnTo>
                  <a:lnTo>
                    <a:pt x="4143070" y="145173"/>
                  </a:lnTo>
                  <a:lnTo>
                    <a:pt x="4143311" y="146545"/>
                  </a:lnTo>
                  <a:lnTo>
                    <a:pt x="4143235" y="147180"/>
                  </a:lnTo>
                  <a:lnTo>
                    <a:pt x="4136936" y="151815"/>
                  </a:lnTo>
                  <a:lnTo>
                    <a:pt x="4136694" y="151930"/>
                  </a:lnTo>
                  <a:lnTo>
                    <a:pt x="4136415" y="152209"/>
                  </a:lnTo>
                  <a:lnTo>
                    <a:pt x="4136326" y="152361"/>
                  </a:lnTo>
                  <a:lnTo>
                    <a:pt x="4136250" y="152679"/>
                  </a:lnTo>
                  <a:lnTo>
                    <a:pt x="4136275" y="152869"/>
                  </a:lnTo>
                  <a:lnTo>
                    <a:pt x="4140517" y="156400"/>
                  </a:lnTo>
                  <a:lnTo>
                    <a:pt x="4140847" y="156337"/>
                  </a:lnTo>
                  <a:lnTo>
                    <a:pt x="4149547" y="147497"/>
                  </a:lnTo>
                  <a:lnTo>
                    <a:pt x="4149725" y="146088"/>
                  </a:lnTo>
                  <a:close/>
                </a:path>
                <a:path w="5515609" h="362585">
                  <a:moveTo>
                    <a:pt x="4182072" y="115773"/>
                  </a:moveTo>
                  <a:lnTo>
                    <a:pt x="4181995" y="115455"/>
                  </a:lnTo>
                  <a:lnTo>
                    <a:pt x="4178617" y="112014"/>
                  </a:lnTo>
                  <a:lnTo>
                    <a:pt x="4157675" y="91147"/>
                  </a:lnTo>
                  <a:lnTo>
                    <a:pt x="4157319" y="91109"/>
                  </a:lnTo>
                  <a:lnTo>
                    <a:pt x="4157116" y="91147"/>
                  </a:lnTo>
                  <a:lnTo>
                    <a:pt x="4153281" y="95148"/>
                  </a:lnTo>
                  <a:lnTo>
                    <a:pt x="4153357" y="95465"/>
                  </a:lnTo>
                  <a:lnTo>
                    <a:pt x="4170210" y="112382"/>
                  </a:lnTo>
                  <a:lnTo>
                    <a:pt x="4170502" y="115100"/>
                  </a:lnTo>
                  <a:lnTo>
                    <a:pt x="4163415" y="125780"/>
                  </a:lnTo>
                  <a:lnTo>
                    <a:pt x="4161409" y="125425"/>
                  </a:lnTo>
                  <a:lnTo>
                    <a:pt x="4141546" y="107264"/>
                  </a:lnTo>
                  <a:lnTo>
                    <a:pt x="4141216" y="107213"/>
                  </a:lnTo>
                  <a:lnTo>
                    <a:pt x="4137152" y="111277"/>
                  </a:lnTo>
                  <a:lnTo>
                    <a:pt x="4137228" y="111594"/>
                  </a:lnTo>
                  <a:lnTo>
                    <a:pt x="4162920" y="132257"/>
                  </a:lnTo>
                  <a:lnTo>
                    <a:pt x="4164520" y="132092"/>
                  </a:lnTo>
                  <a:lnTo>
                    <a:pt x="4174794" y="118833"/>
                  </a:lnTo>
                  <a:lnTo>
                    <a:pt x="4174706" y="117043"/>
                  </a:lnTo>
                  <a:lnTo>
                    <a:pt x="4174655" y="115976"/>
                  </a:lnTo>
                  <a:lnTo>
                    <a:pt x="4178084" y="119354"/>
                  </a:lnTo>
                  <a:lnTo>
                    <a:pt x="4178389" y="119443"/>
                  </a:lnTo>
                  <a:lnTo>
                    <a:pt x="4178579" y="119430"/>
                  </a:lnTo>
                  <a:lnTo>
                    <a:pt x="4182046" y="115963"/>
                  </a:lnTo>
                  <a:lnTo>
                    <a:pt x="4182072" y="115773"/>
                  </a:lnTo>
                  <a:close/>
                </a:path>
                <a:path w="5515609" h="362585">
                  <a:moveTo>
                    <a:pt x="4194073" y="103759"/>
                  </a:moveTo>
                  <a:lnTo>
                    <a:pt x="4194022" y="103428"/>
                  </a:lnTo>
                  <a:lnTo>
                    <a:pt x="4158183" y="67576"/>
                  </a:lnTo>
                  <a:lnTo>
                    <a:pt x="4157827" y="67513"/>
                  </a:lnTo>
                  <a:lnTo>
                    <a:pt x="4157624" y="67538"/>
                  </a:lnTo>
                  <a:lnTo>
                    <a:pt x="4153789" y="71539"/>
                  </a:lnTo>
                  <a:lnTo>
                    <a:pt x="4153878" y="71882"/>
                  </a:lnTo>
                  <a:lnTo>
                    <a:pt x="4189730" y="107721"/>
                  </a:lnTo>
                  <a:lnTo>
                    <a:pt x="4190047" y="107797"/>
                  </a:lnTo>
                  <a:lnTo>
                    <a:pt x="4190238" y="107759"/>
                  </a:lnTo>
                  <a:lnTo>
                    <a:pt x="4194073" y="103759"/>
                  </a:lnTo>
                  <a:close/>
                </a:path>
                <a:path w="5515609" h="362585">
                  <a:moveTo>
                    <a:pt x="4201795" y="73139"/>
                  </a:moveTo>
                  <a:lnTo>
                    <a:pt x="4198607" y="69811"/>
                  </a:lnTo>
                  <a:lnTo>
                    <a:pt x="4198404" y="69811"/>
                  </a:lnTo>
                  <a:lnTo>
                    <a:pt x="4198074" y="69938"/>
                  </a:lnTo>
                  <a:lnTo>
                    <a:pt x="4197921" y="70040"/>
                  </a:lnTo>
                  <a:lnTo>
                    <a:pt x="4186402" y="81546"/>
                  </a:lnTo>
                  <a:lnTo>
                    <a:pt x="4186301" y="81915"/>
                  </a:lnTo>
                  <a:lnTo>
                    <a:pt x="4186466" y="82562"/>
                  </a:lnTo>
                  <a:lnTo>
                    <a:pt x="4186567" y="82829"/>
                  </a:lnTo>
                  <a:lnTo>
                    <a:pt x="4188828" y="85051"/>
                  </a:lnTo>
                  <a:lnTo>
                    <a:pt x="4189653" y="85267"/>
                  </a:lnTo>
                  <a:lnTo>
                    <a:pt x="4190034" y="85166"/>
                  </a:lnTo>
                  <a:lnTo>
                    <a:pt x="4201693" y="73494"/>
                  </a:lnTo>
                  <a:lnTo>
                    <a:pt x="4201795" y="73139"/>
                  </a:lnTo>
                  <a:close/>
                </a:path>
                <a:path w="5515609" h="362585">
                  <a:moveTo>
                    <a:pt x="4239196" y="58648"/>
                  </a:moveTo>
                  <a:lnTo>
                    <a:pt x="4235920" y="55245"/>
                  </a:lnTo>
                  <a:lnTo>
                    <a:pt x="4235691" y="55245"/>
                  </a:lnTo>
                  <a:lnTo>
                    <a:pt x="4235285" y="55346"/>
                  </a:lnTo>
                  <a:lnTo>
                    <a:pt x="4235081" y="55448"/>
                  </a:lnTo>
                  <a:lnTo>
                    <a:pt x="4220057" y="70472"/>
                  </a:lnTo>
                  <a:lnTo>
                    <a:pt x="4219816" y="59397"/>
                  </a:lnTo>
                  <a:lnTo>
                    <a:pt x="4206341" y="30530"/>
                  </a:lnTo>
                  <a:lnTo>
                    <a:pt x="4205363" y="30314"/>
                  </a:lnTo>
                  <a:lnTo>
                    <a:pt x="4187825" y="46951"/>
                  </a:lnTo>
                  <a:lnTo>
                    <a:pt x="4187837" y="47256"/>
                  </a:lnTo>
                  <a:lnTo>
                    <a:pt x="4191393" y="50838"/>
                  </a:lnTo>
                  <a:lnTo>
                    <a:pt x="4191736" y="50774"/>
                  </a:lnTo>
                  <a:lnTo>
                    <a:pt x="4191876" y="50698"/>
                  </a:lnTo>
                  <a:lnTo>
                    <a:pt x="4192232" y="50342"/>
                  </a:lnTo>
                  <a:lnTo>
                    <a:pt x="4192409" y="49860"/>
                  </a:lnTo>
                  <a:lnTo>
                    <a:pt x="4192701" y="48374"/>
                  </a:lnTo>
                  <a:lnTo>
                    <a:pt x="4192930" y="47498"/>
                  </a:lnTo>
                  <a:lnTo>
                    <a:pt x="4202112" y="37058"/>
                  </a:lnTo>
                  <a:lnTo>
                    <a:pt x="4204106" y="37122"/>
                  </a:lnTo>
                  <a:lnTo>
                    <a:pt x="4214660" y="74320"/>
                  </a:lnTo>
                  <a:lnTo>
                    <a:pt x="4214698" y="74714"/>
                  </a:lnTo>
                  <a:lnTo>
                    <a:pt x="4218686" y="79057"/>
                  </a:lnTo>
                  <a:lnTo>
                    <a:pt x="4218940" y="79006"/>
                  </a:lnTo>
                  <a:lnTo>
                    <a:pt x="4219397" y="78778"/>
                  </a:lnTo>
                  <a:lnTo>
                    <a:pt x="4219676" y="78574"/>
                  </a:lnTo>
                  <a:lnTo>
                    <a:pt x="4238993" y="59258"/>
                  </a:lnTo>
                  <a:lnTo>
                    <a:pt x="4239069" y="59118"/>
                  </a:lnTo>
                  <a:lnTo>
                    <a:pt x="4239196" y="58648"/>
                  </a:lnTo>
                  <a:close/>
                </a:path>
                <a:path w="5515609" h="362585">
                  <a:moveTo>
                    <a:pt x="4261878" y="30683"/>
                  </a:moveTo>
                  <a:lnTo>
                    <a:pt x="4255973" y="17932"/>
                  </a:lnTo>
                  <a:lnTo>
                    <a:pt x="4255973" y="33274"/>
                  </a:lnTo>
                  <a:lnTo>
                    <a:pt x="4255782" y="34429"/>
                  </a:lnTo>
                  <a:lnTo>
                    <a:pt x="4247820" y="41427"/>
                  </a:lnTo>
                  <a:lnTo>
                    <a:pt x="4246270" y="41338"/>
                  </a:lnTo>
                  <a:lnTo>
                    <a:pt x="4222801" y="17005"/>
                  </a:lnTo>
                  <a:lnTo>
                    <a:pt x="4223258" y="13728"/>
                  </a:lnTo>
                  <a:lnTo>
                    <a:pt x="4232122" y="7912"/>
                  </a:lnTo>
                  <a:lnTo>
                    <a:pt x="4233189" y="8064"/>
                  </a:lnTo>
                  <a:lnTo>
                    <a:pt x="4255973" y="33274"/>
                  </a:lnTo>
                  <a:lnTo>
                    <a:pt x="4255973" y="17932"/>
                  </a:lnTo>
                  <a:lnTo>
                    <a:pt x="4233316" y="1600"/>
                  </a:lnTo>
                  <a:lnTo>
                    <a:pt x="4231005" y="1651"/>
                  </a:lnTo>
                  <a:lnTo>
                    <a:pt x="4216984" y="18529"/>
                  </a:lnTo>
                  <a:lnTo>
                    <a:pt x="4218203" y="23545"/>
                  </a:lnTo>
                  <a:lnTo>
                    <a:pt x="4245546" y="47612"/>
                  </a:lnTo>
                  <a:lnTo>
                    <a:pt x="4247870" y="47561"/>
                  </a:lnTo>
                  <a:lnTo>
                    <a:pt x="4261840" y="33147"/>
                  </a:lnTo>
                  <a:lnTo>
                    <a:pt x="4261878" y="30683"/>
                  </a:lnTo>
                  <a:close/>
                </a:path>
                <a:path w="5515609" h="362585">
                  <a:moveTo>
                    <a:pt x="4299331" y="154508"/>
                  </a:moveTo>
                  <a:lnTo>
                    <a:pt x="4278058" y="144030"/>
                  </a:lnTo>
                  <a:lnTo>
                    <a:pt x="4278058" y="151041"/>
                  </a:lnTo>
                  <a:lnTo>
                    <a:pt x="4266158" y="162941"/>
                  </a:lnTo>
                  <a:lnTo>
                    <a:pt x="4254995" y="139992"/>
                  </a:lnTo>
                  <a:lnTo>
                    <a:pt x="4278058" y="151041"/>
                  </a:lnTo>
                  <a:lnTo>
                    <a:pt x="4278058" y="144030"/>
                  </a:lnTo>
                  <a:lnTo>
                    <a:pt x="4259618" y="135369"/>
                  </a:lnTo>
                  <a:lnTo>
                    <a:pt x="4254284" y="132867"/>
                  </a:lnTo>
                  <a:lnTo>
                    <a:pt x="4254030" y="132803"/>
                  </a:lnTo>
                  <a:lnTo>
                    <a:pt x="4253509" y="132778"/>
                  </a:lnTo>
                  <a:lnTo>
                    <a:pt x="4253242" y="132854"/>
                  </a:lnTo>
                  <a:lnTo>
                    <a:pt x="4248264" y="138023"/>
                  </a:lnTo>
                  <a:lnTo>
                    <a:pt x="4248277" y="138506"/>
                  </a:lnTo>
                  <a:lnTo>
                    <a:pt x="4248366" y="138785"/>
                  </a:lnTo>
                  <a:lnTo>
                    <a:pt x="4269016" y="182803"/>
                  </a:lnTo>
                  <a:lnTo>
                    <a:pt x="4269575" y="183527"/>
                  </a:lnTo>
                  <a:lnTo>
                    <a:pt x="4270019" y="183794"/>
                  </a:lnTo>
                  <a:lnTo>
                    <a:pt x="4270464" y="183781"/>
                  </a:lnTo>
                  <a:lnTo>
                    <a:pt x="4268648" y="167703"/>
                  </a:lnTo>
                  <a:lnTo>
                    <a:pt x="4282859" y="153492"/>
                  </a:lnTo>
                  <a:lnTo>
                    <a:pt x="4294124" y="158877"/>
                  </a:lnTo>
                  <a:lnTo>
                    <a:pt x="4294568" y="159016"/>
                  </a:lnTo>
                  <a:lnTo>
                    <a:pt x="4294937" y="159067"/>
                  </a:lnTo>
                  <a:lnTo>
                    <a:pt x="4295140" y="159029"/>
                  </a:lnTo>
                  <a:lnTo>
                    <a:pt x="4299293" y="155016"/>
                  </a:lnTo>
                  <a:lnTo>
                    <a:pt x="4299331" y="154508"/>
                  </a:lnTo>
                  <a:close/>
                </a:path>
                <a:path w="5515609" h="362585">
                  <a:moveTo>
                    <a:pt x="4324629" y="129273"/>
                  </a:moveTo>
                  <a:lnTo>
                    <a:pt x="4324553" y="128955"/>
                  </a:lnTo>
                  <a:lnTo>
                    <a:pt x="4321187" y="125526"/>
                  </a:lnTo>
                  <a:lnTo>
                    <a:pt x="4300232" y="104660"/>
                  </a:lnTo>
                  <a:lnTo>
                    <a:pt x="4299890" y="104622"/>
                  </a:lnTo>
                  <a:lnTo>
                    <a:pt x="4299674" y="104648"/>
                  </a:lnTo>
                  <a:lnTo>
                    <a:pt x="4295851" y="108661"/>
                  </a:lnTo>
                  <a:lnTo>
                    <a:pt x="4295914" y="108978"/>
                  </a:lnTo>
                  <a:lnTo>
                    <a:pt x="4312780" y="125895"/>
                  </a:lnTo>
                  <a:lnTo>
                    <a:pt x="4313059" y="128612"/>
                  </a:lnTo>
                  <a:lnTo>
                    <a:pt x="4313047" y="130898"/>
                  </a:lnTo>
                  <a:lnTo>
                    <a:pt x="4312424" y="134620"/>
                  </a:lnTo>
                  <a:lnTo>
                    <a:pt x="4311726" y="136080"/>
                  </a:lnTo>
                  <a:lnTo>
                    <a:pt x="4309783" y="138023"/>
                  </a:lnTo>
                  <a:lnTo>
                    <a:pt x="4308881" y="138607"/>
                  </a:lnTo>
                  <a:lnTo>
                    <a:pt x="4306963" y="139217"/>
                  </a:lnTo>
                  <a:lnTo>
                    <a:pt x="4305986" y="139293"/>
                  </a:lnTo>
                  <a:lnTo>
                    <a:pt x="4303979" y="138938"/>
                  </a:lnTo>
                  <a:lnTo>
                    <a:pt x="4284116" y="120777"/>
                  </a:lnTo>
                  <a:lnTo>
                    <a:pt x="4283773" y="120726"/>
                  </a:lnTo>
                  <a:lnTo>
                    <a:pt x="4279722" y="124790"/>
                  </a:lnTo>
                  <a:lnTo>
                    <a:pt x="4279785" y="125107"/>
                  </a:lnTo>
                  <a:lnTo>
                    <a:pt x="4305490" y="145757"/>
                  </a:lnTo>
                  <a:lnTo>
                    <a:pt x="4307078" y="145605"/>
                  </a:lnTo>
                  <a:lnTo>
                    <a:pt x="4317365" y="132346"/>
                  </a:lnTo>
                  <a:lnTo>
                    <a:pt x="4317276" y="130543"/>
                  </a:lnTo>
                  <a:lnTo>
                    <a:pt x="4317212" y="129489"/>
                  </a:lnTo>
                  <a:lnTo>
                    <a:pt x="4320654" y="132867"/>
                  </a:lnTo>
                  <a:lnTo>
                    <a:pt x="4320946" y="132956"/>
                  </a:lnTo>
                  <a:lnTo>
                    <a:pt x="4321137" y="132943"/>
                  </a:lnTo>
                  <a:lnTo>
                    <a:pt x="4321581" y="132778"/>
                  </a:lnTo>
                  <a:lnTo>
                    <a:pt x="4324604" y="129476"/>
                  </a:lnTo>
                  <a:lnTo>
                    <a:pt x="4324629" y="129273"/>
                  </a:lnTo>
                  <a:close/>
                </a:path>
                <a:path w="5515609" h="362585">
                  <a:moveTo>
                    <a:pt x="4357408" y="73596"/>
                  </a:moveTo>
                  <a:lnTo>
                    <a:pt x="4354017" y="70269"/>
                  </a:lnTo>
                  <a:lnTo>
                    <a:pt x="4353687" y="70396"/>
                  </a:lnTo>
                  <a:lnTo>
                    <a:pt x="4353522" y="70497"/>
                  </a:lnTo>
                  <a:lnTo>
                    <a:pt x="4342015" y="82003"/>
                  </a:lnTo>
                  <a:lnTo>
                    <a:pt x="4341914" y="82384"/>
                  </a:lnTo>
                  <a:lnTo>
                    <a:pt x="4342066" y="83019"/>
                  </a:lnTo>
                  <a:lnTo>
                    <a:pt x="4342181" y="83299"/>
                  </a:lnTo>
                  <a:lnTo>
                    <a:pt x="4344441" y="85509"/>
                  </a:lnTo>
                  <a:lnTo>
                    <a:pt x="4345267" y="85737"/>
                  </a:lnTo>
                  <a:lnTo>
                    <a:pt x="4345635" y="85636"/>
                  </a:lnTo>
                  <a:lnTo>
                    <a:pt x="4357306" y="73964"/>
                  </a:lnTo>
                  <a:lnTo>
                    <a:pt x="4357408" y="73596"/>
                  </a:lnTo>
                  <a:close/>
                </a:path>
                <a:path w="5515609" h="362585">
                  <a:moveTo>
                    <a:pt x="4357560" y="109728"/>
                  </a:moveTo>
                  <a:lnTo>
                    <a:pt x="4352074" y="101092"/>
                  </a:lnTo>
                  <a:lnTo>
                    <a:pt x="4352074" y="111239"/>
                  </a:lnTo>
                  <a:lnTo>
                    <a:pt x="4351820" y="113182"/>
                  </a:lnTo>
                  <a:lnTo>
                    <a:pt x="4340377" y="123634"/>
                  </a:lnTo>
                  <a:lnTo>
                    <a:pt x="4338980" y="123355"/>
                  </a:lnTo>
                  <a:lnTo>
                    <a:pt x="4335869" y="116738"/>
                  </a:lnTo>
                  <a:lnTo>
                    <a:pt x="4335907" y="115862"/>
                  </a:lnTo>
                  <a:lnTo>
                    <a:pt x="4336034" y="114846"/>
                  </a:lnTo>
                  <a:lnTo>
                    <a:pt x="4343870" y="107505"/>
                  </a:lnTo>
                  <a:lnTo>
                    <a:pt x="4345292" y="106680"/>
                  </a:lnTo>
                  <a:lnTo>
                    <a:pt x="4348086" y="106108"/>
                  </a:lnTo>
                  <a:lnTo>
                    <a:pt x="4349293" y="106476"/>
                  </a:lnTo>
                  <a:lnTo>
                    <a:pt x="4351172" y="108496"/>
                  </a:lnTo>
                  <a:lnTo>
                    <a:pt x="4351363" y="108788"/>
                  </a:lnTo>
                  <a:lnTo>
                    <a:pt x="4351985" y="110363"/>
                  </a:lnTo>
                  <a:lnTo>
                    <a:pt x="4352074" y="111239"/>
                  </a:lnTo>
                  <a:lnTo>
                    <a:pt x="4352074" y="101092"/>
                  </a:lnTo>
                  <a:lnTo>
                    <a:pt x="4350347" y="100533"/>
                  </a:lnTo>
                  <a:lnTo>
                    <a:pt x="4349902" y="100393"/>
                  </a:lnTo>
                  <a:lnTo>
                    <a:pt x="4348670" y="100304"/>
                  </a:lnTo>
                  <a:lnTo>
                    <a:pt x="4346168" y="100672"/>
                  </a:lnTo>
                  <a:lnTo>
                    <a:pt x="4344886" y="101104"/>
                  </a:lnTo>
                  <a:lnTo>
                    <a:pt x="4342333" y="102501"/>
                  </a:lnTo>
                  <a:lnTo>
                    <a:pt x="4341088" y="103428"/>
                  </a:lnTo>
                  <a:lnTo>
                    <a:pt x="4339869" y="104571"/>
                  </a:lnTo>
                  <a:lnTo>
                    <a:pt x="4332402" y="111429"/>
                  </a:lnTo>
                  <a:lnTo>
                    <a:pt x="4331424" y="111975"/>
                  </a:lnTo>
                  <a:lnTo>
                    <a:pt x="4329468" y="112306"/>
                  </a:lnTo>
                  <a:lnTo>
                    <a:pt x="4328668" y="112090"/>
                  </a:lnTo>
                  <a:lnTo>
                    <a:pt x="4327525" y="110934"/>
                  </a:lnTo>
                  <a:lnTo>
                    <a:pt x="4327156" y="110375"/>
                  </a:lnTo>
                  <a:lnTo>
                    <a:pt x="4326763" y="109194"/>
                  </a:lnTo>
                  <a:lnTo>
                    <a:pt x="4326648" y="108534"/>
                  </a:lnTo>
                  <a:lnTo>
                    <a:pt x="4326648" y="107899"/>
                  </a:lnTo>
                  <a:lnTo>
                    <a:pt x="4327512" y="107810"/>
                  </a:lnTo>
                  <a:lnTo>
                    <a:pt x="4328503" y="107454"/>
                  </a:lnTo>
                  <a:lnTo>
                    <a:pt x="4336974" y="97574"/>
                  </a:lnTo>
                  <a:lnTo>
                    <a:pt x="4337113" y="97078"/>
                  </a:lnTo>
                  <a:lnTo>
                    <a:pt x="4337291" y="93980"/>
                  </a:lnTo>
                  <a:lnTo>
                    <a:pt x="4337177" y="93357"/>
                  </a:lnTo>
                  <a:lnTo>
                    <a:pt x="4337037" y="92506"/>
                  </a:lnTo>
                  <a:lnTo>
                    <a:pt x="4335818" y="89535"/>
                  </a:lnTo>
                  <a:lnTo>
                    <a:pt x="4335107" y="88468"/>
                  </a:lnTo>
                  <a:lnTo>
                    <a:pt x="4332224" y="85547"/>
                  </a:lnTo>
                  <a:lnTo>
                    <a:pt x="4331767" y="85217"/>
                  </a:lnTo>
                  <a:lnTo>
                    <a:pt x="4331767" y="96634"/>
                  </a:lnTo>
                  <a:lnTo>
                    <a:pt x="4331627" y="97536"/>
                  </a:lnTo>
                  <a:lnTo>
                    <a:pt x="4330903" y="99352"/>
                  </a:lnTo>
                  <a:lnTo>
                    <a:pt x="4330306" y="100215"/>
                  </a:lnTo>
                  <a:lnTo>
                    <a:pt x="4327817" y="102704"/>
                  </a:lnTo>
                  <a:lnTo>
                    <a:pt x="4326128" y="103505"/>
                  </a:lnTo>
                  <a:lnTo>
                    <a:pt x="4322546" y="103492"/>
                  </a:lnTo>
                  <a:lnTo>
                    <a:pt x="4316717" y="95262"/>
                  </a:lnTo>
                  <a:lnTo>
                    <a:pt x="4316857" y="94361"/>
                  </a:lnTo>
                  <a:lnTo>
                    <a:pt x="4317543" y="92544"/>
                  </a:lnTo>
                  <a:lnTo>
                    <a:pt x="4318139" y="91668"/>
                  </a:lnTo>
                  <a:lnTo>
                    <a:pt x="4320616" y="89179"/>
                  </a:lnTo>
                  <a:lnTo>
                    <a:pt x="4322343" y="88366"/>
                  </a:lnTo>
                  <a:lnTo>
                    <a:pt x="4331767" y="96634"/>
                  </a:lnTo>
                  <a:lnTo>
                    <a:pt x="4331767" y="85217"/>
                  </a:lnTo>
                  <a:lnTo>
                    <a:pt x="4329646" y="84099"/>
                  </a:lnTo>
                  <a:lnTo>
                    <a:pt x="4328503" y="83832"/>
                  </a:lnTo>
                  <a:lnTo>
                    <a:pt x="4327258" y="83820"/>
                  </a:lnTo>
                  <a:lnTo>
                    <a:pt x="4330928" y="80137"/>
                  </a:lnTo>
                  <a:lnTo>
                    <a:pt x="4331005" y="79781"/>
                  </a:lnTo>
                  <a:lnTo>
                    <a:pt x="4330814" y="78981"/>
                  </a:lnTo>
                  <a:lnTo>
                    <a:pt x="4328706" y="76796"/>
                  </a:lnTo>
                  <a:lnTo>
                    <a:pt x="4327817" y="76504"/>
                  </a:lnTo>
                  <a:lnTo>
                    <a:pt x="4327449" y="76593"/>
                  </a:lnTo>
                  <a:lnTo>
                    <a:pt x="4319956" y="84074"/>
                  </a:lnTo>
                  <a:lnTo>
                    <a:pt x="4319270" y="84480"/>
                  </a:lnTo>
                  <a:lnTo>
                    <a:pt x="4311320" y="97891"/>
                  </a:lnTo>
                  <a:lnTo>
                    <a:pt x="4311599" y="99441"/>
                  </a:lnTo>
                  <a:lnTo>
                    <a:pt x="4322127" y="108724"/>
                  </a:lnTo>
                  <a:lnTo>
                    <a:pt x="4322140" y="110045"/>
                  </a:lnTo>
                  <a:lnTo>
                    <a:pt x="4328846" y="117970"/>
                  </a:lnTo>
                  <a:lnTo>
                    <a:pt x="4330052" y="117894"/>
                  </a:lnTo>
                  <a:lnTo>
                    <a:pt x="4331360" y="117475"/>
                  </a:lnTo>
                  <a:lnTo>
                    <a:pt x="4331233" y="118478"/>
                  </a:lnTo>
                  <a:lnTo>
                    <a:pt x="4331182" y="119418"/>
                  </a:lnTo>
                  <a:lnTo>
                    <a:pt x="4331208" y="121183"/>
                  </a:lnTo>
                  <a:lnTo>
                    <a:pt x="4331322" y="122008"/>
                  </a:lnTo>
                  <a:lnTo>
                    <a:pt x="4339526" y="129324"/>
                  </a:lnTo>
                  <a:lnTo>
                    <a:pt x="4342384" y="128727"/>
                  </a:lnTo>
                  <a:lnTo>
                    <a:pt x="4357179" y="113106"/>
                  </a:lnTo>
                  <a:lnTo>
                    <a:pt x="4357560" y="109728"/>
                  </a:lnTo>
                  <a:close/>
                </a:path>
                <a:path w="5515609" h="362585">
                  <a:moveTo>
                    <a:pt x="4395457" y="58470"/>
                  </a:moveTo>
                  <a:lnTo>
                    <a:pt x="4392180" y="55054"/>
                  </a:lnTo>
                  <a:lnTo>
                    <a:pt x="4391952" y="55054"/>
                  </a:lnTo>
                  <a:lnTo>
                    <a:pt x="4391545" y="55156"/>
                  </a:lnTo>
                  <a:lnTo>
                    <a:pt x="4391342" y="55257"/>
                  </a:lnTo>
                  <a:lnTo>
                    <a:pt x="4376318" y="70281"/>
                  </a:lnTo>
                  <a:lnTo>
                    <a:pt x="4376077" y="59207"/>
                  </a:lnTo>
                  <a:lnTo>
                    <a:pt x="4362602" y="30340"/>
                  </a:lnTo>
                  <a:lnTo>
                    <a:pt x="4361624" y="30124"/>
                  </a:lnTo>
                  <a:lnTo>
                    <a:pt x="4344086" y="46761"/>
                  </a:lnTo>
                  <a:lnTo>
                    <a:pt x="4344098" y="47066"/>
                  </a:lnTo>
                  <a:lnTo>
                    <a:pt x="4347654" y="50647"/>
                  </a:lnTo>
                  <a:lnTo>
                    <a:pt x="4347997" y="50584"/>
                  </a:lnTo>
                  <a:lnTo>
                    <a:pt x="4348137" y="50507"/>
                  </a:lnTo>
                  <a:lnTo>
                    <a:pt x="4348492" y="50165"/>
                  </a:lnTo>
                  <a:lnTo>
                    <a:pt x="4348670" y="49682"/>
                  </a:lnTo>
                  <a:lnTo>
                    <a:pt x="4348962" y="48183"/>
                  </a:lnTo>
                  <a:lnTo>
                    <a:pt x="4349191" y="47307"/>
                  </a:lnTo>
                  <a:lnTo>
                    <a:pt x="4358373" y="36868"/>
                  </a:lnTo>
                  <a:lnTo>
                    <a:pt x="4360367" y="36931"/>
                  </a:lnTo>
                  <a:lnTo>
                    <a:pt x="4370921" y="74129"/>
                  </a:lnTo>
                  <a:lnTo>
                    <a:pt x="4370959" y="74523"/>
                  </a:lnTo>
                  <a:lnTo>
                    <a:pt x="4374947" y="78867"/>
                  </a:lnTo>
                  <a:lnTo>
                    <a:pt x="4375201" y="78816"/>
                  </a:lnTo>
                  <a:lnTo>
                    <a:pt x="4375658" y="78587"/>
                  </a:lnTo>
                  <a:lnTo>
                    <a:pt x="4375937" y="78384"/>
                  </a:lnTo>
                  <a:lnTo>
                    <a:pt x="4395254" y="59067"/>
                  </a:lnTo>
                  <a:lnTo>
                    <a:pt x="4395330" y="58928"/>
                  </a:lnTo>
                  <a:lnTo>
                    <a:pt x="4395457" y="58470"/>
                  </a:lnTo>
                  <a:close/>
                </a:path>
                <a:path w="5515609" h="362585">
                  <a:moveTo>
                    <a:pt x="4418152" y="30492"/>
                  </a:moveTo>
                  <a:lnTo>
                    <a:pt x="4418000" y="29870"/>
                  </a:lnTo>
                  <a:lnTo>
                    <a:pt x="4416945" y="25450"/>
                  </a:lnTo>
                  <a:lnTo>
                    <a:pt x="4415777" y="22898"/>
                  </a:lnTo>
                  <a:lnTo>
                    <a:pt x="4412373" y="17894"/>
                  </a:lnTo>
                  <a:lnTo>
                    <a:pt x="4412234" y="17729"/>
                  </a:lnTo>
                  <a:lnTo>
                    <a:pt x="4412234" y="33083"/>
                  </a:lnTo>
                  <a:lnTo>
                    <a:pt x="4412043" y="34239"/>
                  </a:lnTo>
                  <a:lnTo>
                    <a:pt x="4404080" y="41236"/>
                  </a:lnTo>
                  <a:lnTo>
                    <a:pt x="4402531" y="41148"/>
                  </a:lnTo>
                  <a:lnTo>
                    <a:pt x="4379061" y="16814"/>
                  </a:lnTo>
                  <a:lnTo>
                    <a:pt x="4379519" y="13538"/>
                  </a:lnTo>
                  <a:lnTo>
                    <a:pt x="4388383" y="7721"/>
                  </a:lnTo>
                  <a:lnTo>
                    <a:pt x="4389450" y="7886"/>
                  </a:lnTo>
                  <a:lnTo>
                    <a:pt x="4412234" y="33083"/>
                  </a:lnTo>
                  <a:lnTo>
                    <a:pt x="4412234" y="17729"/>
                  </a:lnTo>
                  <a:lnTo>
                    <a:pt x="4389577" y="1409"/>
                  </a:lnTo>
                  <a:lnTo>
                    <a:pt x="4387266" y="1460"/>
                  </a:lnTo>
                  <a:lnTo>
                    <a:pt x="4373257" y="18338"/>
                  </a:lnTo>
                  <a:lnTo>
                    <a:pt x="4374464" y="23355"/>
                  </a:lnTo>
                  <a:lnTo>
                    <a:pt x="4401807" y="47421"/>
                  </a:lnTo>
                  <a:lnTo>
                    <a:pt x="4404131" y="47371"/>
                  </a:lnTo>
                  <a:lnTo>
                    <a:pt x="4418101" y="32956"/>
                  </a:lnTo>
                  <a:lnTo>
                    <a:pt x="4418152" y="30492"/>
                  </a:lnTo>
                  <a:close/>
                </a:path>
                <a:path w="5515609" h="362585">
                  <a:moveTo>
                    <a:pt x="4447946" y="156438"/>
                  </a:moveTo>
                  <a:lnTo>
                    <a:pt x="4447857" y="155765"/>
                  </a:lnTo>
                  <a:lnTo>
                    <a:pt x="4447705" y="154597"/>
                  </a:lnTo>
                  <a:lnTo>
                    <a:pt x="4446384" y="150876"/>
                  </a:lnTo>
                  <a:lnTo>
                    <a:pt x="4436542" y="143878"/>
                  </a:lnTo>
                  <a:lnTo>
                    <a:pt x="4433621" y="143878"/>
                  </a:lnTo>
                  <a:lnTo>
                    <a:pt x="4432147" y="144081"/>
                  </a:lnTo>
                  <a:lnTo>
                    <a:pt x="4429201" y="144868"/>
                  </a:lnTo>
                  <a:lnTo>
                    <a:pt x="4427766" y="145326"/>
                  </a:lnTo>
                  <a:lnTo>
                    <a:pt x="4420781" y="147866"/>
                  </a:lnTo>
                  <a:lnTo>
                    <a:pt x="4419460" y="148209"/>
                  </a:lnTo>
                  <a:lnTo>
                    <a:pt x="4416945" y="148615"/>
                  </a:lnTo>
                  <a:lnTo>
                    <a:pt x="4415752" y="148590"/>
                  </a:lnTo>
                  <a:lnTo>
                    <a:pt x="4413491" y="148094"/>
                  </a:lnTo>
                  <a:lnTo>
                    <a:pt x="4409478" y="142697"/>
                  </a:lnTo>
                  <a:lnTo>
                    <a:pt x="4409554" y="140931"/>
                  </a:lnTo>
                  <a:lnTo>
                    <a:pt x="4421479" y="131673"/>
                  </a:lnTo>
                  <a:lnTo>
                    <a:pt x="4421911" y="131483"/>
                  </a:lnTo>
                  <a:lnTo>
                    <a:pt x="4418495" y="127063"/>
                  </a:lnTo>
                  <a:lnTo>
                    <a:pt x="4417822" y="127063"/>
                  </a:lnTo>
                  <a:lnTo>
                    <a:pt x="4403433" y="143700"/>
                  </a:lnTo>
                  <a:lnTo>
                    <a:pt x="4403649" y="145364"/>
                  </a:lnTo>
                  <a:lnTo>
                    <a:pt x="4417377" y="155371"/>
                  </a:lnTo>
                  <a:lnTo>
                    <a:pt x="4418838" y="155194"/>
                  </a:lnTo>
                  <a:lnTo>
                    <a:pt x="4421759" y="154457"/>
                  </a:lnTo>
                  <a:lnTo>
                    <a:pt x="4423207" y="154012"/>
                  </a:lnTo>
                  <a:lnTo>
                    <a:pt x="4430141" y="151472"/>
                  </a:lnTo>
                  <a:lnTo>
                    <a:pt x="4431449" y="151130"/>
                  </a:lnTo>
                  <a:lnTo>
                    <a:pt x="4433925" y="150723"/>
                  </a:lnTo>
                  <a:lnTo>
                    <a:pt x="4435119" y="150736"/>
                  </a:lnTo>
                  <a:lnTo>
                    <a:pt x="4437367" y="151231"/>
                  </a:lnTo>
                  <a:lnTo>
                    <a:pt x="4441850" y="157772"/>
                  </a:lnTo>
                  <a:lnTo>
                    <a:pt x="4441634" y="159918"/>
                  </a:lnTo>
                  <a:lnTo>
                    <a:pt x="4427537" y="170637"/>
                  </a:lnTo>
                  <a:lnTo>
                    <a:pt x="4427029" y="170840"/>
                  </a:lnTo>
                  <a:lnTo>
                    <a:pt x="4426636" y="171221"/>
                  </a:lnTo>
                  <a:lnTo>
                    <a:pt x="4426547" y="171373"/>
                  </a:lnTo>
                  <a:lnTo>
                    <a:pt x="4426458" y="171704"/>
                  </a:lnTo>
                  <a:lnTo>
                    <a:pt x="4426483" y="171907"/>
                  </a:lnTo>
                  <a:lnTo>
                    <a:pt x="4431068" y="175463"/>
                  </a:lnTo>
                  <a:lnTo>
                    <a:pt x="4431690" y="175361"/>
                  </a:lnTo>
                  <a:lnTo>
                    <a:pt x="4447591" y="160286"/>
                  </a:lnTo>
                  <a:lnTo>
                    <a:pt x="4447946" y="156438"/>
                  </a:lnTo>
                  <a:close/>
                </a:path>
                <a:path w="5515609" h="362585">
                  <a:moveTo>
                    <a:pt x="4476547" y="131152"/>
                  </a:moveTo>
                  <a:lnTo>
                    <a:pt x="4473486" y="127546"/>
                  </a:lnTo>
                  <a:lnTo>
                    <a:pt x="4473168" y="127609"/>
                  </a:lnTo>
                  <a:lnTo>
                    <a:pt x="4473029" y="127698"/>
                  </a:lnTo>
                  <a:lnTo>
                    <a:pt x="4472686" y="128028"/>
                  </a:lnTo>
                  <a:lnTo>
                    <a:pt x="4472470" y="128435"/>
                  </a:lnTo>
                  <a:lnTo>
                    <a:pt x="4472000" y="129641"/>
                  </a:lnTo>
                  <a:lnTo>
                    <a:pt x="4471682" y="130365"/>
                  </a:lnTo>
                  <a:lnTo>
                    <a:pt x="4470882" y="132041"/>
                  </a:lnTo>
                  <a:lnTo>
                    <a:pt x="4470285" y="133096"/>
                  </a:lnTo>
                  <a:lnTo>
                    <a:pt x="4468888" y="135242"/>
                  </a:lnTo>
                  <a:lnTo>
                    <a:pt x="4468012" y="136296"/>
                  </a:lnTo>
                  <a:lnTo>
                    <a:pt x="4465396" y="138912"/>
                  </a:lnTo>
                  <a:lnTo>
                    <a:pt x="4463986" y="139928"/>
                  </a:lnTo>
                  <a:lnTo>
                    <a:pt x="4461192" y="141097"/>
                  </a:lnTo>
                  <a:lnTo>
                    <a:pt x="4459808" y="141325"/>
                  </a:lnTo>
                  <a:lnTo>
                    <a:pt x="4457052" y="141046"/>
                  </a:lnTo>
                  <a:lnTo>
                    <a:pt x="4455693" y="140576"/>
                  </a:lnTo>
                  <a:lnTo>
                    <a:pt x="4453052" y="138988"/>
                  </a:lnTo>
                  <a:lnTo>
                    <a:pt x="4451794" y="137998"/>
                  </a:lnTo>
                  <a:lnTo>
                    <a:pt x="4450410" y="136613"/>
                  </a:lnTo>
                  <a:lnTo>
                    <a:pt x="4466514" y="120510"/>
                  </a:lnTo>
                  <a:lnTo>
                    <a:pt x="4466768" y="119964"/>
                  </a:lnTo>
                  <a:lnTo>
                    <a:pt x="4460189" y="112826"/>
                  </a:lnTo>
                  <a:lnTo>
                    <a:pt x="4460189" y="120434"/>
                  </a:lnTo>
                  <a:lnTo>
                    <a:pt x="4447210" y="133413"/>
                  </a:lnTo>
                  <a:lnTo>
                    <a:pt x="4443742" y="125285"/>
                  </a:lnTo>
                  <a:lnTo>
                    <a:pt x="4443882" y="124066"/>
                  </a:lnTo>
                  <a:lnTo>
                    <a:pt x="4444708" y="121627"/>
                  </a:lnTo>
                  <a:lnTo>
                    <a:pt x="4445457" y="120472"/>
                  </a:lnTo>
                  <a:lnTo>
                    <a:pt x="4448645" y="117284"/>
                  </a:lnTo>
                  <a:lnTo>
                    <a:pt x="4450893" y="116344"/>
                  </a:lnTo>
                  <a:lnTo>
                    <a:pt x="4455642" y="116801"/>
                  </a:lnTo>
                  <a:lnTo>
                    <a:pt x="4457674" y="117932"/>
                  </a:lnTo>
                  <a:lnTo>
                    <a:pt x="4460189" y="120434"/>
                  </a:lnTo>
                  <a:lnTo>
                    <a:pt x="4460189" y="112826"/>
                  </a:lnTo>
                  <a:lnTo>
                    <a:pt x="4458347" y="111798"/>
                  </a:lnTo>
                  <a:lnTo>
                    <a:pt x="4456531" y="111226"/>
                  </a:lnTo>
                  <a:lnTo>
                    <a:pt x="4454842" y="111074"/>
                  </a:lnTo>
                  <a:lnTo>
                    <a:pt x="4452810" y="110896"/>
                  </a:lnTo>
                  <a:lnTo>
                    <a:pt x="4450981" y="111163"/>
                  </a:lnTo>
                  <a:lnTo>
                    <a:pt x="4438396" y="125501"/>
                  </a:lnTo>
                  <a:lnTo>
                    <a:pt x="4438675" y="129755"/>
                  </a:lnTo>
                  <a:lnTo>
                    <a:pt x="4459935" y="147104"/>
                  </a:lnTo>
                  <a:lnTo>
                    <a:pt x="4461992" y="146672"/>
                  </a:lnTo>
                  <a:lnTo>
                    <a:pt x="4476420" y="131597"/>
                  </a:lnTo>
                  <a:lnTo>
                    <a:pt x="4476547" y="131152"/>
                  </a:lnTo>
                  <a:close/>
                </a:path>
                <a:path w="5515609" h="362585">
                  <a:moveTo>
                    <a:pt x="4502963" y="103530"/>
                  </a:moveTo>
                  <a:lnTo>
                    <a:pt x="4502683" y="101473"/>
                  </a:lnTo>
                  <a:lnTo>
                    <a:pt x="4502645" y="101244"/>
                  </a:lnTo>
                  <a:lnTo>
                    <a:pt x="4502404" y="99466"/>
                  </a:lnTo>
                  <a:lnTo>
                    <a:pt x="4501654" y="97409"/>
                  </a:lnTo>
                  <a:lnTo>
                    <a:pt x="4499241" y="93192"/>
                  </a:lnTo>
                  <a:lnTo>
                    <a:pt x="4498149" y="91808"/>
                  </a:lnTo>
                  <a:lnTo>
                    <a:pt x="4496803" y="90436"/>
                  </a:lnTo>
                  <a:lnTo>
                    <a:pt x="4496803" y="104444"/>
                  </a:lnTo>
                  <a:lnTo>
                    <a:pt x="4496282" y="107086"/>
                  </a:lnTo>
                  <a:lnTo>
                    <a:pt x="4485818" y="111963"/>
                  </a:lnTo>
                  <a:lnTo>
                    <a:pt x="4483151" y="111709"/>
                  </a:lnTo>
                  <a:lnTo>
                    <a:pt x="4473676" y="102235"/>
                  </a:lnTo>
                  <a:lnTo>
                    <a:pt x="4473511" y="100685"/>
                  </a:lnTo>
                  <a:lnTo>
                    <a:pt x="4473435" y="99301"/>
                  </a:lnTo>
                  <a:lnTo>
                    <a:pt x="4473499" y="96875"/>
                  </a:lnTo>
                  <a:lnTo>
                    <a:pt x="4481055" y="88201"/>
                  </a:lnTo>
                  <a:lnTo>
                    <a:pt x="4482376" y="88290"/>
                  </a:lnTo>
                  <a:lnTo>
                    <a:pt x="4496803" y="104444"/>
                  </a:lnTo>
                  <a:lnTo>
                    <a:pt x="4496803" y="90436"/>
                  </a:lnTo>
                  <a:lnTo>
                    <a:pt x="4484344" y="82270"/>
                  </a:lnTo>
                  <a:lnTo>
                    <a:pt x="4482414" y="81864"/>
                  </a:lnTo>
                  <a:lnTo>
                    <a:pt x="4469117" y="97282"/>
                  </a:lnTo>
                  <a:lnTo>
                    <a:pt x="4469130" y="98755"/>
                  </a:lnTo>
                  <a:lnTo>
                    <a:pt x="4465612" y="95300"/>
                  </a:lnTo>
                  <a:lnTo>
                    <a:pt x="4465294" y="95224"/>
                  </a:lnTo>
                  <a:lnTo>
                    <a:pt x="4465104" y="95250"/>
                  </a:lnTo>
                  <a:lnTo>
                    <a:pt x="4464647" y="95427"/>
                  </a:lnTo>
                  <a:lnTo>
                    <a:pt x="4461751" y="98767"/>
                  </a:lnTo>
                  <a:lnTo>
                    <a:pt x="4461840" y="99072"/>
                  </a:lnTo>
                  <a:lnTo>
                    <a:pt x="4495622" y="132854"/>
                  </a:lnTo>
                  <a:lnTo>
                    <a:pt x="4495965" y="132930"/>
                  </a:lnTo>
                  <a:lnTo>
                    <a:pt x="4496168" y="132905"/>
                  </a:lnTo>
                  <a:lnTo>
                    <a:pt x="4499991" y="128905"/>
                  </a:lnTo>
                  <a:lnTo>
                    <a:pt x="4499927" y="128549"/>
                  </a:lnTo>
                  <a:lnTo>
                    <a:pt x="4487799" y="116357"/>
                  </a:lnTo>
                  <a:lnTo>
                    <a:pt x="4489043" y="116344"/>
                  </a:lnTo>
                  <a:lnTo>
                    <a:pt x="4502759" y="105537"/>
                  </a:lnTo>
                  <a:lnTo>
                    <a:pt x="4502963" y="103530"/>
                  </a:lnTo>
                  <a:close/>
                </a:path>
                <a:path w="5515609" h="362585">
                  <a:moveTo>
                    <a:pt x="4513910" y="73164"/>
                  </a:moveTo>
                  <a:lnTo>
                    <a:pt x="4510722" y="69837"/>
                  </a:lnTo>
                  <a:lnTo>
                    <a:pt x="4510519" y="69837"/>
                  </a:lnTo>
                  <a:lnTo>
                    <a:pt x="4510189" y="69964"/>
                  </a:lnTo>
                  <a:lnTo>
                    <a:pt x="4510036" y="70065"/>
                  </a:lnTo>
                  <a:lnTo>
                    <a:pt x="4498518" y="81572"/>
                  </a:lnTo>
                  <a:lnTo>
                    <a:pt x="4498416" y="81940"/>
                  </a:lnTo>
                  <a:lnTo>
                    <a:pt x="4498581" y="82588"/>
                  </a:lnTo>
                  <a:lnTo>
                    <a:pt x="4498683" y="82867"/>
                  </a:lnTo>
                  <a:lnTo>
                    <a:pt x="4500943" y="85077"/>
                  </a:lnTo>
                  <a:lnTo>
                    <a:pt x="4501769" y="85293"/>
                  </a:lnTo>
                  <a:lnTo>
                    <a:pt x="4502150" y="85191"/>
                  </a:lnTo>
                  <a:lnTo>
                    <a:pt x="4513808" y="73533"/>
                  </a:lnTo>
                  <a:lnTo>
                    <a:pt x="4513910" y="73164"/>
                  </a:lnTo>
                  <a:close/>
                </a:path>
                <a:path w="5515609" h="362585">
                  <a:moveTo>
                    <a:pt x="4551311" y="58686"/>
                  </a:moveTo>
                  <a:lnTo>
                    <a:pt x="4548035" y="55270"/>
                  </a:lnTo>
                  <a:lnTo>
                    <a:pt x="4547806" y="55270"/>
                  </a:lnTo>
                  <a:lnTo>
                    <a:pt x="4547400" y="55372"/>
                  </a:lnTo>
                  <a:lnTo>
                    <a:pt x="4547197" y="55473"/>
                  </a:lnTo>
                  <a:lnTo>
                    <a:pt x="4532173" y="70497"/>
                  </a:lnTo>
                  <a:lnTo>
                    <a:pt x="4531944" y="59423"/>
                  </a:lnTo>
                  <a:lnTo>
                    <a:pt x="4518457" y="30556"/>
                  </a:lnTo>
                  <a:lnTo>
                    <a:pt x="4517479" y="30340"/>
                  </a:lnTo>
                  <a:lnTo>
                    <a:pt x="4499940" y="46977"/>
                  </a:lnTo>
                  <a:lnTo>
                    <a:pt x="4499953" y="47282"/>
                  </a:lnTo>
                  <a:lnTo>
                    <a:pt x="4503509" y="50863"/>
                  </a:lnTo>
                  <a:lnTo>
                    <a:pt x="4503852" y="50800"/>
                  </a:lnTo>
                  <a:lnTo>
                    <a:pt x="4503991" y="50723"/>
                  </a:lnTo>
                  <a:lnTo>
                    <a:pt x="4504347" y="50380"/>
                  </a:lnTo>
                  <a:lnTo>
                    <a:pt x="4504525" y="49898"/>
                  </a:lnTo>
                  <a:lnTo>
                    <a:pt x="4504817" y="48399"/>
                  </a:lnTo>
                  <a:lnTo>
                    <a:pt x="4505045" y="47523"/>
                  </a:lnTo>
                  <a:lnTo>
                    <a:pt x="4514227" y="37084"/>
                  </a:lnTo>
                  <a:lnTo>
                    <a:pt x="4516221" y="37147"/>
                  </a:lnTo>
                  <a:lnTo>
                    <a:pt x="4526775" y="74345"/>
                  </a:lnTo>
                  <a:lnTo>
                    <a:pt x="4526813" y="74739"/>
                  </a:lnTo>
                  <a:lnTo>
                    <a:pt x="4530801" y="79082"/>
                  </a:lnTo>
                  <a:lnTo>
                    <a:pt x="4531055" y="79032"/>
                  </a:lnTo>
                  <a:lnTo>
                    <a:pt x="4531512" y="78803"/>
                  </a:lnTo>
                  <a:lnTo>
                    <a:pt x="4531792" y="78600"/>
                  </a:lnTo>
                  <a:lnTo>
                    <a:pt x="4551108" y="59283"/>
                  </a:lnTo>
                  <a:lnTo>
                    <a:pt x="4551184" y="59143"/>
                  </a:lnTo>
                  <a:lnTo>
                    <a:pt x="4551311" y="58686"/>
                  </a:lnTo>
                  <a:close/>
                </a:path>
                <a:path w="5515609" h="362585">
                  <a:moveTo>
                    <a:pt x="4574006" y="30708"/>
                  </a:moveTo>
                  <a:lnTo>
                    <a:pt x="4573854" y="30086"/>
                  </a:lnTo>
                  <a:lnTo>
                    <a:pt x="4572800" y="25666"/>
                  </a:lnTo>
                  <a:lnTo>
                    <a:pt x="4571631" y="23114"/>
                  </a:lnTo>
                  <a:lnTo>
                    <a:pt x="4568215" y="18110"/>
                  </a:lnTo>
                  <a:lnTo>
                    <a:pt x="4568088" y="17957"/>
                  </a:lnTo>
                  <a:lnTo>
                    <a:pt x="4568088" y="33299"/>
                  </a:lnTo>
                  <a:lnTo>
                    <a:pt x="4567898" y="34455"/>
                  </a:lnTo>
                  <a:lnTo>
                    <a:pt x="4559935" y="41452"/>
                  </a:lnTo>
                  <a:lnTo>
                    <a:pt x="4558385" y="41363"/>
                  </a:lnTo>
                  <a:lnTo>
                    <a:pt x="4534916" y="17030"/>
                  </a:lnTo>
                  <a:lnTo>
                    <a:pt x="4535373" y="13754"/>
                  </a:lnTo>
                  <a:lnTo>
                    <a:pt x="4544238" y="7937"/>
                  </a:lnTo>
                  <a:lnTo>
                    <a:pt x="4545304" y="8102"/>
                  </a:lnTo>
                  <a:lnTo>
                    <a:pt x="4568088" y="33299"/>
                  </a:lnTo>
                  <a:lnTo>
                    <a:pt x="4568088" y="17957"/>
                  </a:lnTo>
                  <a:lnTo>
                    <a:pt x="4545431" y="1625"/>
                  </a:lnTo>
                  <a:lnTo>
                    <a:pt x="4543120" y="1676"/>
                  </a:lnTo>
                  <a:lnTo>
                    <a:pt x="4529099" y="18554"/>
                  </a:lnTo>
                  <a:lnTo>
                    <a:pt x="4530318" y="23571"/>
                  </a:lnTo>
                  <a:lnTo>
                    <a:pt x="4557661" y="47637"/>
                  </a:lnTo>
                  <a:lnTo>
                    <a:pt x="4559986" y="47586"/>
                  </a:lnTo>
                  <a:lnTo>
                    <a:pt x="4573956" y="33172"/>
                  </a:lnTo>
                  <a:lnTo>
                    <a:pt x="4574006" y="30708"/>
                  </a:lnTo>
                  <a:close/>
                </a:path>
                <a:path w="5515609" h="362585">
                  <a:moveTo>
                    <a:pt x="4615015" y="145872"/>
                  </a:moveTo>
                  <a:lnTo>
                    <a:pt x="4614900" y="144691"/>
                  </a:lnTo>
                  <a:lnTo>
                    <a:pt x="4614481" y="140157"/>
                  </a:lnTo>
                  <a:lnTo>
                    <a:pt x="4613567" y="137299"/>
                  </a:lnTo>
                  <a:lnTo>
                    <a:pt x="4610430" y="131546"/>
                  </a:lnTo>
                  <a:lnTo>
                    <a:pt x="4609262" y="130035"/>
                  </a:lnTo>
                  <a:lnTo>
                    <a:pt x="4608779" y="129552"/>
                  </a:lnTo>
                  <a:lnTo>
                    <a:pt x="4608779" y="145110"/>
                  </a:lnTo>
                  <a:lnTo>
                    <a:pt x="4608677" y="147205"/>
                  </a:lnTo>
                  <a:lnTo>
                    <a:pt x="4594123" y="160172"/>
                  </a:lnTo>
                  <a:lnTo>
                    <a:pt x="4590085" y="159308"/>
                  </a:lnTo>
                  <a:lnTo>
                    <a:pt x="4572406" y="138087"/>
                  </a:lnTo>
                  <a:lnTo>
                    <a:pt x="4572508" y="136004"/>
                  </a:lnTo>
                  <a:lnTo>
                    <a:pt x="4586998" y="123164"/>
                  </a:lnTo>
                  <a:lnTo>
                    <a:pt x="4591050" y="124002"/>
                  </a:lnTo>
                  <a:lnTo>
                    <a:pt x="4608779" y="145110"/>
                  </a:lnTo>
                  <a:lnTo>
                    <a:pt x="4608779" y="129552"/>
                  </a:lnTo>
                  <a:lnTo>
                    <a:pt x="4586351" y="116687"/>
                  </a:lnTo>
                  <a:lnTo>
                    <a:pt x="4583696" y="117132"/>
                  </a:lnTo>
                  <a:lnTo>
                    <a:pt x="4566196" y="137414"/>
                  </a:lnTo>
                  <a:lnTo>
                    <a:pt x="4566666" y="143103"/>
                  </a:lnTo>
                  <a:lnTo>
                    <a:pt x="4594745" y="166662"/>
                  </a:lnTo>
                  <a:lnTo>
                    <a:pt x="4597400" y="166230"/>
                  </a:lnTo>
                  <a:lnTo>
                    <a:pt x="4614583" y="148691"/>
                  </a:lnTo>
                  <a:lnTo>
                    <a:pt x="4615015" y="145872"/>
                  </a:lnTo>
                  <a:close/>
                </a:path>
                <a:path w="5515609" h="362585">
                  <a:moveTo>
                    <a:pt x="4644072" y="117856"/>
                  </a:moveTo>
                  <a:lnTo>
                    <a:pt x="4640402" y="113830"/>
                  </a:lnTo>
                  <a:lnTo>
                    <a:pt x="4640084" y="113868"/>
                  </a:lnTo>
                  <a:lnTo>
                    <a:pt x="4639945" y="113944"/>
                  </a:lnTo>
                  <a:lnTo>
                    <a:pt x="4639602" y="114274"/>
                  </a:lnTo>
                  <a:lnTo>
                    <a:pt x="4639462" y="114731"/>
                  </a:lnTo>
                  <a:lnTo>
                    <a:pt x="4639322" y="116103"/>
                  </a:lnTo>
                  <a:lnTo>
                    <a:pt x="4639221" y="116789"/>
                  </a:lnTo>
                  <a:lnTo>
                    <a:pt x="4630077" y="126784"/>
                  </a:lnTo>
                  <a:lnTo>
                    <a:pt x="4627397" y="126365"/>
                  </a:lnTo>
                  <a:lnTo>
                    <a:pt x="4614253" y="109931"/>
                  </a:lnTo>
                  <a:lnTo>
                    <a:pt x="4615065" y="107518"/>
                  </a:lnTo>
                  <a:lnTo>
                    <a:pt x="4618177" y="104394"/>
                  </a:lnTo>
                  <a:lnTo>
                    <a:pt x="4619206" y="103657"/>
                  </a:lnTo>
                  <a:lnTo>
                    <a:pt x="4626038" y="101854"/>
                  </a:lnTo>
                  <a:lnTo>
                    <a:pt x="4626495" y="101688"/>
                  </a:lnTo>
                  <a:lnTo>
                    <a:pt x="4623079" y="97218"/>
                  </a:lnTo>
                  <a:lnTo>
                    <a:pt x="4622228" y="97218"/>
                  </a:lnTo>
                  <a:lnTo>
                    <a:pt x="4608741" y="110680"/>
                  </a:lnTo>
                  <a:lnTo>
                    <a:pt x="4608893" y="114833"/>
                  </a:lnTo>
                  <a:lnTo>
                    <a:pt x="4629950" y="133057"/>
                  </a:lnTo>
                  <a:lnTo>
                    <a:pt x="4631880" y="132778"/>
                  </a:lnTo>
                  <a:lnTo>
                    <a:pt x="4644072" y="118732"/>
                  </a:lnTo>
                  <a:lnTo>
                    <a:pt x="4644072" y="117856"/>
                  </a:lnTo>
                  <a:close/>
                </a:path>
                <a:path w="5515609" h="362585">
                  <a:moveTo>
                    <a:pt x="4663973" y="101155"/>
                  </a:moveTo>
                  <a:lnTo>
                    <a:pt x="4660735" y="97917"/>
                  </a:lnTo>
                  <a:lnTo>
                    <a:pt x="4660531" y="97967"/>
                  </a:lnTo>
                  <a:lnTo>
                    <a:pt x="4660379" y="98044"/>
                  </a:lnTo>
                  <a:lnTo>
                    <a:pt x="4660150" y="98272"/>
                  </a:lnTo>
                  <a:lnTo>
                    <a:pt x="4660036" y="98475"/>
                  </a:lnTo>
                  <a:lnTo>
                    <a:pt x="4659846" y="98971"/>
                  </a:lnTo>
                  <a:lnTo>
                    <a:pt x="4659427" y="99885"/>
                  </a:lnTo>
                  <a:lnTo>
                    <a:pt x="4658728" y="101104"/>
                  </a:lnTo>
                  <a:lnTo>
                    <a:pt x="4658398" y="101511"/>
                  </a:lnTo>
                  <a:lnTo>
                    <a:pt x="4656747" y="103162"/>
                  </a:lnTo>
                  <a:lnTo>
                    <a:pt x="4655451" y="103619"/>
                  </a:lnTo>
                  <a:lnTo>
                    <a:pt x="4652810" y="102908"/>
                  </a:lnTo>
                  <a:lnTo>
                    <a:pt x="4651768" y="102209"/>
                  </a:lnTo>
                  <a:lnTo>
                    <a:pt x="4636414" y="87007"/>
                  </a:lnTo>
                  <a:lnTo>
                    <a:pt x="4642790" y="80632"/>
                  </a:lnTo>
                  <a:lnTo>
                    <a:pt x="4642866" y="80276"/>
                  </a:lnTo>
                  <a:lnTo>
                    <a:pt x="4639538" y="76949"/>
                  </a:lnTo>
                  <a:lnTo>
                    <a:pt x="4639195" y="77038"/>
                  </a:lnTo>
                  <a:lnTo>
                    <a:pt x="4639043" y="77139"/>
                  </a:lnTo>
                  <a:lnTo>
                    <a:pt x="4632795" y="83388"/>
                  </a:lnTo>
                  <a:lnTo>
                    <a:pt x="4626864" y="77520"/>
                  </a:lnTo>
                  <a:lnTo>
                    <a:pt x="4626521" y="77457"/>
                  </a:lnTo>
                  <a:lnTo>
                    <a:pt x="4626305" y="77470"/>
                  </a:lnTo>
                  <a:lnTo>
                    <a:pt x="4625835" y="77635"/>
                  </a:lnTo>
                  <a:lnTo>
                    <a:pt x="4622482" y="81483"/>
                  </a:lnTo>
                  <a:lnTo>
                    <a:pt x="4622571" y="81813"/>
                  </a:lnTo>
                  <a:lnTo>
                    <a:pt x="4628439" y="87744"/>
                  </a:lnTo>
                  <a:lnTo>
                    <a:pt x="4624997" y="91186"/>
                  </a:lnTo>
                  <a:lnTo>
                    <a:pt x="4624895" y="91351"/>
                  </a:lnTo>
                  <a:lnTo>
                    <a:pt x="4624794" y="91706"/>
                  </a:lnTo>
                  <a:lnTo>
                    <a:pt x="4624806" y="91897"/>
                  </a:lnTo>
                  <a:lnTo>
                    <a:pt x="4628108" y="95034"/>
                  </a:lnTo>
                  <a:lnTo>
                    <a:pt x="4628464" y="94957"/>
                  </a:lnTo>
                  <a:lnTo>
                    <a:pt x="4632058" y="91363"/>
                  </a:lnTo>
                  <a:lnTo>
                    <a:pt x="4647336" y="106641"/>
                  </a:lnTo>
                  <a:lnTo>
                    <a:pt x="4648657" y="107708"/>
                  </a:lnTo>
                  <a:lnTo>
                    <a:pt x="4651248" y="109245"/>
                  </a:lnTo>
                  <a:lnTo>
                    <a:pt x="4652442" y="109651"/>
                  </a:lnTo>
                  <a:lnTo>
                    <a:pt x="4654893" y="109855"/>
                  </a:lnTo>
                  <a:lnTo>
                    <a:pt x="4656112" y="109626"/>
                  </a:lnTo>
                  <a:lnTo>
                    <a:pt x="4663960" y="101777"/>
                  </a:lnTo>
                  <a:lnTo>
                    <a:pt x="4663973" y="101155"/>
                  </a:lnTo>
                  <a:close/>
                </a:path>
                <a:path w="5515609" h="362585">
                  <a:moveTo>
                    <a:pt x="4669472" y="73685"/>
                  </a:moveTo>
                  <a:lnTo>
                    <a:pt x="4666272" y="70358"/>
                  </a:lnTo>
                  <a:lnTo>
                    <a:pt x="4666081" y="70358"/>
                  </a:lnTo>
                  <a:lnTo>
                    <a:pt x="4665738" y="70485"/>
                  </a:lnTo>
                  <a:lnTo>
                    <a:pt x="4665586" y="70573"/>
                  </a:lnTo>
                  <a:lnTo>
                    <a:pt x="4654080" y="82092"/>
                  </a:lnTo>
                  <a:lnTo>
                    <a:pt x="4653978" y="82461"/>
                  </a:lnTo>
                  <a:lnTo>
                    <a:pt x="4654131" y="83096"/>
                  </a:lnTo>
                  <a:lnTo>
                    <a:pt x="4654232" y="83375"/>
                  </a:lnTo>
                  <a:lnTo>
                    <a:pt x="4656493" y="85598"/>
                  </a:lnTo>
                  <a:lnTo>
                    <a:pt x="4657331" y="85813"/>
                  </a:lnTo>
                  <a:lnTo>
                    <a:pt x="4657699" y="85712"/>
                  </a:lnTo>
                  <a:lnTo>
                    <a:pt x="4669371" y="74041"/>
                  </a:lnTo>
                  <a:lnTo>
                    <a:pt x="4669472" y="73685"/>
                  </a:lnTo>
                  <a:close/>
                </a:path>
                <a:path w="5515609" h="362585">
                  <a:moveTo>
                    <a:pt x="4707521" y="58547"/>
                  </a:moveTo>
                  <a:lnTo>
                    <a:pt x="4704004" y="55130"/>
                  </a:lnTo>
                  <a:lnTo>
                    <a:pt x="4703610" y="55232"/>
                  </a:lnTo>
                  <a:lnTo>
                    <a:pt x="4703407" y="55333"/>
                  </a:lnTo>
                  <a:lnTo>
                    <a:pt x="4688383" y="70358"/>
                  </a:lnTo>
                  <a:lnTo>
                    <a:pt x="4688141" y="59283"/>
                  </a:lnTo>
                  <a:lnTo>
                    <a:pt x="4673689" y="30213"/>
                  </a:lnTo>
                  <a:lnTo>
                    <a:pt x="4670425" y="30226"/>
                  </a:lnTo>
                  <a:lnTo>
                    <a:pt x="4656137" y="46850"/>
                  </a:lnTo>
                  <a:lnTo>
                    <a:pt x="4656150" y="47142"/>
                  </a:lnTo>
                  <a:lnTo>
                    <a:pt x="4661027" y="48272"/>
                  </a:lnTo>
                  <a:lnTo>
                    <a:pt x="4661255" y="47383"/>
                  </a:lnTo>
                  <a:lnTo>
                    <a:pt x="4670437" y="36944"/>
                  </a:lnTo>
                  <a:lnTo>
                    <a:pt x="4672419" y="37007"/>
                  </a:lnTo>
                  <a:lnTo>
                    <a:pt x="4682985" y="74218"/>
                  </a:lnTo>
                  <a:lnTo>
                    <a:pt x="4683023" y="74612"/>
                  </a:lnTo>
                  <a:lnTo>
                    <a:pt x="4686998" y="78955"/>
                  </a:lnTo>
                  <a:lnTo>
                    <a:pt x="4687265" y="78892"/>
                  </a:lnTo>
                  <a:lnTo>
                    <a:pt x="4687722" y="78663"/>
                  </a:lnTo>
                  <a:lnTo>
                    <a:pt x="4688002" y="78460"/>
                  </a:lnTo>
                  <a:lnTo>
                    <a:pt x="4707318" y="59156"/>
                  </a:lnTo>
                  <a:lnTo>
                    <a:pt x="4707394" y="59004"/>
                  </a:lnTo>
                  <a:lnTo>
                    <a:pt x="4707521" y="58547"/>
                  </a:lnTo>
                  <a:close/>
                </a:path>
                <a:path w="5515609" h="362585">
                  <a:moveTo>
                    <a:pt x="4730204" y="30581"/>
                  </a:moveTo>
                  <a:lnTo>
                    <a:pt x="4724298" y="17818"/>
                  </a:lnTo>
                  <a:lnTo>
                    <a:pt x="4724298" y="33172"/>
                  </a:lnTo>
                  <a:lnTo>
                    <a:pt x="4724108" y="34328"/>
                  </a:lnTo>
                  <a:lnTo>
                    <a:pt x="4723244" y="36461"/>
                  </a:lnTo>
                  <a:lnTo>
                    <a:pt x="4722546" y="37465"/>
                  </a:lnTo>
                  <a:lnTo>
                    <a:pt x="4720272" y="39738"/>
                  </a:lnTo>
                  <a:lnTo>
                    <a:pt x="4718939" y="40563"/>
                  </a:lnTo>
                  <a:lnTo>
                    <a:pt x="4716145" y="41325"/>
                  </a:lnTo>
                  <a:lnTo>
                    <a:pt x="4714583" y="41236"/>
                  </a:lnTo>
                  <a:lnTo>
                    <a:pt x="4691126" y="16891"/>
                  </a:lnTo>
                  <a:lnTo>
                    <a:pt x="4691583" y="13614"/>
                  </a:lnTo>
                  <a:lnTo>
                    <a:pt x="4700448" y="7797"/>
                  </a:lnTo>
                  <a:lnTo>
                    <a:pt x="4701514" y="7962"/>
                  </a:lnTo>
                  <a:lnTo>
                    <a:pt x="4724298" y="33172"/>
                  </a:lnTo>
                  <a:lnTo>
                    <a:pt x="4724298" y="17818"/>
                  </a:lnTo>
                  <a:lnTo>
                    <a:pt x="4702734" y="1765"/>
                  </a:lnTo>
                  <a:lnTo>
                    <a:pt x="4701641" y="1485"/>
                  </a:lnTo>
                  <a:lnTo>
                    <a:pt x="4685309" y="18415"/>
                  </a:lnTo>
                  <a:lnTo>
                    <a:pt x="4686528" y="23431"/>
                  </a:lnTo>
                  <a:lnTo>
                    <a:pt x="4713871" y="47510"/>
                  </a:lnTo>
                  <a:lnTo>
                    <a:pt x="4716183" y="47447"/>
                  </a:lnTo>
                  <a:lnTo>
                    <a:pt x="4730166" y="33032"/>
                  </a:lnTo>
                  <a:lnTo>
                    <a:pt x="4730204" y="30581"/>
                  </a:lnTo>
                  <a:close/>
                </a:path>
                <a:path w="5515609" h="362585">
                  <a:moveTo>
                    <a:pt x="4764163" y="157314"/>
                  </a:moveTo>
                  <a:lnTo>
                    <a:pt x="4731423" y="123748"/>
                  </a:lnTo>
                  <a:lnTo>
                    <a:pt x="4731067" y="123685"/>
                  </a:lnTo>
                  <a:lnTo>
                    <a:pt x="4730851" y="123710"/>
                  </a:lnTo>
                  <a:lnTo>
                    <a:pt x="4726889" y="127850"/>
                  </a:lnTo>
                  <a:lnTo>
                    <a:pt x="4726952" y="128219"/>
                  </a:lnTo>
                  <a:lnTo>
                    <a:pt x="4754486" y="155663"/>
                  </a:lnTo>
                  <a:lnTo>
                    <a:pt x="4744415" y="152387"/>
                  </a:lnTo>
                  <a:lnTo>
                    <a:pt x="4719421" y="144792"/>
                  </a:lnTo>
                  <a:lnTo>
                    <a:pt x="4715091" y="143471"/>
                  </a:lnTo>
                  <a:lnTo>
                    <a:pt x="4714367" y="143294"/>
                  </a:lnTo>
                  <a:lnTo>
                    <a:pt x="4713109" y="143103"/>
                  </a:lnTo>
                  <a:lnTo>
                    <a:pt x="4712563" y="143090"/>
                  </a:lnTo>
                  <a:lnTo>
                    <a:pt x="4711585" y="143256"/>
                  </a:lnTo>
                  <a:lnTo>
                    <a:pt x="4706023" y="149580"/>
                  </a:lnTo>
                  <a:lnTo>
                    <a:pt x="4706213" y="150012"/>
                  </a:lnTo>
                  <a:lnTo>
                    <a:pt x="4739056" y="182803"/>
                  </a:lnTo>
                  <a:lnTo>
                    <a:pt x="4739271" y="182841"/>
                  </a:lnTo>
                  <a:lnTo>
                    <a:pt x="4739475" y="182803"/>
                  </a:lnTo>
                  <a:lnTo>
                    <a:pt x="4743437" y="178676"/>
                  </a:lnTo>
                  <a:lnTo>
                    <a:pt x="4743399" y="178460"/>
                  </a:lnTo>
                  <a:lnTo>
                    <a:pt x="4718964" y="153873"/>
                  </a:lnTo>
                  <a:lnTo>
                    <a:pt x="4714570" y="149644"/>
                  </a:lnTo>
                  <a:lnTo>
                    <a:pt x="4754092" y="161785"/>
                  </a:lnTo>
                  <a:lnTo>
                    <a:pt x="4755134" y="162115"/>
                  </a:lnTo>
                  <a:lnTo>
                    <a:pt x="4756035" y="162344"/>
                  </a:lnTo>
                  <a:lnTo>
                    <a:pt x="4757509" y="162572"/>
                  </a:lnTo>
                  <a:lnTo>
                    <a:pt x="4758220" y="162610"/>
                  </a:lnTo>
                  <a:lnTo>
                    <a:pt x="4759376" y="162483"/>
                  </a:lnTo>
                  <a:lnTo>
                    <a:pt x="4764100" y="158013"/>
                  </a:lnTo>
                  <a:lnTo>
                    <a:pt x="4764163" y="157314"/>
                  </a:lnTo>
                  <a:close/>
                </a:path>
                <a:path w="5515609" h="362585">
                  <a:moveTo>
                    <a:pt x="4790008" y="128384"/>
                  </a:moveTo>
                  <a:lnTo>
                    <a:pt x="4789856" y="126339"/>
                  </a:lnTo>
                  <a:lnTo>
                    <a:pt x="4779632" y="136563"/>
                  </a:lnTo>
                  <a:lnTo>
                    <a:pt x="4778210" y="137477"/>
                  </a:lnTo>
                  <a:lnTo>
                    <a:pt x="4775314" y="138366"/>
                  </a:lnTo>
                  <a:lnTo>
                    <a:pt x="4773892" y="138430"/>
                  </a:lnTo>
                  <a:lnTo>
                    <a:pt x="4771060" y="137845"/>
                  </a:lnTo>
                  <a:lnTo>
                    <a:pt x="4759058" y="123063"/>
                  </a:lnTo>
                  <a:lnTo>
                    <a:pt x="4759185" y="121653"/>
                  </a:lnTo>
                  <a:lnTo>
                    <a:pt x="4769472" y="112953"/>
                  </a:lnTo>
                  <a:lnTo>
                    <a:pt x="4772291" y="113576"/>
                  </a:lnTo>
                  <a:lnTo>
                    <a:pt x="4784293" y="128320"/>
                  </a:lnTo>
                  <a:lnTo>
                    <a:pt x="4784166" y="129730"/>
                  </a:lnTo>
                  <a:lnTo>
                    <a:pt x="4783201" y="132537"/>
                  </a:lnTo>
                  <a:lnTo>
                    <a:pt x="4782312" y="133870"/>
                  </a:lnTo>
                  <a:lnTo>
                    <a:pt x="4789856" y="126339"/>
                  </a:lnTo>
                  <a:lnTo>
                    <a:pt x="4771453" y="107099"/>
                  </a:lnTo>
                  <a:lnTo>
                    <a:pt x="4768926" y="106921"/>
                  </a:lnTo>
                  <a:lnTo>
                    <a:pt x="4753292" y="123050"/>
                  </a:lnTo>
                  <a:lnTo>
                    <a:pt x="4753622" y="127431"/>
                  </a:lnTo>
                  <a:lnTo>
                    <a:pt x="4774400" y="144538"/>
                  </a:lnTo>
                  <a:lnTo>
                    <a:pt x="4776457" y="144170"/>
                  </a:lnTo>
                  <a:lnTo>
                    <a:pt x="4789652" y="130581"/>
                  </a:lnTo>
                  <a:lnTo>
                    <a:pt x="4790008" y="128384"/>
                  </a:lnTo>
                  <a:close/>
                </a:path>
                <a:path w="5515609" h="362585">
                  <a:moveTo>
                    <a:pt x="4813312" y="108826"/>
                  </a:moveTo>
                  <a:lnTo>
                    <a:pt x="4813300" y="108356"/>
                  </a:lnTo>
                  <a:lnTo>
                    <a:pt x="4813224" y="108077"/>
                  </a:lnTo>
                  <a:lnTo>
                    <a:pt x="4810734" y="102806"/>
                  </a:lnTo>
                  <a:lnTo>
                    <a:pt x="4798619" y="77114"/>
                  </a:lnTo>
                  <a:lnTo>
                    <a:pt x="4798326" y="76619"/>
                  </a:lnTo>
                  <a:lnTo>
                    <a:pt x="4797425" y="75565"/>
                  </a:lnTo>
                  <a:lnTo>
                    <a:pt x="4797171" y="75514"/>
                  </a:lnTo>
                  <a:lnTo>
                    <a:pt x="4796980" y="75514"/>
                  </a:lnTo>
                  <a:lnTo>
                    <a:pt x="4793132" y="79540"/>
                  </a:lnTo>
                  <a:lnTo>
                    <a:pt x="4793158" y="79832"/>
                  </a:lnTo>
                  <a:lnTo>
                    <a:pt x="4793208" y="80035"/>
                  </a:lnTo>
                  <a:lnTo>
                    <a:pt x="4793361" y="80314"/>
                  </a:lnTo>
                  <a:lnTo>
                    <a:pt x="4806340" y="106565"/>
                  </a:lnTo>
                  <a:lnTo>
                    <a:pt x="4806581" y="106972"/>
                  </a:lnTo>
                  <a:lnTo>
                    <a:pt x="4779823" y="93853"/>
                  </a:lnTo>
                  <a:lnTo>
                    <a:pt x="4779492" y="93738"/>
                  </a:lnTo>
                  <a:lnTo>
                    <a:pt x="4779022" y="93649"/>
                  </a:lnTo>
                  <a:lnTo>
                    <a:pt x="4778807" y="93687"/>
                  </a:lnTo>
                  <a:lnTo>
                    <a:pt x="4778324" y="93891"/>
                  </a:lnTo>
                  <a:lnTo>
                    <a:pt x="4774781" y="97713"/>
                  </a:lnTo>
                  <a:lnTo>
                    <a:pt x="4774781" y="97891"/>
                  </a:lnTo>
                  <a:lnTo>
                    <a:pt x="4807623" y="113969"/>
                  </a:lnTo>
                  <a:lnTo>
                    <a:pt x="4808118" y="113969"/>
                  </a:lnTo>
                  <a:lnTo>
                    <a:pt x="4813236" y="109105"/>
                  </a:lnTo>
                  <a:lnTo>
                    <a:pt x="4813312" y="108826"/>
                  </a:lnTo>
                  <a:close/>
                </a:path>
                <a:path w="5515609" h="362585">
                  <a:moveTo>
                    <a:pt x="4825504" y="73710"/>
                  </a:moveTo>
                  <a:lnTo>
                    <a:pt x="4822317" y="70383"/>
                  </a:lnTo>
                  <a:lnTo>
                    <a:pt x="4822114" y="70383"/>
                  </a:lnTo>
                  <a:lnTo>
                    <a:pt x="4821783" y="70510"/>
                  </a:lnTo>
                  <a:lnTo>
                    <a:pt x="4821631" y="70612"/>
                  </a:lnTo>
                  <a:lnTo>
                    <a:pt x="4810125" y="82118"/>
                  </a:lnTo>
                  <a:lnTo>
                    <a:pt x="4810010" y="82486"/>
                  </a:lnTo>
                  <a:lnTo>
                    <a:pt x="4810176" y="83134"/>
                  </a:lnTo>
                  <a:lnTo>
                    <a:pt x="4810277" y="83400"/>
                  </a:lnTo>
                  <a:lnTo>
                    <a:pt x="4812538" y="85623"/>
                  </a:lnTo>
                  <a:lnTo>
                    <a:pt x="4813363" y="85839"/>
                  </a:lnTo>
                  <a:lnTo>
                    <a:pt x="4813744" y="85737"/>
                  </a:lnTo>
                  <a:lnTo>
                    <a:pt x="4825416" y="74066"/>
                  </a:lnTo>
                  <a:lnTo>
                    <a:pt x="4825504" y="73710"/>
                  </a:lnTo>
                  <a:close/>
                </a:path>
                <a:path w="5515609" h="362585">
                  <a:moveTo>
                    <a:pt x="4863566" y="58572"/>
                  </a:moveTo>
                  <a:lnTo>
                    <a:pt x="4860290" y="55168"/>
                  </a:lnTo>
                  <a:lnTo>
                    <a:pt x="4860048" y="55168"/>
                  </a:lnTo>
                  <a:lnTo>
                    <a:pt x="4859655" y="55257"/>
                  </a:lnTo>
                  <a:lnTo>
                    <a:pt x="4859452" y="55359"/>
                  </a:lnTo>
                  <a:lnTo>
                    <a:pt x="4844427" y="70396"/>
                  </a:lnTo>
                  <a:lnTo>
                    <a:pt x="4844186" y="59309"/>
                  </a:lnTo>
                  <a:lnTo>
                    <a:pt x="4829734" y="30238"/>
                  </a:lnTo>
                  <a:lnTo>
                    <a:pt x="4826470" y="30251"/>
                  </a:lnTo>
                  <a:lnTo>
                    <a:pt x="4812182" y="46875"/>
                  </a:lnTo>
                  <a:lnTo>
                    <a:pt x="4812195" y="47167"/>
                  </a:lnTo>
                  <a:lnTo>
                    <a:pt x="4817059" y="48298"/>
                  </a:lnTo>
                  <a:lnTo>
                    <a:pt x="4817288" y="47409"/>
                  </a:lnTo>
                  <a:lnTo>
                    <a:pt x="4826482" y="36982"/>
                  </a:lnTo>
                  <a:lnTo>
                    <a:pt x="4828464" y="37033"/>
                  </a:lnTo>
                  <a:lnTo>
                    <a:pt x="4839017" y="74244"/>
                  </a:lnTo>
                  <a:lnTo>
                    <a:pt x="4839068" y="74637"/>
                  </a:lnTo>
                  <a:lnTo>
                    <a:pt x="4843043" y="78981"/>
                  </a:lnTo>
                  <a:lnTo>
                    <a:pt x="4843310" y="78917"/>
                  </a:lnTo>
                  <a:lnTo>
                    <a:pt x="4843767" y="78689"/>
                  </a:lnTo>
                  <a:lnTo>
                    <a:pt x="4844046" y="78486"/>
                  </a:lnTo>
                  <a:lnTo>
                    <a:pt x="4863350" y="59182"/>
                  </a:lnTo>
                  <a:lnTo>
                    <a:pt x="4863439" y="59042"/>
                  </a:lnTo>
                  <a:lnTo>
                    <a:pt x="4863566" y="58572"/>
                  </a:lnTo>
                  <a:close/>
                </a:path>
                <a:path w="5515609" h="362585">
                  <a:moveTo>
                    <a:pt x="4886249" y="30607"/>
                  </a:moveTo>
                  <a:lnTo>
                    <a:pt x="4880330" y="17830"/>
                  </a:lnTo>
                  <a:lnTo>
                    <a:pt x="4880330" y="33197"/>
                  </a:lnTo>
                  <a:lnTo>
                    <a:pt x="4880153" y="34353"/>
                  </a:lnTo>
                  <a:lnTo>
                    <a:pt x="4879289" y="36487"/>
                  </a:lnTo>
                  <a:lnTo>
                    <a:pt x="4878590" y="37490"/>
                  </a:lnTo>
                  <a:lnTo>
                    <a:pt x="4876317" y="39763"/>
                  </a:lnTo>
                  <a:lnTo>
                    <a:pt x="4874984" y="40589"/>
                  </a:lnTo>
                  <a:lnTo>
                    <a:pt x="4872177" y="41351"/>
                  </a:lnTo>
                  <a:lnTo>
                    <a:pt x="4870628" y="41262"/>
                  </a:lnTo>
                  <a:lnTo>
                    <a:pt x="4847171" y="16929"/>
                  </a:lnTo>
                  <a:lnTo>
                    <a:pt x="4847628" y="13652"/>
                  </a:lnTo>
                  <a:lnTo>
                    <a:pt x="4856480" y="7823"/>
                  </a:lnTo>
                  <a:lnTo>
                    <a:pt x="4857559" y="7988"/>
                  </a:lnTo>
                  <a:lnTo>
                    <a:pt x="4880330" y="33197"/>
                  </a:lnTo>
                  <a:lnTo>
                    <a:pt x="4880330" y="17830"/>
                  </a:lnTo>
                  <a:lnTo>
                    <a:pt x="4858778" y="1790"/>
                  </a:lnTo>
                  <a:lnTo>
                    <a:pt x="4857686" y="1511"/>
                  </a:lnTo>
                  <a:lnTo>
                    <a:pt x="4841354" y="18440"/>
                  </a:lnTo>
                  <a:lnTo>
                    <a:pt x="4842573" y="23456"/>
                  </a:lnTo>
                  <a:lnTo>
                    <a:pt x="4869916" y="47536"/>
                  </a:lnTo>
                  <a:lnTo>
                    <a:pt x="4872228" y="47472"/>
                  </a:lnTo>
                  <a:lnTo>
                    <a:pt x="4886198" y="33070"/>
                  </a:lnTo>
                  <a:lnTo>
                    <a:pt x="4886249" y="30607"/>
                  </a:lnTo>
                  <a:close/>
                </a:path>
                <a:path w="5515609" h="362585">
                  <a:moveTo>
                    <a:pt x="4917706" y="149301"/>
                  </a:moveTo>
                  <a:lnTo>
                    <a:pt x="4889716" y="126504"/>
                  </a:lnTo>
                  <a:lnTo>
                    <a:pt x="4886896" y="127114"/>
                  </a:lnTo>
                  <a:lnTo>
                    <a:pt x="4866856" y="144691"/>
                  </a:lnTo>
                  <a:lnTo>
                    <a:pt x="4867148" y="145351"/>
                  </a:lnTo>
                  <a:lnTo>
                    <a:pt x="4899037" y="177241"/>
                  </a:lnTo>
                  <a:lnTo>
                    <a:pt x="4899698" y="177546"/>
                  </a:lnTo>
                  <a:lnTo>
                    <a:pt x="4900968" y="177368"/>
                  </a:lnTo>
                  <a:lnTo>
                    <a:pt x="4917706" y="155117"/>
                  </a:lnTo>
                  <a:lnTo>
                    <a:pt x="4917706" y="153289"/>
                  </a:lnTo>
                  <a:lnTo>
                    <a:pt x="4900942" y="170053"/>
                  </a:lnTo>
                  <a:lnTo>
                    <a:pt x="4874323" y="143421"/>
                  </a:lnTo>
                  <a:lnTo>
                    <a:pt x="4881308" y="136436"/>
                  </a:lnTo>
                  <a:lnTo>
                    <a:pt x="4883569" y="134835"/>
                  </a:lnTo>
                  <a:lnTo>
                    <a:pt x="4887861" y="133146"/>
                  </a:lnTo>
                  <a:lnTo>
                    <a:pt x="4890008" y="132816"/>
                  </a:lnTo>
                  <a:lnTo>
                    <a:pt x="4894288" y="133184"/>
                  </a:lnTo>
                  <a:lnTo>
                    <a:pt x="4911699" y="154889"/>
                  </a:lnTo>
                  <a:lnTo>
                    <a:pt x="4911280" y="156984"/>
                  </a:lnTo>
                  <a:lnTo>
                    <a:pt x="4909375" y="161074"/>
                  </a:lnTo>
                  <a:lnTo>
                    <a:pt x="4907800" y="163182"/>
                  </a:lnTo>
                  <a:lnTo>
                    <a:pt x="4917706" y="153289"/>
                  </a:lnTo>
                  <a:lnTo>
                    <a:pt x="4917706" y="149301"/>
                  </a:lnTo>
                  <a:close/>
                </a:path>
                <a:path w="5515609" h="362585">
                  <a:moveTo>
                    <a:pt x="4950371" y="125552"/>
                  </a:moveTo>
                  <a:lnTo>
                    <a:pt x="4947297" y="121945"/>
                  </a:lnTo>
                  <a:lnTo>
                    <a:pt x="4946980" y="122008"/>
                  </a:lnTo>
                  <a:lnTo>
                    <a:pt x="4946840" y="122097"/>
                  </a:lnTo>
                  <a:lnTo>
                    <a:pt x="4946497" y="122428"/>
                  </a:lnTo>
                  <a:lnTo>
                    <a:pt x="4946281" y="122834"/>
                  </a:lnTo>
                  <a:lnTo>
                    <a:pt x="4945812" y="124040"/>
                  </a:lnTo>
                  <a:lnTo>
                    <a:pt x="4945494" y="124764"/>
                  </a:lnTo>
                  <a:lnTo>
                    <a:pt x="4944694" y="126441"/>
                  </a:lnTo>
                  <a:lnTo>
                    <a:pt x="4944097" y="127495"/>
                  </a:lnTo>
                  <a:lnTo>
                    <a:pt x="4942700" y="129641"/>
                  </a:lnTo>
                  <a:lnTo>
                    <a:pt x="4941824" y="130695"/>
                  </a:lnTo>
                  <a:lnTo>
                    <a:pt x="4939208" y="133311"/>
                  </a:lnTo>
                  <a:lnTo>
                    <a:pt x="4937798" y="134327"/>
                  </a:lnTo>
                  <a:lnTo>
                    <a:pt x="4935004" y="135496"/>
                  </a:lnTo>
                  <a:lnTo>
                    <a:pt x="4933620" y="135724"/>
                  </a:lnTo>
                  <a:lnTo>
                    <a:pt x="4930864" y="135445"/>
                  </a:lnTo>
                  <a:lnTo>
                    <a:pt x="4929505" y="134975"/>
                  </a:lnTo>
                  <a:lnTo>
                    <a:pt x="4926863" y="133400"/>
                  </a:lnTo>
                  <a:lnTo>
                    <a:pt x="4925606" y="132397"/>
                  </a:lnTo>
                  <a:lnTo>
                    <a:pt x="4924222" y="131013"/>
                  </a:lnTo>
                  <a:lnTo>
                    <a:pt x="4940325" y="114909"/>
                  </a:lnTo>
                  <a:lnTo>
                    <a:pt x="4940579" y="114363"/>
                  </a:lnTo>
                  <a:lnTo>
                    <a:pt x="4934001" y="107213"/>
                  </a:lnTo>
                  <a:lnTo>
                    <a:pt x="4934001" y="114833"/>
                  </a:lnTo>
                  <a:lnTo>
                    <a:pt x="4921021" y="127812"/>
                  </a:lnTo>
                  <a:lnTo>
                    <a:pt x="4917554" y="119684"/>
                  </a:lnTo>
                  <a:lnTo>
                    <a:pt x="4917694" y="118465"/>
                  </a:lnTo>
                  <a:lnTo>
                    <a:pt x="4918519" y="116027"/>
                  </a:lnTo>
                  <a:lnTo>
                    <a:pt x="4919269" y="114871"/>
                  </a:lnTo>
                  <a:lnTo>
                    <a:pt x="4922456" y="111683"/>
                  </a:lnTo>
                  <a:lnTo>
                    <a:pt x="4924704" y="110744"/>
                  </a:lnTo>
                  <a:lnTo>
                    <a:pt x="4929454" y="111201"/>
                  </a:lnTo>
                  <a:lnTo>
                    <a:pt x="4931486" y="112344"/>
                  </a:lnTo>
                  <a:lnTo>
                    <a:pt x="4934001" y="114833"/>
                  </a:lnTo>
                  <a:lnTo>
                    <a:pt x="4934001" y="107213"/>
                  </a:lnTo>
                  <a:lnTo>
                    <a:pt x="4932159" y="106197"/>
                  </a:lnTo>
                  <a:lnTo>
                    <a:pt x="4930343" y="105625"/>
                  </a:lnTo>
                  <a:lnTo>
                    <a:pt x="4928654" y="105486"/>
                  </a:lnTo>
                  <a:lnTo>
                    <a:pt x="4926635" y="105295"/>
                  </a:lnTo>
                  <a:lnTo>
                    <a:pt x="4912207" y="119900"/>
                  </a:lnTo>
                  <a:lnTo>
                    <a:pt x="4912487" y="124155"/>
                  </a:lnTo>
                  <a:lnTo>
                    <a:pt x="4933759" y="141503"/>
                  </a:lnTo>
                  <a:lnTo>
                    <a:pt x="4935804" y="141071"/>
                  </a:lnTo>
                  <a:lnTo>
                    <a:pt x="4950231" y="125996"/>
                  </a:lnTo>
                  <a:lnTo>
                    <a:pt x="4950371" y="125552"/>
                  </a:lnTo>
                  <a:close/>
                </a:path>
                <a:path w="5515609" h="362585">
                  <a:moveTo>
                    <a:pt x="4974729" y="99339"/>
                  </a:moveTo>
                  <a:lnTo>
                    <a:pt x="4971046" y="95326"/>
                  </a:lnTo>
                  <a:lnTo>
                    <a:pt x="4970729" y="95364"/>
                  </a:lnTo>
                  <a:lnTo>
                    <a:pt x="4970589" y="95427"/>
                  </a:lnTo>
                  <a:lnTo>
                    <a:pt x="4970259" y="95770"/>
                  </a:lnTo>
                  <a:lnTo>
                    <a:pt x="4970119" y="96215"/>
                  </a:lnTo>
                  <a:lnTo>
                    <a:pt x="4969980" y="97586"/>
                  </a:lnTo>
                  <a:lnTo>
                    <a:pt x="4969865" y="98272"/>
                  </a:lnTo>
                  <a:lnTo>
                    <a:pt x="4960734" y="108267"/>
                  </a:lnTo>
                  <a:lnTo>
                    <a:pt x="4958054" y="107848"/>
                  </a:lnTo>
                  <a:lnTo>
                    <a:pt x="4944910" y="91427"/>
                  </a:lnTo>
                  <a:lnTo>
                    <a:pt x="4945710" y="89014"/>
                  </a:lnTo>
                  <a:lnTo>
                    <a:pt x="4956695" y="83337"/>
                  </a:lnTo>
                  <a:lnTo>
                    <a:pt x="4957140" y="83185"/>
                  </a:lnTo>
                  <a:lnTo>
                    <a:pt x="4953736" y="78714"/>
                  </a:lnTo>
                  <a:lnTo>
                    <a:pt x="4952885" y="78714"/>
                  </a:lnTo>
                  <a:lnTo>
                    <a:pt x="4939385" y="92176"/>
                  </a:lnTo>
                  <a:lnTo>
                    <a:pt x="4939550" y="96316"/>
                  </a:lnTo>
                  <a:lnTo>
                    <a:pt x="4960594" y="114541"/>
                  </a:lnTo>
                  <a:lnTo>
                    <a:pt x="4962525" y="114261"/>
                  </a:lnTo>
                  <a:lnTo>
                    <a:pt x="4974729" y="100228"/>
                  </a:lnTo>
                  <a:lnTo>
                    <a:pt x="4974729" y="99339"/>
                  </a:lnTo>
                  <a:close/>
                </a:path>
                <a:path w="5515609" h="362585">
                  <a:moveTo>
                    <a:pt x="4981854" y="73444"/>
                  </a:moveTo>
                  <a:lnTo>
                    <a:pt x="4978666" y="70116"/>
                  </a:lnTo>
                  <a:lnTo>
                    <a:pt x="4978463" y="70116"/>
                  </a:lnTo>
                  <a:lnTo>
                    <a:pt x="4978133" y="70231"/>
                  </a:lnTo>
                  <a:lnTo>
                    <a:pt x="4977968" y="70332"/>
                  </a:lnTo>
                  <a:lnTo>
                    <a:pt x="4966462" y="81838"/>
                  </a:lnTo>
                  <a:lnTo>
                    <a:pt x="4966360" y="82219"/>
                  </a:lnTo>
                  <a:lnTo>
                    <a:pt x="4966525" y="82854"/>
                  </a:lnTo>
                  <a:lnTo>
                    <a:pt x="4966627" y="83134"/>
                  </a:lnTo>
                  <a:lnTo>
                    <a:pt x="4968887" y="85344"/>
                  </a:lnTo>
                  <a:lnTo>
                    <a:pt x="4969713" y="85572"/>
                  </a:lnTo>
                  <a:lnTo>
                    <a:pt x="4970081" y="85471"/>
                  </a:lnTo>
                  <a:lnTo>
                    <a:pt x="4981753" y="73799"/>
                  </a:lnTo>
                  <a:lnTo>
                    <a:pt x="4981854" y="73444"/>
                  </a:lnTo>
                  <a:close/>
                </a:path>
                <a:path w="5515609" h="362585">
                  <a:moveTo>
                    <a:pt x="5019256" y="58953"/>
                  </a:moveTo>
                  <a:lnTo>
                    <a:pt x="5015738" y="55537"/>
                  </a:lnTo>
                  <a:lnTo>
                    <a:pt x="5015344" y="55638"/>
                  </a:lnTo>
                  <a:lnTo>
                    <a:pt x="5015141" y="55740"/>
                  </a:lnTo>
                  <a:lnTo>
                    <a:pt x="5000117" y="70764"/>
                  </a:lnTo>
                  <a:lnTo>
                    <a:pt x="4999875" y="59690"/>
                  </a:lnTo>
                  <a:lnTo>
                    <a:pt x="4985423" y="30619"/>
                  </a:lnTo>
                  <a:lnTo>
                    <a:pt x="4982159" y="30632"/>
                  </a:lnTo>
                  <a:lnTo>
                    <a:pt x="4967871" y="47256"/>
                  </a:lnTo>
                  <a:lnTo>
                    <a:pt x="4967884" y="47548"/>
                  </a:lnTo>
                  <a:lnTo>
                    <a:pt x="4972761" y="48679"/>
                  </a:lnTo>
                  <a:lnTo>
                    <a:pt x="4972990" y="47790"/>
                  </a:lnTo>
                  <a:lnTo>
                    <a:pt x="4982172" y="37363"/>
                  </a:lnTo>
                  <a:lnTo>
                    <a:pt x="4984153" y="37414"/>
                  </a:lnTo>
                  <a:lnTo>
                    <a:pt x="4994719" y="74625"/>
                  </a:lnTo>
                  <a:lnTo>
                    <a:pt x="4994757" y="75018"/>
                  </a:lnTo>
                  <a:lnTo>
                    <a:pt x="4998732" y="79362"/>
                  </a:lnTo>
                  <a:lnTo>
                    <a:pt x="4998999" y="79298"/>
                  </a:lnTo>
                  <a:lnTo>
                    <a:pt x="4999456" y="79070"/>
                  </a:lnTo>
                  <a:lnTo>
                    <a:pt x="4999736" y="78867"/>
                  </a:lnTo>
                  <a:lnTo>
                    <a:pt x="5019052" y="59563"/>
                  </a:lnTo>
                  <a:lnTo>
                    <a:pt x="5019129" y="59423"/>
                  </a:lnTo>
                  <a:lnTo>
                    <a:pt x="5019256" y="58953"/>
                  </a:lnTo>
                  <a:close/>
                </a:path>
                <a:path w="5515609" h="362585">
                  <a:moveTo>
                    <a:pt x="5042598" y="30327"/>
                  </a:moveTo>
                  <a:lnTo>
                    <a:pt x="5042446" y="29705"/>
                  </a:lnTo>
                  <a:lnTo>
                    <a:pt x="5041392" y="25285"/>
                  </a:lnTo>
                  <a:lnTo>
                    <a:pt x="5040223" y="22733"/>
                  </a:lnTo>
                  <a:lnTo>
                    <a:pt x="5036820" y="17729"/>
                  </a:lnTo>
                  <a:lnTo>
                    <a:pt x="5036680" y="17564"/>
                  </a:lnTo>
                  <a:lnTo>
                    <a:pt x="5036680" y="32918"/>
                  </a:lnTo>
                  <a:lnTo>
                    <a:pt x="5036490" y="34074"/>
                  </a:lnTo>
                  <a:lnTo>
                    <a:pt x="5028527" y="41071"/>
                  </a:lnTo>
                  <a:lnTo>
                    <a:pt x="5026977" y="40982"/>
                  </a:lnTo>
                  <a:lnTo>
                    <a:pt x="5003508" y="16649"/>
                  </a:lnTo>
                  <a:lnTo>
                    <a:pt x="5003965" y="13373"/>
                  </a:lnTo>
                  <a:lnTo>
                    <a:pt x="5012829" y="7556"/>
                  </a:lnTo>
                  <a:lnTo>
                    <a:pt x="5013896" y="7721"/>
                  </a:lnTo>
                  <a:lnTo>
                    <a:pt x="5036680" y="32918"/>
                  </a:lnTo>
                  <a:lnTo>
                    <a:pt x="5036680" y="17564"/>
                  </a:lnTo>
                  <a:lnTo>
                    <a:pt x="5014023" y="1244"/>
                  </a:lnTo>
                  <a:lnTo>
                    <a:pt x="5011712" y="1295"/>
                  </a:lnTo>
                  <a:lnTo>
                    <a:pt x="4997704" y="18173"/>
                  </a:lnTo>
                  <a:lnTo>
                    <a:pt x="4998910" y="23190"/>
                  </a:lnTo>
                  <a:lnTo>
                    <a:pt x="5026266" y="47269"/>
                  </a:lnTo>
                  <a:lnTo>
                    <a:pt x="5028577" y="47205"/>
                  </a:lnTo>
                  <a:lnTo>
                    <a:pt x="5042547" y="32791"/>
                  </a:lnTo>
                  <a:lnTo>
                    <a:pt x="5042598" y="30327"/>
                  </a:lnTo>
                  <a:close/>
                </a:path>
                <a:path w="5515609" h="362585">
                  <a:moveTo>
                    <a:pt x="5072596" y="159651"/>
                  </a:moveTo>
                  <a:lnTo>
                    <a:pt x="5042217" y="124879"/>
                  </a:lnTo>
                  <a:lnTo>
                    <a:pt x="5041849" y="124828"/>
                  </a:lnTo>
                  <a:lnTo>
                    <a:pt x="5041633" y="124866"/>
                  </a:lnTo>
                  <a:lnTo>
                    <a:pt x="5037671" y="129006"/>
                  </a:lnTo>
                  <a:lnTo>
                    <a:pt x="5037747" y="129362"/>
                  </a:lnTo>
                  <a:lnTo>
                    <a:pt x="5064188" y="155968"/>
                  </a:lnTo>
                  <a:lnTo>
                    <a:pt x="5064430" y="156260"/>
                  </a:lnTo>
                  <a:lnTo>
                    <a:pt x="5065585" y="157962"/>
                  </a:lnTo>
                  <a:lnTo>
                    <a:pt x="5065928" y="158737"/>
                  </a:lnTo>
                  <a:lnTo>
                    <a:pt x="5066182" y="160108"/>
                  </a:lnTo>
                  <a:lnTo>
                    <a:pt x="5066106" y="160743"/>
                  </a:lnTo>
                  <a:lnTo>
                    <a:pt x="5059807" y="165379"/>
                  </a:lnTo>
                  <a:lnTo>
                    <a:pt x="5059553" y="165493"/>
                  </a:lnTo>
                  <a:lnTo>
                    <a:pt x="5059273" y="165773"/>
                  </a:lnTo>
                  <a:lnTo>
                    <a:pt x="5059184" y="165925"/>
                  </a:lnTo>
                  <a:lnTo>
                    <a:pt x="5059121" y="166243"/>
                  </a:lnTo>
                  <a:lnTo>
                    <a:pt x="5059134" y="166433"/>
                  </a:lnTo>
                  <a:lnTo>
                    <a:pt x="5063388" y="169964"/>
                  </a:lnTo>
                  <a:lnTo>
                    <a:pt x="5063718" y="169900"/>
                  </a:lnTo>
                  <a:lnTo>
                    <a:pt x="5072418" y="161061"/>
                  </a:lnTo>
                  <a:lnTo>
                    <a:pt x="5072596" y="159651"/>
                  </a:lnTo>
                  <a:close/>
                </a:path>
                <a:path w="5515609" h="362585">
                  <a:moveTo>
                    <a:pt x="5102504" y="131648"/>
                  </a:moveTo>
                  <a:lnTo>
                    <a:pt x="5099824" y="128828"/>
                  </a:lnTo>
                  <a:lnTo>
                    <a:pt x="5092166" y="121183"/>
                  </a:lnTo>
                  <a:lnTo>
                    <a:pt x="5092166" y="132003"/>
                  </a:lnTo>
                  <a:lnTo>
                    <a:pt x="5092039" y="133921"/>
                  </a:lnTo>
                  <a:lnTo>
                    <a:pt x="5083416" y="141782"/>
                  </a:lnTo>
                  <a:lnTo>
                    <a:pt x="5082222" y="141274"/>
                  </a:lnTo>
                  <a:lnTo>
                    <a:pt x="5079771" y="138747"/>
                  </a:lnTo>
                  <a:lnTo>
                    <a:pt x="5079581" y="138468"/>
                  </a:lnTo>
                  <a:lnTo>
                    <a:pt x="5079022" y="136804"/>
                  </a:lnTo>
                  <a:lnTo>
                    <a:pt x="5078971" y="135902"/>
                  </a:lnTo>
                  <a:lnTo>
                    <a:pt x="5079339" y="133946"/>
                  </a:lnTo>
                  <a:lnTo>
                    <a:pt x="5079771" y="132918"/>
                  </a:lnTo>
                  <a:lnTo>
                    <a:pt x="5081130" y="130746"/>
                  </a:lnTo>
                  <a:lnTo>
                    <a:pt x="5082070" y="129603"/>
                  </a:lnTo>
                  <a:lnTo>
                    <a:pt x="5086997" y="124675"/>
                  </a:lnTo>
                  <a:lnTo>
                    <a:pt x="5092052" y="129730"/>
                  </a:lnTo>
                  <a:lnTo>
                    <a:pt x="5092166" y="132003"/>
                  </a:lnTo>
                  <a:lnTo>
                    <a:pt x="5092166" y="121183"/>
                  </a:lnTo>
                  <a:lnTo>
                    <a:pt x="5079644" y="110820"/>
                  </a:lnTo>
                  <a:lnTo>
                    <a:pt x="5078844" y="110604"/>
                  </a:lnTo>
                  <a:lnTo>
                    <a:pt x="5061890" y="127038"/>
                  </a:lnTo>
                  <a:lnTo>
                    <a:pt x="5061978" y="127431"/>
                  </a:lnTo>
                  <a:lnTo>
                    <a:pt x="5065039" y="129997"/>
                  </a:lnTo>
                  <a:lnTo>
                    <a:pt x="5065395" y="129933"/>
                  </a:lnTo>
                  <a:lnTo>
                    <a:pt x="5065547" y="129844"/>
                  </a:lnTo>
                  <a:lnTo>
                    <a:pt x="5065903" y="129489"/>
                  </a:lnTo>
                  <a:lnTo>
                    <a:pt x="5066093" y="129044"/>
                  </a:lnTo>
                  <a:lnTo>
                    <a:pt x="5066398" y="127863"/>
                  </a:lnTo>
                  <a:lnTo>
                    <a:pt x="5066703" y="126847"/>
                  </a:lnTo>
                  <a:lnTo>
                    <a:pt x="5071986" y="118491"/>
                  </a:lnTo>
                  <a:lnTo>
                    <a:pt x="5072913" y="117792"/>
                  </a:lnTo>
                  <a:lnTo>
                    <a:pt x="5074767" y="116890"/>
                  </a:lnTo>
                  <a:lnTo>
                    <a:pt x="5075682" y="116687"/>
                  </a:lnTo>
                  <a:lnTo>
                    <a:pt x="5077498" y="116763"/>
                  </a:lnTo>
                  <a:lnTo>
                    <a:pt x="5078374" y="117030"/>
                  </a:lnTo>
                  <a:lnTo>
                    <a:pt x="5080178" y="118046"/>
                  </a:lnTo>
                  <a:lnTo>
                    <a:pt x="5083848" y="121539"/>
                  </a:lnTo>
                  <a:lnTo>
                    <a:pt x="5078717" y="126657"/>
                  </a:lnTo>
                  <a:lnTo>
                    <a:pt x="5077218" y="128485"/>
                  </a:lnTo>
                  <a:lnTo>
                    <a:pt x="5074907" y="132105"/>
                  </a:lnTo>
                  <a:lnTo>
                    <a:pt x="5074145" y="133845"/>
                  </a:lnTo>
                  <a:lnTo>
                    <a:pt x="5073408" y="137198"/>
                  </a:lnTo>
                  <a:lnTo>
                    <a:pt x="5073447" y="138798"/>
                  </a:lnTo>
                  <a:lnTo>
                    <a:pt x="5082819" y="147815"/>
                  </a:lnTo>
                  <a:lnTo>
                    <a:pt x="5085486" y="147624"/>
                  </a:lnTo>
                  <a:lnTo>
                    <a:pt x="5096141" y="134734"/>
                  </a:lnTo>
                  <a:lnTo>
                    <a:pt x="5096078" y="132791"/>
                  </a:lnTo>
                  <a:lnTo>
                    <a:pt x="5096065" y="132588"/>
                  </a:lnTo>
                  <a:lnTo>
                    <a:pt x="5098872" y="135267"/>
                  </a:lnTo>
                  <a:lnTo>
                    <a:pt x="5102428" y="132143"/>
                  </a:lnTo>
                  <a:lnTo>
                    <a:pt x="5102504" y="131648"/>
                  </a:lnTo>
                  <a:close/>
                </a:path>
                <a:path w="5515609" h="362585">
                  <a:moveTo>
                    <a:pt x="5131105" y="103162"/>
                  </a:moveTo>
                  <a:lnTo>
                    <a:pt x="5105362" y="82156"/>
                  </a:lnTo>
                  <a:lnTo>
                    <a:pt x="5103761" y="82308"/>
                  </a:lnTo>
                  <a:lnTo>
                    <a:pt x="5093474" y="95592"/>
                  </a:lnTo>
                  <a:lnTo>
                    <a:pt x="5093627" y="98425"/>
                  </a:lnTo>
                  <a:lnTo>
                    <a:pt x="5090198" y="95046"/>
                  </a:lnTo>
                  <a:lnTo>
                    <a:pt x="5089880" y="94983"/>
                  </a:lnTo>
                  <a:lnTo>
                    <a:pt x="5089690" y="94996"/>
                  </a:lnTo>
                  <a:lnTo>
                    <a:pt x="5089245" y="95123"/>
                  </a:lnTo>
                  <a:lnTo>
                    <a:pt x="5086223" y="98628"/>
                  </a:lnTo>
                  <a:lnTo>
                    <a:pt x="5086312" y="98933"/>
                  </a:lnTo>
                  <a:lnTo>
                    <a:pt x="5110632" y="123240"/>
                  </a:lnTo>
                  <a:lnTo>
                    <a:pt x="5110950" y="123317"/>
                  </a:lnTo>
                  <a:lnTo>
                    <a:pt x="5111153" y="123278"/>
                  </a:lnTo>
                  <a:lnTo>
                    <a:pt x="5114976" y="119278"/>
                  </a:lnTo>
                  <a:lnTo>
                    <a:pt x="5114925" y="118948"/>
                  </a:lnTo>
                  <a:lnTo>
                    <a:pt x="5098072" y="102019"/>
                  </a:lnTo>
                  <a:lnTo>
                    <a:pt x="5097780" y="99326"/>
                  </a:lnTo>
                  <a:lnTo>
                    <a:pt x="5097780" y="97040"/>
                  </a:lnTo>
                  <a:lnTo>
                    <a:pt x="5098351" y="93713"/>
                  </a:lnTo>
                  <a:lnTo>
                    <a:pt x="5098415" y="93306"/>
                  </a:lnTo>
                  <a:lnTo>
                    <a:pt x="5104866" y="88582"/>
                  </a:lnTo>
                  <a:lnTo>
                    <a:pt x="5106873" y="88976"/>
                  </a:lnTo>
                  <a:lnTo>
                    <a:pt x="5107902" y="89382"/>
                  </a:lnTo>
                  <a:lnTo>
                    <a:pt x="5109667" y="90424"/>
                  </a:lnTo>
                  <a:lnTo>
                    <a:pt x="5110175" y="90766"/>
                  </a:lnTo>
                  <a:lnTo>
                    <a:pt x="5126609" y="107022"/>
                  </a:lnTo>
                  <a:lnTo>
                    <a:pt x="5126761" y="107111"/>
                  </a:lnTo>
                  <a:lnTo>
                    <a:pt x="5127104" y="107162"/>
                  </a:lnTo>
                  <a:lnTo>
                    <a:pt x="5127295" y="107137"/>
                  </a:lnTo>
                  <a:lnTo>
                    <a:pt x="5127752" y="106959"/>
                  </a:lnTo>
                  <a:lnTo>
                    <a:pt x="5131079" y="103352"/>
                  </a:lnTo>
                  <a:lnTo>
                    <a:pt x="5131105" y="103162"/>
                  </a:lnTo>
                  <a:close/>
                </a:path>
                <a:path w="5515609" h="362585">
                  <a:moveTo>
                    <a:pt x="5137709" y="73660"/>
                  </a:moveTo>
                  <a:lnTo>
                    <a:pt x="5134521" y="70332"/>
                  </a:lnTo>
                  <a:lnTo>
                    <a:pt x="5134318" y="70332"/>
                  </a:lnTo>
                  <a:lnTo>
                    <a:pt x="5133987" y="70446"/>
                  </a:lnTo>
                  <a:lnTo>
                    <a:pt x="5133822" y="70548"/>
                  </a:lnTo>
                  <a:lnTo>
                    <a:pt x="5122316" y="82067"/>
                  </a:lnTo>
                  <a:lnTo>
                    <a:pt x="5122215" y="82435"/>
                  </a:lnTo>
                  <a:lnTo>
                    <a:pt x="5122367" y="83070"/>
                  </a:lnTo>
                  <a:lnTo>
                    <a:pt x="5122481" y="83350"/>
                  </a:lnTo>
                  <a:lnTo>
                    <a:pt x="5124742" y="85559"/>
                  </a:lnTo>
                  <a:lnTo>
                    <a:pt x="5125567" y="85788"/>
                  </a:lnTo>
                  <a:lnTo>
                    <a:pt x="5125936" y="85686"/>
                  </a:lnTo>
                  <a:lnTo>
                    <a:pt x="5137607" y="74015"/>
                  </a:lnTo>
                  <a:lnTo>
                    <a:pt x="5137709" y="73660"/>
                  </a:lnTo>
                  <a:close/>
                </a:path>
                <a:path w="5515609" h="362585">
                  <a:moveTo>
                    <a:pt x="5175758" y="58521"/>
                  </a:moveTo>
                  <a:lnTo>
                    <a:pt x="5172253" y="55105"/>
                  </a:lnTo>
                  <a:lnTo>
                    <a:pt x="5171846" y="55206"/>
                  </a:lnTo>
                  <a:lnTo>
                    <a:pt x="5171643" y="55308"/>
                  </a:lnTo>
                  <a:lnTo>
                    <a:pt x="5156619" y="70332"/>
                  </a:lnTo>
                  <a:lnTo>
                    <a:pt x="5156390" y="59258"/>
                  </a:lnTo>
                  <a:lnTo>
                    <a:pt x="5141925" y="30187"/>
                  </a:lnTo>
                  <a:lnTo>
                    <a:pt x="5138661" y="30200"/>
                  </a:lnTo>
                  <a:lnTo>
                    <a:pt x="5124386" y="46824"/>
                  </a:lnTo>
                  <a:lnTo>
                    <a:pt x="5124399" y="47117"/>
                  </a:lnTo>
                  <a:lnTo>
                    <a:pt x="5129263" y="48234"/>
                  </a:lnTo>
                  <a:lnTo>
                    <a:pt x="5129492" y="47358"/>
                  </a:lnTo>
                  <a:lnTo>
                    <a:pt x="5138674" y="36918"/>
                  </a:lnTo>
                  <a:lnTo>
                    <a:pt x="5140668" y="36982"/>
                  </a:lnTo>
                  <a:lnTo>
                    <a:pt x="5151221" y="74193"/>
                  </a:lnTo>
                  <a:lnTo>
                    <a:pt x="5151259" y="74587"/>
                  </a:lnTo>
                  <a:lnTo>
                    <a:pt x="5155247" y="78917"/>
                  </a:lnTo>
                  <a:lnTo>
                    <a:pt x="5155501" y="78867"/>
                  </a:lnTo>
                  <a:lnTo>
                    <a:pt x="5155958" y="78638"/>
                  </a:lnTo>
                  <a:lnTo>
                    <a:pt x="5156238" y="78435"/>
                  </a:lnTo>
                  <a:lnTo>
                    <a:pt x="5175555" y="59131"/>
                  </a:lnTo>
                  <a:lnTo>
                    <a:pt x="5175631" y="58978"/>
                  </a:lnTo>
                  <a:lnTo>
                    <a:pt x="5175758" y="58521"/>
                  </a:lnTo>
                  <a:close/>
                </a:path>
                <a:path w="5515609" h="362585">
                  <a:moveTo>
                    <a:pt x="5203241" y="30924"/>
                  </a:moveTo>
                  <a:lnTo>
                    <a:pt x="5199989" y="27787"/>
                  </a:lnTo>
                  <a:lnTo>
                    <a:pt x="5199583" y="27876"/>
                  </a:lnTo>
                  <a:lnTo>
                    <a:pt x="5199418" y="27965"/>
                  </a:lnTo>
                  <a:lnTo>
                    <a:pt x="5193093" y="34290"/>
                  </a:lnTo>
                  <a:lnTo>
                    <a:pt x="5167071" y="8280"/>
                  </a:lnTo>
                  <a:lnTo>
                    <a:pt x="5162791" y="4051"/>
                  </a:lnTo>
                  <a:lnTo>
                    <a:pt x="5162499" y="3962"/>
                  </a:lnTo>
                  <a:lnTo>
                    <a:pt x="5162321" y="3987"/>
                  </a:lnTo>
                  <a:lnTo>
                    <a:pt x="5155577" y="21361"/>
                  </a:lnTo>
                  <a:lnTo>
                    <a:pt x="5155590" y="21767"/>
                  </a:lnTo>
                  <a:lnTo>
                    <a:pt x="5162524" y="12827"/>
                  </a:lnTo>
                  <a:lnTo>
                    <a:pt x="5188534" y="38836"/>
                  </a:lnTo>
                  <a:lnTo>
                    <a:pt x="5181257" y="46113"/>
                  </a:lnTo>
                  <a:lnTo>
                    <a:pt x="5181181" y="46291"/>
                  </a:lnTo>
                  <a:lnTo>
                    <a:pt x="5181104" y="46672"/>
                  </a:lnTo>
                  <a:lnTo>
                    <a:pt x="5181117" y="46888"/>
                  </a:lnTo>
                  <a:lnTo>
                    <a:pt x="5184241" y="49923"/>
                  </a:lnTo>
                  <a:lnTo>
                    <a:pt x="5184445" y="49923"/>
                  </a:lnTo>
                  <a:lnTo>
                    <a:pt x="5203241" y="31127"/>
                  </a:lnTo>
                  <a:lnTo>
                    <a:pt x="5203241" y="30924"/>
                  </a:lnTo>
                  <a:close/>
                </a:path>
                <a:path w="5515609" h="362585">
                  <a:moveTo>
                    <a:pt x="5219382" y="170942"/>
                  </a:moveTo>
                  <a:lnTo>
                    <a:pt x="5219293" y="170561"/>
                  </a:lnTo>
                  <a:lnTo>
                    <a:pt x="5204828" y="156032"/>
                  </a:lnTo>
                  <a:lnTo>
                    <a:pt x="5216804" y="144068"/>
                  </a:lnTo>
                  <a:lnTo>
                    <a:pt x="5216880" y="143916"/>
                  </a:lnTo>
                  <a:lnTo>
                    <a:pt x="5216957" y="143522"/>
                  </a:lnTo>
                  <a:lnTo>
                    <a:pt x="5216944" y="143306"/>
                  </a:lnTo>
                  <a:lnTo>
                    <a:pt x="5216817" y="142836"/>
                  </a:lnTo>
                  <a:lnTo>
                    <a:pt x="5214429" y="140335"/>
                  </a:lnTo>
                  <a:lnTo>
                    <a:pt x="5214188" y="140208"/>
                  </a:lnTo>
                  <a:lnTo>
                    <a:pt x="5213731" y="140093"/>
                  </a:lnTo>
                  <a:lnTo>
                    <a:pt x="5213528" y="140093"/>
                  </a:lnTo>
                  <a:lnTo>
                    <a:pt x="5213172" y="140208"/>
                  </a:lnTo>
                  <a:lnTo>
                    <a:pt x="5213020" y="140284"/>
                  </a:lnTo>
                  <a:lnTo>
                    <a:pt x="5201056" y="152260"/>
                  </a:lnTo>
                  <a:lnTo>
                    <a:pt x="5189423" y="140627"/>
                  </a:lnTo>
                  <a:lnTo>
                    <a:pt x="5198745" y="123939"/>
                  </a:lnTo>
                  <a:lnTo>
                    <a:pt x="5198364" y="124028"/>
                  </a:lnTo>
                  <a:lnTo>
                    <a:pt x="5198211" y="124104"/>
                  </a:lnTo>
                  <a:lnTo>
                    <a:pt x="5182298" y="140030"/>
                  </a:lnTo>
                  <a:lnTo>
                    <a:pt x="5182057" y="140550"/>
                  </a:lnTo>
                  <a:lnTo>
                    <a:pt x="5181879" y="141820"/>
                  </a:lnTo>
                  <a:lnTo>
                    <a:pt x="5182171" y="142481"/>
                  </a:lnTo>
                  <a:lnTo>
                    <a:pt x="5214810" y="175044"/>
                  </a:lnTo>
                  <a:lnTo>
                    <a:pt x="5215179" y="175133"/>
                  </a:lnTo>
                  <a:lnTo>
                    <a:pt x="5215394" y="175094"/>
                  </a:lnTo>
                  <a:lnTo>
                    <a:pt x="5219344" y="171145"/>
                  </a:lnTo>
                  <a:lnTo>
                    <a:pt x="5219382" y="170942"/>
                  </a:lnTo>
                  <a:close/>
                </a:path>
                <a:path w="5515609" h="362585">
                  <a:moveTo>
                    <a:pt x="5256911" y="131152"/>
                  </a:moveTo>
                  <a:lnTo>
                    <a:pt x="5253837" y="127546"/>
                  </a:lnTo>
                  <a:lnTo>
                    <a:pt x="5253520" y="127609"/>
                  </a:lnTo>
                  <a:lnTo>
                    <a:pt x="5253380" y="127698"/>
                  </a:lnTo>
                  <a:lnTo>
                    <a:pt x="5253037" y="128028"/>
                  </a:lnTo>
                  <a:lnTo>
                    <a:pt x="5252821" y="128435"/>
                  </a:lnTo>
                  <a:lnTo>
                    <a:pt x="5252364" y="129641"/>
                  </a:lnTo>
                  <a:lnTo>
                    <a:pt x="5252047" y="130365"/>
                  </a:lnTo>
                  <a:lnTo>
                    <a:pt x="5240159" y="141312"/>
                  </a:lnTo>
                  <a:lnTo>
                    <a:pt x="5237404" y="141046"/>
                  </a:lnTo>
                  <a:lnTo>
                    <a:pt x="5236045" y="140576"/>
                  </a:lnTo>
                  <a:lnTo>
                    <a:pt x="5233403" y="139001"/>
                  </a:lnTo>
                  <a:lnTo>
                    <a:pt x="5232146" y="137998"/>
                  </a:lnTo>
                  <a:lnTo>
                    <a:pt x="5230761" y="136613"/>
                  </a:lnTo>
                  <a:lnTo>
                    <a:pt x="5246878" y="120510"/>
                  </a:lnTo>
                  <a:lnTo>
                    <a:pt x="5247119" y="119964"/>
                  </a:lnTo>
                  <a:lnTo>
                    <a:pt x="5240540" y="112814"/>
                  </a:lnTo>
                  <a:lnTo>
                    <a:pt x="5240540" y="120434"/>
                  </a:lnTo>
                  <a:lnTo>
                    <a:pt x="5227561" y="133413"/>
                  </a:lnTo>
                  <a:lnTo>
                    <a:pt x="5224094" y="125285"/>
                  </a:lnTo>
                  <a:lnTo>
                    <a:pt x="5224246" y="124066"/>
                  </a:lnTo>
                  <a:lnTo>
                    <a:pt x="5225059" y="121627"/>
                  </a:lnTo>
                  <a:lnTo>
                    <a:pt x="5225808" y="120472"/>
                  </a:lnTo>
                  <a:lnTo>
                    <a:pt x="5228996" y="117284"/>
                  </a:lnTo>
                  <a:lnTo>
                    <a:pt x="5231244" y="116344"/>
                  </a:lnTo>
                  <a:lnTo>
                    <a:pt x="5235994" y="116801"/>
                  </a:lnTo>
                  <a:lnTo>
                    <a:pt x="5238026" y="117944"/>
                  </a:lnTo>
                  <a:lnTo>
                    <a:pt x="5240540" y="120434"/>
                  </a:lnTo>
                  <a:lnTo>
                    <a:pt x="5240540" y="112814"/>
                  </a:lnTo>
                  <a:lnTo>
                    <a:pt x="5238699" y="111798"/>
                  </a:lnTo>
                  <a:lnTo>
                    <a:pt x="5236883" y="111226"/>
                  </a:lnTo>
                  <a:lnTo>
                    <a:pt x="5235194" y="111074"/>
                  </a:lnTo>
                  <a:lnTo>
                    <a:pt x="5233174" y="110896"/>
                  </a:lnTo>
                  <a:lnTo>
                    <a:pt x="5231333" y="111163"/>
                  </a:lnTo>
                  <a:lnTo>
                    <a:pt x="5218747" y="125501"/>
                  </a:lnTo>
                  <a:lnTo>
                    <a:pt x="5219027" y="129755"/>
                  </a:lnTo>
                  <a:lnTo>
                    <a:pt x="5240299" y="147104"/>
                  </a:lnTo>
                  <a:lnTo>
                    <a:pt x="5242344" y="146672"/>
                  </a:lnTo>
                  <a:lnTo>
                    <a:pt x="5256784" y="131597"/>
                  </a:lnTo>
                  <a:lnTo>
                    <a:pt x="5256911" y="131152"/>
                  </a:lnTo>
                  <a:close/>
                </a:path>
                <a:path w="5515609" h="362585">
                  <a:moveTo>
                    <a:pt x="5283339" y="103543"/>
                  </a:moveTo>
                  <a:lnTo>
                    <a:pt x="5277193" y="90474"/>
                  </a:lnTo>
                  <a:lnTo>
                    <a:pt x="5277193" y="104419"/>
                  </a:lnTo>
                  <a:lnTo>
                    <a:pt x="5276685" y="107035"/>
                  </a:lnTo>
                  <a:lnTo>
                    <a:pt x="5266194" y="111988"/>
                  </a:lnTo>
                  <a:lnTo>
                    <a:pt x="5263527" y="111734"/>
                  </a:lnTo>
                  <a:lnTo>
                    <a:pt x="5254041" y="102235"/>
                  </a:lnTo>
                  <a:lnTo>
                    <a:pt x="5253850" y="100749"/>
                  </a:lnTo>
                  <a:lnTo>
                    <a:pt x="5253761" y="99288"/>
                  </a:lnTo>
                  <a:lnTo>
                    <a:pt x="5253825" y="96901"/>
                  </a:lnTo>
                  <a:lnTo>
                    <a:pt x="5257597" y="89369"/>
                  </a:lnTo>
                  <a:lnTo>
                    <a:pt x="5258816" y="88696"/>
                  </a:lnTo>
                  <a:lnTo>
                    <a:pt x="5261407" y="88252"/>
                  </a:lnTo>
                  <a:lnTo>
                    <a:pt x="5262727" y="88341"/>
                  </a:lnTo>
                  <a:lnTo>
                    <a:pt x="5265344" y="89166"/>
                  </a:lnTo>
                  <a:lnTo>
                    <a:pt x="5277193" y="104419"/>
                  </a:lnTo>
                  <a:lnTo>
                    <a:pt x="5277193" y="90474"/>
                  </a:lnTo>
                  <a:lnTo>
                    <a:pt x="5264670" y="82296"/>
                  </a:lnTo>
                  <a:lnTo>
                    <a:pt x="5262816" y="81915"/>
                  </a:lnTo>
                  <a:lnTo>
                    <a:pt x="5249519" y="96316"/>
                  </a:lnTo>
                  <a:lnTo>
                    <a:pt x="5249545" y="97739"/>
                  </a:lnTo>
                  <a:lnTo>
                    <a:pt x="5234991" y="83261"/>
                  </a:lnTo>
                  <a:lnTo>
                    <a:pt x="5234635" y="83197"/>
                  </a:lnTo>
                  <a:lnTo>
                    <a:pt x="5234432" y="83223"/>
                  </a:lnTo>
                  <a:lnTo>
                    <a:pt x="5233975" y="83400"/>
                  </a:lnTo>
                  <a:lnTo>
                    <a:pt x="5230609" y="87223"/>
                  </a:lnTo>
                  <a:lnTo>
                    <a:pt x="5230698" y="87566"/>
                  </a:lnTo>
                  <a:lnTo>
                    <a:pt x="5266537" y="123418"/>
                  </a:lnTo>
                  <a:lnTo>
                    <a:pt x="5266855" y="123520"/>
                  </a:lnTo>
                  <a:lnTo>
                    <a:pt x="5267020" y="123507"/>
                  </a:lnTo>
                  <a:lnTo>
                    <a:pt x="5270411" y="119964"/>
                  </a:lnTo>
                  <a:lnTo>
                    <a:pt x="5270335" y="119621"/>
                  </a:lnTo>
                  <a:lnTo>
                    <a:pt x="5267198" y="116408"/>
                  </a:lnTo>
                  <a:lnTo>
                    <a:pt x="5268607" y="116446"/>
                  </a:lnTo>
                  <a:lnTo>
                    <a:pt x="5283162" y="105511"/>
                  </a:lnTo>
                  <a:lnTo>
                    <a:pt x="5283339" y="103543"/>
                  </a:lnTo>
                  <a:close/>
                </a:path>
                <a:path w="5515609" h="362585">
                  <a:moveTo>
                    <a:pt x="5294261" y="73164"/>
                  </a:moveTo>
                  <a:lnTo>
                    <a:pt x="5290871" y="69837"/>
                  </a:lnTo>
                  <a:lnTo>
                    <a:pt x="5290540" y="69964"/>
                  </a:lnTo>
                  <a:lnTo>
                    <a:pt x="5290388" y="70065"/>
                  </a:lnTo>
                  <a:lnTo>
                    <a:pt x="5278882" y="81572"/>
                  </a:lnTo>
                  <a:lnTo>
                    <a:pt x="5278767" y="81940"/>
                  </a:lnTo>
                  <a:lnTo>
                    <a:pt x="5278933" y="82588"/>
                  </a:lnTo>
                  <a:lnTo>
                    <a:pt x="5279034" y="82867"/>
                  </a:lnTo>
                  <a:lnTo>
                    <a:pt x="5281295" y="85077"/>
                  </a:lnTo>
                  <a:lnTo>
                    <a:pt x="5282120" y="85293"/>
                  </a:lnTo>
                  <a:lnTo>
                    <a:pt x="5282501" y="85191"/>
                  </a:lnTo>
                  <a:lnTo>
                    <a:pt x="5294173" y="73533"/>
                  </a:lnTo>
                  <a:lnTo>
                    <a:pt x="5294261" y="73164"/>
                  </a:lnTo>
                  <a:close/>
                </a:path>
                <a:path w="5515609" h="362585">
                  <a:moveTo>
                    <a:pt x="5331676" y="58686"/>
                  </a:moveTo>
                  <a:lnTo>
                    <a:pt x="5328386" y="55270"/>
                  </a:lnTo>
                  <a:lnTo>
                    <a:pt x="5328158" y="55270"/>
                  </a:lnTo>
                  <a:lnTo>
                    <a:pt x="5327751" y="55372"/>
                  </a:lnTo>
                  <a:lnTo>
                    <a:pt x="5327561" y="55473"/>
                  </a:lnTo>
                  <a:lnTo>
                    <a:pt x="5312524" y="70497"/>
                  </a:lnTo>
                  <a:lnTo>
                    <a:pt x="5312295" y="59423"/>
                  </a:lnTo>
                  <a:lnTo>
                    <a:pt x="5298808" y="30556"/>
                  </a:lnTo>
                  <a:lnTo>
                    <a:pt x="5297830" y="30340"/>
                  </a:lnTo>
                  <a:lnTo>
                    <a:pt x="5280291" y="46977"/>
                  </a:lnTo>
                  <a:lnTo>
                    <a:pt x="5280304" y="47282"/>
                  </a:lnTo>
                  <a:lnTo>
                    <a:pt x="5283860" y="50863"/>
                  </a:lnTo>
                  <a:lnTo>
                    <a:pt x="5284203" y="50800"/>
                  </a:lnTo>
                  <a:lnTo>
                    <a:pt x="5284355" y="50723"/>
                  </a:lnTo>
                  <a:lnTo>
                    <a:pt x="5284698" y="50380"/>
                  </a:lnTo>
                  <a:lnTo>
                    <a:pt x="5284876" y="49898"/>
                  </a:lnTo>
                  <a:lnTo>
                    <a:pt x="5285168" y="48399"/>
                  </a:lnTo>
                  <a:lnTo>
                    <a:pt x="5285397" y="47523"/>
                  </a:lnTo>
                  <a:lnTo>
                    <a:pt x="5294579" y="37084"/>
                  </a:lnTo>
                  <a:lnTo>
                    <a:pt x="5296573" y="37147"/>
                  </a:lnTo>
                  <a:lnTo>
                    <a:pt x="5307127" y="74345"/>
                  </a:lnTo>
                  <a:lnTo>
                    <a:pt x="5307165" y="74739"/>
                  </a:lnTo>
                  <a:lnTo>
                    <a:pt x="5311152" y="79082"/>
                  </a:lnTo>
                  <a:lnTo>
                    <a:pt x="5311406" y="79032"/>
                  </a:lnTo>
                  <a:lnTo>
                    <a:pt x="5311864" y="78803"/>
                  </a:lnTo>
                  <a:lnTo>
                    <a:pt x="5312156" y="78600"/>
                  </a:lnTo>
                  <a:lnTo>
                    <a:pt x="5331460" y="59283"/>
                  </a:lnTo>
                  <a:lnTo>
                    <a:pt x="5331549" y="59143"/>
                  </a:lnTo>
                  <a:lnTo>
                    <a:pt x="5331676" y="58686"/>
                  </a:lnTo>
                  <a:close/>
                </a:path>
                <a:path w="5515609" h="362585">
                  <a:moveTo>
                    <a:pt x="5359146" y="31089"/>
                  </a:moveTo>
                  <a:lnTo>
                    <a:pt x="5355907" y="27952"/>
                  </a:lnTo>
                  <a:lnTo>
                    <a:pt x="5355501" y="28041"/>
                  </a:lnTo>
                  <a:lnTo>
                    <a:pt x="5355323" y="28130"/>
                  </a:lnTo>
                  <a:lnTo>
                    <a:pt x="5348998" y="34455"/>
                  </a:lnTo>
                  <a:lnTo>
                    <a:pt x="5322989" y="8445"/>
                  </a:lnTo>
                  <a:lnTo>
                    <a:pt x="5318709" y="4216"/>
                  </a:lnTo>
                  <a:lnTo>
                    <a:pt x="5318404" y="4127"/>
                  </a:lnTo>
                  <a:lnTo>
                    <a:pt x="5318226" y="4152"/>
                  </a:lnTo>
                  <a:lnTo>
                    <a:pt x="5311483" y="21526"/>
                  </a:lnTo>
                  <a:lnTo>
                    <a:pt x="5311508" y="21932"/>
                  </a:lnTo>
                  <a:lnTo>
                    <a:pt x="5314429" y="25044"/>
                  </a:lnTo>
                  <a:lnTo>
                    <a:pt x="5314899" y="25019"/>
                  </a:lnTo>
                  <a:lnTo>
                    <a:pt x="5318430" y="12992"/>
                  </a:lnTo>
                  <a:lnTo>
                    <a:pt x="5344452" y="39001"/>
                  </a:lnTo>
                  <a:lnTo>
                    <a:pt x="5337175" y="46278"/>
                  </a:lnTo>
                  <a:lnTo>
                    <a:pt x="5337086" y="46443"/>
                  </a:lnTo>
                  <a:lnTo>
                    <a:pt x="5337010" y="46837"/>
                  </a:lnTo>
                  <a:lnTo>
                    <a:pt x="5337035" y="47053"/>
                  </a:lnTo>
                  <a:lnTo>
                    <a:pt x="5340159" y="50088"/>
                  </a:lnTo>
                  <a:lnTo>
                    <a:pt x="5340362" y="50088"/>
                  </a:lnTo>
                  <a:lnTo>
                    <a:pt x="5359146" y="31292"/>
                  </a:lnTo>
                  <a:lnTo>
                    <a:pt x="5359146" y="31089"/>
                  </a:lnTo>
                  <a:close/>
                </a:path>
                <a:path w="5515609" h="362585">
                  <a:moveTo>
                    <a:pt x="5397233" y="149161"/>
                  </a:moveTo>
                  <a:lnTo>
                    <a:pt x="5367134" y="118719"/>
                  </a:lnTo>
                  <a:lnTo>
                    <a:pt x="5363654" y="116052"/>
                  </a:lnTo>
                  <a:lnTo>
                    <a:pt x="5362981" y="116052"/>
                  </a:lnTo>
                  <a:lnTo>
                    <a:pt x="5356987" y="123151"/>
                  </a:lnTo>
                  <a:lnTo>
                    <a:pt x="5357012" y="123659"/>
                  </a:lnTo>
                  <a:lnTo>
                    <a:pt x="5357292" y="124853"/>
                  </a:lnTo>
                  <a:lnTo>
                    <a:pt x="5357507" y="125488"/>
                  </a:lnTo>
                  <a:lnTo>
                    <a:pt x="5357812" y="126136"/>
                  </a:lnTo>
                  <a:lnTo>
                    <a:pt x="5372366" y="161124"/>
                  </a:lnTo>
                  <a:lnTo>
                    <a:pt x="5372239" y="161251"/>
                  </a:lnTo>
                  <a:lnTo>
                    <a:pt x="5339016" y="146837"/>
                  </a:lnTo>
                  <a:lnTo>
                    <a:pt x="5337797" y="146316"/>
                  </a:lnTo>
                  <a:lnTo>
                    <a:pt x="5337086" y="145961"/>
                  </a:lnTo>
                  <a:lnTo>
                    <a:pt x="5336451" y="145719"/>
                  </a:lnTo>
                  <a:lnTo>
                    <a:pt x="5335308" y="145440"/>
                  </a:lnTo>
                  <a:lnTo>
                    <a:pt x="5334749" y="145427"/>
                  </a:lnTo>
                  <a:lnTo>
                    <a:pt x="5333657" y="145605"/>
                  </a:lnTo>
                  <a:lnTo>
                    <a:pt x="5327205" y="152781"/>
                  </a:lnTo>
                  <a:lnTo>
                    <a:pt x="5327421" y="153250"/>
                  </a:lnTo>
                  <a:lnTo>
                    <a:pt x="5360365" y="186029"/>
                  </a:lnTo>
                  <a:lnTo>
                    <a:pt x="5360568" y="185991"/>
                  </a:lnTo>
                  <a:lnTo>
                    <a:pt x="5364581" y="181813"/>
                  </a:lnTo>
                  <a:lnTo>
                    <a:pt x="5364531" y="181584"/>
                  </a:lnTo>
                  <a:lnTo>
                    <a:pt x="5334482" y="151371"/>
                  </a:lnTo>
                  <a:lnTo>
                    <a:pt x="5376151" y="169811"/>
                  </a:lnTo>
                  <a:lnTo>
                    <a:pt x="5376329" y="169837"/>
                  </a:lnTo>
                  <a:lnTo>
                    <a:pt x="5376570" y="169824"/>
                  </a:lnTo>
                  <a:lnTo>
                    <a:pt x="5380507" y="165658"/>
                  </a:lnTo>
                  <a:lnTo>
                    <a:pt x="5380482" y="165493"/>
                  </a:lnTo>
                  <a:lnTo>
                    <a:pt x="5376761" y="156730"/>
                  </a:lnTo>
                  <a:lnTo>
                    <a:pt x="5362537" y="123317"/>
                  </a:lnTo>
                  <a:lnTo>
                    <a:pt x="5392801" y="153301"/>
                  </a:lnTo>
                  <a:lnTo>
                    <a:pt x="5393042" y="153352"/>
                  </a:lnTo>
                  <a:lnTo>
                    <a:pt x="5393245" y="153314"/>
                  </a:lnTo>
                  <a:lnTo>
                    <a:pt x="5397182" y="149377"/>
                  </a:lnTo>
                  <a:lnTo>
                    <a:pt x="5397233" y="149161"/>
                  </a:lnTo>
                  <a:close/>
                </a:path>
                <a:path w="5515609" h="362585">
                  <a:moveTo>
                    <a:pt x="5423827" y="122466"/>
                  </a:moveTo>
                  <a:lnTo>
                    <a:pt x="5421147" y="119646"/>
                  </a:lnTo>
                  <a:lnTo>
                    <a:pt x="5413502" y="112001"/>
                  </a:lnTo>
                  <a:lnTo>
                    <a:pt x="5413502" y="122809"/>
                  </a:lnTo>
                  <a:lnTo>
                    <a:pt x="5413362" y="124726"/>
                  </a:lnTo>
                  <a:lnTo>
                    <a:pt x="5404751" y="132600"/>
                  </a:lnTo>
                  <a:lnTo>
                    <a:pt x="5403545" y="132080"/>
                  </a:lnTo>
                  <a:lnTo>
                    <a:pt x="5401094" y="129552"/>
                  </a:lnTo>
                  <a:lnTo>
                    <a:pt x="5400916" y="129273"/>
                  </a:lnTo>
                  <a:lnTo>
                    <a:pt x="5400345" y="127622"/>
                  </a:lnTo>
                  <a:lnTo>
                    <a:pt x="5400306" y="126720"/>
                  </a:lnTo>
                  <a:lnTo>
                    <a:pt x="5400675" y="124764"/>
                  </a:lnTo>
                  <a:lnTo>
                    <a:pt x="5401107" y="123723"/>
                  </a:lnTo>
                  <a:lnTo>
                    <a:pt x="5402465" y="121564"/>
                  </a:lnTo>
                  <a:lnTo>
                    <a:pt x="5403405" y="120421"/>
                  </a:lnTo>
                  <a:lnTo>
                    <a:pt x="5408320" y="115506"/>
                  </a:lnTo>
                  <a:lnTo>
                    <a:pt x="5413375" y="120535"/>
                  </a:lnTo>
                  <a:lnTo>
                    <a:pt x="5413502" y="122809"/>
                  </a:lnTo>
                  <a:lnTo>
                    <a:pt x="5413502" y="112001"/>
                  </a:lnTo>
                  <a:lnTo>
                    <a:pt x="5400980" y="101638"/>
                  </a:lnTo>
                  <a:lnTo>
                    <a:pt x="5400179" y="101422"/>
                  </a:lnTo>
                  <a:lnTo>
                    <a:pt x="5383212" y="117856"/>
                  </a:lnTo>
                  <a:lnTo>
                    <a:pt x="5383301" y="118237"/>
                  </a:lnTo>
                  <a:lnTo>
                    <a:pt x="5386362" y="120815"/>
                  </a:lnTo>
                  <a:lnTo>
                    <a:pt x="5386717" y="120738"/>
                  </a:lnTo>
                  <a:lnTo>
                    <a:pt x="5386883" y="120650"/>
                  </a:lnTo>
                  <a:lnTo>
                    <a:pt x="5387225" y="120307"/>
                  </a:lnTo>
                  <a:lnTo>
                    <a:pt x="5387429" y="119849"/>
                  </a:lnTo>
                  <a:lnTo>
                    <a:pt x="5387721" y="118681"/>
                  </a:lnTo>
                  <a:lnTo>
                    <a:pt x="5388026" y="117665"/>
                  </a:lnTo>
                  <a:lnTo>
                    <a:pt x="5397004" y="107505"/>
                  </a:lnTo>
                  <a:lnTo>
                    <a:pt x="5398833" y="107581"/>
                  </a:lnTo>
                  <a:lnTo>
                    <a:pt x="5399710" y="107848"/>
                  </a:lnTo>
                  <a:lnTo>
                    <a:pt x="5401500" y="108864"/>
                  </a:lnTo>
                  <a:lnTo>
                    <a:pt x="5405183" y="112344"/>
                  </a:lnTo>
                  <a:lnTo>
                    <a:pt x="5400052" y="117475"/>
                  </a:lnTo>
                  <a:lnTo>
                    <a:pt x="5398554" y="119303"/>
                  </a:lnTo>
                  <a:lnTo>
                    <a:pt x="5396242" y="122910"/>
                  </a:lnTo>
                  <a:lnTo>
                    <a:pt x="5395480" y="124663"/>
                  </a:lnTo>
                  <a:lnTo>
                    <a:pt x="5394731" y="128003"/>
                  </a:lnTo>
                  <a:lnTo>
                    <a:pt x="5394769" y="129603"/>
                  </a:lnTo>
                  <a:lnTo>
                    <a:pt x="5404155" y="138633"/>
                  </a:lnTo>
                  <a:lnTo>
                    <a:pt x="5406822" y="138430"/>
                  </a:lnTo>
                  <a:lnTo>
                    <a:pt x="5417464" y="125552"/>
                  </a:lnTo>
                  <a:lnTo>
                    <a:pt x="5417401" y="123596"/>
                  </a:lnTo>
                  <a:lnTo>
                    <a:pt x="5417401" y="123393"/>
                  </a:lnTo>
                  <a:lnTo>
                    <a:pt x="5420207" y="126085"/>
                  </a:lnTo>
                  <a:lnTo>
                    <a:pt x="5420665" y="126047"/>
                  </a:lnTo>
                  <a:lnTo>
                    <a:pt x="5420944" y="125933"/>
                  </a:lnTo>
                  <a:lnTo>
                    <a:pt x="5423763" y="122961"/>
                  </a:lnTo>
                  <a:lnTo>
                    <a:pt x="5423827" y="122466"/>
                  </a:lnTo>
                  <a:close/>
                </a:path>
                <a:path w="5515609" h="362585">
                  <a:moveTo>
                    <a:pt x="5436311" y="110096"/>
                  </a:moveTo>
                  <a:lnTo>
                    <a:pt x="5436260" y="109753"/>
                  </a:lnTo>
                  <a:lnTo>
                    <a:pt x="5420385" y="93814"/>
                  </a:lnTo>
                  <a:lnTo>
                    <a:pt x="5420030" y="92227"/>
                  </a:lnTo>
                  <a:lnTo>
                    <a:pt x="5419776" y="90843"/>
                  </a:lnTo>
                  <a:lnTo>
                    <a:pt x="5419458" y="88480"/>
                  </a:lnTo>
                  <a:lnTo>
                    <a:pt x="5419407" y="87452"/>
                  </a:lnTo>
                  <a:lnTo>
                    <a:pt x="5419534" y="85712"/>
                  </a:lnTo>
                  <a:lnTo>
                    <a:pt x="5424386" y="80683"/>
                  </a:lnTo>
                  <a:lnTo>
                    <a:pt x="5424602" y="80556"/>
                  </a:lnTo>
                  <a:lnTo>
                    <a:pt x="5424881" y="80264"/>
                  </a:lnTo>
                  <a:lnTo>
                    <a:pt x="5424957" y="80124"/>
                  </a:lnTo>
                  <a:lnTo>
                    <a:pt x="5424957" y="79806"/>
                  </a:lnTo>
                  <a:lnTo>
                    <a:pt x="5421109" y="75971"/>
                  </a:lnTo>
                  <a:lnTo>
                    <a:pt x="5420715" y="76009"/>
                  </a:lnTo>
                  <a:lnTo>
                    <a:pt x="5414759" y="84226"/>
                  </a:lnTo>
                  <a:lnTo>
                    <a:pt x="5414823" y="86563"/>
                  </a:lnTo>
                  <a:lnTo>
                    <a:pt x="5414975" y="87947"/>
                  </a:lnTo>
                  <a:lnTo>
                    <a:pt x="5415280" y="89560"/>
                  </a:lnTo>
                  <a:lnTo>
                    <a:pt x="5411406" y="85839"/>
                  </a:lnTo>
                  <a:lnTo>
                    <a:pt x="5411203" y="85788"/>
                  </a:lnTo>
                  <a:lnTo>
                    <a:pt x="5411013" y="85813"/>
                  </a:lnTo>
                  <a:lnTo>
                    <a:pt x="5410581" y="85928"/>
                  </a:lnTo>
                  <a:lnTo>
                    <a:pt x="5407558" y="89446"/>
                  </a:lnTo>
                  <a:lnTo>
                    <a:pt x="5407609" y="89636"/>
                  </a:lnTo>
                  <a:lnTo>
                    <a:pt x="5432285" y="114122"/>
                  </a:lnTo>
                  <a:lnTo>
                    <a:pt x="5432476" y="114096"/>
                  </a:lnTo>
                  <a:lnTo>
                    <a:pt x="5436286" y="110299"/>
                  </a:lnTo>
                  <a:lnTo>
                    <a:pt x="5436311" y="110096"/>
                  </a:lnTo>
                  <a:close/>
                </a:path>
                <a:path w="5515609" h="362585">
                  <a:moveTo>
                    <a:pt x="5449900" y="73596"/>
                  </a:moveTo>
                  <a:lnTo>
                    <a:pt x="5446509" y="70269"/>
                  </a:lnTo>
                  <a:lnTo>
                    <a:pt x="5446179" y="70396"/>
                  </a:lnTo>
                  <a:lnTo>
                    <a:pt x="5446026" y="70497"/>
                  </a:lnTo>
                  <a:lnTo>
                    <a:pt x="5434520" y="82003"/>
                  </a:lnTo>
                  <a:lnTo>
                    <a:pt x="5434406" y="82372"/>
                  </a:lnTo>
                  <a:lnTo>
                    <a:pt x="5434571" y="83019"/>
                  </a:lnTo>
                  <a:lnTo>
                    <a:pt x="5434673" y="83299"/>
                  </a:lnTo>
                  <a:lnTo>
                    <a:pt x="5436933" y="85509"/>
                  </a:lnTo>
                  <a:lnTo>
                    <a:pt x="5437759" y="85725"/>
                  </a:lnTo>
                  <a:lnTo>
                    <a:pt x="5438140" y="85623"/>
                  </a:lnTo>
                  <a:lnTo>
                    <a:pt x="5449811" y="73964"/>
                  </a:lnTo>
                  <a:lnTo>
                    <a:pt x="5449900" y="73596"/>
                  </a:lnTo>
                  <a:close/>
                </a:path>
                <a:path w="5515609" h="362585">
                  <a:moveTo>
                    <a:pt x="5487962" y="58470"/>
                  </a:moveTo>
                  <a:lnTo>
                    <a:pt x="5484673" y="55054"/>
                  </a:lnTo>
                  <a:lnTo>
                    <a:pt x="5484444" y="55054"/>
                  </a:lnTo>
                  <a:lnTo>
                    <a:pt x="5484050" y="55156"/>
                  </a:lnTo>
                  <a:lnTo>
                    <a:pt x="5483847" y="55257"/>
                  </a:lnTo>
                  <a:lnTo>
                    <a:pt x="5468823" y="70281"/>
                  </a:lnTo>
                  <a:lnTo>
                    <a:pt x="5468582" y="59207"/>
                  </a:lnTo>
                  <a:lnTo>
                    <a:pt x="5455094" y="30340"/>
                  </a:lnTo>
                  <a:lnTo>
                    <a:pt x="5454129" y="30124"/>
                  </a:lnTo>
                  <a:lnTo>
                    <a:pt x="5436578" y="46761"/>
                  </a:lnTo>
                  <a:lnTo>
                    <a:pt x="5436590" y="47066"/>
                  </a:lnTo>
                  <a:lnTo>
                    <a:pt x="5440146" y="50634"/>
                  </a:lnTo>
                  <a:lnTo>
                    <a:pt x="5440489" y="50584"/>
                  </a:lnTo>
                  <a:lnTo>
                    <a:pt x="5440642" y="50507"/>
                  </a:lnTo>
                  <a:lnTo>
                    <a:pt x="5440985" y="50152"/>
                  </a:lnTo>
                  <a:lnTo>
                    <a:pt x="5441162" y="49682"/>
                  </a:lnTo>
                  <a:lnTo>
                    <a:pt x="5441454" y="48183"/>
                  </a:lnTo>
                  <a:lnTo>
                    <a:pt x="5441683" y="47307"/>
                  </a:lnTo>
                  <a:lnTo>
                    <a:pt x="5450878" y="36868"/>
                  </a:lnTo>
                  <a:lnTo>
                    <a:pt x="5452859" y="36931"/>
                  </a:lnTo>
                  <a:lnTo>
                    <a:pt x="5463413" y="74129"/>
                  </a:lnTo>
                  <a:lnTo>
                    <a:pt x="5463451" y="74523"/>
                  </a:lnTo>
                  <a:lnTo>
                    <a:pt x="5467439" y="78867"/>
                  </a:lnTo>
                  <a:lnTo>
                    <a:pt x="5467705" y="78816"/>
                  </a:lnTo>
                  <a:lnTo>
                    <a:pt x="5468163" y="78587"/>
                  </a:lnTo>
                  <a:lnTo>
                    <a:pt x="5468442" y="78384"/>
                  </a:lnTo>
                  <a:lnTo>
                    <a:pt x="5487746" y="59067"/>
                  </a:lnTo>
                  <a:lnTo>
                    <a:pt x="5487835" y="58928"/>
                  </a:lnTo>
                  <a:lnTo>
                    <a:pt x="5487962" y="58470"/>
                  </a:lnTo>
                  <a:close/>
                </a:path>
                <a:path w="5515609" h="362585">
                  <a:moveTo>
                    <a:pt x="5515445" y="30873"/>
                  </a:moveTo>
                  <a:lnTo>
                    <a:pt x="5512193" y="27724"/>
                  </a:lnTo>
                  <a:lnTo>
                    <a:pt x="5511787" y="27813"/>
                  </a:lnTo>
                  <a:lnTo>
                    <a:pt x="5511609" y="27914"/>
                  </a:lnTo>
                  <a:lnTo>
                    <a:pt x="5505285" y="34239"/>
                  </a:lnTo>
                  <a:lnTo>
                    <a:pt x="5479275" y="8229"/>
                  </a:lnTo>
                  <a:lnTo>
                    <a:pt x="5474995" y="4000"/>
                  </a:lnTo>
                  <a:lnTo>
                    <a:pt x="5474690" y="3911"/>
                  </a:lnTo>
                  <a:lnTo>
                    <a:pt x="5474513" y="3937"/>
                  </a:lnTo>
                  <a:lnTo>
                    <a:pt x="5467782" y="21310"/>
                  </a:lnTo>
                  <a:lnTo>
                    <a:pt x="5467794" y="21717"/>
                  </a:lnTo>
                  <a:lnTo>
                    <a:pt x="5470715" y="24828"/>
                  </a:lnTo>
                  <a:lnTo>
                    <a:pt x="5471198" y="24803"/>
                  </a:lnTo>
                  <a:lnTo>
                    <a:pt x="5474728" y="12776"/>
                  </a:lnTo>
                  <a:lnTo>
                    <a:pt x="5500738" y="38785"/>
                  </a:lnTo>
                  <a:lnTo>
                    <a:pt x="5493461" y="46062"/>
                  </a:lnTo>
                  <a:lnTo>
                    <a:pt x="5493372" y="46228"/>
                  </a:lnTo>
                  <a:lnTo>
                    <a:pt x="5493296" y="46621"/>
                  </a:lnTo>
                  <a:lnTo>
                    <a:pt x="5493321" y="46824"/>
                  </a:lnTo>
                  <a:lnTo>
                    <a:pt x="5496445" y="49872"/>
                  </a:lnTo>
                  <a:lnTo>
                    <a:pt x="5496649" y="49872"/>
                  </a:lnTo>
                  <a:lnTo>
                    <a:pt x="5515445" y="31076"/>
                  </a:lnTo>
                  <a:lnTo>
                    <a:pt x="5515445" y="30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2422" y="1516072"/>
              <a:ext cx="194310" cy="50800"/>
            </a:xfrm>
            <a:custGeom>
              <a:avLst/>
              <a:gdLst/>
              <a:ahLst/>
              <a:cxnLst/>
              <a:rect l="l" t="t" r="r" b="b"/>
              <a:pathLst>
                <a:path w="194309" h="50800">
                  <a:moveTo>
                    <a:pt x="193729" y="50738"/>
                  </a:moveTo>
                  <a:lnTo>
                    <a:pt x="0" y="50738"/>
                  </a:lnTo>
                  <a:lnTo>
                    <a:pt x="0" y="0"/>
                  </a:lnTo>
                  <a:lnTo>
                    <a:pt x="193729" y="0"/>
                  </a:lnTo>
                  <a:lnTo>
                    <a:pt x="193729" y="5073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42511" y="1516072"/>
              <a:ext cx="194310" cy="50800"/>
            </a:xfrm>
            <a:custGeom>
              <a:avLst/>
              <a:gdLst/>
              <a:ahLst/>
              <a:cxnLst/>
              <a:rect l="l" t="t" r="r" b="b"/>
              <a:pathLst>
                <a:path w="194309" h="50800">
                  <a:moveTo>
                    <a:pt x="193729" y="50738"/>
                  </a:moveTo>
                  <a:lnTo>
                    <a:pt x="0" y="50738"/>
                  </a:lnTo>
                  <a:lnTo>
                    <a:pt x="0" y="0"/>
                  </a:lnTo>
                  <a:lnTo>
                    <a:pt x="193729" y="0"/>
                  </a:lnTo>
                  <a:lnTo>
                    <a:pt x="193729" y="5073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2422" y="1673827"/>
              <a:ext cx="194310" cy="50800"/>
            </a:xfrm>
            <a:custGeom>
              <a:avLst/>
              <a:gdLst/>
              <a:ahLst/>
              <a:cxnLst/>
              <a:rect l="l" t="t" r="r" b="b"/>
              <a:pathLst>
                <a:path w="194309" h="50800">
                  <a:moveTo>
                    <a:pt x="193729" y="50738"/>
                  </a:moveTo>
                  <a:lnTo>
                    <a:pt x="0" y="50738"/>
                  </a:lnTo>
                  <a:lnTo>
                    <a:pt x="0" y="0"/>
                  </a:lnTo>
                  <a:lnTo>
                    <a:pt x="193729" y="0"/>
                  </a:lnTo>
                  <a:lnTo>
                    <a:pt x="193729" y="5073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385211" y="1415890"/>
            <a:ext cx="1843405" cy="3409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700" spc="5" dirty="0">
                <a:latin typeface="Calibri"/>
                <a:cs typeface="Calibri"/>
              </a:rPr>
              <a:t>Validated Self-Report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Screening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5" dirty="0">
                <a:latin typeface="Calibri"/>
                <a:cs typeface="Calibri"/>
              </a:rPr>
              <a:t>Tool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10" dirty="0">
                <a:latin typeface="Calibri"/>
                <a:cs typeface="Calibri"/>
              </a:rPr>
              <a:t>Screening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Not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Documented/Missed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Opportunity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29811" y="1415890"/>
            <a:ext cx="1355725" cy="34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>
              <a:lnSpc>
                <a:spcPct val="147800"/>
              </a:lnSpc>
              <a:spcBef>
                <a:spcPts val="95"/>
              </a:spcBef>
              <a:tabLst>
                <a:tab pos="206375" algn="l"/>
              </a:tabLst>
            </a:pPr>
            <a:r>
              <a:rPr sz="700"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	</a:t>
            </a:r>
            <a:r>
              <a:rPr sz="700" spc="10" dirty="0">
                <a:latin typeface="Calibri"/>
                <a:cs typeface="Calibri"/>
              </a:rPr>
              <a:t> Non-Validated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Screening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Tool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Goal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46578" y="1416437"/>
            <a:ext cx="5733415" cy="2979420"/>
          </a:xfrm>
          <a:custGeom>
            <a:avLst/>
            <a:gdLst/>
            <a:ahLst/>
            <a:cxnLst/>
            <a:rect l="l" t="t" r="r" b="b"/>
            <a:pathLst>
              <a:path w="5733415" h="2979420">
                <a:moveTo>
                  <a:pt x="0" y="0"/>
                </a:moveTo>
                <a:lnTo>
                  <a:pt x="5732818" y="0"/>
                </a:lnTo>
                <a:lnTo>
                  <a:pt x="5732818" y="2978885"/>
                </a:lnTo>
                <a:lnTo>
                  <a:pt x="0" y="2978885"/>
                </a:lnTo>
                <a:lnTo>
                  <a:pt x="0" y="0"/>
                </a:lnTo>
                <a:close/>
              </a:path>
            </a:pathLst>
          </a:custGeom>
          <a:ln w="553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48619" y="3028072"/>
            <a:ext cx="54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2%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73285" y="1430158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44B54"/>
                </a:solidFill>
                <a:latin typeface="Arial"/>
                <a:cs typeface="Arial"/>
              </a:rPr>
              <a:t>8</a:t>
            </a: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2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18095" y="3001795"/>
            <a:ext cx="2574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44B54"/>
                </a:solidFill>
                <a:latin typeface="Arial"/>
                <a:cs typeface="Arial"/>
              </a:rPr>
              <a:t>L&amp;D</a:t>
            </a:r>
            <a:r>
              <a:rPr sz="2800" b="1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861990" y="3736009"/>
            <a:ext cx="5309235" cy="3119120"/>
            <a:chOff x="5861990" y="3736009"/>
            <a:chExt cx="5309235" cy="3119120"/>
          </a:xfrm>
        </p:grpSpPr>
        <p:sp>
          <p:nvSpPr>
            <p:cNvPr id="37" name="object 37"/>
            <p:cNvSpPr/>
            <p:nvPr/>
          </p:nvSpPr>
          <p:spPr>
            <a:xfrm>
              <a:off x="5861990" y="3736009"/>
              <a:ext cx="5309235" cy="3119120"/>
            </a:xfrm>
            <a:custGeom>
              <a:avLst/>
              <a:gdLst/>
              <a:ahLst/>
              <a:cxnLst/>
              <a:rect l="l" t="t" r="r" b="b"/>
              <a:pathLst>
                <a:path w="5309234" h="3119120">
                  <a:moveTo>
                    <a:pt x="5309066" y="3119119"/>
                  </a:moveTo>
                  <a:lnTo>
                    <a:pt x="0" y="3119119"/>
                  </a:lnTo>
                  <a:lnTo>
                    <a:pt x="0" y="0"/>
                  </a:lnTo>
                  <a:lnTo>
                    <a:pt x="5309066" y="0"/>
                  </a:lnTo>
                  <a:lnTo>
                    <a:pt x="5309066" y="3119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5820" y="5309106"/>
              <a:ext cx="4728845" cy="1034415"/>
            </a:xfrm>
            <a:custGeom>
              <a:avLst/>
              <a:gdLst/>
              <a:ahLst/>
              <a:cxnLst/>
              <a:rect l="l" t="t" r="r" b="b"/>
              <a:pathLst>
                <a:path w="4728845" h="1034414">
                  <a:moveTo>
                    <a:pt x="4728426" y="1034416"/>
                  </a:moveTo>
                  <a:lnTo>
                    <a:pt x="0" y="1034416"/>
                  </a:lnTo>
                  <a:lnTo>
                    <a:pt x="0" y="929854"/>
                  </a:lnTo>
                  <a:lnTo>
                    <a:pt x="143766" y="1020412"/>
                  </a:lnTo>
                  <a:lnTo>
                    <a:pt x="286599" y="911183"/>
                  </a:lnTo>
                  <a:lnTo>
                    <a:pt x="430366" y="898112"/>
                  </a:lnTo>
                  <a:lnTo>
                    <a:pt x="573199" y="811289"/>
                  </a:lnTo>
                  <a:lnTo>
                    <a:pt x="716032" y="900913"/>
                  </a:lnTo>
                  <a:lnTo>
                    <a:pt x="859798" y="852366"/>
                  </a:lnTo>
                  <a:lnTo>
                    <a:pt x="1002631" y="808488"/>
                  </a:lnTo>
                  <a:lnTo>
                    <a:pt x="1146398" y="797285"/>
                  </a:lnTo>
                  <a:lnTo>
                    <a:pt x="1289231" y="819691"/>
                  </a:lnTo>
                  <a:lnTo>
                    <a:pt x="1432997" y="722598"/>
                  </a:lnTo>
                  <a:lnTo>
                    <a:pt x="1575830" y="826226"/>
                  </a:lnTo>
                  <a:lnTo>
                    <a:pt x="1719597" y="722598"/>
                  </a:lnTo>
                  <a:lnTo>
                    <a:pt x="1862430" y="646977"/>
                  </a:lnTo>
                  <a:lnTo>
                    <a:pt x="2006197" y="678719"/>
                  </a:lnTo>
                  <a:lnTo>
                    <a:pt x="2149030" y="628305"/>
                  </a:lnTo>
                  <a:lnTo>
                    <a:pt x="2292796" y="618969"/>
                  </a:lnTo>
                  <a:lnTo>
                    <a:pt x="2435629" y="474263"/>
                  </a:lnTo>
                  <a:lnTo>
                    <a:pt x="2579396" y="529345"/>
                  </a:lnTo>
                  <a:lnTo>
                    <a:pt x="2722229" y="344494"/>
                  </a:lnTo>
                  <a:lnTo>
                    <a:pt x="2865062" y="278209"/>
                  </a:lnTo>
                  <a:lnTo>
                    <a:pt x="3008828" y="275408"/>
                  </a:lnTo>
                  <a:lnTo>
                    <a:pt x="3151661" y="266072"/>
                  </a:lnTo>
                  <a:lnTo>
                    <a:pt x="3295428" y="284744"/>
                  </a:lnTo>
                  <a:lnTo>
                    <a:pt x="3438261" y="315553"/>
                  </a:lnTo>
                  <a:lnTo>
                    <a:pt x="3582027" y="337025"/>
                  </a:lnTo>
                  <a:lnTo>
                    <a:pt x="3724861" y="106429"/>
                  </a:lnTo>
                  <a:lnTo>
                    <a:pt x="3868627" y="88691"/>
                  </a:lnTo>
                  <a:lnTo>
                    <a:pt x="4011460" y="214725"/>
                  </a:lnTo>
                  <a:lnTo>
                    <a:pt x="4155227" y="37343"/>
                  </a:lnTo>
                  <a:lnTo>
                    <a:pt x="4298060" y="0"/>
                  </a:lnTo>
                  <a:lnTo>
                    <a:pt x="4441826" y="144706"/>
                  </a:lnTo>
                  <a:lnTo>
                    <a:pt x="4584659" y="89624"/>
                  </a:lnTo>
                  <a:lnTo>
                    <a:pt x="4728426" y="20539"/>
                  </a:lnTo>
                  <a:lnTo>
                    <a:pt x="4728426" y="1034416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85820" y="4365248"/>
              <a:ext cx="4728845" cy="1964689"/>
            </a:xfrm>
            <a:custGeom>
              <a:avLst/>
              <a:gdLst/>
              <a:ahLst/>
              <a:cxnLst/>
              <a:rect l="l" t="t" r="r" b="b"/>
              <a:pathLst>
                <a:path w="4728845" h="1964689">
                  <a:moveTo>
                    <a:pt x="143765" y="1964271"/>
                  </a:moveTo>
                  <a:lnTo>
                    <a:pt x="0" y="1873713"/>
                  </a:lnTo>
                  <a:lnTo>
                    <a:pt x="0" y="545216"/>
                  </a:lnTo>
                  <a:lnTo>
                    <a:pt x="143765" y="578825"/>
                  </a:lnTo>
                  <a:lnTo>
                    <a:pt x="286597" y="580692"/>
                  </a:lnTo>
                  <a:lnTo>
                    <a:pt x="430363" y="390240"/>
                  </a:lnTo>
                  <a:lnTo>
                    <a:pt x="573196" y="422916"/>
                  </a:lnTo>
                  <a:lnTo>
                    <a:pt x="716028" y="462126"/>
                  </a:lnTo>
                  <a:lnTo>
                    <a:pt x="859794" y="306217"/>
                  </a:lnTo>
                  <a:lnTo>
                    <a:pt x="1002626" y="312752"/>
                  </a:lnTo>
                  <a:lnTo>
                    <a:pt x="1146392" y="269807"/>
                  </a:lnTo>
                  <a:lnTo>
                    <a:pt x="1289224" y="391173"/>
                  </a:lnTo>
                  <a:lnTo>
                    <a:pt x="1432990" y="168046"/>
                  </a:lnTo>
                  <a:lnTo>
                    <a:pt x="1575822" y="294080"/>
                  </a:lnTo>
                  <a:lnTo>
                    <a:pt x="1719588" y="259537"/>
                  </a:lnTo>
                  <a:lnTo>
                    <a:pt x="1862420" y="238998"/>
                  </a:lnTo>
                  <a:lnTo>
                    <a:pt x="2006186" y="278209"/>
                  </a:lnTo>
                  <a:lnTo>
                    <a:pt x="2149018" y="283811"/>
                  </a:lnTo>
                  <a:lnTo>
                    <a:pt x="2292784" y="282877"/>
                  </a:lnTo>
                  <a:lnTo>
                    <a:pt x="2435616" y="233397"/>
                  </a:lnTo>
                  <a:lnTo>
                    <a:pt x="2579382" y="289412"/>
                  </a:lnTo>
                  <a:lnTo>
                    <a:pt x="2722214" y="143772"/>
                  </a:lnTo>
                  <a:lnTo>
                    <a:pt x="2865046" y="122300"/>
                  </a:lnTo>
                  <a:lnTo>
                    <a:pt x="3008812" y="53214"/>
                  </a:lnTo>
                  <a:lnTo>
                    <a:pt x="3151644" y="98026"/>
                  </a:lnTo>
                  <a:lnTo>
                    <a:pt x="3295410" y="196053"/>
                  </a:lnTo>
                  <a:lnTo>
                    <a:pt x="3438242" y="103628"/>
                  </a:lnTo>
                  <a:lnTo>
                    <a:pt x="3582008" y="147507"/>
                  </a:lnTo>
                  <a:lnTo>
                    <a:pt x="3724840" y="79355"/>
                  </a:lnTo>
                  <a:lnTo>
                    <a:pt x="3868606" y="73753"/>
                  </a:lnTo>
                  <a:lnTo>
                    <a:pt x="4011438" y="141905"/>
                  </a:lnTo>
                  <a:lnTo>
                    <a:pt x="4155204" y="31741"/>
                  </a:lnTo>
                  <a:lnTo>
                    <a:pt x="4298036" y="38277"/>
                  </a:lnTo>
                  <a:lnTo>
                    <a:pt x="4441802" y="0"/>
                  </a:lnTo>
                  <a:lnTo>
                    <a:pt x="4584634" y="87757"/>
                  </a:lnTo>
                  <a:lnTo>
                    <a:pt x="4728400" y="37343"/>
                  </a:lnTo>
                  <a:lnTo>
                    <a:pt x="4728400" y="964397"/>
                  </a:lnTo>
                  <a:lnTo>
                    <a:pt x="4584634" y="1033483"/>
                  </a:lnTo>
                  <a:lnTo>
                    <a:pt x="4441802" y="1088565"/>
                  </a:lnTo>
                  <a:lnTo>
                    <a:pt x="4298036" y="943858"/>
                  </a:lnTo>
                  <a:lnTo>
                    <a:pt x="4155204" y="981202"/>
                  </a:lnTo>
                  <a:lnTo>
                    <a:pt x="4011438" y="1158584"/>
                  </a:lnTo>
                  <a:lnTo>
                    <a:pt x="3868606" y="1032549"/>
                  </a:lnTo>
                  <a:lnTo>
                    <a:pt x="3724840" y="1050288"/>
                  </a:lnTo>
                  <a:lnTo>
                    <a:pt x="3582008" y="1280884"/>
                  </a:lnTo>
                  <a:lnTo>
                    <a:pt x="3438242" y="1259412"/>
                  </a:lnTo>
                  <a:lnTo>
                    <a:pt x="3295410" y="1228603"/>
                  </a:lnTo>
                  <a:lnTo>
                    <a:pt x="3151644" y="1209931"/>
                  </a:lnTo>
                  <a:lnTo>
                    <a:pt x="3008812" y="1219267"/>
                  </a:lnTo>
                  <a:lnTo>
                    <a:pt x="2865046" y="1222068"/>
                  </a:lnTo>
                  <a:lnTo>
                    <a:pt x="2722214" y="1288353"/>
                  </a:lnTo>
                  <a:lnTo>
                    <a:pt x="2579382" y="1473203"/>
                  </a:lnTo>
                  <a:lnTo>
                    <a:pt x="2435616" y="1418122"/>
                  </a:lnTo>
                  <a:lnTo>
                    <a:pt x="2292784" y="1562828"/>
                  </a:lnTo>
                  <a:lnTo>
                    <a:pt x="2149018" y="1572164"/>
                  </a:lnTo>
                  <a:lnTo>
                    <a:pt x="2006186" y="1622578"/>
                  </a:lnTo>
                  <a:lnTo>
                    <a:pt x="1862420" y="1590836"/>
                  </a:lnTo>
                  <a:lnTo>
                    <a:pt x="1719588" y="1666456"/>
                  </a:lnTo>
                  <a:lnTo>
                    <a:pt x="1575822" y="1770085"/>
                  </a:lnTo>
                  <a:lnTo>
                    <a:pt x="1432990" y="1666456"/>
                  </a:lnTo>
                  <a:lnTo>
                    <a:pt x="1289224" y="1763550"/>
                  </a:lnTo>
                  <a:lnTo>
                    <a:pt x="1146392" y="1741144"/>
                  </a:lnTo>
                  <a:lnTo>
                    <a:pt x="1002626" y="1752347"/>
                  </a:lnTo>
                  <a:lnTo>
                    <a:pt x="859794" y="1796225"/>
                  </a:lnTo>
                  <a:lnTo>
                    <a:pt x="716028" y="1844772"/>
                  </a:lnTo>
                  <a:lnTo>
                    <a:pt x="573196" y="1755147"/>
                  </a:lnTo>
                  <a:lnTo>
                    <a:pt x="430363" y="1841971"/>
                  </a:lnTo>
                  <a:lnTo>
                    <a:pt x="286597" y="1855041"/>
                  </a:lnTo>
                  <a:lnTo>
                    <a:pt x="143765" y="196427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85820" y="4185999"/>
              <a:ext cx="4728845" cy="760095"/>
            </a:xfrm>
            <a:custGeom>
              <a:avLst/>
              <a:gdLst/>
              <a:ahLst/>
              <a:cxnLst/>
              <a:rect l="l" t="t" r="r" b="b"/>
              <a:pathLst>
                <a:path w="4728845" h="760095">
                  <a:moveTo>
                    <a:pt x="286599" y="759942"/>
                  </a:moveTo>
                  <a:lnTo>
                    <a:pt x="143766" y="758074"/>
                  </a:lnTo>
                  <a:lnTo>
                    <a:pt x="0" y="724465"/>
                  </a:lnTo>
                  <a:lnTo>
                    <a:pt x="0" y="0"/>
                  </a:lnTo>
                  <a:lnTo>
                    <a:pt x="4728426" y="0"/>
                  </a:lnTo>
                  <a:lnTo>
                    <a:pt x="4728426" y="216592"/>
                  </a:lnTo>
                  <a:lnTo>
                    <a:pt x="4584660" y="267006"/>
                  </a:lnTo>
                  <a:lnTo>
                    <a:pt x="4441827" y="179249"/>
                  </a:lnTo>
                  <a:lnTo>
                    <a:pt x="4298060" y="217526"/>
                  </a:lnTo>
                  <a:lnTo>
                    <a:pt x="4155227" y="210991"/>
                  </a:lnTo>
                  <a:lnTo>
                    <a:pt x="4011460" y="321154"/>
                  </a:lnTo>
                  <a:lnTo>
                    <a:pt x="3868627" y="253002"/>
                  </a:lnTo>
                  <a:lnTo>
                    <a:pt x="3724861" y="258604"/>
                  </a:lnTo>
                  <a:lnTo>
                    <a:pt x="3582028" y="326756"/>
                  </a:lnTo>
                  <a:lnTo>
                    <a:pt x="3438261" y="282877"/>
                  </a:lnTo>
                  <a:lnTo>
                    <a:pt x="3295428" y="375303"/>
                  </a:lnTo>
                  <a:lnTo>
                    <a:pt x="3151662" y="277276"/>
                  </a:lnTo>
                  <a:lnTo>
                    <a:pt x="3008829" y="232463"/>
                  </a:lnTo>
                  <a:lnTo>
                    <a:pt x="2865062" y="301549"/>
                  </a:lnTo>
                  <a:lnTo>
                    <a:pt x="2722229" y="323022"/>
                  </a:lnTo>
                  <a:lnTo>
                    <a:pt x="2579396" y="468662"/>
                  </a:lnTo>
                  <a:lnTo>
                    <a:pt x="2435629" y="412646"/>
                  </a:lnTo>
                  <a:lnTo>
                    <a:pt x="2292796" y="462126"/>
                  </a:lnTo>
                  <a:lnTo>
                    <a:pt x="2149030" y="463060"/>
                  </a:lnTo>
                  <a:lnTo>
                    <a:pt x="2006197" y="457458"/>
                  </a:lnTo>
                  <a:lnTo>
                    <a:pt x="1862430" y="418248"/>
                  </a:lnTo>
                  <a:lnTo>
                    <a:pt x="1719597" y="438787"/>
                  </a:lnTo>
                  <a:lnTo>
                    <a:pt x="1575831" y="473329"/>
                  </a:lnTo>
                  <a:lnTo>
                    <a:pt x="1432997" y="347295"/>
                  </a:lnTo>
                  <a:lnTo>
                    <a:pt x="1289231" y="570423"/>
                  </a:lnTo>
                  <a:lnTo>
                    <a:pt x="1146398" y="449056"/>
                  </a:lnTo>
                  <a:lnTo>
                    <a:pt x="1002631" y="492001"/>
                  </a:lnTo>
                  <a:lnTo>
                    <a:pt x="859798" y="485466"/>
                  </a:lnTo>
                  <a:lnTo>
                    <a:pt x="716032" y="641376"/>
                  </a:lnTo>
                  <a:lnTo>
                    <a:pt x="573199" y="602165"/>
                  </a:lnTo>
                  <a:lnTo>
                    <a:pt x="430366" y="569489"/>
                  </a:lnTo>
                  <a:lnTo>
                    <a:pt x="286599" y="75994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13937" y="4186013"/>
              <a:ext cx="0" cy="2157730"/>
            </a:xfrm>
            <a:custGeom>
              <a:avLst/>
              <a:gdLst/>
              <a:ahLst/>
              <a:cxnLst/>
              <a:rect l="l" t="t" r="r" b="b"/>
              <a:pathLst>
                <a:path h="2157729">
                  <a:moveTo>
                    <a:pt x="0" y="2157508"/>
                  </a:moveTo>
                  <a:lnTo>
                    <a:pt x="0" y="0"/>
                  </a:lnTo>
                </a:path>
              </a:pathLst>
            </a:custGeom>
            <a:ln w="560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84997" y="4185999"/>
              <a:ext cx="29209" cy="2157730"/>
            </a:xfrm>
            <a:custGeom>
              <a:avLst/>
              <a:gdLst/>
              <a:ahLst/>
              <a:cxnLst/>
              <a:rect l="l" t="t" r="r" b="b"/>
              <a:pathLst>
                <a:path w="29210" h="2157729">
                  <a:moveTo>
                    <a:pt x="0" y="2157508"/>
                  </a:moveTo>
                  <a:lnTo>
                    <a:pt x="28939" y="2157508"/>
                  </a:lnTo>
                </a:path>
                <a:path w="29210" h="2157729">
                  <a:moveTo>
                    <a:pt x="0" y="1941851"/>
                  </a:moveTo>
                  <a:lnTo>
                    <a:pt x="28939" y="1941851"/>
                  </a:lnTo>
                </a:path>
                <a:path w="29210" h="2157729">
                  <a:moveTo>
                    <a:pt x="0" y="1726193"/>
                  </a:moveTo>
                  <a:lnTo>
                    <a:pt x="28939" y="1726193"/>
                  </a:lnTo>
                </a:path>
                <a:path w="29210" h="2157729">
                  <a:moveTo>
                    <a:pt x="0" y="1510536"/>
                  </a:moveTo>
                  <a:lnTo>
                    <a:pt x="28939" y="1510536"/>
                  </a:lnTo>
                </a:path>
                <a:path w="29210" h="2157729">
                  <a:moveTo>
                    <a:pt x="0" y="1294878"/>
                  </a:moveTo>
                  <a:lnTo>
                    <a:pt x="28939" y="1294878"/>
                  </a:lnTo>
                </a:path>
                <a:path w="29210" h="2157729">
                  <a:moveTo>
                    <a:pt x="0" y="1079221"/>
                  </a:moveTo>
                  <a:lnTo>
                    <a:pt x="28939" y="1079221"/>
                  </a:lnTo>
                </a:path>
                <a:path w="29210" h="2157729">
                  <a:moveTo>
                    <a:pt x="0" y="862630"/>
                  </a:moveTo>
                  <a:lnTo>
                    <a:pt x="28939" y="862630"/>
                  </a:lnTo>
                </a:path>
                <a:path w="29210" h="2157729">
                  <a:moveTo>
                    <a:pt x="0" y="646972"/>
                  </a:moveTo>
                  <a:lnTo>
                    <a:pt x="28939" y="646972"/>
                  </a:lnTo>
                </a:path>
                <a:path w="29210" h="2157729">
                  <a:moveTo>
                    <a:pt x="0" y="431315"/>
                  </a:moveTo>
                  <a:lnTo>
                    <a:pt x="28939" y="431315"/>
                  </a:lnTo>
                </a:path>
                <a:path w="29210" h="2157729">
                  <a:moveTo>
                    <a:pt x="0" y="215657"/>
                  </a:moveTo>
                  <a:lnTo>
                    <a:pt x="28939" y="215657"/>
                  </a:lnTo>
                </a:path>
                <a:path w="29210" h="2157729">
                  <a:moveTo>
                    <a:pt x="0" y="0"/>
                  </a:moveTo>
                  <a:lnTo>
                    <a:pt x="28939" y="0"/>
                  </a:lnTo>
                </a:path>
              </a:pathLst>
            </a:custGeom>
            <a:ln w="560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13937" y="6343522"/>
              <a:ext cx="4871720" cy="25400"/>
            </a:xfrm>
            <a:custGeom>
              <a:avLst/>
              <a:gdLst/>
              <a:ahLst/>
              <a:cxnLst/>
              <a:rect l="l" t="t" r="r" b="b"/>
              <a:pathLst>
                <a:path w="4871720" h="25400">
                  <a:moveTo>
                    <a:pt x="0" y="0"/>
                  </a:moveTo>
                  <a:lnTo>
                    <a:pt x="4871245" y="0"/>
                  </a:lnTo>
                </a:path>
                <a:path w="4871720" h="25400">
                  <a:moveTo>
                    <a:pt x="0" y="0"/>
                  </a:moveTo>
                  <a:lnTo>
                    <a:pt x="0" y="25206"/>
                  </a:lnTo>
                </a:path>
                <a:path w="4871720" h="25400">
                  <a:moveTo>
                    <a:pt x="143766" y="0"/>
                  </a:moveTo>
                  <a:lnTo>
                    <a:pt x="143766" y="25206"/>
                  </a:lnTo>
                </a:path>
                <a:path w="4871720" h="25400">
                  <a:moveTo>
                    <a:pt x="286598" y="0"/>
                  </a:moveTo>
                  <a:lnTo>
                    <a:pt x="286598" y="25206"/>
                  </a:lnTo>
                </a:path>
                <a:path w="4871720" h="25400">
                  <a:moveTo>
                    <a:pt x="430364" y="0"/>
                  </a:moveTo>
                  <a:lnTo>
                    <a:pt x="430364" y="25206"/>
                  </a:lnTo>
                </a:path>
                <a:path w="4871720" h="25400">
                  <a:moveTo>
                    <a:pt x="573197" y="0"/>
                  </a:moveTo>
                  <a:lnTo>
                    <a:pt x="573197" y="25206"/>
                  </a:lnTo>
                </a:path>
                <a:path w="4871720" h="25400">
                  <a:moveTo>
                    <a:pt x="716963" y="0"/>
                  </a:moveTo>
                  <a:lnTo>
                    <a:pt x="716963" y="25206"/>
                  </a:lnTo>
                </a:path>
                <a:path w="4871720" h="25400">
                  <a:moveTo>
                    <a:pt x="859796" y="0"/>
                  </a:moveTo>
                  <a:lnTo>
                    <a:pt x="859796" y="25206"/>
                  </a:lnTo>
                </a:path>
                <a:path w="4871720" h="25400">
                  <a:moveTo>
                    <a:pt x="1003562" y="0"/>
                  </a:moveTo>
                  <a:lnTo>
                    <a:pt x="1003562" y="25206"/>
                  </a:lnTo>
                </a:path>
                <a:path w="4871720" h="25400">
                  <a:moveTo>
                    <a:pt x="1146395" y="0"/>
                  </a:moveTo>
                  <a:lnTo>
                    <a:pt x="1146395" y="25206"/>
                  </a:lnTo>
                </a:path>
                <a:path w="4871720" h="25400">
                  <a:moveTo>
                    <a:pt x="1290161" y="0"/>
                  </a:moveTo>
                  <a:lnTo>
                    <a:pt x="1290161" y="25206"/>
                  </a:lnTo>
                </a:path>
                <a:path w="4871720" h="25400">
                  <a:moveTo>
                    <a:pt x="1432993" y="0"/>
                  </a:moveTo>
                  <a:lnTo>
                    <a:pt x="1432993" y="25206"/>
                  </a:lnTo>
                </a:path>
                <a:path w="4871720" h="25400">
                  <a:moveTo>
                    <a:pt x="1576760" y="0"/>
                  </a:moveTo>
                  <a:lnTo>
                    <a:pt x="1576760" y="25206"/>
                  </a:lnTo>
                </a:path>
                <a:path w="4871720" h="25400">
                  <a:moveTo>
                    <a:pt x="1719592" y="0"/>
                  </a:moveTo>
                  <a:lnTo>
                    <a:pt x="1719592" y="25206"/>
                  </a:lnTo>
                </a:path>
                <a:path w="4871720" h="25400">
                  <a:moveTo>
                    <a:pt x="1862425" y="0"/>
                  </a:moveTo>
                  <a:lnTo>
                    <a:pt x="1862425" y="25206"/>
                  </a:lnTo>
                </a:path>
                <a:path w="4871720" h="25400">
                  <a:moveTo>
                    <a:pt x="2006191" y="0"/>
                  </a:moveTo>
                  <a:lnTo>
                    <a:pt x="2006191" y="25206"/>
                  </a:lnTo>
                </a:path>
                <a:path w="4871720" h="25400">
                  <a:moveTo>
                    <a:pt x="2149024" y="0"/>
                  </a:moveTo>
                  <a:lnTo>
                    <a:pt x="2149024" y="25206"/>
                  </a:lnTo>
                </a:path>
                <a:path w="4871720" h="25400">
                  <a:moveTo>
                    <a:pt x="2292790" y="0"/>
                  </a:moveTo>
                  <a:lnTo>
                    <a:pt x="2292790" y="25206"/>
                  </a:lnTo>
                </a:path>
                <a:path w="4871720" h="25400">
                  <a:moveTo>
                    <a:pt x="2435622" y="0"/>
                  </a:moveTo>
                  <a:lnTo>
                    <a:pt x="2435622" y="25206"/>
                  </a:lnTo>
                </a:path>
                <a:path w="4871720" h="25400">
                  <a:moveTo>
                    <a:pt x="2579389" y="0"/>
                  </a:moveTo>
                  <a:lnTo>
                    <a:pt x="2579389" y="25206"/>
                  </a:lnTo>
                </a:path>
                <a:path w="4871720" h="25400">
                  <a:moveTo>
                    <a:pt x="2722221" y="0"/>
                  </a:moveTo>
                  <a:lnTo>
                    <a:pt x="2722221" y="25206"/>
                  </a:lnTo>
                </a:path>
                <a:path w="4871720" h="25400">
                  <a:moveTo>
                    <a:pt x="2865987" y="0"/>
                  </a:moveTo>
                  <a:lnTo>
                    <a:pt x="2865987" y="25206"/>
                  </a:lnTo>
                </a:path>
                <a:path w="4871720" h="25400">
                  <a:moveTo>
                    <a:pt x="3008820" y="0"/>
                  </a:moveTo>
                  <a:lnTo>
                    <a:pt x="3008820" y="25206"/>
                  </a:lnTo>
                </a:path>
                <a:path w="4871720" h="25400">
                  <a:moveTo>
                    <a:pt x="3152586" y="0"/>
                  </a:moveTo>
                  <a:lnTo>
                    <a:pt x="3152586" y="25206"/>
                  </a:lnTo>
                </a:path>
                <a:path w="4871720" h="25400">
                  <a:moveTo>
                    <a:pt x="3295419" y="0"/>
                  </a:moveTo>
                  <a:lnTo>
                    <a:pt x="3295419" y="25206"/>
                  </a:lnTo>
                </a:path>
                <a:path w="4871720" h="25400">
                  <a:moveTo>
                    <a:pt x="3439185" y="0"/>
                  </a:moveTo>
                  <a:lnTo>
                    <a:pt x="3439185" y="25206"/>
                  </a:lnTo>
                </a:path>
                <a:path w="4871720" h="25400">
                  <a:moveTo>
                    <a:pt x="3582018" y="0"/>
                  </a:moveTo>
                  <a:lnTo>
                    <a:pt x="3582018" y="25206"/>
                  </a:lnTo>
                </a:path>
                <a:path w="4871720" h="25400">
                  <a:moveTo>
                    <a:pt x="3725784" y="0"/>
                  </a:moveTo>
                  <a:lnTo>
                    <a:pt x="3725784" y="25206"/>
                  </a:lnTo>
                </a:path>
                <a:path w="4871720" h="25400">
                  <a:moveTo>
                    <a:pt x="3868616" y="0"/>
                  </a:moveTo>
                  <a:lnTo>
                    <a:pt x="3868616" y="25206"/>
                  </a:lnTo>
                </a:path>
                <a:path w="4871720" h="25400">
                  <a:moveTo>
                    <a:pt x="4012382" y="0"/>
                  </a:moveTo>
                  <a:lnTo>
                    <a:pt x="4012382" y="25206"/>
                  </a:lnTo>
                </a:path>
                <a:path w="4871720" h="25400">
                  <a:moveTo>
                    <a:pt x="4155215" y="0"/>
                  </a:moveTo>
                  <a:lnTo>
                    <a:pt x="4155215" y="25206"/>
                  </a:lnTo>
                </a:path>
                <a:path w="4871720" h="25400">
                  <a:moveTo>
                    <a:pt x="4298048" y="0"/>
                  </a:moveTo>
                  <a:lnTo>
                    <a:pt x="4298048" y="25206"/>
                  </a:lnTo>
                </a:path>
                <a:path w="4871720" h="25400">
                  <a:moveTo>
                    <a:pt x="4441814" y="0"/>
                  </a:moveTo>
                  <a:lnTo>
                    <a:pt x="4441814" y="25206"/>
                  </a:lnTo>
                </a:path>
                <a:path w="4871720" h="25400">
                  <a:moveTo>
                    <a:pt x="4584647" y="0"/>
                  </a:moveTo>
                  <a:lnTo>
                    <a:pt x="4584647" y="25206"/>
                  </a:lnTo>
                </a:path>
                <a:path w="4871720" h="25400">
                  <a:moveTo>
                    <a:pt x="4728413" y="0"/>
                  </a:moveTo>
                  <a:lnTo>
                    <a:pt x="4728413" y="25206"/>
                  </a:lnTo>
                </a:path>
                <a:path w="4871720" h="25400">
                  <a:moveTo>
                    <a:pt x="4871245" y="0"/>
                  </a:moveTo>
                  <a:lnTo>
                    <a:pt x="4871245" y="25206"/>
                  </a:lnTo>
                </a:path>
              </a:pathLst>
            </a:custGeom>
            <a:ln w="560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85820" y="5265227"/>
              <a:ext cx="4728845" cy="0"/>
            </a:xfrm>
            <a:custGeom>
              <a:avLst/>
              <a:gdLst/>
              <a:ahLst/>
              <a:cxnLst/>
              <a:rect l="l" t="t" r="r" b="b"/>
              <a:pathLst>
                <a:path w="4728845">
                  <a:moveTo>
                    <a:pt x="0" y="0"/>
                  </a:moveTo>
                  <a:lnTo>
                    <a:pt x="0" y="0"/>
                  </a:lnTo>
                  <a:lnTo>
                    <a:pt x="4584660" y="0"/>
                  </a:lnTo>
                  <a:lnTo>
                    <a:pt x="4728427" y="0"/>
                  </a:lnTo>
                </a:path>
              </a:pathLst>
            </a:custGeom>
            <a:ln w="200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953634" y="6048626"/>
            <a:ext cx="187960" cy="353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10%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</a:pPr>
            <a:r>
              <a:rPr sz="700" spc="20" dirty="0">
                <a:latin typeface="Calibri"/>
                <a:cs typeface="Calibri"/>
              </a:rPr>
              <a:t>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53634" y="5616996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30%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53634" y="5401183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40%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53634" y="5185367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50%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953634" y="4969552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60%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53634" y="4753736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70%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53634" y="4537922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80%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53634" y="4322107"/>
            <a:ext cx="18605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90%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06335" y="4106292"/>
            <a:ext cx="23495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1</a:t>
            </a:r>
            <a:r>
              <a:rPr sz="700" spc="10" dirty="0">
                <a:latin typeface="Calibri"/>
                <a:cs typeface="Calibri"/>
              </a:rPr>
              <a:t>0</a:t>
            </a:r>
            <a:r>
              <a:rPr sz="700" spc="20" dirty="0">
                <a:latin typeface="Calibri"/>
                <a:cs typeface="Calibri"/>
              </a:rPr>
              <a:t>0%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931365" y="3836837"/>
            <a:ext cx="5097780" cy="2947670"/>
            <a:chOff x="5931365" y="3836837"/>
            <a:chExt cx="5097780" cy="2947670"/>
          </a:xfrm>
        </p:grpSpPr>
        <p:sp>
          <p:nvSpPr>
            <p:cNvPr id="55" name="object 55"/>
            <p:cNvSpPr/>
            <p:nvPr/>
          </p:nvSpPr>
          <p:spPr>
            <a:xfrm>
              <a:off x="5931357" y="6417424"/>
              <a:ext cx="5097780" cy="367030"/>
            </a:xfrm>
            <a:custGeom>
              <a:avLst/>
              <a:gdLst/>
              <a:ahLst/>
              <a:cxnLst/>
              <a:rect l="l" t="t" r="r" b="b"/>
              <a:pathLst>
                <a:path w="5097780" h="367029">
                  <a:moveTo>
                    <a:pt x="50812" y="344271"/>
                  </a:moveTo>
                  <a:lnTo>
                    <a:pt x="44640" y="332968"/>
                  </a:lnTo>
                  <a:lnTo>
                    <a:pt x="44640" y="345046"/>
                  </a:lnTo>
                  <a:lnTo>
                    <a:pt x="44424" y="347218"/>
                  </a:lnTo>
                  <a:lnTo>
                    <a:pt x="44107" y="348272"/>
                  </a:lnTo>
                  <a:lnTo>
                    <a:pt x="43040" y="350342"/>
                  </a:lnTo>
                  <a:lnTo>
                    <a:pt x="42291" y="351332"/>
                  </a:lnTo>
                  <a:lnTo>
                    <a:pt x="34518" y="359105"/>
                  </a:lnTo>
                  <a:lnTo>
                    <a:pt x="22326" y="346900"/>
                  </a:lnTo>
                  <a:lnTo>
                    <a:pt x="36588" y="336969"/>
                  </a:lnTo>
                  <a:lnTo>
                    <a:pt x="37731" y="337159"/>
                  </a:lnTo>
                  <a:lnTo>
                    <a:pt x="44640" y="345046"/>
                  </a:lnTo>
                  <a:lnTo>
                    <a:pt x="44640" y="332968"/>
                  </a:lnTo>
                  <a:lnTo>
                    <a:pt x="37490" y="330809"/>
                  </a:lnTo>
                  <a:lnTo>
                    <a:pt x="36182" y="330923"/>
                  </a:lnTo>
                  <a:lnTo>
                    <a:pt x="33591" y="331622"/>
                  </a:lnTo>
                  <a:lnTo>
                    <a:pt x="32385" y="332168"/>
                  </a:lnTo>
                  <a:lnTo>
                    <a:pt x="31254" y="332943"/>
                  </a:lnTo>
                  <a:lnTo>
                    <a:pt x="31686" y="331876"/>
                  </a:lnTo>
                  <a:lnTo>
                    <a:pt x="31940" y="330796"/>
                  </a:lnTo>
                  <a:lnTo>
                    <a:pt x="32004" y="329895"/>
                  </a:lnTo>
                  <a:lnTo>
                    <a:pt x="32105" y="328637"/>
                  </a:lnTo>
                  <a:lnTo>
                    <a:pt x="26911" y="319468"/>
                  </a:lnTo>
                  <a:lnTo>
                    <a:pt x="26911" y="332587"/>
                  </a:lnTo>
                  <a:lnTo>
                    <a:pt x="26720" y="333616"/>
                  </a:lnTo>
                  <a:lnTo>
                    <a:pt x="25882" y="335699"/>
                  </a:lnTo>
                  <a:lnTo>
                    <a:pt x="25082" y="336816"/>
                  </a:lnTo>
                  <a:lnTo>
                    <a:pt x="18656" y="343242"/>
                  </a:lnTo>
                  <a:lnTo>
                    <a:pt x="7442" y="332028"/>
                  </a:lnTo>
                  <a:lnTo>
                    <a:pt x="13512" y="325958"/>
                  </a:lnTo>
                  <a:lnTo>
                    <a:pt x="14693" y="325031"/>
                  </a:lnTo>
                  <a:lnTo>
                    <a:pt x="16802" y="323926"/>
                  </a:lnTo>
                  <a:lnTo>
                    <a:pt x="17805" y="323634"/>
                  </a:lnTo>
                  <a:lnTo>
                    <a:pt x="19748" y="323583"/>
                  </a:lnTo>
                  <a:lnTo>
                    <a:pt x="20688" y="323799"/>
                  </a:lnTo>
                  <a:lnTo>
                    <a:pt x="26911" y="332587"/>
                  </a:lnTo>
                  <a:lnTo>
                    <a:pt x="26911" y="319468"/>
                  </a:lnTo>
                  <a:lnTo>
                    <a:pt x="25679" y="318604"/>
                  </a:lnTo>
                  <a:lnTo>
                    <a:pt x="22606" y="317322"/>
                  </a:lnTo>
                  <a:lnTo>
                    <a:pt x="22225" y="317258"/>
                  </a:lnTo>
                  <a:lnTo>
                    <a:pt x="21018" y="317068"/>
                  </a:lnTo>
                  <a:lnTo>
                    <a:pt x="17767" y="317334"/>
                  </a:lnTo>
                  <a:lnTo>
                    <a:pt x="0" y="333375"/>
                  </a:lnTo>
                  <a:lnTo>
                    <a:pt x="177" y="333768"/>
                  </a:lnTo>
                  <a:lnTo>
                    <a:pt x="33159" y="366572"/>
                  </a:lnTo>
                  <a:lnTo>
                    <a:pt x="34518" y="366433"/>
                  </a:lnTo>
                  <a:lnTo>
                    <a:pt x="50520" y="346786"/>
                  </a:lnTo>
                  <a:lnTo>
                    <a:pt x="50812" y="344271"/>
                  </a:lnTo>
                  <a:close/>
                </a:path>
                <a:path w="5097780" h="367029">
                  <a:moveTo>
                    <a:pt x="80746" y="319951"/>
                  </a:moveTo>
                  <a:lnTo>
                    <a:pt x="78028" y="317093"/>
                  </a:lnTo>
                  <a:lnTo>
                    <a:pt x="70294" y="309359"/>
                  </a:lnTo>
                  <a:lnTo>
                    <a:pt x="70294" y="320306"/>
                  </a:lnTo>
                  <a:lnTo>
                    <a:pt x="70154" y="322237"/>
                  </a:lnTo>
                  <a:lnTo>
                    <a:pt x="61429" y="330200"/>
                  </a:lnTo>
                  <a:lnTo>
                    <a:pt x="60223" y="329679"/>
                  </a:lnTo>
                  <a:lnTo>
                    <a:pt x="57746" y="327126"/>
                  </a:lnTo>
                  <a:lnTo>
                    <a:pt x="57556" y="326834"/>
                  </a:lnTo>
                  <a:lnTo>
                    <a:pt x="56984" y="325158"/>
                  </a:lnTo>
                  <a:lnTo>
                    <a:pt x="56934" y="324243"/>
                  </a:lnTo>
                  <a:lnTo>
                    <a:pt x="57315" y="322275"/>
                  </a:lnTo>
                  <a:lnTo>
                    <a:pt x="57746" y="321221"/>
                  </a:lnTo>
                  <a:lnTo>
                    <a:pt x="59118" y="319036"/>
                  </a:lnTo>
                  <a:lnTo>
                    <a:pt x="60071" y="317881"/>
                  </a:lnTo>
                  <a:lnTo>
                    <a:pt x="65062" y="312889"/>
                  </a:lnTo>
                  <a:lnTo>
                    <a:pt x="70167" y="318008"/>
                  </a:lnTo>
                  <a:lnTo>
                    <a:pt x="70294" y="320306"/>
                  </a:lnTo>
                  <a:lnTo>
                    <a:pt x="70294" y="309359"/>
                  </a:lnTo>
                  <a:lnTo>
                    <a:pt x="57619" y="298869"/>
                  </a:lnTo>
                  <a:lnTo>
                    <a:pt x="56807" y="298653"/>
                  </a:lnTo>
                  <a:lnTo>
                    <a:pt x="39649" y="315277"/>
                  </a:lnTo>
                  <a:lnTo>
                    <a:pt x="39738" y="315671"/>
                  </a:lnTo>
                  <a:lnTo>
                    <a:pt x="42837" y="318274"/>
                  </a:lnTo>
                  <a:lnTo>
                    <a:pt x="43192" y="318211"/>
                  </a:lnTo>
                  <a:lnTo>
                    <a:pt x="43345" y="318122"/>
                  </a:lnTo>
                  <a:lnTo>
                    <a:pt x="43713" y="317766"/>
                  </a:lnTo>
                  <a:lnTo>
                    <a:pt x="43903" y="317309"/>
                  </a:lnTo>
                  <a:lnTo>
                    <a:pt x="44208" y="316115"/>
                  </a:lnTo>
                  <a:lnTo>
                    <a:pt x="44513" y="315087"/>
                  </a:lnTo>
                  <a:lnTo>
                    <a:pt x="53606" y="304800"/>
                  </a:lnTo>
                  <a:lnTo>
                    <a:pt x="55448" y="304876"/>
                  </a:lnTo>
                  <a:lnTo>
                    <a:pt x="56337" y="305155"/>
                  </a:lnTo>
                  <a:lnTo>
                    <a:pt x="58153" y="306184"/>
                  </a:lnTo>
                  <a:lnTo>
                    <a:pt x="59067" y="306908"/>
                  </a:lnTo>
                  <a:lnTo>
                    <a:pt x="61874" y="309714"/>
                  </a:lnTo>
                  <a:lnTo>
                    <a:pt x="56680" y="314896"/>
                  </a:lnTo>
                  <a:lnTo>
                    <a:pt x="55156" y="316750"/>
                  </a:lnTo>
                  <a:lnTo>
                    <a:pt x="52832" y="320408"/>
                  </a:lnTo>
                  <a:lnTo>
                    <a:pt x="52057" y="322173"/>
                  </a:lnTo>
                  <a:lnTo>
                    <a:pt x="51308" y="325551"/>
                  </a:lnTo>
                  <a:lnTo>
                    <a:pt x="51346" y="327177"/>
                  </a:lnTo>
                  <a:lnTo>
                    <a:pt x="60833" y="336308"/>
                  </a:lnTo>
                  <a:lnTo>
                    <a:pt x="63525" y="336105"/>
                  </a:lnTo>
                  <a:lnTo>
                    <a:pt x="74307" y="323062"/>
                  </a:lnTo>
                  <a:lnTo>
                    <a:pt x="74244" y="321094"/>
                  </a:lnTo>
                  <a:lnTo>
                    <a:pt x="74231" y="320890"/>
                  </a:lnTo>
                  <a:lnTo>
                    <a:pt x="77076" y="323608"/>
                  </a:lnTo>
                  <a:lnTo>
                    <a:pt x="80670" y="320446"/>
                  </a:lnTo>
                  <a:lnTo>
                    <a:pt x="80746" y="319951"/>
                  </a:lnTo>
                  <a:close/>
                </a:path>
                <a:path w="5097780" h="367029">
                  <a:moveTo>
                    <a:pt x="100520" y="296379"/>
                  </a:moveTo>
                  <a:lnTo>
                    <a:pt x="91846" y="286804"/>
                  </a:lnTo>
                  <a:lnTo>
                    <a:pt x="89636" y="286867"/>
                  </a:lnTo>
                  <a:lnTo>
                    <a:pt x="88519" y="287070"/>
                  </a:lnTo>
                  <a:lnTo>
                    <a:pt x="86423" y="287756"/>
                  </a:lnTo>
                  <a:lnTo>
                    <a:pt x="85204" y="288213"/>
                  </a:lnTo>
                  <a:lnTo>
                    <a:pt x="80010" y="290461"/>
                  </a:lnTo>
                  <a:lnTo>
                    <a:pt x="79044" y="290791"/>
                  </a:lnTo>
                  <a:lnTo>
                    <a:pt x="77177" y="291223"/>
                  </a:lnTo>
                  <a:lnTo>
                    <a:pt x="76314" y="291274"/>
                  </a:lnTo>
                  <a:lnTo>
                    <a:pt x="74650" y="291045"/>
                  </a:lnTo>
                  <a:lnTo>
                    <a:pt x="71742" y="287007"/>
                  </a:lnTo>
                  <a:lnTo>
                    <a:pt x="71856" y="285648"/>
                  </a:lnTo>
                  <a:lnTo>
                    <a:pt x="81368" y="278295"/>
                  </a:lnTo>
                  <a:lnTo>
                    <a:pt x="81699" y="278168"/>
                  </a:lnTo>
                  <a:lnTo>
                    <a:pt x="78816" y="274205"/>
                  </a:lnTo>
                  <a:lnTo>
                    <a:pt x="78562" y="274205"/>
                  </a:lnTo>
                  <a:lnTo>
                    <a:pt x="66332" y="288607"/>
                  </a:lnTo>
                  <a:lnTo>
                    <a:pt x="66535" y="289915"/>
                  </a:lnTo>
                  <a:lnTo>
                    <a:pt x="74714" y="297256"/>
                  </a:lnTo>
                  <a:lnTo>
                    <a:pt x="76873" y="297230"/>
                  </a:lnTo>
                  <a:lnTo>
                    <a:pt x="78079" y="297040"/>
                  </a:lnTo>
                  <a:lnTo>
                    <a:pt x="80289" y="296367"/>
                  </a:lnTo>
                  <a:lnTo>
                    <a:pt x="81368" y="295973"/>
                  </a:lnTo>
                  <a:lnTo>
                    <a:pt x="86499" y="293738"/>
                  </a:lnTo>
                  <a:lnTo>
                    <a:pt x="87452" y="293420"/>
                  </a:lnTo>
                  <a:lnTo>
                    <a:pt x="89306" y="292989"/>
                  </a:lnTo>
                  <a:lnTo>
                    <a:pt x="90182" y="292938"/>
                  </a:lnTo>
                  <a:lnTo>
                    <a:pt x="91808" y="293166"/>
                  </a:lnTo>
                  <a:lnTo>
                    <a:pt x="94869" y="297776"/>
                  </a:lnTo>
                  <a:lnTo>
                    <a:pt x="94602" y="299300"/>
                  </a:lnTo>
                  <a:lnTo>
                    <a:pt x="83451" y="307365"/>
                  </a:lnTo>
                  <a:lnTo>
                    <a:pt x="83045" y="307530"/>
                  </a:lnTo>
                  <a:lnTo>
                    <a:pt x="82727" y="307848"/>
                  </a:lnTo>
                  <a:lnTo>
                    <a:pt x="82638" y="308000"/>
                  </a:lnTo>
                  <a:lnTo>
                    <a:pt x="82575" y="308317"/>
                  </a:lnTo>
                  <a:lnTo>
                    <a:pt x="82600" y="308495"/>
                  </a:lnTo>
                  <a:lnTo>
                    <a:pt x="82918" y="309118"/>
                  </a:lnTo>
                  <a:lnTo>
                    <a:pt x="85407" y="311505"/>
                  </a:lnTo>
                  <a:lnTo>
                    <a:pt x="85775" y="311708"/>
                  </a:lnTo>
                  <a:lnTo>
                    <a:pt x="86169" y="311810"/>
                  </a:lnTo>
                  <a:lnTo>
                    <a:pt x="86918" y="311772"/>
                  </a:lnTo>
                  <a:lnTo>
                    <a:pt x="100164" y="299377"/>
                  </a:lnTo>
                  <a:lnTo>
                    <a:pt x="100520" y="296379"/>
                  </a:lnTo>
                  <a:close/>
                </a:path>
                <a:path w="5097780" h="367029">
                  <a:moveTo>
                    <a:pt x="124320" y="214617"/>
                  </a:moveTo>
                  <a:lnTo>
                    <a:pt x="123837" y="213753"/>
                  </a:lnTo>
                  <a:lnTo>
                    <a:pt x="121767" y="211658"/>
                  </a:lnTo>
                  <a:lnTo>
                    <a:pt x="120878" y="211162"/>
                  </a:lnTo>
                  <a:lnTo>
                    <a:pt x="119392" y="211201"/>
                  </a:lnTo>
                  <a:lnTo>
                    <a:pt x="118491" y="211721"/>
                  </a:lnTo>
                  <a:lnTo>
                    <a:pt x="116408" y="213817"/>
                  </a:lnTo>
                  <a:lnTo>
                    <a:pt x="115887" y="214693"/>
                  </a:lnTo>
                  <a:lnTo>
                    <a:pt x="115836" y="216255"/>
                  </a:lnTo>
                  <a:lnTo>
                    <a:pt x="116319" y="217106"/>
                  </a:lnTo>
                  <a:lnTo>
                    <a:pt x="118389" y="219202"/>
                  </a:lnTo>
                  <a:lnTo>
                    <a:pt x="119278" y="219710"/>
                  </a:lnTo>
                  <a:lnTo>
                    <a:pt x="120764" y="219671"/>
                  </a:lnTo>
                  <a:lnTo>
                    <a:pt x="121666" y="219138"/>
                  </a:lnTo>
                  <a:lnTo>
                    <a:pt x="123748" y="217055"/>
                  </a:lnTo>
                  <a:lnTo>
                    <a:pt x="124282" y="216166"/>
                  </a:lnTo>
                  <a:lnTo>
                    <a:pt x="124320" y="214617"/>
                  </a:lnTo>
                  <a:close/>
                </a:path>
                <a:path w="5097780" h="367029">
                  <a:moveTo>
                    <a:pt x="128739" y="269773"/>
                  </a:moveTo>
                  <a:lnTo>
                    <a:pt x="125628" y="266115"/>
                  </a:lnTo>
                  <a:lnTo>
                    <a:pt x="125310" y="266179"/>
                  </a:lnTo>
                  <a:lnTo>
                    <a:pt x="125171" y="266268"/>
                  </a:lnTo>
                  <a:lnTo>
                    <a:pt x="124828" y="266611"/>
                  </a:lnTo>
                  <a:lnTo>
                    <a:pt x="124599" y="267017"/>
                  </a:lnTo>
                  <a:lnTo>
                    <a:pt x="124129" y="268236"/>
                  </a:lnTo>
                  <a:lnTo>
                    <a:pt x="123812" y="268960"/>
                  </a:lnTo>
                  <a:lnTo>
                    <a:pt x="111785" y="280060"/>
                  </a:lnTo>
                  <a:lnTo>
                    <a:pt x="108991" y="279781"/>
                  </a:lnTo>
                  <a:lnTo>
                    <a:pt x="107632" y="279311"/>
                  </a:lnTo>
                  <a:lnTo>
                    <a:pt x="104952" y="277698"/>
                  </a:lnTo>
                  <a:lnTo>
                    <a:pt x="103682" y="276694"/>
                  </a:lnTo>
                  <a:lnTo>
                    <a:pt x="102273" y="275297"/>
                  </a:lnTo>
                  <a:lnTo>
                    <a:pt x="118579" y="258991"/>
                  </a:lnTo>
                  <a:lnTo>
                    <a:pt x="118833" y="258445"/>
                  </a:lnTo>
                  <a:lnTo>
                    <a:pt x="112166" y="251206"/>
                  </a:lnTo>
                  <a:lnTo>
                    <a:pt x="112166" y="258927"/>
                  </a:lnTo>
                  <a:lnTo>
                    <a:pt x="99034" y="272059"/>
                  </a:lnTo>
                  <a:lnTo>
                    <a:pt x="95529" y="263829"/>
                  </a:lnTo>
                  <a:lnTo>
                    <a:pt x="95681" y="262597"/>
                  </a:lnTo>
                  <a:lnTo>
                    <a:pt x="96507" y="260121"/>
                  </a:lnTo>
                  <a:lnTo>
                    <a:pt x="97269" y="258965"/>
                  </a:lnTo>
                  <a:lnTo>
                    <a:pt x="100495" y="255727"/>
                  </a:lnTo>
                  <a:lnTo>
                    <a:pt x="102768" y="254774"/>
                  </a:lnTo>
                  <a:lnTo>
                    <a:pt x="107569" y="255244"/>
                  </a:lnTo>
                  <a:lnTo>
                    <a:pt x="109626" y="256387"/>
                  </a:lnTo>
                  <a:lnTo>
                    <a:pt x="112166" y="258927"/>
                  </a:lnTo>
                  <a:lnTo>
                    <a:pt x="112166" y="251206"/>
                  </a:lnTo>
                  <a:lnTo>
                    <a:pt x="110312" y="250177"/>
                  </a:lnTo>
                  <a:lnTo>
                    <a:pt x="108483" y="249605"/>
                  </a:lnTo>
                  <a:lnTo>
                    <a:pt x="106768" y="249453"/>
                  </a:lnTo>
                  <a:lnTo>
                    <a:pt x="104711" y="249275"/>
                  </a:lnTo>
                  <a:lnTo>
                    <a:pt x="102857" y="249542"/>
                  </a:lnTo>
                  <a:lnTo>
                    <a:pt x="90119" y="264045"/>
                  </a:lnTo>
                  <a:lnTo>
                    <a:pt x="90411" y="268363"/>
                  </a:lnTo>
                  <a:lnTo>
                    <a:pt x="111925" y="285915"/>
                  </a:lnTo>
                  <a:lnTo>
                    <a:pt x="113995" y="285470"/>
                  </a:lnTo>
                  <a:lnTo>
                    <a:pt x="128600" y="270217"/>
                  </a:lnTo>
                  <a:lnTo>
                    <a:pt x="128739" y="269773"/>
                  </a:lnTo>
                  <a:close/>
                </a:path>
                <a:path w="5097780" h="367029">
                  <a:moveTo>
                    <a:pt x="142227" y="258584"/>
                  </a:moveTo>
                  <a:lnTo>
                    <a:pt x="142163" y="258241"/>
                  </a:lnTo>
                  <a:lnTo>
                    <a:pt x="105892" y="221970"/>
                  </a:lnTo>
                  <a:lnTo>
                    <a:pt x="105537" y="221894"/>
                  </a:lnTo>
                  <a:lnTo>
                    <a:pt x="105333" y="221919"/>
                  </a:lnTo>
                  <a:lnTo>
                    <a:pt x="101460" y="225971"/>
                  </a:lnTo>
                  <a:lnTo>
                    <a:pt x="101549" y="226314"/>
                  </a:lnTo>
                  <a:lnTo>
                    <a:pt x="137820" y="262585"/>
                  </a:lnTo>
                  <a:lnTo>
                    <a:pt x="138137" y="262661"/>
                  </a:lnTo>
                  <a:lnTo>
                    <a:pt x="138341" y="262623"/>
                  </a:lnTo>
                  <a:lnTo>
                    <a:pt x="142227" y="258584"/>
                  </a:lnTo>
                  <a:close/>
                </a:path>
                <a:path w="5097780" h="367029">
                  <a:moveTo>
                    <a:pt x="154762" y="246037"/>
                  </a:moveTo>
                  <a:lnTo>
                    <a:pt x="154711" y="245694"/>
                  </a:lnTo>
                  <a:lnTo>
                    <a:pt x="130124" y="221119"/>
                  </a:lnTo>
                  <a:lnTo>
                    <a:pt x="129768" y="221043"/>
                  </a:lnTo>
                  <a:lnTo>
                    <a:pt x="129565" y="221068"/>
                  </a:lnTo>
                  <a:lnTo>
                    <a:pt x="125691" y="225120"/>
                  </a:lnTo>
                  <a:lnTo>
                    <a:pt x="125780" y="225463"/>
                  </a:lnTo>
                  <a:lnTo>
                    <a:pt x="150368" y="250050"/>
                  </a:lnTo>
                  <a:lnTo>
                    <a:pt x="150685" y="250113"/>
                  </a:lnTo>
                  <a:lnTo>
                    <a:pt x="150888" y="250088"/>
                  </a:lnTo>
                  <a:lnTo>
                    <a:pt x="154762" y="246037"/>
                  </a:lnTo>
                  <a:close/>
                </a:path>
                <a:path w="5097780" h="367029">
                  <a:moveTo>
                    <a:pt x="184289" y="216509"/>
                  </a:moveTo>
                  <a:lnTo>
                    <a:pt x="161264" y="195707"/>
                  </a:lnTo>
                  <a:lnTo>
                    <a:pt x="158229" y="195262"/>
                  </a:lnTo>
                  <a:lnTo>
                    <a:pt x="146202" y="208864"/>
                  </a:lnTo>
                  <a:lnTo>
                    <a:pt x="146367" y="211734"/>
                  </a:lnTo>
                  <a:lnTo>
                    <a:pt x="142887" y="208318"/>
                  </a:lnTo>
                  <a:lnTo>
                    <a:pt x="142570" y="208241"/>
                  </a:lnTo>
                  <a:lnTo>
                    <a:pt x="142379" y="208254"/>
                  </a:lnTo>
                  <a:lnTo>
                    <a:pt x="141922" y="208381"/>
                  </a:lnTo>
                  <a:lnTo>
                    <a:pt x="138874" y="211937"/>
                  </a:lnTo>
                  <a:lnTo>
                    <a:pt x="138963" y="212242"/>
                  </a:lnTo>
                  <a:lnTo>
                    <a:pt x="163563" y="236842"/>
                  </a:lnTo>
                  <a:lnTo>
                    <a:pt x="163880" y="236918"/>
                  </a:lnTo>
                  <a:lnTo>
                    <a:pt x="164084" y="236880"/>
                  </a:lnTo>
                  <a:lnTo>
                    <a:pt x="167970" y="232829"/>
                  </a:lnTo>
                  <a:lnTo>
                    <a:pt x="167919" y="232498"/>
                  </a:lnTo>
                  <a:lnTo>
                    <a:pt x="150863" y="215366"/>
                  </a:lnTo>
                  <a:lnTo>
                    <a:pt x="150558" y="212636"/>
                  </a:lnTo>
                  <a:lnTo>
                    <a:pt x="150558" y="210324"/>
                  </a:lnTo>
                  <a:lnTo>
                    <a:pt x="151142" y="206959"/>
                  </a:lnTo>
                  <a:lnTo>
                    <a:pt x="151206" y="206552"/>
                  </a:lnTo>
                  <a:lnTo>
                    <a:pt x="157734" y="201764"/>
                  </a:lnTo>
                  <a:lnTo>
                    <a:pt x="159766" y="202158"/>
                  </a:lnTo>
                  <a:lnTo>
                    <a:pt x="160807" y="202565"/>
                  </a:lnTo>
                  <a:lnTo>
                    <a:pt x="162598" y="203631"/>
                  </a:lnTo>
                  <a:lnTo>
                    <a:pt x="163106" y="203974"/>
                  </a:lnTo>
                  <a:lnTo>
                    <a:pt x="179730" y="220433"/>
                  </a:lnTo>
                  <a:lnTo>
                    <a:pt x="179895" y="220522"/>
                  </a:lnTo>
                  <a:lnTo>
                    <a:pt x="180225" y="220573"/>
                  </a:lnTo>
                  <a:lnTo>
                    <a:pt x="180428" y="220535"/>
                  </a:lnTo>
                  <a:lnTo>
                    <a:pt x="180898" y="220357"/>
                  </a:lnTo>
                  <a:lnTo>
                    <a:pt x="184251" y="216712"/>
                  </a:lnTo>
                  <a:lnTo>
                    <a:pt x="184289" y="216509"/>
                  </a:lnTo>
                  <a:close/>
                </a:path>
                <a:path w="5097780" h="367029">
                  <a:moveTo>
                    <a:pt x="209931" y="188569"/>
                  </a:moveTo>
                  <a:lnTo>
                    <a:pt x="206819" y="184912"/>
                  </a:lnTo>
                  <a:lnTo>
                    <a:pt x="206502" y="184988"/>
                  </a:lnTo>
                  <a:lnTo>
                    <a:pt x="206362" y="185064"/>
                  </a:lnTo>
                  <a:lnTo>
                    <a:pt x="206019" y="185407"/>
                  </a:lnTo>
                  <a:lnTo>
                    <a:pt x="205790" y="185813"/>
                  </a:lnTo>
                  <a:lnTo>
                    <a:pt x="205320" y="187032"/>
                  </a:lnTo>
                  <a:lnTo>
                    <a:pt x="205003" y="187769"/>
                  </a:lnTo>
                  <a:lnTo>
                    <a:pt x="204190" y="189471"/>
                  </a:lnTo>
                  <a:lnTo>
                    <a:pt x="203593" y="190538"/>
                  </a:lnTo>
                  <a:lnTo>
                    <a:pt x="202171" y="192709"/>
                  </a:lnTo>
                  <a:lnTo>
                    <a:pt x="201282" y="193776"/>
                  </a:lnTo>
                  <a:lnTo>
                    <a:pt x="198640" y="196418"/>
                  </a:lnTo>
                  <a:lnTo>
                    <a:pt x="197205" y="197446"/>
                  </a:lnTo>
                  <a:lnTo>
                    <a:pt x="194386" y="198628"/>
                  </a:lnTo>
                  <a:lnTo>
                    <a:pt x="192976" y="198856"/>
                  </a:lnTo>
                  <a:lnTo>
                    <a:pt x="190195" y="198577"/>
                  </a:lnTo>
                  <a:lnTo>
                    <a:pt x="188823" y="198107"/>
                  </a:lnTo>
                  <a:lnTo>
                    <a:pt x="186143" y="196507"/>
                  </a:lnTo>
                  <a:lnTo>
                    <a:pt x="184873" y="195491"/>
                  </a:lnTo>
                  <a:lnTo>
                    <a:pt x="183476" y="194094"/>
                  </a:lnTo>
                  <a:lnTo>
                    <a:pt x="199771" y="177787"/>
                  </a:lnTo>
                  <a:lnTo>
                    <a:pt x="200025" y="177241"/>
                  </a:lnTo>
                  <a:lnTo>
                    <a:pt x="193370" y="170014"/>
                  </a:lnTo>
                  <a:lnTo>
                    <a:pt x="193370" y="177723"/>
                  </a:lnTo>
                  <a:lnTo>
                    <a:pt x="180238" y="190855"/>
                  </a:lnTo>
                  <a:lnTo>
                    <a:pt x="176720" y="182638"/>
                  </a:lnTo>
                  <a:lnTo>
                    <a:pt x="176872" y="181394"/>
                  </a:lnTo>
                  <a:lnTo>
                    <a:pt x="177698" y="178930"/>
                  </a:lnTo>
                  <a:lnTo>
                    <a:pt x="178460" y="177761"/>
                  </a:lnTo>
                  <a:lnTo>
                    <a:pt x="181686" y="174536"/>
                  </a:lnTo>
                  <a:lnTo>
                    <a:pt x="183959" y="173583"/>
                  </a:lnTo>
                  <a:lnTo>
                    <a:pt x="188772" y="174053"/>
                  </a:lnTo>
                  <a:lnTo>
                    <a:pt x="190817" y="175196"/>
                  </a:lnTo>
                  <a:lnTo>
                    <a:pt x="193370" y="177723"/>
                  </a:lnTo>
                  <a:lnTo>
                    <a:pt x="193370" y="170014"/>
                  </a:lnTo>
                  <a:lnTo>
                    <a:pt x="191503" y="168986"/>
                  </a:lnTo>
                  <a:lnTo>
                    <a:pt x="189674" y="168414"/>
                  </a:lnTo>
                  <a:lnTo>
                    <a:pt x="187960" y="168262"/>
                  </a:lnTo>
                  <a:lnTo>
                    <a:pt x="185915" y="168071"/>
                  </a:lnTo>
                  <a:lnTo>
                    <a:pt x="171310" y="182841"/>
                  </a:lnTo>
                  <a:lnTo>
                    <a:pt x="171602" y="187159"/>
                  </a:lnTo>
                  <a:lnTo>
                    <a:pt x="193116" y="204711"/>
                  </a:lnTo>
                  <a:lnTo>
                    <a:pt x="195199" y="204279"/>
                  </a:lnTo>
                  <a:lnTo>
                    <a:pt x="209804" y="189014"/>
                  </a:lnTo>
                  <a:lnTo>
                    <a:pt x="209931" y="188569"/>
                  </a:lnTo>
                  <a:close/>
                </a:path>
                <a:path w="5097780" h="367029">
                  <a:moveTo>
                    <a:pt x="235826" y="103263"/>
                  </a:moveTo>
                  <a:lnTo>
                    <a:pt x="234835" y="103060"/>
                  </a:lnTo>
                  <a:lnTo>
                    <a:pt x="231546" y="103073"/>
                  </a:lnTo>
                  <a:lnTo>
                    <a:pt x="229857" y="103466"/>
                  </a:lnTo>
                  <a:lnTo>
                    <a:pt x="217081" y="119900"/>
                  </a:lnTo>
                  <a:lnTo>
                    <a:pt x="217093" y="120192"/>
                  </a:lnTo>
                  <a:lnTo>
                    <a:pt x="220700" y="123812"/>
                  </a:lnTo>
                  <a:lnTo>
                    <a:pt x="221043" y="123761"/>
                  </a:lnTo>
                  <a:lnTo>
                    <a:pt x="221195" y="123672"/>
                  </a:lnTo>
                  <a:lnTo>
                    <a:pt x="221551" y="123329"/>
                  </a:lnTo>
                  <a:lnTo>
                    <a:pt x="221729" y="122847"/>
                  </a:lnTo>
                  <a:lnTo>
                    <a:pt x="222021" y="121335"/>
                  </a:lnTo>
                  <a:lnTo>
                    <a:pt x="222250" y="120446"/>
                  </a:lnTo>
                  <a:lnTo>
                    <a:pt x="222885" y="118389"/>
                  </a:lnTo>
                  <a:lnTo>
                    <a:pt x="223342" y="117271"/>
                  </a:lnTo>
                  <a:lnTo>
                    <a:pt x="224523" y="114884"/>
                  </a:lnTo>
                  <a:lnTo>
                    <a:pt x="225374" y="113715"/>
                  </a:lnTo>
                  <a:lnTo>
                    <a:pt x="235826" y="103263"/>
                  </a:lnTo>
                  <a:close/>
                </a:path>
                <a:path w="5097780" h="367029">
                  <a:moveTo>
                    <a:pt x="250634" y="168275"/>
                  </a:moveTo>
                  <a:lnTo>
                    <a:pt x="250012" y="167678"/>
                  </a:lnTo>
                  <a:lnTo>
                    <a:pt x="244475" y="165557"/>
                  </a:lnTo>
                  <a:lnTo>
                    <a:pt x="239547" y="163093"/>
                  </a:lnTo>
                  <a:lnTo>
                    <a:pt x="209181" y="132829"/>
                  </a:lnTo>
                  <a:lnTo>
                    <a:pt x="204876" y="122605"/>
                  </a:lnTo>
                  <a:lnTo>
                    <a:pt x="204241" y="121932"/>
                  </a:lnTo>
                  <a:lnTo>
                    <a:pt x="200444" y="125590"/>
                  </a:lnTo>
                  <a:lnTo>
                    <a:pt x="201447" y="128536"/>
                  </a:lnTo>
                  <a:lnTo>
                    <a:pt x="226263" y="162115"/>
                  </a:lnTo>
                  <a:lnTo>
                    <a:pt x="246913" y="171983"/>
                  </a:lnTo>
                  <a:lnTo>
                    <a:pt x="247269" y="171907"/>
                  </a:lnTo>
                  <a:lnTo>
                    <a:pt x="250583" y="168732"/>
                  </a:lnTo>
                  <a:lnTo>
                    <a:pt x="250634" y="168275"/>
                  </a:lnTo>
                  <a:close/>
                </a:path>
                <a:path w="5097780" h="367029">
                  <a:moveTo>
                    <a:pt x="269074" y="131737"/>
                  </a:moveTo>
                  <a:lnTo>
                    <a:pt x="265760" y="128282"/>
                  </a:lnTo>
                  <a:lnTo>
                    <a:pt x="265518" y="128282"/>
                  </a:lnTo>
                  <a:lnTo>
                    <a:pt x="265112" y="128384"/>
                  </a:lnTo>
                  <a:lnTo>
                    <a:pt x="264922" y="128485"/>
                  </a:lnTo>
                  <a:lnTo>
                    <a:pt x="249707" y="143687"/>
                  </a:lnTo>
                  <a:lnTo>
                    <a:pt x="249466" y="132486"/>
                  </a:lnTo>
                  <a:lnTo>
                    <a:pt x="235826" y="103263"/>
                  </a:lnTo>
                  <a:lnTo>
                    <a:pt x="227457" y="111645"/>
                  </a:lnTo>
                  <a:lnTo>
                    <a:pt x="228447" y="110947"/>
                  </a:lnTo>
                  <a:lnTo>
                    <a:pt x="230530" y="110083"/>
                  </a:lnTo>
                  <a:lnTo>
                    <a:pt x="231546" y="109880"/>
                  </a:lnTo>
                  <a:lnTo>
                    <a:pt x="233565" y="109943"/>
                  </a:lnTo>
                  <a:lnTo>
                    <a:pt x="234657" y="110223"/>
                  </a:lnTo>
                  <a:lnTo>
                    <a:pt x="244246" y="147586"/>
                  </a:lnTo>
                  <a:lnTo>
                    <a:pt x="244284" y="147993"/>
                  </a:lnTo>
                  <a:lnTo>
                    <a:pt x="248310" y="152387"/>
                  </a:lnTo>
                  <a:lnTo>
                    <a:pt x="248577" y="152323"/>
                  </a:lnTo>
                  <a:lnTo>
                    <a:pt x="249047" y="152095"/>
                  </a:lnTo>
                  <a:lnTo>
                    <a:pt x="249326" y="151892"/>
                  </a:lnTo>
                  <a:lnTo>
                    <a:pt x="268871" y="132346"/>
                  </a:lnTo>
                  <a:lnTo>
                    <a:pt x="268947" y="132207"/>
                  </a:lnTo>
                  <a:lnTo>
                    <a:pt x="269074" y="131737"/>
                  </a:lnTo>
                  <a:close/>
                </a:path>
                <a:path w="5097780" h="367029">
                  <a:moveTo>
                    <a:pt x="292036" y="103428"/>
                  </a:moveTo>
                  <a:lnTo>
                    <a:pt x="291884" y="102806"/>
                  </a:lnTo>
                  <a:lnTo>
                    <a:pt x="290817" y="98323"/>
                  </a:lnTo>
                  <a:lnTo>
                    <a:pt x="289636" y="95745"/>
                  </a:lnTo>
                  <a:lnTo>
                    <a:pt x="286181" y="90678"/>
                  </a:lnTo>
                  <a:lnTo>
                    <a:pt x="286042" y="90512"/>
                  </a:lnTo>
                  <a:lnTo>
                    <a:pt x="286042" y="106057"/>
                  </a:lnTo>
                  <a:lnTo>
                    <a:pt x="285864" y="107226"/>
                  </a:lnTo>
                  <a:lnTo>
                    <a:pt x="277799" y="114300"/>
                  </a:lnTo>
                  <a:lnTo>
                    <a:pt x="276225" y="114211"/>
                  </a:lnTo>
                  <a:lnTo>
                    <a:pt x="252488" y="89585"/>
                  </a:lnTo>
                  <a:lnTo>
                    <a:pt x="252945" y="86271"/>
                  </a:lnTo>
                  <a:lnTo>
                    <a:pt x="261912" y="80378"/>
                  </a:lnTo>
                  <a:lnTo>
                    <a:pt x="263004" y="80543"/>
                  </a:lnTo>
                  <a:lnTo>
                    <a:pt x="286042" y="106057"/>
                  </a:lnTo>
                  <a:lnTo>
                    <a:pt x="286042" y="90512"/>
                  </a:lnTo>
                  <a:lnTo>
                    <a:pt x="264236" y="74269"/>
                  </a:lnTo>
                  <a:lnTo>
                    <a:pt x="263131" y="73990"/>
                  </a:lnTo>
                  <a:lnTo>
                    <a:pt x="246608" y="91122"/>
                  </a:lnTo>
                  <a:lnTo>
                    <a:pt x="247827" y="96202"/>
                  </a:lnTo>
                  <a:lnTo>
                    <a:pt x="275501" y="120561"/>
                  </a:lnTo>
                  <a:lnTo>
                    <a:pt x="277850" y="120510"/>
                  </a:lnTo>
                  <a:lnTo>
                    <a:pt x="291985" y="105918"/>
                  </a:lnTo>
                  <a:lnTo>
                    <a:pt x="292036" y="103428"/>
                  </a:lnTo>
                  <a:close/>
                </a:path>
                <a:path w="5097780" h="367029">
                  <a:moveTo>
                    <a:pt x="324612" y="76085"/>
                  </a:moveTo>
                  <a:lnTo>
                    <a:pt x="321322" y="72910"/>
                  </a:lnTo>
                  <a:lnTo>
                    <a:pt x="320916" y="72999"/>
                  </a:lnTo>
                  <a:lnTo>
                    <a:pt x="320738" y="73088"/>
                  </a:lnTo>
                  <a:lnTo>
                    <a:pt x="314337" y="79489"/>
                  </a:lnTo>
                  <a:lnTo>
                    <a:pt x="288010" y="53162"/>
                  </a:lnTo>
                  <a:lnTo>
                    <a:pt x="283679" y="48895"/>
                  </a:lnTo>
                  <a:lnTo>
                    <a:pt x="283375" y="48806"/>
                  </a:lnTo>
                  <a:lnTo>
                    <a:pt x="283197" y="48831"/>
                  </a:lnTo>
                  <a:lnTo>
                    <a:pt x="276377" y="66408"/>
                  </a:lnTo>
                  <a:lnTo>
                    <a:pt x="276402" y="66814"/>
                  </a:lnTo>
                  <a:lnTo>
                    <a:pt x="279361" y="69964"/>
                  </a:lnTo>
                  <a:lnTo>
                    <a:pt x="279844" y="69938"/>
                  </a:lnTo>
                  <a:lnTo>
                    <a:pt x="283413" y="57772"/>
                  </a:lnTo>
                  <a:lnTo>
                    <a:pt x="309727" y="84099"/>
                  </a:lnTo>
                  <a:lnTo>
                    <a:pt x="302374" y="91465"/>
                  </a:lnTo>
                  <a:lnTo>
                    <a:pt x="302285" y="91630"/>
                  </a:lnTo>
                  <a:lnTo>
                    <a:pt x="302209" y="92024"/>
                  </a:lnTo>
                  <a:lnTo>
                    <a:pt x="302221" y="92240"/>
                  </a:lnTo>
                  <a:lnTo>
                    <a:pt x="305384" y="95313"/>
                  </a:lnTo>
                  <a:lnTo>
                    <a:pt x="305587" y="95313"/>
                  </a:lnTo>
                  <a:lnTo>
                    <a:pt x="324612" y="76288"/>
                  </a:lnTo>
                  <a:lnTo>
                    <a:pt x="324612" y="76085"/>
                  </a:lnTo>
                  <a:close/>
                </a:path>
                <a:path w="5097780" h="367029">
                  <a:moveTo>
                    <a:pt x="340283" y="59931"/>
                  </a:moveTo>
                  <a:lnTo>
                    <a:pt x="323697" y="17792"/>
                  </a:lnTo>
                  <a:lnTo>
                    <a:pt x="319278" y="13169"/>
                  </a:lnTo>
                  <a:lnTo>
                    <a:pt x="319036" y="13208"/>
                  </a:lnTo>
                  <a:lnTo>
                    <a:pt x="297535" y="34848"/>
                  </a:lnTo>
                  <a:lnTo>
                    <a:pt x="297548" y="35077"/>
                  </a:lnTo>
                  <a:lnTo>
                    <a:pt x="318541" y="21513"/>
                  </a:lnTo>
                  <a:lnTo>
                    <a:pt x="334924" y="64338"/>
                  </a:lnTo>
                  <a:lnTo>
                    <a:pt x="335153" y="64719"/>
                  </a:lnTo>
                  <a:lnTo>
                    <a:pt x="335584" y="65049"/>
                  </a:lnTo>
                  <a:lnTo>
                    <a:pt x="336118" y="64985"/>
                  </a:lnTo>
                  <a:lnTo>
                    <a:pt x="340283" y="60464"/>
                  </a:lnTo>
                  <a:lnTo>
                    <a:pt x="340283" y="59931"/>
                  </a:lnTo>
                  <a:close/>
                </a:path>
                <a:path w="5097780" h="367029">
                  <a:moveTo>
                    <a:pt x="372440" y="46291"/>
                  </a:moveTo>
                  <a:lnTo>
                    <a:pt x="351205" y="13246"/>
                  </a:lnTo>
                  <a:lnTo>
                    <a:pt x="326034" y="0"/>
                  </a:lnTo>
                  <a:lnTo>
                    <a:pt x="325780" y="38"/>
                  </a:lnTo>
                  <a:lnTo>
                    <a:pt x="322376" y="3657"/>
                  </a:lnTo>
                  <a:lnTo>
                    <a:pt x="322834" y="4318"/>
                  </a:lnTo>
                  <a:lnTo>
                    <a:pt x="328333" y="6324"/>
                  </a:lnTo>
                  <a:lnTo>
                    <a:pt x="333260" y="8737"/>
                  </a:lnTo>
                  <a:lnTo>
                    <a:pt x="363601" y="39077"/>
                  </a:lnTo>
                  <a:lnTo>
                    <a:pt x="368134" y="49555"/>
                  </a:lnTo>
                  <a:lnTo>
                    <a:pt x="368731" y="50177"/>
                  </a:lnTo>
                  <a:lnTo>
                    <a:pt x="372427" y="46482"/>
                  </a:lnTo>
                  <a:lnTo>
                    <a:pt x="372440" y="46291"/>
                  </a:lnTo>
                  <a:close/>
                </a:path>
                <a:path w="5097780" h="367029">
                  <a:moveTo>
                    <a:pt x="394182" y="147853"/>
                  </a:moveTo>
                  <a:lnTo>
                    <a:pt x="393788" y="145034"/>
                  </a:lnTo>
                  <a:lnTo>
                    <a:pt x="393369" y="143954"/>
                  </a:lnTo>
                  <a:lnTo>
                    <a:pt x="393242" y="143624"/>
                  </a:lnTo>
                  <a:lnTo>
                    <a:pt x="391464" y="140843"/>
                  </a:lnTo>
                  <a:lnTo>
                    <a:pt x="390575" y="139763"/>
                  </a:lnTo>
                  <a:lnTo>
                    <a:pt x="363448" y="112661"/>
                  </a:lnTo>
                  <a:lnTo>
                    <a:pt x="363067" y="112610"/>
                  </a:lnTo>
                  <a:lnTo>
                    <a:pt x="362851" y="112649"/>
                  </a:lnTo>
                  <a:lnTo>
                    <a:pt x="358851" y="116827"/>
                  </a:lnTo>
                  <a:lnTo>
                    <a:pt x="358914" y="117182"/>
                  </a:lnTo>
                  <a:lnTo>
                    <a:pt x="385673" y="144119"/>
                  </a:lnTo>
                  <a:lnTo>
                    <a:pt x="385927" y="144411"/>
                  </a:lnTo>
                  <a:lnTo>
                    <a:pt x="387083" y="146138"/>
                  </a:lnTo>
                  <a:lnTo>
                    <a:pt x="387438" y="146913"/>
                  </a:lnTo>
                  <a:lnTo>
                    <a:pt x="387692" y="148310"/>
                  </a:lnTo>
                  <a:lnTo>
                    <a:pt x="387616" y="148945"/>
                  </a:lnTo>
                  <a:lnTo>
                    <a:pt x="381241" y="153644"/>
                  </a:lnTo>
                  <a:lnTo>
                    <a:pt x="380987" y="153758"/>
                  </a:lnTo>
                  <a:lnTo>
                    <a:pt x="380707" y="154051"/>
                  </a:lnTo>
                  <a:lnTo>
                    <a:pt x="380619" y="154190"/>
                  </a:lnTo>
                  <a:lnTo>
                    <a:pt x="380542" y="154520"/>
                  </a:lnTo>
                  <a:lnTo>
                    <a:pt x="380568" y="154711"/>
                  </a:lnTo>
                  <a:lnTo>
                    <a:pt x="384860" y="158280"/>
                  </a:lnTo>
                  <a:lnTo>
                    <a:pt x="385191" y="158216"/>
                  </a:lnTo>
                  <a:lnTo>
                    <a:pt x="394004" y="149263"/>
                  </a:lnTo>
                  <a:lnTo>
                    <a:pt x="394182" y="147853"/>
                  </a:lnTo>
                  <a:close/>
                </a:path>
                <a:path w="5097780" h="367029">
                  <a:moveTo>
                    <a:pt x="419544" y="120269"/>
                  </a:moveTo>
                  <a:lnTo>
                    <a:pt x="419455" y="118452"/>
                  </a:lnTo>
                  <a:lnTo>
                    <a:pt x="411886" y="126022"/>
                  </a:lnTo>
                  <a:lnTo>
                    <a:pt x="410972" y="126606"/>
                  </a:lnTo>
                  <a:lnTo>
                    <a:pt x="409028" y="127228"/>
                  </a:lnTo>
                  <a:lnTo>
                    <a:pt x="408038" y="127292"/>
                  </a:lnTo>
                  <a:lnTo>
                    <a:pt x="406006" y="126936"/>
                  </a:lnTo>
                  <a:lnTo>
                    <a:pt x="385902" y="108559"/>
                  </a:lnTo>
                  <a:lnTo>
                    <a:pt x="385559" y="108508"/>
                  </a:lnTo>
                  <a:lnTo>
                    <a:pt x="381457" y="112610"/>
                  </a:lnTo>
                  <a:lnTo>
                    <a:pt x="381533" y="112941"/>
                  </a:lnTo>
                  <a:lnTo>
                    <a:pt x="407530" y="133845"/>
                  </a:lnTo>
                  <a:lnTo>
                    <a:pt x="409143" y="133680"/>
                  </a:lnTo>
                  <a:lnTo>
                    <a:pt x="419290" y="122732"/>
                  </a:lnTo>
                  <a:lnTo>
                    <a:pt x="419544" y="120269"/>
                  </a:lnTo>
                  <a:close/>
                </a:path>
                <a:path w="5097780" h="367029">
                  <a:moveTo>
                    <a:pt x="426897" y="117157"/>
                  </a:moveTo>
                  <a:lnTo>
                    <a:pt x="426834" y="116840"/>
                  </a:lnTo>
                  <a:lnTo>
                    <a:pt x="423418" y="113360"/>
                  </a:lnTo>
                  <a:lnTo>
                    <a:pt x="402221" y="92252"/>
                  </a:lnTo>
                  <a:lnTo>
                    <a:pt x="401866" y="92214"/>
                  </a:lnTo>
                  <a:lnTo>
                    <a:pt x="401650" y="92240"/>
                  </a:lnTo>
                  <a:lnTo>
                    <a:pt x="397776" y="96291"/>
                  </a:lnTo>
                  <a:lnTo>
                    <a:pt x="397852" y="96621"/>
                  </a:lnTo>
                  <a:lnTo>
                    <a:pt x="414909" y="113741"/>
                  </a:lnTo>
                  <a:lnTo>
                    <a:pt x="415188" y="116484"/>
                  </a:lnTo>
                  <a:lnTo>
                    <a:pt x="415175" y="118795"/>
                  </a:lnTo>
                  <a:lnTo>
                    <a:pt x="414553" y="122567"/>
                  </a:lnTo>
                  <a:lnTo>
                    <a:pt x="413842" y="124053"/>
                  </a:lnTo>
                  <a:lnTo>
                    <a:pt x="419455" y="118452"/>
                  </a:lnTo>
                  <a:lnTo>
                    <a:pt x="419404" y="117373"/>
                  </a:lnTo>
                  <a:lnTo>
                    <a:pt x="422871" y="120802"/>
                  </a:lnTo>
                  <a:lnTo>
                    <a:pt x="423176" y="120891"/>
                  </a:lnTo>
                  <a:lnTo>
                    <a:pt x="426872" y="117360"/>
                  </a:lnTo>
                  <a:lnTo>
                    <a:pt x="426897" y="117157"/>
                  </a:lnTo>
                  <a:close/>
                </a:path>
                <a:path w="5097780" h="367029">
                  <a:moveTo>
                    <a:pt x="439051" y="105016"/>
                  </a:moveTo>
                  <a:lnTo>
                    <a:pt x="439000" y="104673"/>
                  </a:lnTo>
                  <a:lnTo>
                    <a:pt x="402729" y="68402"/>
                  </a:lnTo>
                  <a:lnTo>
                    <a:pt x="402374" y="68326"/>
                  </a:lnTo>
                  <a:lnTo>
                    <a:pt x="402170" y="68351"/>
                  </a:lnTo>
                  <a:lnTo>
                    <a:pt x="398297" y="72402"/>
                  </a:lnTo>
                  <a:lnTo>
                    <a:pt x="398386" y="72745"/>
                  </a:lnTo>
                  <a:lnTo>
                    <a:pt x="434657" y="109016"/>
                  </a:lnTo>
                  <a:lnTo>
                    <a:pt x="434975" y="109093"/>
                  </a:lnTo>
                  <a:lnTo>
                    <a:pt x="435178" y="109054"/>
                  </a:lnTo>
                  <a:lnTo>
                    <a:pt x="439051" y="105016"/>
                  </a:lnTo>
                  <a:close/>
                </a:path>
                <a:path w="5097780" h="367029">
                  <a:moveTo>
                    <a:pt x="446862" y="74028"/>
                  </a:moveTo>
                  <a:lnTo>
                    <a:pt x="443433" y="70650"/>
                  </a:lnTo>
                  <a:lnTo>
                    <a:pt x="443103" y="70777"/>
                  </a:lnTo>
                  <a:lnTo>
                    <a:pt x="442937" y="70878"/>
                  </a:lnTo>
                  <a:lnTo>
                    <a:pt x="431292" y="82524"/>
                  </a:lnTo>
                  <a:lnTo>
                    <a:pt x="431190" y="82905"/>
                  </a:lnTo>
                  <a:lnTo>
                    <a:pt x="431355" y="83553"/>
                  </a:lnTo>
                  <a:lnTo>
                    <a:pt x="431457" y="83832"/>
                  </a:lnTo>
                  <a:lnTo>
                    <a:pt x="433743" y="86080"/>
                  </a:lnTo>
                  <a:lnTo>
                    <a:pt x="434581" y="86296"/>
                  </a:lnTo>
                  <a:lnTo>
                    <a:pt x="434962" y="86194"/>
                  </a:lnTo>
                  <a:lnTo>
                    <a:pt x="446773" y="74383"/>
                  </a:lnTo>
                  <a:lnTo>
                    <a:pt x="446862" y="74028"/>
                  </a:lnTo>
                  <a:close/>
                </a:path>
                <a:path w="5097780" h="367029">
                  <a:moveTo>
                    <a:pt x="484797" y="59169"/>
                  </a:moveTo>
                  <a:lnTo>
                    <a:pt x="481507" y="55994"/>
                  </a:lnTo>
                  <a:lnTo>
                    <a:pt x="481101" y="56083"/>
                  </a:lnTo>
                  <a:lnTo>
                    <a:pt x="480923" y="56172"/>
                  </a:lnTo>
                  <a:lnTo>
                    <a:pt x="474522" y="62572"/>
                  </a:lnTo>
                  <a:lnTo>
                    <a:pt x="448195" y="36245"/>
                  </a:lnTo>
                  <a:lnTo>
                    <a:pt x="443865" y="31978"/>
                  </a:lnTo>
                  <a:lnTo>
                    <a:pt x="443572" y="31889"/>
                  </a:lnTo>
                  <a:lnTo>
                    <a:pt x="443395" y="31915"/>
                  </a:lnTo>
                  <a:lnTo>
                    <a:pt x="436562" y="49491"/>
                  </a:lnTo>
                  <a:lnTo>
                    <a:pt x="436587" y="49898"/>
                  </a:lnTo>
                  <a:lnTo>
                    <a:pt x="439547" y="53047"/>
                  </a:lnTo>
                  <a:lnTo>
                    <a:pt x="440029" y="53022"/>
                  </a:lnTo>
                  <a:lnTo>
                    <a:pt x="443598" y="40855"/>
                  </a:lnTo>
                  <a:lnTo>
                    <a:pt x="469925" y="67170"/>
                  </a:lnTo>
                  <a:lnTo>
                    <a:pt x="462559" y="74549"/>
                  </a:lnTo>
                  <a:lnTo>
                    <a:pt x="462470" y="74714"/>
                  </a:lnTo>
                  <a:lnTo>
                    <a:pt x="462394" y="75107"/>
                  </a:lnTo>
                  <a:lnTo>
                    <a:pt x="462419" y="75323"/>
                  </a:lnTo>
                  <a:lnTo>
                    <a:pt x="465569" y="78397"/>
                  </a:lnTo>
                  <a:lnTo>
                    <a:pt x="465785" y="78397"/>
                  </a:lnTo>
                  <a:lnTo>
                    <a:pt x="484797" y="59372"/>
                  </a:lnTo>
                  <a:lnTo>
                    <a:pt x="484797" y="59169"/>
                  </a:lnTo>
                  <a:close/>
                </a:path>
                <a:path w="5097780" h="367029">
                  <a:moveTo>
                    <a:pt x="509054" y="29972"/>
                  </a:moveTo>
                  <a:lnTo>
                    <a:pt x="503174" y="20142"/>
                  </a:lnTo>
                  <a:lnTo>
                    <a:pt x="503174" y="30340"/>
                  </a:lnTo>
                  <a:lnTo>
                    <a:pt x="490359" y="43230"/>
                  </a:lnTo>
                  <a:lnTo>
                    <a:pt x="488543" y="42532"/>
                  </a:lnTo>
                  <a:lnTo>
                    <a:pt x="484289" y="34010"/>
                  </a:lnTo>
                  <a:lnTo>
                    <a:pt x="484416" y="32778"/>
                  </a:lnTo>
                  <a:lnTo>
                    <a:pt x="496087" y="24536"/>
                  </a:lnTo>
                  <a:lnTo>
                    <a:pt x="497154" y="24701"/>
                  </a:lnTo>
                  <a:lnTo>
                    <a:pt x="503174" y="30340"/>
                  </a:lnTo>
                  <a:lnTo>
                    <a:pt x="503174" y="20142"/>
                  </a:lnTo>
                  <a:lnTo>
                    <a:pt x="502881" y="19939"/>
                  </a:lnTo>
                  <a:lnTo>
                    <a:pt x="500494" y="18935"/>
                  </a:lnTo>
                  <a:lnTo>
                    <a:pt x="499186" y="18643"/>
                  </a:lnTo>
                  <a:lnTo>
                    <a:pt x="496328" y="18465"/>
                  </a:lnTo>
                  <a:lnTo>
                    <a:pt x="494792" y="18592"/>
                  </a:lnTo>
                  <a:lnTo>
                    <a:pt x="493941" y="18757"/>
                  </a:lnTo>
                  <a:lnTo>
                    <a:pt x="491490" y="19253"/>
                  </a:lnTo>
                  <a:lnTo>
                    <a:pt x="489724" y="19735"/>
                  </a:lnTo>
                  <a:lnTo>
                    <a:pt x="487832" y="20370"/>
                  </a:lnTo>
                  <a:lnTo>
                    <a:pt x="488327" y="18732"/>
                  </a:lnTo>
                  <a:lnTo>
                    <a:pt x="488670" y="17170"/>
                  </a:lnTo>
                  <a:lnTo>
                    <a:pt x="488810" y="15963"/>
                  </a:lnTo>
                  <a:lnTo>
                    <a:pt x="489026" y="14211"/>
                  </a:lnTo>
                  <a:lnTo>
                    <a:pt x="489026" y="12814"/>
                  </a:lnTo>
                  <a:lnTo>
                    <a:pt x="488670" y="10172"/>
                  </a:lnTo>
                  <a:lnTo>
                    <a:pt x="483895" y="3251"/>
                  </a:lnTo>
                  <a:lnTo>
                    <a:pt x="483895" y="16979"/>
                  </a:lnTo>
                  <a:lnTo>
                    <a:pt x="483539" y="19380"/>
                  </a:lnTo>
                  <a:lnTo>
                    <a:pt x="475856" y="23685"/>
                  </a:lnTo>
                  <a:lnTo>
                    <a:pt x="473773" y="23622"/>
                  </a:lnTo>
                  <a:lnTo>
                    <a:pt x="467474" y="18288"/>
                  </a:lnTo>
                  <a:lnTo>
                    <a:pt x="467702" y="14566"/>
                  </a:lnTo>
                  <a:lnTo>
                    <a:pt x="468731" y="12674"/>
                  </a:lnTo>
                  <a:lnTo>
                    <a:pt x="471601" y="9791"/>
                  </a:lnTo>
                  <a:lnTo>
                    <a:pt x="472554" y="9067"/>
                  </a:lnTo>
                  <a:lnTo>
                    <a:pt x="474484" y="8026"/>
                  </a:lnTo>
                  <a:lnTo>
                    <a:pt x="475424" y="7734"/>
                  </a:lnTo>
                  <a:lnTo>
                    <a:pt x="477278" y="7594"/>
                  </a:lnTo>
                  <a:lnTo>
                    <a:pt x="478231" y="7759"/>
                  </a:lnTo>
                  <a:lnTo>
                    <a:pt x="483895" y="16979"/>
                  </a:lnTo>
                  <a:lnTo>
                    <a:pt x="483895" y="3251"/>
                  </a:lnTo>
                  <a:lnTo>
                    <a:pt x="483209" y="2768"/>
                  </a:lnTo>
                  <a:lnTo>
                    <a:pt x="480466" y="1587"/>
                  </a:lnTo>
                  <a:lnTo>
                    <a:pt x="479894" y="1498"/>
                  </a:lnTo>
                  <a:lnTo>
                    <a:pt x="479005" y="1358"/>
                  </a:lnTo>
                  <a:lnTo>
                    <a:pt x="461708" y="19164"/>
                  </a:lnTo>
                  <a:lnTo>
                    <a:pt x="461975" y="20751"/>
                  </a:lnTo>
                  <a:lnTo>
                    <a:pt x="473379" y="29718"/>
                  </a:lnTo>
                  <a:lnTo>
                    <a:pt x="474738" y="29692"/>
                  </a:lnTo>
                  <a:lnTo>
                    <a:pt x="477608" y="29273"/>
                  </a:lnTo>
                  <a:lnTo>
                    <a:pt x="479145" y="28917"/>
                  </a:lnTo>
                  <a:lnTo>
                    <a:pt x="480771" y="28397"/>
                  </a:lnTo>
                  <a:lnTo>
                    <a:pt x="480136" y="30238"/>
                  </a:lnTo>
                  <a:lnTo>
                    <a:pt x="479679" y="31978"/>
                  </a:lnTo>
                  <a:lnTo>
                    <a:pt x="479044" y="35280"/>
                  </a:lnTo>
                  <a:lnTo>
                    <a:pt x="478942" y="36830"/>
                  </a:lnTo>
                  <a:lnTo>
                    <a:pt x="479132" y="39700"/>
                  </a:lnTo>
                  <a:lnTo>
                    <a:pt x="490156" y="49441"/>
                  </a:lnTo>
                  <a:lnTo>
                    <a:pt x="493585" y="48945"/>
                  </a:lnTo>
                  <a:lnTo>
                    <a:pt x="508635" y="33591"/>
                  </a:lnTo>
                  <a:lnTo>
                    <a:pt x="509054" y="29972"/>
                  </a:lnTo>
                  <a:close/>
                </a:path>
                <a:path w="5097780" h="367029">
                  <a:moveTo>
                    <a:pt x="530898" y="156375"/>
                  </a:moveTo>
                  <a:lnTo>
                    <a:pt x="530288" y="155625"/>
                  </a:lnTo>
                  <a:lnTo>
                    <a:pt x="529856" y="155371"/>
                  </a:lnTo>
                  <a:lnTo>
                    <a:pt x="519201" y="150368"/>
                  </a:lnTo>
                  <a:lnTo>
                    <a:pt x="514210" y="148031"/>
                  </a:lnTo>
                  <a:lnTo>
                    <a:pt x="509358" y="145757"/>
                  </a:lnTo>
                  <a:lnTo>
                    <a:pt x="509358" y="152869"/>
                  </a:lnTo>
                  <a:lnTo>
                    <a:pt x="497332" y="164896"/>
                  </a:lnTo>
                  <a:lnTo>
                    <a:pt x="486041" y="141681"/>
                  </a:lnTo>
                  <a:lnTo>
                    <a:pt x="509358" y="152869"/>
                  </a:lnTo>
                  <a:lnTo>
                    <a:pt x="509358" y="145757"/>
                  </a:lnTo>
                  <a:lnTo>
                    <a:pt x="490728" y="136994"/>
                  </a:lnTo>
                  <a:lnTo>
                    <a:pt x="485317" y="134467"/>
                  </a:lnTo>
                  <a:lnTo>
                    <a:pt x="485063" y="134404"/>
                  </a:lnTo>
                  <a:lnTo>
                    <a:pt x="484543" y="134378"/>
                  </a:lnTo>
                  <a:lnTo>
                    <a:pt x="484263" y="134454"/>
                  </a:lnTo>
                  <a:lnTo>
                    <a:pt x="479221" y="139687"/>
                  </a:lnTo>
                  <a:lnTo>
                    <a:pt x="479247" y="140169"/>
                  </a:lnTo>
                  <a:lnTo>
                    <a:pt x="479310" y="140423"/>
                  </a:lnTo>
                  <a:lnTo>
                    <a:pt x="500227" y="185000"/>
                  </a:lnTo>
                  <a:lnTo>
                    <a:pt x="500799" y="185737"/>
                  </a:lnTo>
                  <a:lnTo>
                    <a:pt x="501243" y="186004"/>
                  </a:lnTo>
                  <a:lnTo>
                    <a:pt x="501700" y="185991"/>
                  </a:lnTo>
                  <a:lnTo>
                    <a:pt x="499846" y="169722"/>
                  </a:lnTo>
                  <a:lnTo>
                    <a:pt x="514235" y="155333"/>
                  </a:lnTo>
                  <a:lnTo>
                    <a:pt x="525640" y="160782"/>
                  </a:lnTo>
                  <a:lnTo>
                    <a:pt x="526084" y="160934"/>
                  </a:lnTo>
                  <a:lnTo>
                    <a:pt x="526453" y="160985"/>
                  </a:lnTo>
                  <a:lnTo>
                    <a:pt x="526669" y="160947"/>
                  </a:lnTo>
                  <a:lnTo>
                    <a:pt x="530860" y="156870"/>
                  </a:lnTo>
                  <a:lnTo>
                    <a:pt x="530898" y="156375"/>
                  </a:lnTo>
                  <a:close/>
                </a:path>
                <a:path w="5097780" h="367029">
                  <a:moveTo>
                    <a:pt x="556501" y="130835"/>
                  </a:moveTo>
                  <a:lnTo>
                    <a:pt x="556437" y="130517"/>
                  </a:lnTo>
                  <a:lnTo>
                    <a:pt x="553021" y="127038"/>
                  </a:lnTo>
                  <a:lnTo>
                    <a:pt x="531825" y="105918"/>
                  </a:lnTo>
                  <a:lnTo>
                    <a:pt x="531469" y="105879"/>
                  </a:lnTo>
                  <a:lnTo>
                    <a:pt x="531253" y="105918"/>
                  </a:lnTo>
                  <a:lnTo>
                    <a:pt x="527380" y="109969"/>
                  </a:lnTo>
                  <a:lnTo>
                    <a:pt x="527456" y="110286"/>
                  </a:lnTo>
                  <a:lnTo>
                    <a:pt x="544512" y="127406"/>
                  </a:lnTo>
                  <a:lnTo>
                    <a:pt x="544791" y="130162"/>
                  </a:lnTo>
                  <a:lnTo>
                    <a:pt x="537629" y="140970"/>
                  </a:lnTo>
                  <a:lnTo>
                    <a:pt x="535597" y="140614"/>
                  </a:lnTo>
                  <a:lnTo>
                    <a:pt x="515505" y="122237"/>
                  </a:lnTo>
                  <a:lnTo>
                    <a:pt x="515162" y="122174"/>
                  </a:lnTo>
                  <a:lnTo>
                    <a:pt x="511060" y="126288"/>
                  </a:lnTo>
                  <a:lnTo>
                    <a:pt x="511136" y="126606"/>
                  </a:lnTo>
                  <a:lnTo>
                    <a:pt x="537133" y="147510"/>
                  </a:lnTo>
                  <a:lnTo>
                    <a:pt x="538746" y="147358"/>
                  </a:lnTo>
                  <a:lnTo>
                    <a:pt x="549148" y="133934"/>
                  </a:lnTo>
                  <a:lnTo>
                    <a:pt x="549059" y="132118"/>
                  </a:lnTo>
                  <a:lnTo>
                    <a:pt x="549008" y="131051"/>
                  </a:lnTo>
                  <a:lnTo>
                    <a:pt x="552475" y="134467"/>
                  </a:lnTo>
                  <a:lnTo>
                    <a:pt x="552780" y="134556"/>
                  </a:lnTo>
                  <a:lnTo>
                    <a:pt x="552970" y="134543"/>
                  </a:lnTo>
                  <a:lnTo>
                    <a:pt x="556475" y="131025"/>
                  </a:lnTo>
                  <a:lnTo>
                    <a:pt x="556501" y="130835"/>
                  </a:lnTo>
                  <a:close/>
                </a:path>
                <a:path w="5097780" h="367029">
                  <a:moveTo>
                    <a:pt x="589673" y="74485"/>
                  </a:moveTo>
                  <a:lnTo>
                    <a:pt x="586244" y="71120"/>
                  </a:lnTo>
                  <a:lnTo>
                    <a:pt x="585901" y="71247"/>
                  </a:lnTo>
                  <a:lnTo>
                    <a:pt x="585749" y="71348"/>
                  </a:lnTo>
                  <a:lnTo>
                    <a:pt x="574103" y="82994"/>
                  </a:lnTo>
                  <a:lnTo>
                    <a:pt x="573989" y="83375"/>
                  </a:lnTo>
                  <a:lnTo>
                    <a:pt x="574154" y="84023"/>
                  </a:lnTo>
                  <a:lnTo>
                    <a:pt x="574255" y="84302"/>
                  </a:lnTo>
                  <a:lnTo>
                    <a:pt x="576541" y="86537"/>
                  </a:lnTo>
                  <a:lnTo>
                    <a:pt x="577380" y="86766"/>
                  </a:lnTo>
                  <a:lnTo>
                    <a:pt x="577761" y="86664"/>
                  </a:lnTo>
                  <a:lnTo>
                    <a:pt x="589572" y="74853"/>
                  </a:lnTo>
                  <a:lnTo>
                    <a:pt x="589673" y="74485"/>
                  </a:lnTo>
                  <a:close/>
                </a:path>
                <a:path w="5097780" h="367029">
                  <a:moveTo>
                    <a:pt x="589826" y="111048"/>
                  </a:moveTo>
                  <a:lnTo>
                    <a:pt x="584276" y="102311"/>
                  </a:lnTo>
                  <a:lnTo>
                    <a:pt x="584276" y="112572"/>
                  </a:lnTo>
                  <a:lnTo>
                    <a:pt x="584022" y="114541"/>
                  </a:lnTo>
                  <a:lnTo>
                    <a:pt x="572439" y="125120"/>
                  </a:lnTo>
                  <a:lnTo>
                    <a:pt x="571030" y="124841"/>
                  </a:lnTo>
                  <a:lnTo>
                    <a:pt x="567880" y="118148"/>
                  </a:lnTo>
                  <a:lnTo>
                    <a:pt x="567918" y="117246"/>
                  </a:lnTo>
                  <a:lnTo>
                    <a:pt x="568045" y="116230"/>
                  </a:lnTo>
                  <a:lnTo>
                    <a:pt x="575970" y="108800"/>
                  </a:lnTo>
                  <a:lnTo>
                    <a:pt x="577418" y="107962"/>
                  </a:lnTo>
                  <a:lnTo>
                    <a:pt x="580237" y="107391"/>
                  </a:lnTo>
                  <a:lnTo>
                    <a:pt x="581456" y="107759"/>
                  </a:lnTo>
                  <a:lnTo>
                    <a:pt x="583361" y="109804"/>
                  </a:lnTo>
                  <a:lnTo>
                    <a:pt x="583552" y="110109"/>
                  </a:lnTo>
                  <a:lnTo>
                    <a:pt x="584174" y="111696"/>
                  </a:lnTo>
                  <a:lnTo>
                    <a:pt x="584276" y="112572"/>
                  </a:lnTo>
                  <a:lnTo>
                    <a:pt x="584276" y="102311"/>
                  </a:lnTo>
                  <a:lnTo>
                    <a:pt x="582523" y="101752"/>
                  </a:lnTo>
                  <a:lnTo>
                    <a:pt x="582079" y="101600"/>
                  </a:lnTo>
                  <a:lnTo>
                    <a:pt x="580834" y="101511"/>
                  </a:lnTo>
                  <a:lnTo>
                    <a:pt x="571919" y="105829"/>
                  </a:lnTo>
                  <a:lnTo>
                    <a:pt x="564375" y="112776"/>
                  </a:lnTo>
                  <a:lnTo>
                    <a:pt x="563372" y="113322"/>
                  </a:lnTo>
                  <a:lnTo>
                    <a:pt x="561390" y="113665"/>
                  </a:lnTo>
                  <a:lnTo>
                    <a:pt x="560590" y="113436"/>
                  </a:lnTo>
                  <a:lnTo>
                    <a:pt x="559435" y="112280"/>
                  </a:lnTo>
                  <a:lnTo>
                    <a:pt x="559054" y="111696"/>
                  </a:lnTo>
                  <a:lnTo>
                    <a:pt x="558660" y="110515"/>
                  </a:lnTo>
                  <a:lnTo>
                    <a:pt x="558546" y="109842"/>
                  </a:lnTo>
                  <a:lnTo>
                    <a:pt x="558546" y="109194"/>
                  </a:lnTo>
                  <a:lnTo>
                    <a:pt x="559422" y="109105"/>
                  </a:lnTo>
                  <a:lnTo>
                    <a:pt x="560425" y="108750"/>
                  </a:lnTo>
                  <a:lnTo>
                    <a:pt x="569315" y="95110"/>
                  </a:lnTo>
                  <a:lnTo>
                    <a:pt x="569201" y="94475"/>
                  </a:lnTo>
                  <a:lnTo>
                    <a:pt x="563727" y="86245"/>
                  </a:lnTo>
                  <a:lnTo>
                    <a:pt x="563727" y="97802"/>
                  </a:lnTo>
                  <a:lnTo>
                    <a:pt x="563575" y="98717"/>
                  </a:lnTo>
                  <a:lnTo>
                    <a:pt x="562851" y="100558"/>
                  </a:lnTo>
                  <a:lnTo>
                    <a:pt x="562229" y="101447"/>
                  </a:lnTo>
                  <a:lnTo>
                    <a:pt x="559727" y="103949"/>
                  </a:lnTo>
                  <a:lnTo>
                    <a:pt x="558012" y="104749"/>
                  </a:lnTo>
                  <a:lnTo>
                    <a:pt x="554393" y="104736"/>
                  </a:lnTo>
                  <a:lnTo>
                    <a:pt x="548500" y="96418"/>
                  </a:lnTo>
                  <a:lnTo>
                    <a:pt x="548640" y="95491"/>
                  </a:lnTo>
                  <a:lnTo>
                    <a:pt x="549325" y="93662"/>
                  </a:lnTo>
                  <a:lnTo>
                    <a:pt x="549935" y="92773"/>
                  </a:lnTo>
                  <a:lnTo>
                    <a:pt x="552450" y="90258"/>
                  </a:lnTo>
                  <a:lnTo>
                    <a:pt x="554189" y="89433"/>
                  </a:lnTo>
                  <a:lnTo>
                    <a:pt x="557822" y="89471"/>
                  </a:lnTo>
                  <a:lnTo>
                    <a:pt x="563727" y="97802"/>
                  </a:lnTo>
                  <a:lnTo>
                    <a:pt x="563727" y="86245"/>
                  </a:lnTo>
                  <a:lnTo>
                    <a:pt x="561568" y="85115"/>
                  </a:lnTo>
                  <a:lnTo>
                    <a:pt x="560425" y="84848"/>
                  </a:lnTo>
                  <a:lnTo>
                    <a:pt x="559168" y="84823"/>
                  </a:lnTo>
                  <a:lnTo>
                    <a:pt x="562876" y="81102"/>
                  </a:lnTo>
                  <a:lnTo>
                    <a:pt x="562965" y="80746"/>
                  </a:lnTo>
                  <a:lnTo>
                    <a:pt x="562762" y="79933"/>
                  </a:lnTo>
                  <a:lnTo>
                    <a:pt x="560628" y="77724"/>
                  </a:lnTo>
                  <a:lnTo>
                    <a:pt x="559727" y="77431"/>
                  </a:lnTo>
                  <a:lnTo>
                    <a:pt x="559358" y="77508"/>
                  </a:lnTo>
                  <a:lnTo>
                    <a:pt x="551776" y="85090"/>
                  </a:lnTo>
                  <a:lnTo>
                    <a:pt x="551078" y="85509"/>
                  </a:lnTo>
                  <a:lnTo>
                    <a:pt x="543039" y="99072"/>
                  </a:lnTo>
                  <a:lnTo>
                    <a:pt x="543318" y="100634"/>
                  </a:lnTo>
                  <a:lnTo>
                    <a:pt x="553974" y="110032"/>
                  </a:lnTo>
                  <a:lnTo>
                    <a:pt x="553986" y="111366"/>
                  </a:lnTo>
                  <a:lnTo>
                    <a:pt x="560768" y="119392"/>
                  </a:lnTo>
                  <a:lnTo>
                    <a:pt x="561987" y="119316"/>
                  </a:lnTo>
                  <a:lnTo>
                    <a:pt x="563308" y="118884"/>
                  </a:lnTo>
                  <a:lnTo>
                    <a:pt x="563181" y="119900"/>
                  </a:lnTo>
                  <a:lnTo>
                    <a:pt x="563130" y="120853"/>
                  </a:lnTo>
                  <a:lnTo>
                    <a:pt x="563168" y="122643"/>
                  </a:lnTo>
                  <a:lnTo>
                    <a:pt x="563283" y="123482"/>
                  </a:lnTo>
                  <a:lnTo>
                    <a:pt x="571576" y="130873"/>
                  </a:lnTo>
                  <a:lnTo>
                    <a:pt x="574459" y="130276"/>
                  </a:lnTo>
                  <a:lnTo>
                    <a:pt x="589432" y="114465"/>
                  </a:lnTo>
                  <a:lnTo>
                    <a:pt x="589826" y="111048"/>
                  </a:lnTo>
                  <a:close/>
                </a:path>
                <a:path w="5097780" h="367029">
                  <a:moveTo>
                    <a:pt x="628256" y="58978"/>
                  </a:moveTo>
                  <a:lnTo>
                    <a:pt x="624979" y="55791"/>
                  </a:lnTo>
                  <a:lnTo>
                    <a:pt x="624560" y="55880"/>
                  </a:lnTo>
                  <a:lnTo>
                    <a:pt x="624395" y="55981"/>
                  </a:lnTo>
                  <a:lnTo>
                    <a:pt x="617982" y="62382"/>
                  </a:lnTo>
                  <a:lnTo>
                    <a:pt x="591667" y="36055"/>
                  </a:lnTo>
                  <a:lnTo>
                    <a:pt x="587336" y="31775"/>
                  </a:lnTo>
                  <a:lnTo>
                    <a:pt x="587032" y="31686"/>
                  </a:lnTo>
                  <a:lnTo>
                    <a:pt x="586854" y="31711"/>
                  </a:lnTo>
                  <a:lnTo>
                    <a:pt x="580034" y="49301"/>
                  </a:lnTo>
                  <a:lnTo>
                    <a:pt x="580047" y="49707"/>
                  </a:lnTo>
                  <a:lnTo>
                    <a:pt x="583006" y="52857"/>
                  </a:lnTo>
                  <a:lnTo>
                    <a:pt x="583488" y="52832"/>
                  </a:lnTo>
                  <a:lnTo>
                    <a:pt x="587057" y="40652"/>
                  </a:lnTo>
                  <a:lnTo>
                    <a:pt x="613384" y="66979"/>
                  </a:lnTo>
                  <a:lnTo>
                    <a:pt x="606018" y="74345"/>
                  </a:lnTo>
                  <a:lnTo>
                    <a:pt x="605929" y="74523"/>
                  </a:lnTo>
                  <a:lnTo>
                    <a:pt x="605853" y="74917"/>
                  </a:lnTo>
                  <a:lnTo>
                    <a:pt x="605878" y="75120"/>
                  </a:lnTo>
                  <a:lnTo>
                    <a:pt x="609041" y="78193"/>
                  </a:lnTo>
                  <a:lnTo>
                    <a:pt x="609244" y="78193"/>
                  </a:lnTo>
                  <a:lnTo>
                    <a:pt x="628256" y="59182"/>
                  </a:lnTo>
                  <a:lnTo>
                    <a:pt x="628256" y="58978"/>
                  </a:lnTo>
                  <a:close/>
                </a:path>
                <a:path w="5097780" h="367029">
                  <a:moveTo>
                    <a:pt x="652513" y="29781"/>
                  </a:moveTo>
                  <a:lnTo>
                    <a:pt x="646645" y="19964"/>
                  </a:lnTo>
                  <a:lnTo>
                    <a:pt x="646645" y="30226"/>
                  </a:lnTo>
                  <a:lnTo>
                    <a:pt x="646214" y="34429"/>
                  </a:lnTo>
                  <a:lnTo>
                    <a:pt x="644969" y="36626"/>
                  </a:lnTo>
                  <a:lnTo>
                    <a:pt x="640334" y="41262"/>
                  </a:lnTo>
                  <a:lnTo>
                    <a:pt x="638086" y="42557"/>
                  </a:lnTo>
                  <a:lnTo>
                    <a:pt x="633831" y="43040"/>
                  </a:lnTo>
                  <a:lnTo>
                    <a:pt x="632002" y="42341"/>
                  </a:lnTo>
                  <a:lnTo>
                    <a:pt x="627761" y="33820"/>
                  </a:lnTo>
                  <a:lnTo>
                    <a:pt x="627875" y="32575"/>
                  </a:lnTo>
                  <a:lnTo>
                    <a:pt x="639546" y="24345"/>
                  </a:lnTo>
                  <a:lnTo>
                    <a:pt x="640613" y="24511"/>
                  </a:lnTo>
                  <a:lnTo>
                    <a:pt x="646645" y="30226"/>
                  </a:lnTo>
                  <a:lnTo>
                    <a:pt x="646645" y="19964"/>
                  </a:lnTo>
                  <a:lnTo>
                    <a:pt x="646341" y="19748"/>
                  </a:lnTo>
                  <a:lnTo>
                    <a:pt x="643953" y="18745"/>
                  </a:lnTo>
                  <a:lnTo>
                    <a:pt x="642645" y="18453"/>
                  </a:lnTo>
                  <a:lnTo>
                    <a:pt x="639787" y="18275"/>
                  </a:lnTo>
                  <a:lnTo>
                    <a:pt x="638251" y="18389"/>
                  </a:lnTo>
                  <a:lnTo>
                    <a:pt x="637400" y="18567"/>
                  </a:lnTo>
                  <a:lnTo>
                    <a:pt x="634949" y="19050"/>
                  </a:lnTo>
                  <a:lnTo>
                    <a:pt x="633183" y="19545"/>
                  </a:lnTo>
                  <a:lnTo>
                    <a:pt x="631291" y="20180"/>
                  </a:lnTo>
                  <a:lnTo>
                    <a:pt x="631786" y="18542"/>
                  </a:lnTo>
                  <a:lnTo>
                    <a:pt x="632129" y="16979"/>
                  </a:lnTo>
                  <a:lnTo>
                    <a:pt x="632282" y="15773"/>
                  </a:lnTo>
                  <a:lnTo>
                    <a:pt x="632485" y="14020"/>
                  </a:lnTo>
                  <a:lnTo>
                    <a:pt x="632485" y="12623"/>
                  </a:lnTo>
                  <a:lnTo>
                    <a:pt x="627354" y="3048"/>
                  </a:lnTo>
                  <a:lnTo>
                    <a:pt x="627354" y="16789"/>
                  </a:lnTo>
                  <a:lnTo>
                    <a:pt x="626999" y="19189"/>
                  </a:lnTo>
                  <a:lnTo>
                    <a:pt x="619315" y="23482"/>
                  </a:lnTo>
                  <a:lnTo>
                    <a:pt x="617232" y="23431"/>
                  </a:lnTo>
                  <a:lnTo>
                    <a:pt x="610933" y="18097"/>
                  </a:lnTo>
                  <a:lnTo>
                    <a:pt x="611174" y="14376"/>
                  </a:lnTo>
                  <a:lnTo>
                    <a:pt x="620737" y="7404"/>
                  </a:lnTo>
                  <a:lnTo>
                    <a:pt x="621690" y="7556"/>
                  </a:lnTo>
                  <a:lnTo>
                    <a:pt x="627354" y="16789"/>
                  </a:lnTo>
                  <a:lnTo>
                    <a:pt x="627354" y="3048"/>
                  </a:lnTo>
                  <a:lnTo>
                    <a:pt x="626668" y="2578"/>
                  </a:lnTo>
                  <a:lnTo>
                    <a:pt x="623925" y="1397"/>
                  </a:lnTo>
                  <a:lnTo>
                    <a:pt x="623354" y="1308"/>
                  </a:lnTo>
                  <a:lnTo>
                    <a:pt x="622465" y="1155"/>
                  </a:lnTo>
                  <a:lnTo>
                    <a:pt x="605180" y="18973"/>
                  </a:lnTo>
                  <a:lnTo>
                    <a:pt x="605434" y="20561"/>
                  </a:lnTo>
                  <a:lnTo>
                    <a:pt x="616839" y="29527"/>
                  </a:lnTo>
                  <a:lnTo>
                    <a:pt x="618210" y="29502"/>
                  </a:lnTo>
                  <a:lnTo>
                    <a:pt x="621080" y="29083"/>
                  </a:lnTo>
                  <a:lnTo>
                    <a:pt x="622604" y="28727"/>
                  </a:lnTo>
                  <a:lnTo>
                    <a:pt x="624230" y="28206"/>
                  </a:lnTo>
                  <a:lnTo>
                    <a:pt x="623608" y="30048"/>
                  </a:lnTo>
                  <a:lnTo>
                    <a:pt x="623138" y="31788"/>
                  </a:lnTo>
                  <a:lnTo>
                    <a:pt x="622515" y="35090"/>
                  </a:lnTo>
                  <a:lnTo>
                    <a:pt x="622401" y="36626"/>
                  </a:lnTo>
                  <a:lnTo>
                    <a:pt x="622604" y="39509"/>
                  </a:lnTo>
                  <a:lnTo>
                    <a:pt x="633615" y="49250"/>
                  </a:lnTo>
                  <a:lnTo>
                    <a:pt x="637044" y="48742"/>
                  </a:lnTo>
                  <a:lnTo>
                    <a:pt x="652106" y="33401"/>
                  </a:lnTo>
                  <a:lnTo>
                    <a:pt x="652513" y="29781"/>
                  </a:lnTo>
                  <a:close/>
                </a:path>
                <a:path w="5097780" h="367029">
                  <a:moveTo>
                    <a:pt x="666635" y="158330"/>
                  </a:moveTo>
                  <a:lnTo>
                    <a:pt x="655091" y="145605"/>
                  </a:lnTo>
                  <a:lnTo>
                    <a:pt x="652132" y="145605"/>
                  </a:lnTo>
                  <a:lnTo>
                    <a:pt x="650646" y="145808"/>
                  </a:lnTo>
                  <a:lnTo>
                    <a:pt x="647661" y="146608"/>
                  </a:lnTo>
                  <a:lnTo>
                    <a:pt x="646201" y="147078"/>
                  </a:lnTo>
                  <a:lnTo>
                    <a:pt x="639140" y="149644"/>
                  </a:lnTo>
                  <a:lnTo>
                    <a:pt x="637806" y="149987"/>
                  </a:lnTo>
                  <a:lnTo>
                    <a:pt x="635254" y="150406"/>
                  </a:lnTo>
                  <a:lnTo>
                    <a:pt x="634047" y="150380"/>
                  </a:lnTo>
                  <a:lnTo>
                    <a:pt x="631761" y="149885"/>
                  </a:lnTo>
                  <a:lnTo>
                    <a:pt x="627710" y="144411"/>
                  </a:lnTo>
                  <a:lnTo>
                    <a:pt x="627773" y="142633"/>
                  </a:lnTo>
                  <a:lnTo>
                    <a:pt x="639851" y="133248"/>
                  </a:lnTo>
                  <a:lnTo>
                    <a:pt x="640283" y="133070"/>
                  </a:lnTo>
                  <a:lnTo>
                    <a:pt x="636828" y="128587"/>
                  </a:lnTo>
                  <a:lnTo>
                    <a:pt x="636155" y="128587"/>
                  </a:lnTo>
                  <a:lnTo>
                    <a:pt x="621588" y="145427"/>
                  </a:lnTo>
                  <a:lnTo>
                    <a:pt x="621817" y="147104"/>
                  </a:lnTo>
                  <a:lnTo>
                    <a:pt x="635698" y="157238"/>
                  </a:lnTo>
                  <a:lnTo>
                    <a:pt x="637171" y="157060"/>
                  </a:lnTo>
                  <a:lnTo>
                    <a:pt x="640130" y="156311"/>
                  </a:lnTo>
                  <a:lnTo>
                    <a:pt x="641591" y="155854"/>
                  </a:lnTo>
                  <a:lnTo>
                    <a:pt x="648614" y="153301"/>
                  </a:lnTo>
                  <a:lnTo>
                    <a:pt x="649935" y="152946"/>
                  </a:lnTo>
                  <a:lnTo>
                    <a:pt x="652449" y="152527"/>
                  </a:lnTo>
                  <a:lnTo>
                    <a:pt x="653643" y="152552"/>
                  </a:lnTo>
                  <a:lnTo>
                    <a:pt x="655929" y="153060"/>
                  </a:lnTo>
                  <a:lnTo>
                    <a:pt x="660463" y="159664"/>
                  </a:lnTo>
                  <a:lnTo>
                    <a:pt x="660247" y="161836"/>
                  </a:lnTo>
                  <a:lnTo>
                    <a:pt x="645972" y="172681"/>
                  </a:lnTo>
                  <a:lnTo>
                    <a:pt x="645464" y="172885"/>
                  </a:lnTo>
                  <a:lnTo>
                    <a:pt x="645071" y="173278"/>
                  </a:lnTo>
                  <a:lnTo>
                    <a:pt x="644969" y="173431"/>
                  </a:lnTo>
                  <a:lnTo>
                    <a:pt x="644893" y="173761"/>
                  </a:lnTo>
                  <a:lnTo>
                    <a:pt x="644906" y="173977"/>
                  </a:lnTo>
                  <a:lnTo>
                    <a:pt x="649554" y="177571"/>
                  </a:lnTo>
                  <a:lnTo>
                    <a:pt x="650176" y="177469"/>
                  </a:lnTo>
                  <a:lnTo>
                    <a:pt x="666280" y="162217"/>
                  </a:lnTo>
                  <a:lnTo>
                    <a:pt x="666635" y="158330"/>
                  </a:lnTo>
                  <a:close/>
                </a:path>
                <a:path w="5097780" h="367029">
                  <a:moveTo>
                    <a:pt x="695579" y="132727"/>
                  </a:moveTo>
                  <a:lnTo>
                    <a:pt x="692467" y="129070"/>
                  </a:lnTo>
                  <a:lnTo>
                    <a:pt x="692150" y="129146"/>
                  </a:lnTo>
                  <a:lnTo>
                    <a:pt x="692010" y="129235"/>
                  </a:lnTo>
                  <a:lnTo>
                    <a:pt x="691667" y="129565"/>
                  </a:lnTo>
                  <a:lnTo>
                    <a:pt x="691438" y="129984"/>
                  </a:lnTo>
                  <a:lnTo>
                    <a:pt x="690968" y="131203"/>
                  </a:lnTo>
                  <a:lnTo>
                    <a:pt x="690651" y="131927"/>
                  </a:lnTo>
                  <a:lnTo>
                    <a:pt x="678624" y="143014"/>
                  </a:lnTo>
                  <a:lnTo>
                    <a:pt x="675843" y="142735"/>
                  </a:lnTo>
                  <a:lnTo>
                    <a:pt x="674471" y="142265"/>
                  </a:lnTo>
                  <a:lnTo>
                    <a:pt x="671791" y="140665"/>
                  </a:lnTo>
                  <a:lnTo>
                    <a:pt x="670521" y="139649"/>
                  </a:lnTo>
                  <a:lnTo>
                    <a:pt x="669112" y="138264"/>
                  </a:lnTo>
                  <a:lnTo>
                    <a:pt x="685419" y="121958"/>
                  </a:lnTo>
                  <a:lnTo>
                    <a:pt x="685673" y="121412"/>
                  </a:lnTo>
                  <a:lnTo>
                    <a:pt x="685787" y="120116"/>
                  </a:lnTo>
                  <a:lnTo>
                    <a:pt x="685469" y="119456"/>
                  </a:lnTo>
                  <a:lnTo>
                    <a:pt x="683463" y="117449"/>
                  </a:lnTo>
                  <a:lnTo>
                    <a:pt x="665886" y="135026"/>
                  </a:lnTo>
                  <a:lnTo>
                    <a:pt x="664933" y="134010"/>
                  </a:lnTo>
                  <a:lnTo>
                    <a:pt x="664171" y="132892"/>
                  </a:lnTo>
                  <a:lnTo>
                    <a:pt x="662978" y="130479"/>
                  </a:lnTo>
                  <a:lnTo>
                    <a:pt x="662609" y="129260"/>
                  </a:lnTo>
                  <a:lnTo>
                    <a:pt x="662368" y="126796"/>
                  </a:lnTo>
                  <a:lnTo>
                    <a:pt x="662520" y="125564"/>
                  </a:lnTo>
                  <a:lnTo>
                    <a:pt x="663346" y="123088"/>
                  </a:lnTo>
                  <a:lnTo>
                    <a:pt x="664108" y="121920"/>
                  </a:lnTo>
                  <a:lnTo>
                    <a:pt x="667334" y="118694"/>
                  </a:lnTo>
                  <a:lnTo>
                    <a:pt x="669607" y="117741"/>
                  </a:lnTo>
                  <a:lnTo>
                    <a:pt x="674420" y="118211"/>
                  </a:lnTo>
                  <a:lnTo>
                    <a:pt x="676465" y="119354"/>
                  </a:lnTo>
                  <a:lnTo>
                    <a:pt x="679018" y="121881"/>
                  </a:lnTo>
                  <a:lnTo>
                    <a:pt x="683463" y="117449"/>
                  </a:lnTo>
                  <a:lnTo>
                    <a:pt x="673608" y="112420"/>
                  </a:lnTo>
                  <a:lnTo>
                    <a:pt x="671563" y="112229"/>
                  </a:lnTo>
                  <a:lnTo>
                    <a:pt x="656958" y="127000"/>
                  </a:lnTo>
                  <a:lnTo>
                    <a:pt x="657250" y="131318"/>
                  </a:lnTo>
                  <a:lnTo>
                    <a:pt x="678764" y="148869"/>
                  </a:lnTo>
                  <a:lnTo>
                    <a:pt x="680834" y="148437"/>
                  </a:lnTo>
                  <a:lnTo>
                    <a:pt x="695452" y="133184"/>
                  </a:lnTo>
                  <a:lnTo>
                    <a:pt x="695579" y="132727"/>
                  </a:lnTo>
                  <a:close/>
                </a:path>
                <a:path w="5097780" h="367029">
                  <a:moveTo>
                    <a:pt x="722299" y="104775"/>
                  </a:moveTo>
                  <a:lnTo>
                    <a:pt x="722020" y="102692"/>
                  </a:lnTo>
                  <a:lnTo>
                    <a:pt x="721982" y="102463"/>
                  </a:lnTo>
                  <a:lnTo>
                    <a:pt x="721728" y="100672"/>
                  </a:lnTo>
                  <a:lnTo>
                    <a:pt x="720979" y="98577"/>
                  </a:lnTo>
                  <a:lnTo>
                    <a:pt x="718540" y="94322"/>
                  </a:lnTo>
                  <a:lnTo>
                    <a:pt x="717435" y="92913"/>
                  </a:lnTo>
                  <a:lnTo>
                    <a:pt x="716064" y="91516"/>
                  </a:lnTo>
                  <a:lnTo>
                    <a:pt x="716064" y="105702"/>
                  </a:lnTo>
                  <a:lnTo>
                    <a:pt x="715543" y="108369"/>
                  </a:lnTo>
                  <a:lnTo>
                    <a:pt x="704951" y="113309"/>
                  </a:lnTo>
                  <a:lnTo>
                    <a:pt x="702246" y="113055"/>
                  </a:lnTo>
                  <a:lnTo>
                    <a:pt x="692670" y="103466"/>
                  </a:lnTo>
                  <a:lnTo>
                    <a:pt x="692492" y="101892"/>
                  </a:lnTo>
                  <a:lnTo>
                    <a:pt x="692429" y="100495"/>
                  </a:lnTo>
                  <a:lnTo>
                    <a:pt x="692480" y="98044"/>
                  </a:lnTo>
                  <a:lnTo>
                    <a:pt x="700138" y="89255"/>
                  </a:lnTo>
                  <a:lnTo>
                    <a:pt x="701471" y="89357"/>
                  </a:lnTo>
                  <a:lnTo>
                    <a:pt x="716064" y="105702"/>
                  </a:lnTo>
                  <a:lnTo>
                    <a:pt x="716064" y="91516"/>
                  </a:lnTo>
                  <a:lnTo>
                    <a:pt x="703465" y="83261"/>
                  </a:lnTo>
                  <a:lnTo>
                    <a:pt x="701509" y="82854"/>
                  </a:lnTo>
                  <a:lnTo>
                    <a:pt x="688047" y="98463"/>
                  </a:lnTo>
                  <a:lnTo>
                    <a:pt x="688073" y="99936"/>
                  </a:lnTo>
                  <a:lnTo>
                    <a:pt x="684504" y="96443"/>
                  </a:lnTo>
                  <a:lnTo>
                    <a:pt x="684187" y="96367"/>
                  </a:lnTo>
                  <a:lnTo>
                    <a:pt x="683996" y="96393"/>
                  </a:lnTo>
                  <a:lnTo>
                    <a:pt x="683526" y="96583"/>
                  </a:lnTo>
                  <a:lnTo>
                    <a:pt x="680605" y="99961"/>
                  </a:lnTo>
                  <a:lnTo>
                    <a:pt x="680694" y="100266"/>
                  </a:lnTo>
                  <a:lnTo>
                    <a:pt x="714883" y="134442"/>
                  </a:lnTo>
                  <a:lnTo>
                    <a:pt x="715213" y="134531"/>
                  </a:lnTo>
                  <a:lnTo>
                    <a:pt x="715429" y="134505"/>
                  </a:lnTo>
                  <a:lnTo>
                    <a:pt x="719302" y="130454"/>
                  </a:lnTo>
                  <a:lnTo>
                    <a:pt x="719226" y="130098"/>
                  </a:lnTo>
                  <a:lnTo>
                    <a:pt x="706958" y="117754"/>
                  </a:lnTo>
                  <a:lnTo>
                    <a:pt x="708228" y="117741"/>
                  </a:lnTo>
                  <a:lnTo>
                    <a:pt x="722096" y="106807"/>
                  </a:lnTo>
                  <a:lnTo>
                    <a:pt x="722299" y="104775"/>
                  </a:lnTo>
                  <a:close/>
                </a:path>
                <a:path w="5097780" h="367029">
                  <a:moveTo>
                    <a:pt x="733374" y="74053"/>
                  </a:moveTo>
                  <a:lnTo>
                    <a:pt x="730148" y="70688"/>
                  </a:lnTo>
                  <a:lnTo>
                    <a:pt x="729945" y="70688"/>
                  </a:lnTo>
                  <a:lnTo>
                    <a:pt x="729615" y="70802"/>
                  </a:lnTo>
                  <a:lnTo>
                    <a:pt x="729449" y="70916"/>
                  </a:lnTo>
                  <a:lnTo>
                    <a:pt x="717804" y="82562"/>
                  </a:lnTo>
                  <a:lnTo>
                    <a:pt x="717702" y="82931"/>
                  </a:lnTo>
                  <a:lnTo>
                    <a:pt x="717867" y="83578"/>
                  </a:lnTo>
                  <a:lnTo>
                    <a:pt x="717969" y="83858"/>
                  </a:lnTo>
                  <a:lnTo>
                    <a:pt x="720255" y="86106"/>
                  </a:lnTo>
                  <a:lnTo>
                    <a:pt x="721093" y="86321"/>
                  </a:lnTo>
                  <a:lnTo>
                    <a:pt x="721474" y="86220"/>
                  </a:lnTo>
                  <a:lnTo>
                    <a:pt x="733285" y="74422"/>
                  </a:lnTo>
                  <a:lnTo>
                    <a:pt x="733374" y="74053"/>
                  </a:lnTo>
                  <a:close/>
                </a:path>
                <a:path w="5097780" h="367029">
                  <a:moveTo>
                    <a:pt x="771309" y="59194"/>
                  </a:moveTo>
                  <a:lnTo>
                    <a:pt x="768019" y="56019"/>
                  </a:lnTo>
                  <a:lnTo>
                    <a:pt x="767613" y="56108"/>
                  </a:lnTo>
                  <a:lnTo>
                    <a:pt x="767435" y="56197"/>
                  </a:lnTo>
                  <a:lnTo>
                    <a:pt x="761034" y="62598"/>
                  </a:lnTo>
                  <a:lnTo>
                    <a:pt x="734707" y="36271"/>
                  </a:lnTo>
                  <a:lnTo>
                    <a:pt x="730389" y="32004"/>
                  </a:lnTo>
                  <a:lnTo>
                    <a:pt x="730084" y="31915"/>
                  </a:lnTo>
                  <a:lnTo>
                    <a:pt x="729907" y="31940"/>
                  </a:lnTo>
                  <a:lnTo>
                    <a:pt x="723074" y="49517"/>
                  </a:lnTo>
                  <a:lnTo>
                    <a:pt x="723099" y="49923"/>
                  </a:lnTo>
                  <a:lnTo>
                    <a:pt x="726059" y="53073"/>
                  </a:lnTo>
                  <a:lnTo>
                    <a:pt x="726541" y="53060"/>
                  </a:lnTo>
                  <a:lnTo>
                    <a:pt x="730110" y="40881"/>
                  </a:lnTo>
                  <a:lnTo>
                    <a:pt x="756424" y="67208"/>
                  </a:lnTo>
                  <a:lnTo>
                    <a:pt x="749071" y="74574"/>
                  </a:lnTo>
                  <a:lnTo>
                    <a:pt x="748982" y="74739"/>
                  </a:lnTo>
                  <a:lnTo>
                    <a:pt x="748906" y="75133"/>
                  </a:lnTo>
                  <a:lnTo>
                    <a:pt x="748931" y="75349"/>
                  </a:lnTo>
                  <a:lnTo>
                    <a:pt x="752094" y="78422"/>
                  </a:lnTo>
                  <a:lnTo>
                    <a:pt x="752297" y="78422"/>
                  </a:lnTo>
                  <a:lnTo>
                    <a:pt x="771309" y="59397"/>
                  </a:lnTo>
                  <a:lnTo>
                    <a:pt x="771309" y="59194"/>
                  </a:lnTo>
                  <a:close/>
                </a:path>
                <a:path w="5097780" h="367029">
                  <a:moveTo>
                    <a:pt x="795566" y="29997"/>
                  </a:moveTo>
                  <a:lnTo>
                    <a:pt x="795489" y="29387"/>
                  </a:lnTo>
                  <a:lnTo>
                    <a:pt x="783386" y="41490"/>
                  </a:lnTo>
                  <a:lnTo>
                    <a:pt x="781138" y="42786"/>
                  </a:lnTo>
                  <a:lnTo>
                    <a:pt x="770813" y="34036"/>
                  </a:lnTo>
                  <a:lnTo>
                    <a:pt x="770928" y="32804"/>
                  </a:lnTo>
                  <a:lnTo>
                    <a:pt x="782599" y="24561"/>
                  </a:lnTo>
                  <a:lnTo>
                    <a:pt x="783666" y="24726"/>
                  </a:lnTo>
                  <a:lnTo>
                    <a:pt x="789698" y="30454"/>
                  </a:lnTo>
                  <a:lnTo>
                    <a:pt x="789266" y="34645"/>
                  </a:lnTo>
                  <a:lnTo>
                    <a:pt x="788022" y="36842"/>
                  </a:lnTo>
                  <a:lnTo>
                    <a:pt x="795489" y="29387"/>
                  </a:lnTo>
                  <a:lnTo>
                    <a:pt x="782840" y="18491"/>
                  </a:lnTo>
                  <a:lnTo>
                    <a:pt x="781304" y="18618"/>
                  </a:lnTo>
                  <a:lnTo>
                    <a:pt x="780453" y="18783"/>
                  </a:lnTo>
                  <a:lnTo>
                    <a:pt x="778002" y="19278"/>
                  </a:lnTo>
                  <a:lnTo>
                    <a:pt x="776236" y="19761"/>
                  </a:lnTo>
                  <a:lnTo>
                    <a:pt x="774344" y="20408"/>
                  </a:lnTo>
                  <a:lnTo>
                    <a:pt x="774839" y="18757"/>
                  </a:lnTo>
                  <a:lnTo>
                    <a:pt x="775182" y="17195"/>
                  </a:lnTo>
                  <a:lnTo>
                    <a:pt x="775322" y="15989"/>
                  </a:lnTo>
                  <a:lnTo>
                    <a:pt x="775538" y="14236"/>
                  </a:lnTo>
                  <a:lnTo>
                    <a:pt x="775538" y="12839"/>
                  </a:lnTo>
                  <a:lnTo>
                    <a:pt x="775182" y="10198"/>
                  </a:lnTo>
                  <a:lnTo>
                    <a:pt x="770407" y="3276"/>
                  </a:lnTo>
                  <a:lnTo>
                    <a:pt x="770407" y="17005"/>
                  </a:lnTo>
                  <a:lnTo>
                    <a:pt x="770051" y="19418"/>
                  </a:lnTo>
                  <a:lnTo>
                    <a:pt x="762368" y="23710"/>
                  </a:lnTo>
                  <a:lnTo>
                    <a:pt x="760285" y="23647"/>
                  </a:lnTo>
                  <a:lnTo>
                    <a:pt x="753986" y="18326"/>
                  </a:lnTo>
                  <a:lnTo>
                    <a:pt x="754214" y="14592"/>
                  </a:lnTo>
                  <a:lnTo>
                    <a:pt x="763790" y="7620"/>
                  </a:lnTo>
                  <a:lnTo>
                    <a:pt x="764743" y="7785"/>
                  </a:lnTo>
                  <a:lnTo>
                    <a:pt x="770407" y="17005"/>
                  </a:lnTo>
                  <a:lnTo>
                    <a:pt x="770407" y="3276"/>
                  </a:lnTo>
                  <a:lnTo>
                    <a:pt x="769721" y="2794"/>
                  </a:lnTo>
                  <a:lnTo>
                    <a:pt x="766978" y="1625"/>
                  </a:lnTo>
                  <a:lnTo>
                    <a:pt x="766406" y="1524"/>
                  </a:lnTo>
                  <a:lnTo>
                    <a:pt x="765517" y="1384"/>
                  </a:lnTo>
                  <a:lnTo>
                    <a:pt x="762406" y="1600"/>
                  </a:lnTo>
                  <a:lnTo>
                    <a:pt x="748233" y="19189"/>
                  </a:lnTo>
                  <a:lnTo>
                    <a:pt x="748487" y="20777"/>
                  </a:lnTo>
                  <a:lnTo>
                    <a:pt x="759891" y="29743"/>
                  </a:lnTo>
                  <a:lnTo>
                    <a:pt x="761250" y="29718"/>
                  </a:lnTo>
                  <a:lnTo>
                    <a:pt x="764133" y="29311"/>
                  </a:lnTo>
                  <a:lnTo>
                    <a:pt x="765657" y="28943"/>
                  </a:lnTo>
                  <a:lnTo>
                    <a:pt x="767283" y="28422"/>
                  </a:lnTo>
                  <a:lnTo>
                    <a:pt x="766660" y="30264"/>
                  </a:lnTo>
                  <a:lnTo>
                    <a:pt x="766191" y="32004"/>
                  </a:lnTo>
                  <a:lnTo>
                    <a:pt x="765568" y="35306"/>
                  </a:lnTo>
                  <a:lnTo>
                    <a:pt x="765454" y="36855"/>
                  </a:lnTo>
                  <a:lnTo>
                    <a:pt x="765657" y="39725"/>
                  </a:lnTo>
                  <a:lnTo>
                    <a:pt x="776668" y="49466"/>
                  </a:lnTo>
                  <a:lnTo>
                    <a:pt x="780097" y="48971"/>
                  </a:lnTo>
                  <a:lnTo>
                    <a:pt x="795147" y="33629"/>
                  </a:lnTo>
                  <a:lnTo>
                    <a:pt x="795566" y="29997"/>
                  </a:lnTo>
                  <a:close/>
                </a:path>
                <a:path w="5097780" h="367029">
                  <a:moveTo>
                    <a:pt x="821029" y="147624"/>
                  </a:moveTo>
                  <a:lnTo>
                    <a:pt x="820915" y="146431"/>
                  </a:lnTo>
                  <a:lnTo>
                    <a:pt x="820496" y="141846"/>
                  </a:lnTo>
                  <a:lnTo>
                    <a:pt x="819569" y="138950"/>
                  </a:lnTo>
                  <a:lnTo>
                    <a:pt x="816394" y="133134"/>
                  </a:lnTo>
                  <a:lnTo>
                    <a:pt x="815213" y="131597"/>
                  </a:lnTo>
                  <a:lnTo>
                    <a:pt x="814717" y="131102"/>
                  </a:lnTo>
                  <a:lnTo>
                    <a:pt x="814717" y="146862"/>
                  </a:lnTo>
                  <a:lnTo>
                    <a:pt x="814616" y="148971"/>
                  </a:lnTo>
                  <a:lnTo>
                    <a:pt x="799884" y="162102"/>
                  </a:lnTo>
                  <a:lnTo>
                    <a:pt x="795807" y="161226"/>
                  </a:lnTo>
                  <a:lnTo>
                    <a:pt x="777913" y="139738"/>
                  </a:lnTo>
                  <a:lnTo>
                    <a:pt x="778014" y="137642"/>
                  </a:lnTo>
                  <a:lnTo>
                    <a:pt x="792683" y="124637"/>
                  </a:lnTo>
                  <a:lnTo>
                    <a:pt x="796785" y="125501"/>
                  </a:lnTo>
                  <a:lnTo>
                    <a:pt x="814717" y="146862"/>
                  </a:lnTo>
                  <a:lnTo>
                    <a:pt x="814717" y="131102"/>
                  </a:lnTo>
                  <a:lnTo>
                    <a:pt x="792022" y="118097"/>
                  </a:lnTo>
                  <a:lnTo>
                    <a:pt x="789330" y="118541"/>
                  </a:lnTo>
                  <a:lnTo>
                    <a:pt x="771626" y="139065"/>
                  </a:lnTo>
                  <a:lnTo>
                    <a:pt x="772109" y="144818"/>
                  </a:lnTo>
                  <a:lnTo>
                    <a:pt x="800506" y="168668"/>
                  </a:lnTo>
                  <a:lnTo>
                    <a:pt x="803211" y="168224"/>
                  </a:lnTo>
                  <a:lnTo>
                    <a:pt x="820597" y="150482"/>
                  </a:lnTo>
                  <a:lnTo>
                    <a:pt x="821029" y="147624"/>
                  </a:lnTo>
                  <a:close/>
                </a:path>
                <a:path w="5097780" h="367029">
                  <a:moveTo>
                    <a:pt x="839025" y="84391"/>
                  </a:moveTo>
                  <a:lnTo>
                    <a:pt x="833018" y="78460"/>
                  </a:lnTo>
                  <a:lnTo>
                    <a:pt x="832662" y="78384"/>
                  </a:lnTo>
                  <a:lnTo>
                    <a:pt x="832459" y="78409"/>
                  </a:lnTo>
                  <a:lnTo>
                    <a:pt x="828586" y="82461"/>
                  </a:lnTo>
                  <a:lnTo>
                    <a:pt x="828675" y="82804"/>
                  </a:lnTo>
                  <a:lnTo>
                    <a:pt x="834605" y="88798"/>
                  </a:lnTo>
                  <a:lnTo>
                    <a:pt x="839025" y="84391"/>
                  </a:lnTo>
                  <a:close/>
                </a:path>
                <a:path w="5097780" h="367029">
                  <a:moveTo>
                    <a:pt x="850430" y="119278"/>
                  </a:moveTo>
                  <a:lnTo>
                    <a:pt x="846709" y="115201"/>
                  </a:lnTo>
                  <a:lnTo>
                    <a:pt x="846391" y="115239"/>
                  </a:lnTo>
                  <a:lnTo>
                    <a:pt x="846251" y="115316"/>
                  </a:lnTo>
                  <a:lnTo>
                    <a:pt x="845908" y="115658"/>
                  </a:lnTo>
                  <a:lnTo>
                    <a:pt x="845769" y="116103"/>
                  </a:lnTo>
                  <a:lnTo>
                    <a:pt x="845629" y="117500"/>
                  </a:lnTo>
                  <a:lnTo>
                    <a:pt x="845515" y="118198"/>
                  </a:lnTo>
                  <a:lnTo>
                    <a:pt x="836269" y="128308"/>
                  </a:lnTo>
                  <a:lnTo>
                    <a:pt x="833564" y="127876"/>
                  </a:lnTo>
                  <a:lnTo>
                    <a:pt x="820267" y="111252"/>
                  </a:lnTo>
                  <a:lnTo>
                    <a:pt x="821067" y="108813"/>
                  </a:lnTo>
                  <a:lnTo>
                    <a:pt x="832180" y="103085"/>
                  </a:lnTo>
                  <a:lnTo>
                    <a:pt x="832637" y="102920"/>
                  </a:lnTo>
                  <a:lnTo>
                    <a:pt x="829183" y="98399"/>
                  </a:lnTo>
                  <a:lnTo>
                    <a:pt x="828332" y="98399"/>
                  </a:lnTo>
                  <a:lnTo>
                    <a:pt x="814679" y="112014"/>
                  </a:lnTo>
                  <a:lnTo>
                    <a:pt x="814832" y="116205"/>
                  </a:lnTo>
                  <a:lnTo>
                    <a:pt x="836142" y="134658"/>
                  </a:lnTo>
                  <a:lnTo>
                    <a:pt x="838085" y="134366"/>
                  </a:lnTo>
                  <a:lnTo>
                    <a:pt x="850430" y="120167"/>
                  </a:lnTo>
                  <a:lnTo>
                    <a:pt x="850430" y="119278"/>
                  </a:lnTo>
                  <a:close/>
                </a:path>
                <a:path w="5097780" h="367029">
                  <a:moveTo>
                    <a:pt x="870559" y="102374"/>
                  </a:moveTo>
                  <a:lnTo>
                    <a:pt x="867295" y="99098"/>
                  </a:lnTo>
                  <a:lnTo>
                    <a:pt x="867092" y="99148"/>
                  </a:lnTo>
                  <a:lnTo>
                    <a:pt x="866940" y="99225"/>
                  </a:lnTo>
                  <a:lnTo>
                    <a:pt x="866698" y="99453"/>
                  </a:lnTo>
                  <a:lnTo>
                    <a:pt x="866584" y="99656"/>
                  </a:lnTo>
                  <a:lnTo>
                    <a:pt x="866394" y="100164"/>
                  </a:lnTo>
                  <a:lnTo>
                    <a:pt x="865974" y="101092"/>
                  </a:lnTo>
                  <a:lnTo>
                    <a:pt x="865251" y="102323"/>
                  </a:lnTo>
                  <a:lnTo>
                    <a:pt x="864933" y="102730"/>
                  </a:lnTo>
                  <a:lnTo>
                    <a:pt x="863257" y="104406"/>
                  </a:lnTo>
                  <a:lnTo>
                    <a:pt x="861949" y="104863"/>
                  </a:lnTo>
                  <a:lnTo>
                    <a:pt x="859282" y="104152"/>
                  </a:lnTo>
                  <a:lnTo>
                    <a:pt x="858227" y="103441"/>
                  </a:lnTo>
                  <a:lnTo>
                    <a:pt x="842683" y="88061"/>
                  </a:lnTo>
                  <a:lnTo>
                    <a:pt x="849134" y="81610"/>
                  </a:lnTo>
                  <a:lnTo>
                    <a:pt x="849210" y="81254"/>
                  </a:lnTo>
                  <a:lnTo>
                    <a:pt x="845845" y="77876"/>
                  </a:lnTo>
                  <a:lnTo>
                    <a:pt x="845502" y="77978"/>
                  </a:lnTo>
                  <a:lnTo>
                    <a:pt x="845350" y="78066"/>
                  </a:lnTo>
                  <a:lnTo>
                    <a:pt x="839025" y="84391"/>
                  </a:lnTo>
                  <a:lnTo>
                    <a:pt x="831126" y="92290"/>
                  </a:lnTo>
                  <a:lnTo>
                    <a:pt x="831024" y="92456"/>
                  </a:lnTo>
                  <a:lnTo>
                    <a:pt x="830922" y="92811"/>
                  </a:lnTo>
                  <a:lnTo>
                    <a:pt x="830935" y="93002"/>
                  </a:lnTo>
                  <a:lnTo>
                    <a:pt x="834275" y="96177"/>
                  </a:lnTo>
                  <a:lnTo>
                    <a:pt x="834631" y="96100"/>
                  </a:lnTo>
                  <a:lnTo>
                    <a:pt x="838276" y="92468"/>
                  </a:lnTo>
                  <a:lnTo>
                    <a:pt x="853732" y="107937"/>
                  </a:lnTo>
                  <a:lnTo>
                    <a:pt x="855078" y="109016"/>
                  </a:lnTo>
                  <a:lnTo>
                    <a:pt x="857694" y="110566"/>
                  </a:lnTo>
                  <a:lnTo>
                    <a:pt x="858901" y="110972"/>
                  </a:lnTo>
                  <a:lnTo>
                    <a:pt x="861390" y="111175"/>
                  </a:lnTo>
                  <a:lnTo>
                    <a:pt x="862609" y="110947"/>
                  </a:lnTo>
                  <a:lnTo>
                    <a:pt x="870546" y="103009"/>
                  </a:lnTo>
                  <a:lnTo>
                    <a:pt x="870559" y="102374"/>
                  </a:lnTo>
                  <a:close/>
                </a:path>
                <a:path w="5097780" h="367029">
                  <a:moveTo>
                    <a:pt x="876122" y="74574"/>
                  </a:moveTo>
                  <a:lnTo>
                    <a:pt x="872896" y="71208"/>
                  </a:lnTo>
                  <a:lnTo>
                    <a:pt x="872693" y="71208"/>
                  </a:lnTo>
                  <a:lnTo>
                    <a:pt x="872363" y="71335"/>
                  </a:lnTo>
                  <a:lnTo>
                    <a:pt x="872197" y="71437"/>
                  </a:lnTo>
                  <a:lnTo>
                    <a:pt x="860552" y="83083"/>
                  </a:lnTo>
                  <a:lnTo>
                    <a:pt x="860450" y="83451"/>
                  </a:lnTo>
                  <a:lnTo>
                    <a:pt x="860615" y="84099"/>
                  </a:lnTo>
                  <a:lnTo>
                    <a:pt x="860717" y="84378"/>
                  </a:lnTo>
                  <a:lnTo>
                    <a:pt x="863003" y="86626"/>
                  </a:lnTo>
                  <a:lnTo>
                    <a:pt x="863841" y="86842"/>
                  </a:lnTo>
                  <a:lnTo>
                    <a:pt x="864222" y="86741"/>
                  </a:lnTo>
                  <a:lnTo>
                    <a:pt x="876033" y="74942"/>
                  </a:lnTo>
                  <a:lnTo>
                    <a:pt x="876122" y="74574"/>
                  </a:lnTo>
                  <a:close/>
                </a:path>
                <a:path w="5097780" h="367029">
                  <a:moveTo>
                    <a:pt x="914717" y="59055"/>
                  </a:moveTo>
                  <a:lnTo>
                    <a:pt x="911428" y="55880"/>
                  </a:lnTo>
                  <a:lnTo>
                    <a:pt x="911021" y="55968"/>
                  </a:lnTo>
                  <a:lnTo>
                    <a:pt x="910844" y="56057"/>
                  </a:lnTo>
                  <a:lnTo>
                    <a:pt x="904443" y="62458"/>
                  </a:lnTo>
                  <a:lnTo>
                    <a:pt x="878116" y="36144"/>
                  </a:lnTo>
                  <a:lnTo>
                    <a:pt x="873798" y="31864"/>
                  </a:lnTo>
                  <a:lnTo>
                    <a:pt x="873493" y="31775"/>
                  </a:lnTo>
                  <a:lnTo>
                    <a:pt x="873315" y="31800"/>
                  </a:lnTo>
                  <a:lnTo>
                    <a:pt x="866482" y="49377"/>
                  </a:lnTo>
                  <a:lnTo>
                    <a:pt x="866508" y="49784"/>
                  </a:lnTo>
                  <a:lnTo>
                    <a:pt x="869467" y="52933"/>
                  </a:lnTo>
                  <a:lnTo>
                    <a:pt x="869950" y="52920"/>
                  </a:lnTo>
                  <a:lnTo>
                    <a:pt x="873518" y="40741"/>
                  </a:lnTo>
                  <a:lnTo>
                    <a:pt x="899833" y="67068"/>
                  </a:lnTo>
                  <a:lnTo>
                    <a:pt x="892479" y="74434"/>
                  </a:lnTo>
                  <a:lnTo>
                    <a:pt x="892390" y="74599"/>
                  </a:lnTo>
                  <a:lnTo>
                    <a:pt x="892314" y="74993"/>
                  </a:lnTo>
                  <a:lnTo>
                    <a:pt x="892340" y="75209"/>
                  </a:lnTo>
                  <a:lnTo>
                    <a:pt x="895502" y="78282"/>
                  </a:lnTo>
                  <a:lnTo>
                    <a:pt x="895705" y="78282"/>
                  </a:lnTo>
                  <a:lnTo>
                    <a:pt x="914717" y="59258"/>
                  </a:lnTo>
                  <a:lnTo>
                    <a:pt x="914717" y="59055"/>
                  </a:lnTo>
                  <a:close/>
                </a:path>
                <a:path w="5097780" h="367029">
                  <a:moveTo>
                    <a:pt x="938974" y="29870"/>
                  </a:moveTo>
                  <a:lnTo>
                    <a:pt x="938898" y="29248"/>
                  </a:lnTo>
                  <a:lnTo>
                    <a:pt x="926795" y="41351"/>
                  </a:lnTo>
                  <a:lnTo>
                    <a:pt x="924547" y="42646"/>
                  </a:lnTo>
                  <a:lnTo>
                    <a:pt x="914222" y="33896"/>
                  </a:lnTo>
                  <a:lnTo>
                    <a:pt x="914336" y="32664"/>
                  </a:lnTo>
                  <a:lnTo>
                    <a:pt x="926007" y="24434"/>
                  </a:lnTo>
                  <a:lnTo>
                    <a:pt x="927074" y="24587"/>
                  </a:lnTo>
                  <a:lnTo>
                    <a:pt x="933107" y="30314"/>
                  </a:lnTo>
                  <a:lnTo>
                    <a:pt x="932675" y="34505"/>
                  </a:lnTo>
                  <a:lnTo>
                    <a:pt x="931430" y="36703"/>
                  </a:lnTo>
                  <a:lnTo>
                    <a:pt x="938898" y="29248"/>
                  </a:lnTo>
                  <a:lnTo>
                    <a:pt x="926249" y="18351"/>
                  </a:lnTo>
                  <a:lnTo>
                    <a:pt x="924712" y="18478"/>
                  </a:lnTo>
                  <a:lnTo>
                    <a:pt x="923861" y="18643"/>
                  </a:lnTo>
                  <a:lnTo>
                    <a:pt x="921410" y="19138"/>
                  </a:lnTo>
                  <a:lnTo>
                    <a:pt x="919645" y="19621"/>
                  </a:lnTo>
                  <a:lnTo>
                    <a:pt x="917752" y="20269"/>
                  </a:lnTo>
                  <a:lnTo>
                    <a:pt x="918248" y="18618"/>
                  </a:lnTo>
                  <a:lnTo>
                    <a:pt x="918591" y="17068"/>
                  </a:lnTo>
                  <a:lnTo>
                    <a:pt x="918730" y="15862"/>
                  </a:lnTo>
                  <a:lnTo>
                    <a:pt x="918946" y="14097"/>
                  </a:lnTo>
                  <a:lnTo>
                    <a:pt x="918946" y="12700"/>
                  </a:lnTo>
                  <a:lnTo>
                    <a:pt x="918591" y="10058"/>
                  </a:lnTo>
                  <a:lnTo>
                    <a:pt x="913815" y="3136"/>
                  </a:lnTo>
                  <a:lnTo>
                    <a:pt x="913815" y="16865"/>
                  </a:lnTo>
                  <a:lnTo>
                    <a:pt x="913460" y="19278"/>
                  </a:lnTo>
                  <a:lnTo>
                    <a:pt x="905776" y="23571"/>
                  </a:lnTo>
                  <a:lnTo>
                    <a:pt x="903693" y="23520"/>
                  </a:lnTo>
                  <a:lnTo>
                    <a:pt x="897394" y="18186"/>
                  </a:lnTo>
                  <a:lnTo>
                    <a:pt x="897623" y="14452"/>
                  </a:lnTo>
                  <a:lnTo>
                    <a:pt x="907199" y="7480"/>
                  </a:lnTo>
                  <a:lnTo>
                    <a:pt x="908151" y="7645"/>
                  </a:lnTo>
                  <a:lnTo>
                    <a:pt x="913815" y="16865"/>
                  </a:lnTo>
                  <a:lnTo>
                    <a:pt x="913815" y="3136"/>
                  </a:lnTo>
                  <a:lnTo>
                    <a:pt x="913130" y="2667"/>
                  </a:lnTo>
                  <a:lnTo>
                    <a:pt x="910386" y="1485"/>
                  </a:lnTo>
                  <a:lnTo>
                    <a:pt x="909815" y="1384"/>
                  </a:lnTo>
                  <a:lnTo>
                    <a:pt x="908926" y="1244"/>
                  </a:lnTo>
                  <a:lnTo>
                    <a:pt x="905814" y="1460"/>
                  </a:lnTo>
                  <a:lnTo>
                    <a:pt x="891641" y="19062"/>
                  </a:lnTo>
                  <a:lnTo>
                    <a:pt x="891895" y="20637"/>
                  </a:lnTo>
                  <a:lnTo>
                    <a:pt x="903300" y="29603"/>
                  </a:lnTo>
                  <a:lnTo>
                    <a:pt x="904659" y="29578"/>
                  </a:lnTo>
                  <a:lnTo>
                    <a:pt x="907542" y="29171"/>
                  </a:lnTo>
                  <a:lnTo>
                    <a:pt x="909066" y="28803"/>
                  </a:lnTo>
                  <a:lnTo>
                    <a:pt x="910691" y="28295"/>
                  </a:lnTo>
                  <a:lnTo>
                    <a:pt x="910069" y="30124"/>
                  </a:lnTo>
                  <a:lnTo>
                    <a:pt x="909599" y="31877"/>
                  </a:lnTo>
                  <a:lnTo>
                    <a:pt x="908977" y="35166"/>
                  </a:lnTo>
                  <a:lnTo>
                    <a:pt x="908862" y="36715"/>
                  </a:lnTo>
                  <a:lnTo>
                    <a:pt x="909066" y="39585"/>
                  </a:lnTo>
                  <a:lnTo>
                    <a:pt x="920076" y="49326"/>
                  </a:lnTo>
                  <a:lnTo>
                    <a:pt x="923505" y="48831"/>
                  </a:lnTo>
                  <a:lnTo>
                    <a:pt x="938555" y="33489"/>
                  </a:lnTo>
                  <a:lnTo>
                    <a:pt x="938974" y="29870"/>
                  </a:lnTo>
                  <a:close/>
                </a:path>
                <a:path w="5097780" h="367029">
                  <a:moveTo>
                    <a:pt x="957300" y="159194"/>
                  </a:moveTo>
                  <a:lnTo>
                    <a:pt x="924166" y="125234"/>
                  </a:lnTo>
                  <a:lnTo>
                    <a:pt x="923810" y="125171"/>
                  </a:lnTo>
                  <a:lnTo>
                    <a:pt x="923594" y="125196"/>
                  </a:lnTo>
                  <a:lnTo>
                    <a:pt x="919581" y="129400"/>
                  </a:lnTo>
                  <a:lnTo>
                    <a:pt x="919645" y="129755"/>
                  </a:lnTo>
                  <a:lnTo>
                    <a:pt x="947508" y="157543"/>
                  </a:lnTo>
                  <a:lnTo>
                    <a:pt x="907643" y="145199"/>
                  </a:lnTo>
                  <a:lnTo>
                    <a:pt x="905078" y="144818"/>
                  </a:lnTo>
                  <a:lnTo>
                    <a:pt x="904100" y="144983"/>
                  </a:lnTo>
                  <a:lnTo>
                    <a:pt x="898474" y="151384"/>
                  </a:lnTo>
                  <a:lnTo>
                    <a:pt x="898652" y="151815"/>
                  </a:lnTo>
                  <a:lnTo>
                    <a:pt x="931887" y="184988"/>
                  </a:lnTo>
                  <a:lnTo>
                    <a:pt x="932103" y="185039"/>
                  </a:lnTo>
                  <a:lnTo>
                    <a:pt x="932307" y="185000"/>
                  </a:lnTo>
                  <a:lnTo>
                    <a:pt x="907110" y="151434"/>
                  </a:lnTo>
                  <a:lnTo>
                    <a:pt x="947102" y="163728"/>
                  </a:lnTo>
                  <a:lnTo>
                    <a:pt x="948156" y="164058"/>
                  </a:lnTo>
                  <a:lnTo>
                    <a:pt x="949071" y="164287"/>
                  </a:lnTo>
                  <a:lnTo>
                    <a:pt x="950556" y="164528"/>
                  </a:lnTo>
                  <a:lnTo>
                    <a:pt x="951280" y="164566"/>
                  </a:lnTo>
                  <a:lnTo>
                    <a:pt x="952449" y="164439"/>
                  </a:lnTo>
                  <a:lnTo>
                    <a:pt x="957237" y="159905"/>
                  </a:lnTo>
                  <a:lnTo>
                    <a:pt x="957300" y="159194"/>
                  </a:lnTo>
                  <a:close/>
                </a:path>
                <a:path w="5097780" h="367029">
                  <a:moveTo>
                    <a:pt x="983449" y="129933"/>
                  </a:moveTo>
                  <a:lnTo>
                    <a:pt x="983284" y="127863"/>
                  </a:lnTo>
                  <a:lnTo>
                    <a:pt x="983107" y="125501"/>
                  </a:lnTo>
                  <a:lnTo>
                    <a:pt x="982459" y="123291"/>
                  </a:lnTo>
                  <a:lnTo>
                    <a:pt x="980186" y="118960"/>
                  </a:lnTo>
                  <a:lnTo>
                    <a:pt x="979500" y="118046"/>
                  </a:lnTo>
                  <a:lnTo>
                    <a:pt x="977671" y="116166"/>
                  </a:lnTo>
                  <a:lnTo>
                    <a:pt x="977671" y="129857"/>
                  </a:lnTo>
                  <a:lnTo>
                    <a:pt x="977531" y="131292"/>
                  </a:lnTo>
                  <a:lnTo>
                    <a:pt x="967130" y="140106"/>
                  </a:lnTo>
                  <a:lnTo>
                    <a:pt x="964272" y="139509"/>
                  </a:lnTo>
                  <a:lnTo>
                    <a:pt x="952131" y="124548"/>
                  </a:lnTo>
                  <a:lnTo>
                    <a:pt x="952258" y="123113"/>
                  </a:lnTo>
                  <a:lnTo>
                    <a:pt x="962660" y="114312"/>
                  </a:lnTo>
                  <a:lnTo>
                    <a:pt x="965530" y="114947"/>
                  </a:lnTo>
                  <a:lnTo>
                    <a:pt x="977671" y="129857"/>
                  </a:lnTo>
                  <a:lnTo>
                    <a:pt x="977671" y="116166"/>
                  </a:lnTo>
                  <a:lnTo>
                    <a:pt x="962113" y="108216"/>
                  </a:lnTo>
                  <a:lnTo>
                    <a:pt x="960031" y="108585"/>
                  </a:lnTo>
                  <a:lnTo>
                    <a:pt x="946289" y="124523"/>
                  </a:lnTo>
                  <a:lnTo>
                    <a:pt x="946632" y="128955"/>
                  </a:lnTo>
                  <a:lnTo>
                    <a:pt x="967651" y="146278"/>
                  </a:lnTo>
                  <a:lnTo>
                    <a:pt x="969733" y="145897"/>
                  </a:lnTo>
                  <a:lnTo>
                    <a:pt x="983094" y="132143"/>
                  </a:lnTo>
                  <a:lnTo>
                    <a:pt x="983449" y="129933"/>
                  </a:lnTo>
                  <a:close/>
                </a:path>
                <a:path w="5097780" h="367029">
                  <a:moveTo>
                    <a:pt x="1007033" y="110147"/>
                  </a:moveTo>
                  <a:lnTo>
                    <a:pt x="1007008" y="109664"/>
                  </a:lnTo>
                  <a:lnTo>
                    <a:pt x="1006932" y="109385"/>
                  </a:lnTo>
                  <a:lnTo>
                    <a:pt x="1004417" y="104051"/>
                  </a:lnTo>
                  <a:lnTo>
                    <a:pt x="992162" y="78054"/>
                  </a:lnTo>
                  <a:lnTo>
                    <a:pt x="991870" y="77546"/>
                  </a:lnTo>
                  <a:lnTo>
                    <a:pt x="990955" y="76479"/>
                  </a:lnTo>
                  <a:lnTo>
                    <a:pt x="990688" y="76415"/>
                  </a:lnTo>
                  <a:lnTo>
                    <a:pt x="990511" y="76428"/>
                  </a:lnTo>
                  <a:lnTo>
                    <a:pt x="986612" y="80505"/>
                  </a:lnTo>
                  <a:lnTo>
                    <a:pt x="986637" y="80797"/>
                  </a:lnTo>
                  <a:lnTo>
                    <a:pt x="986675" y="81000"/>
                  </a:lnTo>
                  <a:lnTo>
                    <a:pt x="986840" y="81292"/>
                  </a:lnTo>
                  <a:lnTo>
                    <a:pt x="999972" y="107861"/>
                  </a:lnTo>
                  <a:lnTo>
                    <a:pt x="1000213" y="108254"/>
                  </a:lnTo>
                  <a:lnTo>
                    <a:pt x="973137" y="94983"/>
                  </a:lnTo>
                  <a:lnTo>
                    <a:pt x="972807" y="94869"/>
                  </a:lnTo>
                  <a:lnTo>
                    <a:pt x="972324" y="94780"/>
                  </a:lnTo>
                  <a:lnTo>
                    <a:pt x="972108" y="94818"/>
                  </a:lnTo>
                  <a:lnTo>
                    <a:pt x="971626" y="95021"/>
                  </a:lnTo>
                  <a:lnTo>
                    <a:pt x="968032" y="98894"/>
                  </a:lnTo>
                  <a:lnTo>
                    <a:pt x="968044" y="99072"/>
                  </a:lnTo>
                  <a:lnTo>
                    <a:pt x="1001280" y="115341"/>
                  </a:lnTo>
                  <a:lnTo>
                    <a:pt x="1001776" y="115341"/>
                  </a:lnTo>
                  <a:lnTo>
                    <a:pt x="1006957" y="110413"/>
                  </a:lnTo>
                  <a:lnTo>
                    <a:pt x="1007033" y="110147"/>
                  </a:lnTo>
                  <a:close/>
                </a:path>
                <a:path w="5097780" h="367029">
                  <a:moveTo>
                    <a:pt x="1019365" y="74599"/>
                  </a:moveTo>
                  <a:lnTo>
                    <a:pt x="1016139" y="71234"/>
                  </a:lnTo>
                  <a:lnTo>
                    <a:pt x="1015936" y="71234"/>
                  </a:lnTo>
                  <a:lnTo>
                    <a:pt x="1015606" y="71361"/>
                  </a:lnTo>
                  <a:lnTo>
                    <a:pt x="1015441" y="71462"/>
                  </a:lnTo>
                  <a:lnTo>
                    <a:pt x="1003795" y="83108"/>
                  </a:lnTo>
                  <a:lnTo>
                    <a:pt x="1003693" y="83477"/>
                  </a:lnTo>
                  <a:lnTo>
                    <a:pt x="1003858" y="84137"/>
                  </a:lnTo>
                  <a:lnTo>
                    <a:pt x="1003960" y="84416"/>
                  </a:lnTo>
                  <a:lnTo>
                    <a:pt x="1006246" y="86652"/>
                  </a:lnTo>
                  <a:lnTo>
                    <a:pt x="1007084" y="86880"/>
                  </a:lnTo>
                  <a:lnTo>
                    <a:pt x="1007465" y="86779"/>
                  </a:lnTo>
                  <a:lnTo>
                    <a:pt x="1019276" y="74968"/>
                  </a:lnTo>
                  <a:lnTo>
                    <a:pt x="1019365" y="74599"/>
                  </a:lnTo>
                  <a:close/>
                </a:path>
                <a:path w="5097780" h="367029">
                  <a:moveTo>
                    <a:pt x="1057960" y="59093"/>
                  </a:moveTo>
                  <a:lnTo>
                    <a:pt x="1054671" y="55905"/>
                  </a:lnTo>
                  <a:lnTo>
                    <a:pt x="1054265" y="55994"/>
                  </a:lnTo>
                  <a:lnTo>
                    <a:pt x="1054087" y="56095"/>
                  </a:lnTo>
                  <a:lnTo>
                    <a:pt x="1047686" y="62496"/>
                  </a:lnTo>
                  <a:lnTo>
                    <a:pt x="1021359" y="36169"/>
                  </a:lnTo>
                  <a:lnTo>
                    <a:pt x="1017028" y="31889"/>
                  </a:lnTo>
                  <a:lnTo>
                    <a:pt x="1016723" y="31800"/>
                  </a:lnTo>
                  <a:lnTo>
                    <a:pt x="1016558" y="31826"/>
                  </a:lnTo>
                  <a:lnTo>
                    <a:pt x="1009726" y="49403"/>
                  </a:lnTo>
                  <a:lnTo>
                    <a:pt x="1009751" y="49822"/>
                  </a:lnTo>
                  <a:lnTo>
                    <a:pt x="1012710" y="52959"/>
                  </a:lnTo>
                  <a:lnTo>
                    <a:pt x="1013193" y="52946"/>
                  </a:lnTo>
                  <a:lnTo>
                    <a:pt x="1016762" y="40767"/>
                  </a:lnTo>
                  <a:lnTo>
                    <a:pt x="1043089" y="67094"/>
                  </a:lnTo>
                  <a:lnTo>
                    <a:pt x="1035723" y="74460"/>
                  </a:lnTo>
                  <a:lnTo>
                    <a:pt x="1035634" y="74625"/>
                  </a:lnTo>
                  <a:lnTo>
                    <a:pt x="1035558" y="75018"/>
                  </a:lnTo>
                  <a:lnTo>
                    <a:pt x="1035583" y="75234"/>
                  </a:lnTo>
                  <a:lnTo>
                    <a:pt x="1038745" y="78308"/>
                  </a:lnTo>
                  <a:lnTo>
                    <a:pt x="1038948" y="78308"/>
                  </a:lnTo>
                  <a:lnTo>
                    <a:pt x="1057960" y="59296"/>
                  </a:lnTo>
                  <a:lnTo>
                    <a:pt x="1057960" y="59093"/>
                  </a:lnTo>
                  <a:close/>
                </a:path>
                <a:path w="5097780" h="367029">
                  <a:moveTo>
                    <a:pt x="1082217" y="29895"/>
                  </a:moveTo>
                  <a:lnTo>
                    <a:pt x="1076337" y="20066"/>
                  </a:lnTo>
                  <a:lnTo>
                    <a:pt x="1076337" y="30251"/>
                  </a:lnTo>
                  <a:lnTo>
                    <a:pt x="1063536" y="43154"/>
                  </a:lnTo>
                  <a:lnTo>
                    <a:pt x="1061707" y="42443"/>
                  </a:lnTo>
                  <a:lnTo>
                    <a:pt x="1057452" y="33934"/>
                  </a:lnTo>
                  <a:lnTo>
                    <a:pt x="1057579" y="32689"/>
                  </a:lnTo>
                  <a:lnTo>
                    <a:pt x="1069251" y="24460"/>
                  </a:lnTo>
                  <a:lnTo>
                    <a:pt x="1070317" y="24625"/>
                  </a:lnTo>
                  <a:lnTo>
                    <a:pt x="1076337" y="30251"/>
                  </a:lnTo>
                  <a:lnTo>
                    <a:pt x="1076337" y="20066"/>
                  </a:lnTo>
                  <a:lnTo>
                    <a:pt x="1076045" y="19862"/>
                  </a:lnTo>
                  <a:lnTo>
                    <a:pt x="1073658" y="18859"/>
                  </a:lnTo>
                  <a:lnTo>
                    <a:pt x="1072349" y="18567"/>
                  </a:lnTo>
                  <a:lnTo>
                    <a:pt x="1069492" y="18389"/>
                  </a:lnTo>
                  <a:lnTo>
                    <a:pt x="1067955" y="18503"/>
                  </a:lnTo>
                  <a:lnTo>
                    <a:pt x="1067104" y="18669"/>
                  </a:lnTo>
                  <a:lnTo>
                    <a:pt x="1064653" y="19164"/>
                  </a:lnTo>
                  <a:lnTo>
                    <a:pt x="1062888" y="19646"/>
                  </a:lnTo>
                  <a:lnTo>
                    <a:pt x="1060996" y="20294"/>
                  </a:lnTo>
                  <a:lnTo>
                    <a:pt x="1061491" y="18656"/>
                  </a:lnTo>
                  <a:lnTo>
                    <a:pt x="1061834" y="17094"/>
                  </a:lnTo>
                  <a:lnTo>
                    <a:pt x="1061974" y="15887"/>
                  </a:lnTo>
                  <a:lnTo>
                    <a:pt x="1062189" y="14135"/>
                  </a:lnTo>
                  <a:lnTo>
                    <a:pt x="1062189" y="12725"/>
                  </a:lnTo>
                  <a:lnTo>
                    <a:pt x="1061834" y="10096"/>
                  </a:lnTo>
                  <a:lnTo>
                    <a:pt x="1057059" y="3162"/>
                  </a:lnTo>
                  <a:lnTo>
                    <a:pt x="1057059" y="16891"/>
                  </a:lnTo>
                  <a:lnTo>
                    <a:pt x="1056703" y="19304"/>
                  </a:lnTo>
                  <a:lnTo>
                    <a:pt x="1049020" y="23596"/>
                  </a:lnTo>
                  <a:lnTo>
                    <a:pt x="1046937" y="23545"/>
                  </a:lnTo>
                  <a:lnTo>
                    <a:pt x="1040638" y="18211"/>
                  </a:lnTo>
                  <a:lnTo>
                    <a:pt x="1040866" y="14478"/>
                  </a:lnTo>
                  <a:lnTo>
                    <a:pt x="1050442" y="7518"/>
                  </a:lnTo>
                  <a:lnTo>
                    <a:pt x="1051394" y="7670"/>
                  </a:lnTo>
                  <a:lnTo>
                    <a:pt x="1057059" y="16891"/>
                  </a:lnTo>
                  <a:lnTo>
                    <a:pt x="1057059" y="3162"/>
                  </a:lnTo>
                  <a:lnTo>
                    <a:pt x="1056373" y="2692"/>
                  </a:lnTo>
                  <a:lnTo>
                    <a:pt x="1053630" y="1511"/>
                  </a:lnTo>
                  <a:lnTo>
                    <a:pt x="1053058" y="1422"/>
                  </a:lnTo>
                  <a:lnTo>
                    <a:pt x="1052169" y="1270"/>
                  </a:lnTo>
                  <a:lnTo>
                    <a:pt x="1034872" y="19088"/>
                  </a:lnTo>
                  <a:lnTo>
                    <a:pt x="1035138" y="20662"/>
                  </a:lnTo>
                  <a:lnTo>
                    <a:pt x="1046543" y="29629"/>
                  </a:lnTo>
                  <a:lnTo>
                    <a:pt x="1047902" y="29603"/>
                  </a:lnTo>
                  <a:lnTo>
                    <a:pt x="1050772" y="29197"/>
                  </a:lnTo>
                  <a:lnTo>
                    <a:pt x="1052309" y="28841"/>
                  </a:lnTo>
                  <a:lnTo>
                    <a:pt x="1053934" y="28321"/>
                  </a:lnTo>
                  <a:lnTo>
                    <a:pt x="1053299" y="30162"/>
                  </a:lnTo>
                  <a:lnTo>
                    <a:pt x="1052842" y="31902"/>
                  </a:lnTo>
                  <a:lnTo>
                    <a:pt x="1052220" y="35204"/>
                  </a:lnTo>
                  <a:lnTo>
                    <a:pt x="1052106" y="36741"/>
                  </a:lnTo>
                  <a:lnTo>
                    <a:pt x="1052296" y="39611"/>
                  </a:lnTo>
                  <a:lnTo>
                    <a:pt x="1063320" y="49352"/>
                  </a:lnTo>
                  <a:lnTo>
                    <a:pt x="1066749" y="48856"/>
                  </a:lnTo>
                  <a:lnTo>
                    <a:pt x="1081798" y="33515"/>
                  </a:lnTo>
                  <a:lnTo>
                    <a:pt x="1082217" y="29895"/>
                  </a:lnTo>
                  <a:close/>
                </a:path>
                <a:path w="5097780" h="367029">
                  <a:moveTo>
                    <a:pt x="1098003" y="151091"/>
                  </a:moveTo>
                  <a:lnTo>
                    <a:pt x="1097267" y="148120"/>
                  </a:lnTo>
                  <a:lnTo>
                    <a:pt x="1094320" y="142113"/>
                  </a:lnTo>
                  <a:lnTo>
                    <a:pt x="1092085" y="139103"/>
                  </a:lnTo>
                  <a:lnTo>
                    <a:pt x="1091920" y="138938"/>
                  </a:lnTo>
                  <a:lnTo>
                    <a:pt x="1091920" y="156756"/>
                  </a:lnTo>
                  <a:lnTo>
                    <a:pt x="1091501" y="158864"/>
                  </a:lnTo>
                  <a:lnTo>
                    <a:pt x="1089571" y="163004"/>
                  </a:lnTo>
                  <a:lnTo>
                    <a:pt x="1087983" y="165150"/>
                  </a:lnTo>
                  <a:lnTo>
                    <a:pt x="1081036" y="172097"/>
                  </a:lnTo>
                  <a:lnTo>
                    <a:pt x="1054100" y="145148"/>
                  </a:lnTo>
                  <a:lnTo>
                    <a:pt x="1061173" y="138074"/>
                  </a:lnTo>
                  <a:lnTo>
                    <a:pt x="1063459" y="136461"/>
                  </a:lnTo>
                  <a:lnTo>
                    <a:pt x="1067803" y="134747"/>
                  </a:lnTo>
                  <a:lnTo>
                    <a:pt x="1069975" y="134404"/>
                  </a:lnTo>
                  <a:lnTo>
                    <a:pt x="1074318" y="134785"/>
                  </a:lnTo>
                  <a:lnTo>
                    <a:pt x="1091920" y="156756"/>
                  </a:lnTo>
                  <a:lnTo>
                    <a:pt x="1091920" y="138938"/>
                  </a:lnTo>
                  <a:lnTo>
                    <a:pt x="1069682" y="128028"/>
                  </a:lnTo>
                  <a:lnTo>
                    <a:pt x="1066838" y="128651"/>
                  </a:lnTo>
                  <a:lnTo>
                    <a:pt x="1046543" y="146431"/>
                  </a:lnTo>
                  <a:lnTo>
                    <a:pt x="1046848" y="147104"/>
                  </a:lnTo>
                  <a:lnTo>
                    <a:pt x="1079119" y="179374"/>
                  </a:lnTo>
                  <a:lnTo>
                    <a:pt x="1079779" y="179679"/>
                  </a:lnTo>
                  <a:lnTo>
                    <a:pt x="1081074" y="179501"/>
                  </a:lnTo>
                  <a:lnTo>
                    <a:pt x="1098003" y="156972"/>
                  </a:lnTo>
                  <a:lnTo>
                    <a:pt x="1098003" y="155130"/>
                  </a:lnTo>
                  <a:lnTo>
                    <a:pt x="1098003" y="151091"/>
                  </a:lnTo>
                  <a:close/>
                </a:path>
                <a:path w="5097780" h="367029">
                  <a:moveTo>
                    <a:pt x="1131049" y="127063"/>
                  </a:moveTo>
                  <a:lnTo>
                    <a:pt x="1127950" y="123405"/>
                  </a:lnTo>
                  <a:lnTo>
                    <a:pt x="1127633" y="123482"/>
                  </a:lnTo>
                  <a:lnTo>
                    <a:pt x="1127480" y="123558"/>
                  </a:lnTo>
                  <a:lnTo>
                    <a:pt x="1127137" y="123901"/>
                  </a:lnTo>
                  <a:lnTo>
                    <a:pt x="1126921" y="124320"/>
                  </a:lnTo>
                  <a:lnTo>
                    <a:pt x="1126451" y="125526"/>
                  </a:lnTo>
                  <a:lnTo>
                    <a:pt x="1126134" y="126263"/>
                  </a:lnTo>
                  <a:lnTo>
                    <a:pt x="1114107" y="137350"/>
                  </a:lnTo>
                  <a:lnTo>
                    <a:pt x="1111313" y="137071"/>
                  </a:lnTo>
                  <a:lnTo>
                    <a:pt x="1109954" y="136601"/>
                  </a:lnTo>
                  <a:lnTo>
                    <a:pt x="1107274" y="135001"/>
                  </a:lnTo>
                  <a:lnTo>
                    <a:pt x="1106004" y="133985"/>
                  </a:lnTo>
                  <a:lnTo>
                    <a:pt x="1104595" y="132588"/>
                  </a:lnTo>
                  <a:lnTo>
                    <a:pt x="1120902" y="116293"/>
                  </a:lnTo>
                  <a:lnTo>
                    <a:pt x="1121156" y="115747"/>
                  </a:lnTo>
                  <a:lnTo>
                    <a:pt x="1114488" y="108508"/>
                  </a:lnTo>
                  <a:lnTo>
                    <a:pt x="1114488" y="116217"/>
                  </a:lnTo>
                  <a:lnTo>
                    <a:pt x="1101356" y="129362"/>
                  </a:lnTo>
                  <a:lnTo>
                    <a:pt x="1097851" y="121132"/>
                  </a:lnTo>
                  <a:lnTo>
                    <a:pt x="1097991" y="119888"/>
                  </a:lnTo>
                  <a:lnTo>
                    <a:pt x="1098829" y="117424"/>
                  </a:lnTo>
                  <a:lnTo>
                    <a:pt x="1099578" y="116255"/>
                  </a:lnTo>
                  <a:lnTo>
                    <a:pt x="1102817" y="113030"/>
                  </a:lnTo>
                  <a:lnTo>
                    <a:pt x="1105077" y="112077"/>
                  </a:lnTo>
                  <a:lnTo>
                    <a:pt x="1109891" y="112547"/>
                  </a:lnTo>
                  <a:lnTo>
                    <a:pt x="1111948" y="113690"/>
                  </a:lnTo>
                  <a:lnTo>
                    <a:pt x="1114488" y="116217"/>
                  </a:lnTo>
                  <a:lnTo>
                    <a:pt x="1114488" y="108508"/>
                  </a:lnTo>
                  <a:lnTo>
                    <a:pt x="1112634" y="107480"/>
                  </a:lnTo>
                  <a:lnTo>
                    <a:pt x="1110792" y="106908"/>
                  </a:lnTo>
                  <a:lnTo>
                    <a:pt x="1109091" y="106756"/>
                  </a:lnTo>
                  <a:lnTo>
                    <a:pt x="1107033" y="106565"/>
                  </a:lnTo>
                  <a:lnTo>
                    <a:pt x="1092441" y="121335"/>
                  </a:lnTo>
                  <a:lnTo>
                    <a:pt x="1092720" y="125653"/>
                  </a:lnTo>
                  <a:lnTo>
                    <a:pt x="1114247" y="143205"/>
                  </a:lnTo>
                  <a:lnTo>
                    <a:pt x="1116317" y="142773"/>
                  </a:lnTo>
                  <a:lnTo>
                    <a:pt x="1130922" y="127520"/>
                  </a:lnTo>
                  <a:lnTo>
                    <a:pt x="1131049" y="127063"/>
                  </a:lnTo>
                  <a:close/>
                </a:path>
                <a:path w="5097780" h="367029">
                  <a:moveTo>
                    <a:pt x="1155700" y="100545"/>
                  </a:moveTo>
                  <a:lnTo>
                    <a:pt x="1151978" y="96469"/>
                  </a:lnTo>
                  <a:lnTo>
                    <a:pt x="1151661" y="96507"/>
                  </a:lnTo>
                  <a:lnTo>
                    <a:pt x="1151521" y="96583"/>
                  </a:lnTo>
                  <a:lnTo>
                    <a:pt x="1151178" y="96926"/>
                  </a:lnTo>
                  <a:lnTo>
                    <a:pt x="1151039" y="97370"/>
                  </a:lnTo>
                  <a:lnTo>
                    <a:pt x="1150899" y="98767"/>
                  </a:lnTo>
                  <a:lnTo>
                    <a:pt x="1150785" y="99466"/>
                  </a:lnTo>
                  <a:lnTo>
                    <a:pt x="1141539" y="109575"/>
                  </a:lnTo>
                  <a:lnTo>
                    <a:pt x="1138834" y="109143"/>
                  </a:lnTo>
                  <a:lnTo>
                    <a:pt x="1125537" y="92519"/>
                  </a:lnTo>
                  <a:lnTo>
                    <a:pt x="1126350" y="90081"/>
                  </a:lnTo>
                  <a:lnTo>
                    <a:pt x="1129499" y="86918"/>
                  </a:lnTo>
                  <a:lnTo>
                    <a:pt x="1130541" y="86182"/>
                  </a:lnTo>
                  <a:lnTo>
                    <a:pt x="1137462" y="84340"/>
                  </a:lnTo>
                  <a:lnTo>
                    <a:pt x="1137907" y="84188"/>
                  </a:lnTo>
                  <a:lnTo>
                    <a:pt x="1134465" y="79667"/>
                  </a:lnTo>
                  <a:lnTo>
                    <a:pt x="1133602" y="79667"/>
                  </a:lnTo>
                  <a:lnTo>
                    <a:pt x="1119949" y="93281"/>
                  </a:lnTo>
                  <a:lnTo>
                    <a:pt x="1120101" y="97472"/>
                  </a:lnTo>
                  <a:lnTo>
                    <a:pt x="1141412" y="115925"/>
                  </a:lnTo>
                  <a:lnTo>
                    <a:pt x="1143355" y="115646"/>
                  </a:lnTo>
                  <a:lnTo>
                    <a:pt x="1155700" y="101434"/>
                  </a:lnTo>
                  <a:lnTo>
                    <a:pt x="1155700" y="100545"/>
                  </a:lnTo>
                  <a:close/>
                </a:path>
                <a:path w="5097780" h="367029">
                  <a:moveTo>
                    <a:pt x="1162913" y="74320"/>
                  </a:moveTo>
                  <a:lnTo>
                    <a:pt x="1159484" y="70954"/>
                  </a:lnTo>
                  <a:lnTo>
                    <a:pt x="1159154" y="71081"/>
                  </a:lnTo>
                  <a:lnTo>
                    <a:pt x="1158989" y="71183"/>
                  </a:lnTo>
                  <a:lnTo>
                    <a:pt x="1147343" y="82829"/>
                  </a:lnTo>
                  <a:lnTo>
                    <a:pt x="1147241" y="83210"/>
                  </a:lnTo>
                  <a:lnTo>
                    <a:pt x="1147394" y="83858"/>
                  </a:lnTo>
                  <a:lnTo>
                    <a:pt x="1147508" y="84137"/>
                  </a:lnTo>
                  <a:lnTo>
                    <a:pt x="1149794" y="86372"/>
                  </a:lnTo>
                  <a:lnTo>
                    <a:pt x="1150632" y="86601"/>
                  </a:lnTo>
                  <a:lnTo>
                    <a:pt x="1151013" y="86499"/>
                  </a:lnTo>
                  <a:lnTo>
                    <a:pt x="1162812" y="74688"/>
                  </a:lnTo>
                  <a:lnTo>
                    <a:pt x="1162913" y="74320"/>
                  </a:lnTo>
                  <a:close/>
                </a:path>
                <a:path w="5097780" h="367029">
                  <a:moveTo>
                    <a:pt x="1200848" y="59474"/>
                  </a:moveTo>
                  <a:lnTo>
                    <a:pt x="1197559" y="56286"/>
                  </a:lnTo>
                  <a:lnTo>
                    <a:pt x="1197152" y="56375"/>
                  </a:lnTo>
                  <a:lnTo>
                    <a:pt x="1196975" y="56476"/>
                  </a:lnTo>
                  <a:lnTo>
                    <a:pt x="1190574" y="62877"/>
                  </a:lnTo>
                  <a:lnTo>
                    <a:pt x="1164247" y="36550"/>
                  </a:lnTo>
                  <a:lnTo>
                    <a:pt x="1159916" y="32270"/>
                  </a:lnTo>
                  <a:lnTo>
                    <a:pt x="1159611" y="32181"/>
                  </a:lnTo>
                  <a:lnTo>
                    <a:pt x="1159433" y="32207"/>
                  </a:lnTo>
                  <a:lnTo>
                    <a:pt x="1152613" y="49784"/>
                  </a:lnTo>
                  <a:lnTo>
                    <a:pt x="1152639" y="50203"/>
                  </a:lnTo>
                  <a:lnTo>
                    <a:pt x="1155598" y="53352"/>
                  </a:lnTo>
                  <a:lnTo>
                    <a:pt x="1156081" y="53327"/>
                  </a:lnTo>
                  <a:lnTo>
                    <a:pt x="1159649" y="41148"/>
                  </a:lnTo>
                  <a:lnTo>
                    <a:pt x="1185976" y="67475"/>
                  </a:lnTo>
                  <a:lnTo>
                    <a:pt x="1178610" y="74841"/>
                  </a:lnTo>
                  <a:lnTo>
                    <a:pt x="1178521" y="75018"/>
                  </a:lnTo>
                  <a:lnTo>
                    <a:pt x="1178445" y="75412"/>
                  </a:lnTo>
                  <a:lnTo>
                    <a:pt x="1178458" y="75615"/>
                  </a:lnTo>
                  <a:lnTo>
                    <a:pt x="1181620" y="78689"/>
                  </a:lnTo>
                  <a:lnTo>
                    <a:pt x="1181836" y="78689"/>
                  </a:lnTo>
                  <a:lnTo>
                    <a:pt x="1200848" y="59677"/>
                  </a:lnTo>
                  <a:lnTo>
                    <a:pt x="1200848" y="59474"/>
                  </a:lnTo>
                  <a:close/>
                </a:path>
                <a:path w="5097780" h="367029">
                  <a:moveTo>
                    <a:pt x="1225753" y="29616"/>
                  </a:moveTo>
                  <a:lnTo>
                    <a:pt x="1225677" y="28994"/>
                  </a:lnTo>
                  <a:lnTo>
                    <a:pt x="1225550" y="27863"/>
                  </a:lnTo>
                  <a:lnTo>
                    <a:pt x="1224280" y="24460"/>
                  </a:lnTo>
                  <a:lnTo>
                    <a:pt x="1223213" y="22847"/>
                  </a:lnTo>
                  <a:lnTo>
                    <a:pt x="1220381" y="20116"/>
                  </a:lnTo>
                  <a:lnTo>
                    <a:pt x="1219885" y="19786"/>
                  </a:lnTo>
                  <a:lnTo>
                    <a:pt x="1219885" y="29984"/>
                  </a:lnTo>
                  <a:lnTo>
                    <a:pt x="1207071" y="42875"/>
                  </a:lnTo>
                  <a:lnTo>
                    <a:pt x="1205255" y="42176"/>
                  </a:lnTo>
                  <a:lnTo>
                    <a:pt x="1201000" y="33655"/>
                  </a:lnTo>
                  <a:lnTo>
                    <a:pt x="1201115" y="32410"/>
                  </a:lnTo>
                  <a:lnTo>
                    <a:pt x="1212799" y="24180"/>
                  </a:lnTo>
                  <a:lnTo>
                    <a:pt x="1213866" y="24345"/>
                  </a:lnTo>
                  <a:lnTo>
                    <a:pt x="1219885" y="29984"/>
                  </a:lnTo>
                  <a:lnTo>
                    <a:pt x="1219885" y="19786"/>
                  </a:lnTo>
                  <a:lnTo>
                    <a:pt x="1219593" y="19583"/>
                  </a:lnTo>
                  <a:lnTo>
                    <a:pt x="1217206" y="18580"/>
                  </a:lnTo>
                  <a:lnTo>
                    <a:pt x="1215885" y="18288"/>
                  </a:lnTo>
                  <a:lnTo>
                    <a:pt x="1213040" y="18110"/>
                  </a:lnTo>
                  <a:lnTo>
                    <a:pt x="1211503" y="18224"/>
                  </a:lnTo>
                  <a:lnTo>
                    <a:pt x="1210652" y="18402"/>
                  </a:lnTo>
                  <a:lnTo>
                    <a:pt x="1208201" y="18884"/>
                  </a:lnTo>
                  <a:lnTo>
                    <a:pt x="1206423" y="19380"/>
                  </a:lnTo>
                  <a:lnTo>
                    <a:pt x="1204544" y="20015"/>
                  </a:lnTo>
                  <a:lnTo>
                    <a:pt x="1205039" y="18376"/>
                  </a:lnTo>
                  <a:lnTo>
                    <a:pt x="1205382" y="16814"/>
                  </a:lnTo>
                  <a:lnTo>
                    <a:pt x="1205522" y="15608"/>
                  </a:lnTo>
                  <a:lnTo>
                    <a:pt x="1205738" y="13855"/>
                  </a:lnTo>
                  <a:lnTo>
                    <a:pt x="1205738" y="12458"/>
                  </a:lnTo>
                  <a:lnTo>
                    <a:pt x="1205382" y="9817"/>
                  </a:lnTo>
                  <a:lnTo>
                    <a:pt x="1200607" y="2882"/>
                  </a:lnTo>
                  <a:lnTo>
                    <a:pt x="1200607" y="16624"/>
                  </a:lnTo>
                  <a:lnTo>
                    <a:pt x="1200251" y="19024"/>
                  </a:lnTo>
                  <a:lnTo>
                    <a:pt x="1192568" y="23317"/>
                  </a:lnTo>
                  <a:lnTo>
                    <a:pt x="1190485" y="23266"/>
                  </a:lnTo>
                  <a:lnTo>
                    <a:pt x="1184186" y="17932"/>
                  </a:lnTo>
                  <a:lnTo>
                    <a:pt x="1184414" y="14211"/>
                  </a:lnTo>
                  <a:lnTo>
                    <a:pt x="1193990" y="7239"/>
                  </a:lnTo>
                  <a:lnTo>
                    <a:pt x="1194930" y="7391"/>
                  </a:lnTo>
                  <a:lnTo>
                    <a:pt x="1200607" y="16624"/>
                  </a:lnTo>
                  <a:lnTo>
                    <a:pt x="1200607" y="2882"/>
                  </a:lnTo>
                  <a:lnTo>
                    <a:pt x="1199921" y="2413"/>
                  </a:lnTo>
                  <a:lnTo>
                    <a:pt x="1197178" y="1231"/>
                  </a:lnTo>
                  <a:lnTo>
                    <a:pt x="1196606" y="1143"/>
                  </a:lnTo>
                  <a:lnTo>
                    <a:pt x="1195705" y="990"/>
                  </a:lnTo>
                  <a:lnTo>
                    <a:pt x="1178420" y="18808"/>
                  </a:lnTo>
                  <a:lnTo>
                    <a:pt x="1178687" y="20396"/>
                  </a:lnTo>
                  <a:lnTo>
                    <a:pt x="1190091" y="29362"/>
                  </a:lnTo>
                  <a:lnTo>
                    <a:pt x="1191450" y="29337"/>
                  </a:lnTo>
                  <a:lnTo>
                    <a:pt x="1194320" y="28917"/>
                  </a:lnTo>
                  <a:lnTo>
                    <a:pt x="1195857" y="28562"/>
                  </a:lnTo>
                  <a:lnTo>
                    <a:pt x="1197470" y="28041"/>
                  </a:lnTo>
                  <a:lnTo>
                    <a:pt x="1196848" y="29883"/>
                  </a:lnTo>
                  <a:lnTo>
                    <a:pt x="1196378" y="31623"/>
                  </a:lnTo>
                  <a:lnTo>
                    <a:pt x="1195755" y="34925"/>
                  </a:lnTo>
                  <a:lnTo>
                    <a:pt x="1195654" y="36461"/>
                  </a:lnTo>
                  <a:lnTo>
                    <a:pt x="1195844" y="39344"/>
                  </a:lnTo>
                  <a:lnTo>
                    <a:pt x="1206868" y="49085"/>
                  </a:lnTo>
                  <a:lnTo>
                    <a:pt x="1210284" y="48577"/>
                  </a:lnTo>
                  <a:lnTo>
                    <a:pt x="1225346" y="33235"/>
                  </a:lnTo>
                  <a:lnTo>
                    <a:pt x="1225753" y="29616"/>
                  </a:lnTo>
                  <a:close/>
                </a:path>
                <a:path w="5097780" h="367029">
                  <a:moveTo>
                    <a:pt x="1240078" y="161569"/>
                  </a:moveTo>
                  <a:lnTo>
                    <a:pt x="1209344" y="126390"/>
                  </a:lnTo>
                  <a:lnTo>
                    <a:pt x="1208963" y="126326"/>
                  </a:lnTo>
                  <a:lnTo>
                    <a:pt x="1208747" y="126365"/>
                  </a:lnTo>
                  <a:lnTo>
                    <a:pt x="1204747" y="130556"/>
                  </a:lnTo>
                  <a:lnTo>
                    <a:pt x="1204810" y="130911"/>
                  </a:lnTo>
                  <a:lnTo>
                    <a:pt x="1231569" y="157848"/>
                  </a:lnTo>
                  <a:lnTo>
                    <a:pt x="1231823" y="158140"/>
                  </a:lnTo>
                  <a:lnTo>
                    <a:pt x="1232979" y="159867"/>
                  </a:lnTo>
                  <a:lnTo>
                    <a:pt x="1233335" y="160642"/>
                  </a:lnTo>
                  <a:lnTo>
                    <a:pt x="1233589" y="162039"/>
                  </a:lnTo>
                  <a:lnTo>
                    <a:pt x="1233512" y="162674"/>
                  </a:lnTo>
                  <a:lnTo>
                    <a:pt x="1227137" y="167373"/>
                  </a:lnTo>
                  <a:lnTo>
                    <a:pt x="1226883" y="167487"/>
                  </a:lnTo>
                  <a:lnTo>
                    <a:pt x="1226604" y="167767"/>
                  </a:lnTo>
                  <a:lnTo>
                    <a:pt x="1226515" y="167919"/>
                  </a:lnTo>
                  <a:lnTo>
                    <a:pt x="1226439" y="168236"/>
                  </a:lnTo>
                  <a:lnTo>
                    <a:pt x="1226464" y="168440"/>
                  </a:lnTo>
                  <a:lnTo>
                    <a:pt x="1230757" y="172008"/>
                  </a:lnTo>
                  <a:lnTo>
                    <a:pt x="1231087" y="171945"/>
                  </a:lnTo>
                  <a:lnTo>
                    <a:pt x="1239901" y="162991"/>
                  </a:lnTo>
                  <a:lnTo>
                    <a:pt x="1240078" y="161569"/>
                  </a:lnTo>
                  <a:close/>
                </a:path>
                <a:path w="5097780" h="367029">
                  <a:moveTo>
                    <a:pt x="1247216" y="112153"/>
                  </a:moveTo>
                  <a:lnTo>
                    <a:pt x="1246416" y="111937"/>
                  </a:lnTo>
                  <a:lnTo>
                    <a:pt x="1243393" y="111925"/>
                  </a:lnTo>
                  <a:lnTo>
                    <a:pt x="1241844" y="112331"/>
                  </a:lnTo>
                  <a:lnTo>
                    <a:pt x="1229245" y="128562"/>
                  </a:lnTo>
                  <a:lnTo>
                    <a:pt x="1229334" y="128968"/>
                  </a:lnTo>
                  <a:lnTo>
                    <a:pt x="1232433" y="131572"/>
                  </a:lnTo>
                  <a:lnTo>
                    <a:pt x="1232789" y="131495"/>
                  </a:lnTo>
                  <a:lnTo>
                    <a:pt x="1232954" y="131406"/>
                  </a:lnTo>
                  <a:lnTo>
                    <a:pt x="1233309" y="131051"/>
                  </a:lnTo>
                  <a:lnTo>
                    <a:pt x="1233500" y="130594"/>
                  </a:lnTo>
                  <a:lnTo>
                    <a:pt x="1233805" y="129400"/>
                  </a:lnTo>
                  <a:lnTo>
                    <a:pt x="1234122" y="128371"/>
                  </a:lnTo>
                  <a:lnTo>
                    <a:pt x="1234770" y="126530"/>
                  </a:lnTo>
                  <a:lnTo>
                    <a:pt x="1235265" y="125399"/>
                  </a:lnTo>
                  <a:lnTo>
                    <a:pt x="1236484" y="123151"/>
                  </a:lnTo>
                  <a:lnTo>
                    <a:pt x="1237322" y="122047"/>
                  </a:lnTo>
                  <a:lnTo>
                    <a:pt x="1247216" y="112153"/>
                  </a:lnTo>
                  <a:close/>
                </a:path>
                <a:path w="5097780" h="367029">
                  <a:moveTo>
                    <a:pt x="1270342" y="133235"/>
                  </a:moveTo>
                  <a:lnTo>
                    <a:pt x="1247216" y="112153"/>
                  </a:lnTo>
                  <a:lnTo>
                    <a:pt x="1239431" y="119951"/>
                  </a:lnTo>
                  <a:lnTo>
                    <a:pt x="1240409" y="119214"/>
                  </a:lnTo>
                  <a:lnTo>
                    <a:pt x="1242275" y="118300"/>
                  </a:lnTo>
                  <a:lnTo>
                    <a:pt x="1243203" y="118097"/>
                  </a:lnTo>
                  <a:lnTo>
                    <a:pt x="1245044" y="118173"/>
                  </a:lnTo>
                  <a:lnTo>
                    <a:pt x="1245933" y="118440"/>
                  </a:lnTo>
                  <a:lnTo>
                    <a:pt x="1247749" y="119468"/>
                  </a:lnTo>
                  <a:lnTo>
                    <a:pt x="1248676" y="120192"/>
                  </a:lnTo>
                  <a:lnTo>
                    <a:pt x="1251470" y="122999"/>
                  </a:lnTo>
                  <a:lnTo>
                    <a:pt x="1246276" y="128181"/>
                  </a:lnTo>
                  <a:lnTo>
                    <a:pt x="1244765" y="130035"/>
                  </a:lnTo>
                  <a:lnTo>
                    <a:pt x="1242428" y="133692"/>
                  </a:lnTo>
                  <a:lnTo>
                    <a:pt x="1241653" y="135458"/>
                  </a:lnTo>
                  <a:lnTo>
                    <a:pt x="1240904" y="138849"/>
                  </a:lnTo>
                  <a:lnTo>
                    <a:pt x="1240942" y="140462"/>
                  </a:lnTo>
                  <a:lnTo>
                    <a:pt x="1250429" y="149593"/>
                  </a:lnTo>
                  <a:lnTo>
                    <a:pt x="1253121" y="149402"/>
                  </a:lnTo>
                  <a:lnTo>
                    <a:pt x="1263904" y="136359"/>
                  </a:lnTo>
                  <a:lnTo>
                    <a:pt x="1263840" y="134391"/>
                  </a:lnTo>
                  <a:lnTo>
                    <a:pt x="1255585" y="142646"/>
                  </a:lnTo>
                  <a:lnTo>
                    <a:pt x="1254099" y="143383"/>
                  </a:lnTo>
                  <a:lnTo>
                    <a:pt x="1246530" y="137541"/>
                  </a:lnTo>
                  <a:lnTo>
                    <a:pt x="1246911" y="135559"/>
                  </a:lnTo>
                  <a:lnTo>
                    <a:pt x="1247343" y="134518"/>
                  </a:lnTo>
                  <a:lnTo>
                    <a:pt x="1248714" y="132321"/>
                  </a:lnTo>
                  <a:lnTo>
                    <a:pt x="1249667" y="131165"/>
                  </a:lnTo>
                  <a:lnTo>
                    <a:pt x="1254658" y="126174"/>
                  </a:lnTo>
                  <a:lnTo>
                    <a:pt x="1259763" y="131292"/>
                  </a:lnTo>
                  <a:lnTo>
                    <a:pt x="1259890" y="133591"/>
                  </a:lnTo>
                  <a:lnTo>
                    <a:pt x="1259751" y="135534"/>
                  </a:lnTo>
                  <a:lnTo>
                    <a:pt x="1258951" y="138684"/>
                  </a:lnTo>
                  <a:lnTo>
                    <a:pt x="1258163" y="140055"/>
                  </a:lnTo>
                  <a:lnTo>
                    <a:pt x="1263840" y="134391"/>
                  </a:lnTo>
                  <a:lnTo>
                    <a:pt x="1263827" y="134175"/>
                  </a:lnTo>
                  <a:lnTo>
                    <a:pt x="1266672" y="136893"/>
                  </a:lnTo>
                  <a:lnTo>
                    <a:pt x="1267142" y="136867"/>
                  </a:lnTo>
                  <a:lnTo>
                    <a:pt x="1270266" y="133731"/>
                  </a:lnTo>
                  <a:lnTo>
                    <a:pt x="1270342" y="133235"/>
                  </a:lnTo>
                  <a:close/>
                </a:path>
                <a:path w="5097780" h="367029">
                  <a:moveTo>
                    <a:pt x="1299286" y="104394"/>
                  </a:moveTo>
                  <a:lnTo>
                    <a:pt x="1273238" y="83146"/>
                  </a:lnTo>
                  <a:lnTo>
                    <a:pt x="1271625" y="83299"/>
                  </a:lnTo>
                  <a:lnTo>
                    <a:pt x="1261211" y="96735"/>
                  </a:lnTo>
                  <a:lnTo>
                    <a:pt x="1261364" y="99618"/>
                  </a:lnTo>
                  <a:lnTo>
                    <a:pt x="1257896" y="96202"/>
                  </a:lnTo>
                  <a:lnTo>
                    <a:pt x="1257566" y="96126"/>
                  </a:lnTo>
                  <a:lnTo>
                    <a:pt x="1257376" y="96139"/>
                  </a:lnTo>
                  <a:lnTo>
                    <a:pt x="1256931" y="96266"/>
                  </a:lnTo>
                  <a:lnTo>
                    <a:pt x="1253871" y="99822"/>
                  </a:lnTo>
                  <a:lnTo>
                    <a:pt x="1253959" y="100126"/>
                  </a:lnTo>
                  <a:lnTo>
                    <a:pt x="1278572" y="124726"/>
                  </a:lnTo>
                  <a:lnTo>
                    <a:pt x="1278890" y="124802"/>
                  </a:lnTo>
                  <a:lnTo>
                    <a:pt x="1279093" y="124764"/>
                  </a:lnTo>
                  <a:lnTo>
                    <a:pt x="1282966" y="120713"/>
                  </a:lnTo>
                  <a:lnTo>
                    <a:pt x="1282915" y="120383"/>
                  </a:lnTo>
                  <a:lnTo>
                    <a:pt x="1265859" y="103251"/>
                  </a:lnTo>
                  <a:lnTo>
                    <a:pt x="1265555" y="100520"/>
                  </a:lnTo>
                  <a:lnTo>
                    <a:pt x="1268907" y="90957"/>
                  </a:lnTo>
                  <a:lnTo>
                    <a:pt x="1269796" y="90373"/>
                  </a:lnTo>
                  <a:lnTo>
                    <a:pt x="1271739" y="89725"/>
                  </a:lnTo>
                  <a:lnTo>
                    <a:pt x="1272743" y="89649"/>
                  </a:lnTo>
                  <a:lnTo>
                    <a:pt x="1274775" y="90043"/>
                  </a:lnTo>
                  <a:lnTo>
                    <a:pt x="1275803" y="90449"/>
                  </a:lnTo>
                  <a:lnTo>
                    <a:pt x="1277594" y="91516"/>
                  </a:lnTo>
                  <a:lnTo>
                    <a:pt x="1278102" y="91859"/>
                  </a:lnTo>
                  <a:lnTo>
                    <a:pt x="1294739" y="108318"/>
                  </a:lnTo>
                  <a:lnTo>
                    <a:pt x="1294892" y="108407"/>
                  </a:lnTo>
                  <a:lnTo>
                    <a:pt x="1295234" y="108458"/>
                  </a:lnTo>
                  <a:lnTo>
                    <a:pt x="1295438" y="108419"/>
                  </a:lnTo>
                  <a:lnTo>
                    <a:pt x="1295895" y="108242"/>
                  </a:lnTo>
                  <a:lnTo>
                    <a:pt x="1299260" y="104597"/>
                  </a:lnTo>
                  <a:lnTo>
                    <a:pt x="1299286" y="104394"/>
                  </a:lnTo>
                  <a:close/>
                </a:path>
                <a:path w="5097780" h="367029">
                  <a:moveTo>
                    <a:pt x="1305966" y="74549"/>
                  </a:moveTo>
                  <a:lnTo>
                    <a:pt x="1302740" y="71183"/>
                  </a:lnTo>
                  <a:lnTo>
                    <a:pt x="1302537" y="71183"/>
                  </a:lnTo>
                  <a:lnTo>
                    <a:pt x="1302194" y="71297"/>
                  </a:lnTo>
                  <a:lnTo>
                    <a:pt x="1302042" y="71399"/>
                  </a:lnTo>
                  <a:lnTo>
                    <a:pt x="1290396" y="83058"/>
                  </a:lnTo>
                  <a:lnTo>
                    <a:pt x="1290294" y="83426"/>
                  </a:lnTo>
                  <a:lnTo>
                    <a:pt x="1290447" y="84074"/>
                  </a:lnTo>
                  <a:lnTo>
                    <a:pt x="1290561" y="84353"/>
                  </a:lnTo>
                  <a:lnTo>
                    <a:pt x="1292847" y="86601"/>
                  </a:lnTo>
                  <a:lnTo>
                    <a:pt x="1293685" y="86817"/>
                  </a:lnTo>
                  <a:lnTo>
                    <a:pt x="1294066" y="86715"/>
                  </a:lnTo>
                  <a:lnTo>
                    <a:pt x="1305864" y="74904"/>
                  </a:lnTo>
                  <a:lnTo>
                    <a:pt x="1305966" y="74549"/>
                  </a:lnTo>
                  <a:close/>
                </a:path>
                <a:path w="5097780" h="367029">
                  <a:moveTo>
                    <a:pt x="1344561" y="59029"/>
                  </a:moveTo>
                  <a:lnTo>
                    <a:pt x="1341272" y="55854"/>
                  </a:lnTo>
                  <a:lnTo>
                    <a:pt x="1340866" y="55943"/>
                  </a:lnTo>
                  <a:lnTo>
                    <a:pt x="1340688" y="56032"/>
                  </a:lnTo>
                  <a:lnTo>
                    <a:pt x="1334287" y="62433"/>
                  </a:lnTo>
                  <a:lnTo>
                    <a:pt x="1307960" y="36106"/>
                  </a:lnTo>
                  <a:lnTo>
                    <a:pt x="1303629" y="31838"/>
                  </a:lnTo>
                  <a:lnTo>
                    <a:pt x="1303324" y="31750"/>
                  </a:lnTo>
                  <a:lnTo>
                    <a:pt x="1303147" y="31775"/>
                  </a:lnTo>
                  <a:lnTo>
                    <a:pt x="1296327" y="49352"/>
                  </a:lnTo>
                  <a:lnTo>
                    <a:pt x="1296339" y="49758"/>
                  </a:lnTo>
                  <a:lnTo>
                    <a:pt x="1299311" y="52908"/>
                  </a:lnTo>
                  <a:lnTo>
                    <a:pt x="1299781" y="52895"/>
                  </a:lnTo>
                  <a:lnTo>
                    <a:pt x="1303362" y="40716"/>
                  </a:lnTo>
                  <a:lnTo>
                    <a:pt x="1329677" y="67043"/>
                  </a:lnTo>
                  <a:lnTo>
                    <a:pt x="1322324" y="74409"/>
                  </a:lnTo>
                  <a:lnTo>
                    <a:pt x="1322235" y="74574"/>
                  </a:lnTo>
                  <a:lnTo>
                    <a:pt x="1322158" y="74968"/>
                  </a:lnTo>
                  <a:lnTo>
                    <a:pt x="1322171" y="75184"/>
                  </a:lnTo>
                  <a:lnTo>
                    <a:pt x="1325333" y="78257"/>
                  </a:lnTo>
                  <a:lnTo>
                    <a:pt x="1325537" y="78257"/>
                  </a:lnTo>
                  <a:lnTo>
                    <a:pt x="1344561" y="59232"/>
                  </a:lnTo>
                  <a:lnTo>
                    <a:pt x="1344561" y="59029"/>
                  </a:lnTo>
                  <a:close/>
                </a:path>
                <a:path w="5097780" h="367029">
                  <a:moveTo>
                    <a:pt x="1365186" y="32143"/>
                  </a:moveTo>
                  <a:lnTo>
                    <a:pt x="1349248" y="7670"/>
                  </a:lnTo>
                  <a:lnTo>
                    <a:pt x="1349248" y="16497"/>
                  </a:lnTo>
                  <a:lnTo>
                    <a:pt x="1348994" y="18059"/>
                  </a:lnTo>
                  <a:lnTo>
                    <a:pt x="1338605" y="28930"/>
                  </a:lnTo>
                  <a:lnTo>
                    <a:pt x="1336395" y="28714"/>
                  </a:lnTo>
                  <a:lnTo>
                    <a:pt x="1327188" y="17208"/>
                  </a:lnTo>
                  <a:lnTo>
                    <a:pt x="1327289" y="16027"/>
                  </a:lnTo>
                  <a:lnTo>
                    <a:pt x="1336357" y="8356"/>
                  </a:lnTo>
                  <a:lnTo>
                    <a:pt x="1339456" y="9105"/>
                  </a:lnTo>
                  <a:lnTo>
                    <a:pt x="1341170" y="9918"/>
                  </a:lnTo>
                  <a:lnTo>
                    <a:pt x="1344891" y="12433"/>
                  </a:lnTo>
                  <a:lnTo>
                    <a:pt x="1346403" y="13728"/>
                  </a:lnTo>
                  <a:lnTo>
                    <a:pt x="1349248" y="16497"/>
                  </a:lnTo>
                  <a:lnTo>
                    <a:pt x="1349248" y="7670"/>
                  </a:lnTo>
                  <a:lnTo>
                    <a:pt x="1337183" y="2298"/>
                  </a:lnTo>
                  <a:lnTo>
                    <a:pt x="1334160" y="2565"/>
                  </a:lnTo>
                  <a:lnTo>
                    <a:pt x="1321295" y="17360"/>
                  </a:lnTo>
                  <a:lnTo>
                    <a:pt x="1321511" y="21348"/>
                  </a:lnTo>
                  <a:lnTo>
                    <a:pt x="1337932" y="35344"/>
                  </a:lnTo>
                  <a:lnTo>
                    <a:pt x="1339710" y="35013"/>
                  </a:lnTo>
                  <a:lnTo>
                    <a:pt x="1353019" y="20104"/>
                  </a:lnTo>
                  <a:lnTo>
                    <a:pt x="1354848" y="22072"/>
                  </a:lnTo>
                  <a:lnTo>
                    <a:pt x="1355979" y="23558"/>
                  </a:lnTo>
                  <a:lnTo>
                    <a:pt x="1358150" y="27305"/>
                  </a:lnTo>
                  <a:lnTo>
                    <a:pt x="1358861" y="29197"/>
                  </a:lnTo>
                  <a:lnTo>
                    <a:pt x="1359535" y="33007"/>
                  </a:lnTo>
                  <a:lnTo>
                    <a:pt x="1359420" y="34912"/>
                  </a:lnTo>
                  <a:lnTo>
                    <a:pt x="1348105" y="47142"/>
                  </a:lnTo>
                  <a:lnTo>
                    <a:pt x="1347762" y="47358"/>
                  </a:lnTo>
                  <a:lnTo>
                    <a:pt x="1347419" y="47701"/>
                  </a:lnTo>
                  <a:lnTo>
                    <a:pt x="1347317" y="47840"/>
                  </a:lnTo>
                  <a:lnTo>
                    <a:pt x="1347216" y="48120"/>
                  </a:lnTo>
                  <a:lnTo>
                    <a:pt x="1347228" y="48285"/>
                  </a:lnTo>
                  <a:lnTo>
                    <a:pt x="1350543" y="51371"/>
                  </a:lnTo>
                  <a:lnTo>
                    <a:pt x="1351216" y="51333"/>
                  </a:lnTo>
                  <a:lnTo>
                    <a:pt x="1365161" y="32524"/>
                  </a:lnTo>
                  <a:lnTo>
                    <a:pt x="1365186" y="32143"/>
                  </a:lnTo>
                  <a:close/>
                </a:path>
                <a:path w="5097780" h="367029">
                  <a:moveTo>
                    <a:pt x="1373949" y="172986"/>
                  </a:moveTo>
                  <a:lnTo>
                    <a:pt x="1373860" y="172618"/>
                  </a:lnTo>
                  <a:lnTo>
                    <a:pt x="1359230" y="157911"/>
                  </a:lnTo>
                  <a:lnTo>
                    <a:pt x="1371346" y="145808"/>
                  </a:lnTo>
                  <a:lnTo>
                    <a:pt x="1371422" y="145643"/>
                  </a:lnTo>
                  <a:lnTo>
                    <a:pt x="1371498" y="145249"/>
                  </a:lnTo>
                  <a:lnTo>
                    <a:pt x="1371485" y="145034"/>
                  </a:lnTo>
                  <a:lnTo>
                    <a:pt x="1371358" y="144551"/>
                  </a:lnTo>
                  <a:lnTo>
                    <a:pt x="1368945" y="142024"/>
                  </a:lnTo>
                  <a:lnTo>
                    <a:pt x="1368691" y="141884"/>
                  </a:lnTo>
                  <a:lnTo>
                    <a:pt x="1368234" y="141782"/>
                  </a:lnTo>
                  <a:lnTo>
                    <a:pt x="1368031" y="141782"/>
                  </a:lnTo>
                  <a:lnTo>
                    <a:pt x="1367675" y="141884"/>
                  </a:lnTo>
                  <a:lnTo>
                    <a:pt x="1367523" y="141973"/>
                  </a:lnTo>
                  <a:lnTo>
                    <a:pt x="1355407" y="154089"/>
                  </a:lnTo>
                  <a:lnTo>
                    <a:pt x="1343634" y="142316"/>
                  </a:lnTo>
                  <a:lnTo>
                    <a:pt x="1353070" y="125425"/>
                  </a:lnTo>
                  <a:lnTo>
                    <a:pt x="1352689" y="125514"/>
                  </a:lnTo>
                  <a:lnTo>
                    <a:pt x="1352537" y="125603"/>
                  </a:lnTo>
                  <a:lnTo>
                    <a:pt x="1336433" y="141706"/>
                  </a:lnTo>
                  <a:lnTo>
                    <a:pt x="1336179" y="142240"/>
                  </a:lnTo>
                  <a:lnTo>
                    <a:pt x="1336001" y="143522"/>
                  </a:lnTo>
                  <a:lnTo>
                    <a:pt x="1336306" y="144195"/>
                  </a:lnTo>
                  <a:lnTo>
                    <a:pt x="1369339" y="177152"/>
                  </a:lnTo>
                  <a:lnTo>
                    <a:pt x="1369707" y="177241"/>
                  </a:lnTo>
                  <a:lnTo>
                    <a:pt x="1369923" y="177203"/>
                  </a:lnTo>
                  <a:lnTo>
                    <a:pt x="1373924" y="173202"/>
                  </a:lnTo>
                  <a:lnTo>
                    <a:pt x="1373949" y="172986"/>
                  </a:lnTo>
                  <a:close/>
                </a:path>
                <a:path w="5097780" h="367029">
                  <a:moveTo>
                    <a:pt x="1411922" y="132727"/>
                  </a:moveTo>
                  <a:lnTo>
                    <a:pt x="1408823" y="129070"/>
                  </a:lnTo>
                  <a:lnTo>
                    <a:pt x="1408506" y="129146"/>
                  </a:lnTo>
                  <a:lnTo>
                    <a:pt x="1408353" y="129235"/>
                  </a:lnTo>
                  <a:lnTo>
                    <a:pt x="1408023" y="129565"/>
                  </a:lnTo>
                  <a:lnTo>
                    <a:pt x="1407795" y="129984"/>
                  </a:lnTo>
                  <a:lnTo>
                    <a:pt x="1407325" y="131203"/>
                  </a:lnTo>
                  <a:lnTo>
                    <a:pt x="1407007" y="131927"/>
                  </a:lnTo>
                  <a:lnTo>
                    <a:pt x="1394980" y="143014"/>
                  </a:lnTo>
                  <a:lnTo>
                    <a:pt x="1392186" y="142735"/>
                  </a:lnTo>
                  <a:lnTo>
                    <a:pt x="1390827" y="142265"/>
                  </a:lnTo>
                  <a:lnTo>
                    <a:pt x="1388148" y="140665"/>
                  </a:lnTo>
                  <a:lnTo>
                    <a:pt x="1386878" y="139649"/>
                  </a:lnTo>
                  <a:lnTo>
                    <a:pt x="1385468" y="138264"/>
                  </a:lnTo>
                  <a:lnTo>
                    <a:pt x="1401775" y="121958"/>
                  </a:lnTo>
                  <a:lnTo>
                    <a:pt x="1402029" y="121412"/>
                  </a:lnTo>
                  <a:lnTo>
                    <a:pt x="1395374" y="114185"/>
                  </a:lnTo>
                  <a:lnTo>
                    <a:pt x="1395374" y="121881"/>
                  </a:lnTo>
                  <a:lnTo>
                    <a:pt x="1382229" y="135026"/>
                  </a:lnTo>
                  <a:lnTo>
                    <a:pt x="1378724" y="126796"/>
                  </a:lnTo>
                  <a:lnTo>
                    <a:pt x="1378877" y="125564"/>
                  </a:lnTo>
                  <a:lnTo>
                    <a:pt x="1379702" y="123088"/>
                  </a:lnTo>
                  <a:lnTo>
                    <a:pt x="1380451" y="121920"/>
                  </a:lnTo>
                  <a:lnTo>
                    <a:pt x="1383690" y="118694"/>
                  </a:lnTo>
                  <a:lnTo>
                    <a:pt x="1385963" y="117741"/>
                  </a:lnTo>
                  <a:lnTo>
                    <a:pt x="1390764" y="118211"/>
                  </a:lnTo>
                  <a:lnTo>
                    <a:pt x="1392821" y="119354"/>
                  </a:lnTo>
                  <a:lnTo>
                    <a:pt x="1395374" y="121881"/>
                  </a:lnTo>
                  <a:lnTo>
                    <a:pt x="1395374" y="114185"/>
                  </a:lnTo>
                  <a:lnTo>
                    <a:pt x="1393507" y="113144"/>
                  </a:lnTo>
                  <a:lnTo>
                    <a:pt x="1391666" y="112572"/>
                  </a:lnTo>
                  <a:lnTo>
                    <a:pt x="1389964" y="112420"/>
                  </a:lnTo>
                  <a:lnTo>
                    <a:pt x="1387906" y="112229"/>
                  </a:lnTo>
                  <a:lnTo>
                    <a:pt x="1373314" y="127000"/>
                  </a:lnTo>
                  <a:lnTo>
                    <a:pt x="1373606" y="131318"/>
                  </a:lnTo>
                  <a:lnTo>
                    <a:pt x="1395120" y="148869"/>
                  </a:lnTo>
                  <a:lnTo>
                    <a:pt x="1397190" y="148437"/>
                  </a:lnTo>
                  <a:lnTo>
                    <a:pt x="1411795" y="133184"/>
                  </a:lnTo>
                  <a:lnTo>
                    <a:pt x="1411922" y="132727"/>
                  </a:lnTo>
                  <a:close/>
                </a:path>
                <a:path w="5097780" h="367029">
                  <a:moveTo>
                    <a:pt x="1438681" y="104800"/>
                  </a:moveTo>
                  <a:lnTo>
                    <a:pt x="1438338" y="102450"/>
                  </a:lnTo>
                  <a:lnTo>
                    <a:pt x="1438084" y="100672"/>
                  </a:lnTo>
                  <a:lnTo>
                    <a:pt x="1437335" y="98590"/>
                  </a:lnTo>
                  <a:lnTo>
                    <a:pt x="1434909" y="94335"/>
                  </a:lnTo>
                  <a:lnTo>
                    <a:pt x="1433830" y="92964"/>
                  </a:lnTo>
                  <a:lnTo>
                    <a:pt x="1432445" y="91554"/>
                  </a:lnTo>
                  <a:lnTo>
                    <a:pt x="1432445" y="105676"/>
                  </a:lnTo>
                  <a:lnTo>
                    <a:pt x="1431937" y="108318"/>
                  </a:lnTo>
                  <a:lnTo>
                    <a:pt x="1421320" y="113334"/>
                  </a:lnTo>
                  <a:lnTo>
                    <a:pt x="1418628" y="113080"/>
                  </a:lnTo>
                  <a:lnTo>
                    <a:pt x="1409026" y="103466"/>
                  </a:lnTo>
                  <a:lnTo>
                    <a:pt x="1408836" y="101955"/>
                  </a:lnTo>
                  <a:lnTo>
                    <a:pt x="1408747" y="100482"/>
                  </a:lnTo>
                  <a:lnTo>
                    <a:pt x="1408811" y="98069"/>
                  </a:lnTo>
                  <a:lnTo>
                    <a:pt x="1408925" y="96989"/>
                  </a:lnTo>
                  <a:lnTo>
                    <a:pt x="1409319" y="95084"/>
                  </a:lnTo>
                  <a:lnTo>
                    <a:pt x="1409623" y="94259"/>
                  </a:lnTo>
                  <a:lnTo>
                    <a:pt x="1410220" y="93179"/>
                  </a:lnTo>
                  <a:lnTo>
                    <a:pt x="1410411" y="92824"/>
                  </a:lnTo>
                  <a:lnTo>
                    <a:pt x="1410893" y="92176"/>
                  </a:lnTo>
                  <a:lnTo>
                    <a:pt x="1412621" y="90449"/>
                  </a:lnTo>
                  <a:lnTo>
                    <a:pt x="1413852" y="89763"/>
                  </a:lnTo>
                  <a:lnTo>
                    <a:pt x="1416481" y="89306"/>
                  </a:lnTo>
                  <a:lnTo>
                    <a:pt x="1417815" y="89408"/>
                  </a:lnTo>
                  <a:lnTo>
                    <a:pt x="1432445" y="105676"/>
                  </a:lnTo>
                  <a:lnTo>
                    <a:pt x="1432445" y="91554"/>
                  </a:lnTo>
                  <a:lnTo>
                    <a:pt x="1419783" y="83286"/>
                  </a:lnTo>
                  <a:lnTo>
                    <a:pt x="1417916" y="82905"/>
                  </a:lnTo>
                  <a:lnTo>
                    <a:pt x="1404454" y="97472"/>
                  </a:lnTo>
                  <a:lnTo>
                    <a:pt x="1404467" y="98920"/>
                  </a:lnTo>
                  <a:lnTo>
                    <a:pt x="1389748" y="84264"/>
                  </a:lnTo>
                  <a:lnTo>
                    <a:pt x="1389392" y="84201"/>
                  </a:lnTo>
                  <a:lnTo>
                    <a:pt x="1389189" y="84226"/>
                  </a:lnTo>
                  <a:lnTo>
                    <a:pt x="1388719" y="84404"/>
                  </a:lnTo>
                  <a:lnTo>
                    <a:pt x="1385316" y="88277"/>
                  </a:lnTo>
                  <a:lnTo>
                    <a:pt x="1385404" y="88620"/>
                  </a:lnTo>
                  <a:lnTo>
                    <a:pt x="1421676" y="124904"/>
                  </a:lnTo>
                  <a:lnTo>
                    <a:pt x="1421993" y="125006"/>
                  </a:lnTo>
                  <a:lnTo>
                    <a:pt x="1422158" y="124993"/>
                  </a:lnTo>
                  <a:lnTo>
                    <a:pt x="1425587" y="121412"/>
                  </a:lnTo>
                  <a:lnTo>
                    <a:pt x="1425524" y="121056"/>
                  </a:lnTo>
                  <a:lnTo>
                    <a:pt x="1422349" y="117805"/>
                  </a:lnTo>
                  <a:lnTo>
                    <a:pt x="1423771" y="117843"/>
                  </a:lnTo>
                  <a:lnTo>
                    <a:pt x="1438490" y="106781"/>
                  </a:lnTo>
                  <a:lnTo>
                    <a:pt x="1438681" y="104800"/>
                  </a:lnTo>
                  <a:close/>
                </a:path>
                <a:path w="5097780" h="367029">
                  <a:moveTo>
                    <a:pt x="1449730" y="74053"/>
                  </a:moveTo>
                  <a:lnTo>
                    <a:pt x="1446504" y="70688"/>
                  </a:lnTo>
                  <a:lnTo>
                    <a:pt x="1446301" y="70688"/>
                  </a:lnTo>
                  <a:lnTo>
                    <a:pt x="1445958" y="70802"/>
                  </a:lnTo>
                  <a:lnTo>
                    <a:pt x="1445806" y="70916"/>
                  </a:lnTo>
                  <a:lnTo>
                    <a:pt x="1434160" y="82562"/>
                  </a:lnTo>
                  <a:lnTo>
                    <a:pt x="1434058" y="82931"/>
                  </a:lnTo>
                  <a:lnTo>
                    <a:pt x="1434211" y="83578"/>
                  </a:lnTo>
                  <a:lnTo>
                    <a:pt x="1434325" y="83858"/>
                  </a:lnTo>
                  <a:lnTo>
                    <a:pt x="1436611" y="86106"/>
                  </a:lnTo>
                  <a:lnTo>
                    <a:pt x="1437449" y="86321"/>
                  </a:lnTo>
                  <a:lnTo>
                    <a:pt x="1437830" y="86220"/>
                  </a:lnTo>
                  <a:lnTo>
                    <a:pt x="1449628" y="74409"/>
                  </a:lnTo>
                  <a:lnTo>
                    <a:pt x="1449730" y="74053"/>
                  </a:lnTo>
                  <a:close/>
                </a:path>
                <a:path w="5097780" h="367029">
                  <a:moveTo>
                    <a:pt x="1487665" y="59194"/>
                  </a:moveTo>
                  <a:lnTo>
                    <a:pt x="1484376" y="56019"/>
                  </a:lnTo>
                  <a:lnTo>
                    <a:pt x="1483969" y="56108"/>
                  </a:lnTo>
                  <a:lnTo>
                    <a:pt x="1483791" y="56197"/>
                  </a:lnTo>
                  <a:lnTo>
                    <a:pt x="1477391" y="62598"/>
                  </a:lnTo>
                  <a:lnTo>
                    <a:pt x="1451063" y="36271"/>
                  </a:lnTo>
                  <a:lnTo>
                    <a:pt x="1446733" y="32004"/>
                  </a:lnTo>
                  <a:lnTo>
                    <a:pt x="1446428" y="31915"/>
                  </a:lnTo>
                  <a:lnTo>
                    <a:pt x="1446250" y="31940"/>
                  </a:lnTo>
                  <a:lnTo>
                    <a:pt x="1443761" y="33896"/>
                  </a:lnTo>
                  <a:lnTo>
                    <a:pt x="1443494" y="34163"/>
                  </a:lnTo>
                  <a:lnTo>
                    <a:pt x="1439430" y="49517"/>
                  </a:lnTo>
                  <a:lnTo>
                    <a:pt x="1439443" y="49923"/>
                  </a:lnTo>
                  <a:lnTo>
                    <a:pt x="1442415" y="53073"/>
                  </a:lnTo>
                  <a:lnTo>
                    <a:pt x="1442897" y="53060"/>
                  </a:lnTo>
                  <a:lnTo>
                    <a:pt x="1446466" y="40881"/>
                  </a:lnTo>
                  <a:lnTo>
                    <a:pt x="1472780" y="67208"/>
                  </a:lnTo>
                  <a:lnTo>
                    <a:pt x="1465427" y="74574"/>
                  </a:lnTo>
                  <a:lnTo>
                    <a:pt x="1465338" y="74739"/>
                  </a:lnTo>
                  <a:lnTo>
                    <a:pt x="1465262" y="75133"/>
                  </a:lnTo>
                  <a:lnTo>
                    <a:pt x="1465275" y="75349"/>
                  </a:lnTo>
                  <a:lnTo>
                    <a:pt x="1468437" y="78422"/>
                  </a:lnTo>
                  <a:lnTo>
                    <a:pt x="1468640" y="78422"/>
                  </a:lnTo>
                  <a:lnTo>
                    <a:pt x="1487665" y="59397"/>
                  </a:lnTo>
                  <a:lnTo>
                    <a:pt x="1487665" y="59194"/>
                  </a:lnTo>
                  <a:close/>
                </a:path>
                <a:path w="5097780" h="367029">
                  <a:moveTo>
                    <a:pt x="1508290" y="32308"/>
                  </a:moveTo>
                  <a:lnTo>
                    <a:pt x="1492351" y="7835"/>
                  </a:lnTo>
                  <a:lnTo>
                    <a:pt x="1492351" y="16662"/>
                  </a:lnTo>
                  <a:lnTo>
                    <a:pt x="1492097" y="18224"/>
                  </a:lnTo>
                  <a:lnTo>
                    <a:pt x="1481709" y="29095"/>
                  </a:lnTo>
                  <a:lnTo>
                    <a:pt x="1479499" y="28879"/>
                  </a:lnTo>
                  <a:lnTo>
                    <a:pt x="1470291" y="17373"/>
                  </a:lnTo>
                  <a:lnTo>
                    <a:pt x="1470393" y="16192"/>
                  </a:lnTo>
                  <a:lnTo>
                    <a:pt x="1479461" y="8521"/>
                  </a:lnTo>
                  <a:lnTo>
                    <a:pt x="1482559" y="9271"/>
                  </a:lnTo>
                  <a:lnTo>
                    <a:pt x="1484274" y="10083"/>
                  </a:lnTo>
                  <a:lnTo>
                    <a:pt x="1487995" y="12598"/>
                  </a:lnTo>
                  <a:lnTo>
                    <a:pt x="1489506" y="13893"/>
                  </a:lnTo>
                  <a:lnTo>
                    <a:pt x="1492351" y="16662"/>
                  </a:lnTo>
                  <a:lnTo>
                    <a:pt x="1492351" y="7835"/>
                  </a:lnTo>
                  <a:lnTo>
                    <a:pt x="1480286" y="2463"/>
                  </a:lnTo>
                  <a:lnTo>
                    <a:pt x="1477264" y="2730"/>
                  </a:lnTo>
                  <a:lnTo>
                    <a:pt x="1464398" y="17526"/>
                  </a:lnTo>
                  <a:lnTo>
                    <a:pt x="1464614" y="21513"/>
                  </a:lnTo>
                  <a:lnTo>
                    <a:pt x="1481035" y="35509"/>
                  </a:lnTo>
                  <a:lnTo>
                    <a:pt x="1482813" y="35179"/>
                  </a:lnTo>
                  <a:lnTo>
                    <a:pt x="1496123" y="20269"/>
                  </a:lnTo>
                  <a:lnTo>
                    <a:pt x="1497952" y="22237"/>
                  </a:lnTo>
                  <a:lnTo>
                    <a:pt x="1499082" y="23723"/>
                  </a:lnTo>
                  <a:lnTo>
                    <a:pt x="1501254" y="27470"/>
                  </a:lnTo>
                  <a:lnTo>
                    <a:pt x="1501965" y="29362"/>
                  </a:lnTo>
                  <a:lnTo>
                    <a:pt x="1502638" y="33172"/>
                  </a:lnTo>
                  <a:lnTo>
                    <a:pt x="1502524" y="35077"/>
                  </a:lnTo>
                  <a:lnTo>
                    <a:pt x="1491208" y="47307"/>
                  </a:lnTo>
                  <a:lnTo>
                    <a:pt x="1490865" y="47523"/>
                  </a:lnTo>
                  <a:lnTo>
                    <a:pt x="1490522" y="47866"/>
                  </a:lnTo>
                  <a:lnTo>
                    <a:pt x="1490421" y="48006"/>
                  </a:lnTo>
                  <a:lnTo>
                    <a:pt x="1490319" y="48285"/>
                  </a:lnTo>
                  <a:lnTo>
                    <a:pt x="1490332" y="48450"/>
                  </a:lnTo>
                  <a:lnTo>
                    <a:pt x="1493647" y="51536"/>
                  </a:lnTo>
                  <a:lnTo>
                    <a:pt x="1494256" y="51498"/>
                  </a:lnTo>
                  <a:lnTo>
                    <a:pt x="1508264" y="32689"/>
                  </a:lnTo>
                  <a:lnTo>
                    <a:pt x="1508290" y="32308"/>
                  </a:lnTo>
                  <a:close/>
                </a:path>
                <a:path w="5097780" h="367029">
                  <a:moveTo>
                    <a:pt x="1522349" y="167652"/>
                  </a:moveTo>
                  <a:lnTo>
                    <a:pt x="1522310" y="167474"/>
                  </a:lnTo>
                  <a:lnTo>
                    <a:pt x="1518551" y="158623"/>
                  </a:lnTo>
                  <a:lnTo>
                    <a:pt x="1513979" y="163195"/>
                  </a:lnTo>
                  <a:lnTo>
                    <a:pt x="1480350" y="148602"/>
                  </a:lnTo>
                  <a:lnTo>
                    <a:pt x="1479118" y="148069"/>
                  </a:lnTo>
                  <a:lnTo>
                    <a:pt x="1478407" y="147726"/>
                  </a:lnTo>
                  <a:lnTo>
                    <a:pt x="1477759" y="147472"/>
                  </a:lnTo>
                  <a:lnTo>
                    <a:pt x="1476603" y="147193"/>
                  </a:lnTo>
                  <a:lnTo>
                    <a:pt x="1476044" y="147167"/>
                  </a:lnTo>
                  <a:lnTo>
                    <a:pt x="1474927" y="147358"/>
                  </a:lnTo>
                  <a:lnTo>
                    <a:pt x="1468399" y="154622"/>
                  </a:lnTo>
                  <a:lnTo>
                    <a:pt x="1468615" y="155092"/>
                  </a:lnTo>
                  <a:lnTo>
                    <a:pt x="1501775" y="188214"/>
                  </a:lnTo>
                  <a:lnTo>
                    <a:pt x="1501965" y="188264"/>
                  </a:lnTo>
                  <a:lnTo>
                    <a:pt x="1502168" y="188226"/>
                  </a:lnTo>
                  <a:lnTo>
                    <a:pt x="1506220" y="183997"/>
                  </a:lnTo>
                  <a:lnTo>
                    <a:pt x="1506181" y="183756"/>
                  </a:lnTo>
                  <a:lnTo>
                    <a:pt x="1475778" y="153187"/>
                  </a:lnTo>
                  <a:lnTo>
                    <a:pt x="1517929" y="171856"/>
                  </a:lnTo>
                  <a:lnTo>
                    <a:pt x="1518107" y="171881"/>
                  </a:lnTo>
                  <a:lnTo>
                    <a:pt x="1518348" y="171869"/>
                  </a:lnTo>
                  <a:lnTo>
                    <a:pt x="1522323" y="168021"/>
                  </a:lnTo>
                  <a:lnTo>
                    <a:pt x="1522349" y="167652"/>
                  </a:lnTo>
                  <a:close/>
                </a:path>
                <a:path w="5097780" h="367029">
                  <a:moveTo>
                    <a:pt x="1539265" y="150964"/>
                  </a:moveTo>
                  <a:lnTo>
                    <a:pt x="1508810" y="120142"/>
                  </a:lnTo>
                  <a:lnTo>
                    <a:pt x="1505292" y="117449"/>
                  </a:lnTo>
                  <a:lnTo>
                    <a:pt x="1504607" y="117449"/>
                  </a:lnTo>
                  <a:lnTo>
                    <a:pt x="1498536" y="124637"/>
                  </a:lnTo>
                  <a:lnTo>
                    <a:pt x="1498574" y="125145"/>
                  </a:lnTo>
                  <a:lnTo>
                    <a:pt x="1498854" y="126365"/>
                  </a:lnTo>
                  <a:lnTo>
                    <a:pt x="1499069" y="127000"/>
                  </a:lnTo>
                  <a:lnTo>
                    <a:pt x="1499374" y="127660"/>
                  </a:lnTo>
                  <a:lnTo>
                    <a:pt x="1514106" y="163055"/>
                  </a:lnTo>
                  <a:lnTo>
                    <a:pt x="1518551" y="158623"/>
                  </a:lnTo>
                  <a:lnTo>
                    <a:pt x="1504162" y="124802"/>
                  </a:lnTo>
                  <a:lnTo>
                    <a:pt x="1534782" y="155155"/>
                  </a:lnTo>
                  <a:lnTo>
                    <a:pt x="1535023" y="155194"/>
                  </a:lnTo>
                  <a:lnTo>
                    <a:pt x="1535239" y="155155"/>
                  </a:lnTo>
                  <a:lnTo>
                    <a:pt x="1539214" y="151180"/>
                  </a:lnTo>
                  <a:lnTo>
                    <a:pt x="1539265" y="150964"/>
                  </a:lnTo>
                  <a:close/>
                </a:path>
                <a:path w="5097780" h="367029">
                  <a:moveTo>
                    <a:pt x="1566176" y="123939"/>
                  </a:moveTo>
                  <a:lnTo>
                    <a:pt x="1563471" y="121081"/>
                  </a:lnTo>
                  <a:lnTo>
                    <a:pt x="1555724" y="113347"/>
                  </a:lnTo>
                  <a:lnTo>
                    <a:pt x="1555724" y="124294"/>
                  </a:lnTo>
                  <a:lnTo>
                    <a:pt x="1555584" y="126238"/>
                  </a:lnTo>
                  <a:lnTo>
                    <a:pt x="1546872" y="134188"/>
                  </a:lnTo>
                  <a:lnTo>
                    <a:pt x="1545653" y="133667"/>
                  </a:lnTo>
                  <a:lnTo>
                    <a:pt x="1543177" y="131114"/>
                  </a:lnTo>
                  <a:lnTo>
                    <a:pt x="1542986" y="130835"/>
                  </a:lnTo>
                  <a:lnTo>
                    <a:pt x="1542415" y="129159"/>
                  </a:lnTo>
                  <a:lnTo>
                    <a:pt x="1542376" y="128244"/>
                  </a:lnTo>
                  <a:lnTo>
                    <a:pt x="1542745" y="126263"/>
                  </a:lnTo>
                  <a:lnTo>
                    <a:pt x="1543177" y="125222"/>
                  </a:lnTo>
                  <a:lnTo>
                    <a:pt x="1544561" y="123024"/>
                  </a:lnTo>
                  <a:lnTo>
                    <a:pt x="1545501" y="121869"/>
                  </a:lnTo>
                  <a:lnTo>
                    <a:pt x="1550492" y="116878"/>
                  </a:lnTo>
                  <a:lnTo>
                    <a:pt x="1555597" y="121996"/>
                  </a:lnTo>
                  <a:lnTo>
                    <a:pt x="1555724" y="124294"/>
                  </a:lnTo>
                  <a:lnTo>
                    <a:pt x="1555724" y="113347"/>
                  </a:lnTo>
                  <a:lnTo>
                    <a:pt x="1539227" y="102628"/>
                  </a:lnTo>
                  <a:lnTo>
                    <a:pt x="1537677" y="103035"/>
                  </a:lnTo>
                  <a:lnTo>
                    <a:pt x="1525079" y="119265"/>
                  </a:lnTo>
                  <a:lnTo>
                    <a:pt x="1525168" y="119672"/>
                  </a:lnTo>
                  <a:lnTo>
                    <a:pt x="1528267" y="122275"/>
                  </a:lnTo>
                  <a:lnTo>
                    <a:pt x="1528622" y="122199"/>
                  </a:lnTo>
                  <a:lnTo>
                    <a:pt x="1528787" y="122110"/>
                  </a:lnTo>
                  <a:lnTo>
                    <a:pt x="1529143" y="121754"/>
                  </a:lnTo>
                  <a:lnTo>
                    <a:pt x="1529334" y="121297"/>
                  </a:lnTo>
                  <a:lnTo>
                    <a:pt x="1529638" y="120116"/>
                  </a:lnTo>
                  <a:lnTo>
                    <a:pt x="1529956" y="119075"/>
                  </a:lnTo>
                  <a:lnTo>
                    <a:pt x="1539036" y="108800"/>
                  </a:lnTo>
                  <a:lnTo>
                    <a:pt x="1540878" y="108877"/>
                  </a:lnTo>
                  <a:lnTo>
                    <a:pt x="1541767" y="109143"/>
                  </a:lnTo>
                  <a:lnTo>
                    <a:pt x="1543583" y="110172"/>
                  </a:lnTo>
                  <a:lnTo>
                    <a:pt x="1544510" y="110896"/>
                  </a:lnTo>
                  <a:lnTo>
                    <a:pt x="1547304" y="113703"/>
                  </a:lnTo>
                  <a:lnTo>
                    <a:pt x="1542122" y="118884"/>
                  </a:lnTo>
                  <a:lnTo>
                    <a:pt x="1540598" y="120738"/>
                  </a:lnTo>
                  <a:lnTo>
                    <a:pt x="1538262" y="124396"/>
                  </a:lnTo>
                  <a:lnTo>
                    <a:pt x="1537487" y="126161"/>
                  </a:lnTo>
                  <a:lnTo>
                    <a:pt x="1536738" y="129552"/>
                  </a:lnTo>
                  <a:lnTo>
                    <a:pt x="1536776" y="131165"/>
                  </a:lnTo>
                  <a:lnTo>
                    <a:pt x="1546263" y="140296"/>
                  </a:lnTo>
                  <a:lnTo>
                    <a:pt x="1548955" y="140106"/>
                  </a:lnTo>
                  <a:lnTo>
                    <a:pt x="1559737" y="127063"/>
                  </a:lnTo>
                  <a:lnTo>
                    <a:pt x="1559674" y="125095"/>
                  </a:lnTo>
                  <a:lnTo>
                    <a:pt x="1559661" y="124879"/>
                  </a:lnTo>
                  <a:lnTo>
                    <a:pt x="1562506" y="127596"/>
                  </a:lnTo>
                  <a:lnTo>
                    <a:pt x="1566100" y="124434"/>
                  </a:lnTo>
                  <a:lnTo>
                    <a:pt x="1566176" y="123939"/>
                  </a:lnTo>
                  <a:close/>
                </a:path>
                <a:path w="5097780" h="367029">
                  <a:moveTo>
                    <a:pt x="1578813" y="111417"/>
                  </a:moveTo>
                  <a:lnTo>
                    <a:pt x="1578749" y="111086"/>
                  </a:lnTo>
                  <a:lnTo>
                    <a:pt x="1562684" y="94945"/>
                  </a:lnTo>
                  <a:lnTo>
                    <a:pt x="1562328" y="93345"/>
                  </a:lnTo>
                  <a:lnTo>
                    <a:pt x="1562074" y="91935"/>
                  </a:lnTo>
                  <a:lnTo>
                    <a:pt x="1561757" y="89547"/>
                  </a:lnTo>
                  <a:lnTo>
                    <a:pt x="1561706" y="88506"/>
                  </a:lnTo>
                  <a:lnTo>
                    <a:pt x="1561833" y="86741"/>
                  </a:lnTo>
                  <a:lnTo>
                    <a:pt x="1566748" y="81661"/>
                  </a:lnTo>
                  <a:lnTo>
                    <a:pt x="1566964" y="81521"/>
                  </a:lnTo>
                  <a:lnTo>
                    <a:pt x="1567243" y="81241"/>
                  </a:lnTo>
                  <a:lnTo>
                    <a:pt x="1567319" y="81089"/>
                  </a:lnTo>
                  <a:lnTo>
                    <a:pt x="1567319" y="80772"/>
                  </a:lnTo>
                  <a:lnTo>
                    <a:pt x="1563420" y="76898"/>
                  </a:lnTo>
                  <a:lnTo>
                    <a:pt x="1563027" y="76936"/>
                  </a:lnTo>
                  <a:lnTo>
                    <a:pt x="1557007" y="85242"/>
                  </a:lnTo>
                  <a:lnTo>
                    <a:pt x="1557058" y="87604"/>
                  </a:lnTo>
                  <a:lnTo>
                    <a:pt x="1557223" y="89014"/>
                  </a:lnTo>
                  <a:lnTo>
                    <a:pt x="1557528" y="90639"/>
                  </a:lnTo>
                  <a:lnTo>
                    <a:pt x="1553616" y="86880"/>
                  </a:lnTo>
                  <a:lnTo>
                    <a:pt x="1553400" y="86829"/>
                  </a:lnTo>
                  <a:lnTo>
                    <a:pt x="1553210" y="86842"/>
                  </a:lnTo>
                  <a:lnTo>
                    <a:pt x="1552765" y="86969"/>
                  </a:lnTo>
                  <a:lnTo>
                    <a:pt x="1549704" y="90525"/>
                  </a:lnTo>
                  <a:lnTo>
                    <a:pt x="1549768" y="90716"/>
                  </a:lnTo>
                  <a:lnTo>
                    <a:pt x="1574406" y="115430"/>
                  </a:lnTo>
                  <a:lnTo>
                    <a:pt x="1574723" y="115506"/>
                  </a:lnTo>
                  <a:lnTo>
                    <a:pt x="1574927" y="115468"/>
                  </a:lnTo>
                  <a:lnTo>
                    <a:pt x="1578775" y="111620"/>
                  </a:lnTo>
                  <a:lnTo>
                    <a:pt x="1578813" y="111417"/>
                  </a:lnTo>
                  <a:close/>
                </a:path>
                <a:path w="5097780" h="367029">
                  <a:moveTo>
                    <a:pt x="1592567" y="74485"/>
                  </a:moveTo>
                  <a:lnTo>
                    <a:pt x="1589125" y="71120"/>
                  </a:lnTo>
                  <a:lnTo>
                    <a:pt x="1588795" y="71247"/>
                  </a:lnTo>
                  <a:lnTo>
                    <a:pt x="1588643" y="71348"/>
                  </a:lnTo>
                  <a:lnTo>
                    <a:pt x="1576997" y="82994"/>
                  </a:lnTo>
                  <a:lnTo>
                    <a:pt x="1576882" y="83375"/>
                  </a:lnTo>
                  <a:lnTo>
                    <a:pt x="1577047" y="84023"/>
                  </a:lnTo>
                  <a:lnTo>
                    <a:pt x="1577149" y="84302"/>
                  </a:lnTo>
                  <a:lnTo>
                    <a:pt x="1579435" y="86537"/>
                  </a:lnTo>
                  <a:lnTo>
                    <a:pt x="1580273" y="86766"/>
                  </a:lnTo>
                  <a:lnTo>
                    <a:pt x="1580654" y="86664"/>
                  </a:lnTo>
                  <a:lnTo>
                    <a:pt x="1592465" y="74853"/>
                  </a:lnTo>
                  <a:lnTo>
                    <a:pt x="1592567" y="74485"/>
                  </a:lnTo>
                  <a:close/>
                </a:path>
                <a:path w="5097780" h="367029">
                  <a:moveTo>
                    <a:pt x="1631149" y="58978"/>
                  </a:moveTo>
                  <a:lnTo>
                    <a:pt x="1627860" y="55791"/>
                  </a:lnTo>
                  <a:lnTo>
                    <a:pt x="1627454" y="55880"/>
                  </a:lnTo>
                  <a:lnTo>
                    <a:pt x="1627276" y="55981"/>
                  </a:lnTo>
                  <a:lnTo>
                    <a:pt x="1620875" y="62382"/>
                  </a:lnTo>
                  <a:lnTo>
                    <a:pt x="1594561" y="36055"/>
                  </a:lnTo>
                  <a:lnTo>
                    <a:pt x="1590230" y="31775"/>
                  </a:lnTo>
                  <a:lnTo>
                    <a:pt x="1589925" y="31686"/>
                  </a:lnTo>
                  <a:lnTo>
                    <a:pt x="1589747" y="31711"/>
                  </a:lnTo>
                  <a:lnTo>
                    <a:pt x="1582928" y="49301"/>
                  </a:lnTo>
                  <a:lnTo>
                    <a:pt x="1582940" y="49707"/>
                  </a:lnTo>
                  <a:lnTo>
                    <a:pt x="1585899" y="52857"/>
                  </a:lnTo>
                  <a:lnTo>
                    <a:pt x="1586382" y="52832"/>
                  </a:lnTo>
                  <a:lnTo>
                    <a:pt x="1589951" y="40652"/>
                  </a:lnTo>
                  <a:lnTo>
                    <a:pt x="1616278" y="66979"/>
                  </a:lnTo>
                  <a:lnTo>
                    <a:pt x="1608912" y="74345"/>
                  </a:lnTo>
                  <a:lnTo>
                    <a:pt x="1608823" y="74523"/>
                  </a:lnTo>
                  <a:lnTo>
                    <a:pt x="1608747" y="74917"/>
                  </a:lnTo>
                  <a:lnTo>
                    <a:pt x="1608772" y="75120"/>
                  </a:lnTo>
                  <a:lnTo>
                    <a:pt x="1611934" y="78193"/>
                  </a:lnTo>
                  <a:lnTo>
                    <a:pt x="1612138" y="78193"/>
                  </a:lnTo>
                  <a:lnTo>
                    <a:pt x="1631149" y="59182"/>
                  </a:lnTo>
                  <a:lnTo>
                    <a:pt x="1631149" y="58978"/>
                  </a:lnTo>
                  <a:close/>
                </a:path>
                <a:path w="5097780" h="367029">
                  <a:moveTo>
                    <a:pt x="1651787" y="32080"/>
                  </a:moveTo>
                  <a:lnTo>
                    <a:pt x="1625333" y="2387"/>
                  </a:lnTo>
                  <a:lnTo>
                    <a:pt x="1617764" y="9969"/>
                  </a:lnTo>
                  <a:lnTo>
                    <a:pt x="1618932" y="9207"/>
                  </a:lnTo>
                  <a:lnTo>
                    <a:pt x="1621536" y="8331"/>
                  </a:lnTo>
                  <a:lnTo>
                    <a:pt x="1635848" y="16433"/>
                  </a:lnTo>
                  <a:lnTo>
                    <a:pt x="1635594" y="18008"/>
                  </a:lnTo>
                  <a:lnTo>
                    <a:pt x="1625206" y="28879"/>
                  </a:lnTo>
                  <a:lnTo>
                    <a:pt x="1622996" y="28663"/>
                  </a:lnTo>
                  <a:lnTo>
                    <a:pt x="1613776" y="17157"/>
                  </a:lnTo>
                  <a:lnTo>
                    <a:pt x="1613890" y="15976"/>
                  </a:lnTo>
                  <a:lnTo>
                    <a:pt x="1614690" y="13462"/>
                  </a:lnTo>
                  <a:lnTo>
                    <a:pt x="1615478" y="12242"/>
                  </a:lnTo>
                  <a:lnTo>
                    <a:pt x="1625333" y="2387"/>
                  </a:lnTo>
                  <a:lnTo>
                    <a:pt x="1623771" y="2247"/>
                  </a:lnTo>
                  <a:lnTo>
                    <a:pt x="1607883" y="17297"/>
                  </a:lnTo>
                  <a:lnTo>
                    <a:pt x="1608099" y="21297"/>
                  </a:lnTo>
                  <a:lnTo>
                    <a:pt x="1624533" y="35293"/>
                  </a:lnTo>
                  <a:lnTo>
                    <a:pt x="1626298" y="34963"/>
                  </a:lnTo>
                  <a:lnTo>
                    <a:pt x="1639620" y="20053"/>
                  </a:lnTo>
                  <a:lnTo>
                    <a:pt x="1641449" y="22021"/>
                  </a:lnTo>
                  <a:lnTo>
                    <a:pt x="1642567" y="23495"/>
                  </a:lnTo>
                  <a:lnTo>
                    <a:pt x="1644738" y="27241"/>
                  </a:lnTo>
                  <a:lnTo>
                    <a:pt x="1645462" y="29133"/>
                  </a:lnTo>
                  <a:lnTo>
                    <a:pt x="1646135" y="32956"/>
                  </a:lnTo>
                  <a:lnTo>
                    <a:pt x="1646021" y="34861"/>
                  </a:lnTo>
                  <a:lnTo>
                    <a:pt x="1634693" y="47091"/>
                  </a:lnTo>
                  <a:lnTo>
                    <a:pt x="1634350" y="47307"/>
                  </a:lnTo>
                  <a:lnTo>
                    <a:pt x="1634020" y="47637"/>
                  </a:lnTo>
                  <a:lnTo>
                    <a:pt x="1633918" y="47790"/>
                  </a:lnTo>
                  <a:lnTo>
                    <a:pt x="1633804" y="48069"/>
                  </a:lnTo>
                  <a:lnTo>
                    <a:pt x="1633816" y="48234"/>
                  </a:lnTo>
                  <a:lnTo>
                    <a:pt x="1637131" y="51320"/>
                  </a:lnTo>
                  <a:lnTo>
                    <a:pt x="1637753" y="51282"/>
                  </a:lnTo>
                  <a:lnTo>
                    <a:pt x="1651749" y="32473"/>
                  </a:lnTo>
                  <a:lnTo>
                    <a:pt x="1651787" y="32080"/>
                  </a:lnTo>
                  <a:close/>
                </a:path>
                <a:path w="5097780" h="367029">
                  <a:moveTo>
                    <a:pt x="1683778" y="149656"/>
                  </a:moveTo>
                  <a:lnTo>
                    <a:pt x="1683156" y="148920"/>
                  </a:lnTo>
                  <a:lnTo>
                    <a:pt x="1682724" y="148653"/>
                  </a:lnTo>
                  <a:lnTo>
                    <a:pt x="1672069" y="143662"/>
                  </a:lnTo>
                  <a:lnTo>
                    <a:pt x="1667078" y="141312"/>
                  </a:lnTo>
                  <a:lnTo>
                    <a:pt x="1662239" y="139052"/>
                  </a:lnTo>
                  <a:lnTo>
                    <a:pt x="1662239" y="146151"/>
                  </a:lnTo>
                  <a:lnTo>
                    <a:pt x="1650212" y="158191"/>
                  </a:lnTo>
                  <a:lnTo>
                    <a:pt x="1638922" y="134962"/>
                  </a:lnTo>
                  <a:lnTo>
                    <a:pt x="1662239" y="146151"/>
                  </a:lnTo>
                  <a:lnTo>
                    <a:pt x="1662239" y="139052"/>
                  </a:lnTo>
                  <a:lnTo>
                    <a:pt x="1643595" y="130289"/>
                  </a:lnTo>
                  <a:lnTo>
                    <a:pt x="1638198" y="127749"/>
                  </a:lnTo>
                  <a:lnTo>
                    <a:pt x="1637931" y="127685"/>
                  </a:lnTo>
                  <a:lnTo>
                    <a:pt x="1632102" y="132981"/>
                  </a:lnTo>
                  <a:lnTo>
                    <a:pt x="1632115" y="133451"/>
                  </a:lnTo>
                  <a:lnTo>
                    <a:pt x="1632191" y="133705"/>
                  </a:lnTo>
                  <a:lnTo>
                    <a:pt x="1653108" y="178282"/>
                  </a:lnTo>
                  <a:lnTo>
                    <a:pt x="1653667" y="179019"/>
                  </a:lnTo>
                  <a:lnTo>
                    <a:pt x="1654111" y="179298"/>
                  </a:lnTo>
                  <a:lnTo>
                    <a:pt x="1654568" y="179273"/>
                  </a:lnTo>
                  <a:lnTo>
                    <a:pt x="1658429" y="174993"/>
                  </a:lnTo>
                  <a:lnTo>
                    <a:pt x="1658378" y="174586"/>
                  </a:lnTo>
                  <a:lnTo>
                    <a:pt x="1658277" y="174307"/>
                  </a:lnTo>
                  <a:lnTo>
                    <a:pt x="1652727" y="163004"/>
                  </a:lnTo>
                  <a:lnTo>
                    <a:pt x="1667116" y="148615"/>
                  </a:lnTo>
                  <a:lnTo>
                    <a:pt x="1678508" y="154076"/>
                  </a:lnTo>
                  <a:lnTo>
                    <a:pt x="1678952" y="154216"/>
                  </a:lnTo>
                  <a:lnTo>
                    <a:pt x="1679333" y="154266"/>
                  </a:lnTo>
                  <a:lnTo>
                    <a:pt x="1679536" y="154228"/>
                  </a:lnTo>
                  <a:lnTo>
                    <a:pt x="1683740" y="150164"/>
                  </a:lnTo>
                  <a:lnTo>
                    <a:pt x="1683778" y="149656"/>
                  </a:lnTo>
                  <a:close/>
                </a:path>
                <a:path w="5097780" h="367029">
                  <a:moveTo>
                    <a:pt x="1705724" y="124244"/>
                  </a:moveTo>
                  <a:lnTo>
                    <a:pt x="1705432" y="122174"/>
                  </a:lnTo>
                  <a:lnTo>
                    <a:pt x="1705406" y="121932"/>
                  </a:lnTo>
                  <a:lnTo>
                    <a:pt x="1705152" y="120142"/>
                  </a:lnTo>
                  <a:lnTo>
                    <a:pt x="1704403" y="118059"/>
                  </a:lnTo>
                  <a:lnTo>
                    <a:pt x="1701952" y="113792"/>
                  </a:lnTo>
                  <a:lnTo>
                    <a:pt x="1700860" y="112395"/>
                  </a:lnTo>
                  <a:lnTo>
                    <a:pt x="1699488" y="110998"/>
                  </a:lnTo>
                  <a:lnTo>
                    <a:pt x="1699488" y="125171"/>
                  </a:lnTo>
                  <a:lnTo>
                    <a:pt x="1698955" y="127850"/>
                  </a:lnTo>
                  <a:lnTo>
                    <a:pt x="1688363" y="132778"/>
                  </a:lnTo>
                  <a:lnTo>
                    <a:pt x="1685671" y="132524"/>
                  </a:lnTo>
                  <a:lnTo>
                    <a:pt x="1676082" y="122948"/>
                  </a:lnTo>
                  <a:lnTo>
                    <a:pt x="1675917" y="121373"/>
                  </a:lnTo>
                  <a:lnTo>
                    <a:pt x="1675841" y="119976"/>
                  </a:lnTo>
                  <a:lnTo>
                    <a:pt x="1675904" y="117525"/>
                  </a:lnTo>
                  <a:lnTo>
                    <a:pt x="1683562" y="108737"/>
                  </a:lnTo>
                  <a:lnTo>
                    <a:pt x="1684883" y="108839"/>
                  </a:lnTo>
                  <a:lnTo>
                    <a:pt x="1699488" y="125171"/>
                  </a:lnTo>
                  <a:lnTo>
                    <a:pt x="1699488" y="110998"/>
                  </a:lnTo>
                  <a:lnTo>
                    <a:pt x="1684934" y="102336"/>
                  </a:lnTo>
                  <a:lnTo>
                    <a:pt x="1683004" y="102412"/>
                  </a:lnTo>
                  <a:lnTo>
                    <a:pt x="1671472" y="117932"/>
                  </a:lnTo>
                  <a:lnTo>
                    <a:pt x="1671485" y="119418"/>
                  </a:lnTo>
                  <a:lnTo>
                    <a:pt x="1667929" y="115912"/>
                  </a:lnTo>
                  <a:lnTo>
                    <a:pt x="1667611" y="115849"/>
                  </a:lnTo>
                  <a:lnTo>
                    <a:pt x="1667408" y="115874"/>
                  </a:lnTo>
                  <a:lnTo>
                    <a:pt x="1666951" y="116052"/>
                  </a:lnTo>
                  <a:lnTo>
                    <a:pt x="1664017" y="119430"/>
                  </a:lnTo>
                  <a:lnTo>
                    <a:pt x="1664106" y="119735"/>
                  </a:lnTo>
                  <a:lnTo>
                    <a:pt x="1698294" y="153924"/>
                  </a:lnTo>
                  <a:lnTo>
                    <a:pt x="1698637" y="154012"/>
                  </a:lnTo>
                  <a:lnTo>
                    <a:pt x="1698840" y="153987"/>
                  </a:lnTo>
                  <a:lnTo>
                    <a:pt x="1702714" y="149936"/>
                  </a:lnTo>
                  <a:lnTo>
                    <a:pt x="1702650" y="149580"/>
                  </a:lnTo>
                  <a:lnTo>
                    <a:pt x="1690370" y="137236"/>
                  </a:lnTo>
                  <a:lnTo>
                    <a:pt x="1691640" y="137210"/>
                  </a:lnTo>
                  <a:lnTo>
                    <a:pt x="1705521" y="126288"/>
                  </a:lnTo>
                  <a:lnTo>
                    <a:pt x="1705724" y="124244"/>
                  </a:lnTo>
                  <a:close/>
                </a:path>
                <a:path w="5097780" h="367029">
                  <a:moveTo>
                    <a:pt x="1710702" y="80657"/>
                  </a:moveTo>
                  <a:lnTo>
                    <a:pt x="1710651" y="80467"/>
                  </a:lnTo>
                  <a:lnTo>
                    <a:pt x="1710385" y="79971"/>
                  </a:lnTo>
                  <a:lnTo>
                    <a:pt x="1707032" y="83337"/>
                  </a:lnTo>
                  <a:lnTo>
                    <a:pt x="1707413" y="83019"/>
                  </a:lnTo>
                  <a:lnTo>
                    <a:pt x="1708200" y="82524"/>
                  </a:lnTo>
                  <a:lnTo>
                    <a:pt x="1709242" y="81953"/>
                  </a:lnTo>
                  <a:lnTo>
                    <a:pt x="1710131" y="81546"/>
                  </a:lnTo>
                  <a:lnTo>
                    <a:pt x="1710347" y="81419"/>
                  </a:lnTo>
                  <a:lnTo>
                    <a:pt x="1710626" y="81127"/>
                  </a:lnTo>
                  <a:lnTo>
                    <a:pt x="1710702" y="80975"/>
                  </a:lnTo>
                  <a:lnTo>
                    <a:pt x="1710702" y="80657"/>
                  </a:lnTo>
                  <a:close/>
                </a:path>
                <a:path w="5097780" h="367029">
                  <a:moveTo>
                    <a:pt x="1722183" y="111315"/>
                  </a:moveTo>
                  <a:lnTo>
                    <a:pt x="1722132" y="110972"/>
                  </a:lnTo>
                  <a:lnTo>
                    <a:pt x="1706067" y="94830"/>
                  </a:lnTo>
                  <a:lnTo>
                    <a:pt x="1705711" y="93230"/>
                  </a:lnTo>
                  <a:lnTo>
                    <a:pt x="1705457" y="91833"/>
                  </a:lnTo>
                  <a:lnTo>
                    <a:pt x="1705140" y="89446"/>
                  </a:lnTo>
                  <a:lnTo>
                    <a:pt x="1705089" y="88404"/>
                  </a:lnTo>
                  <a:lnTo>
                    <a:pt x="1705203" y="86639"/>
                  </a:lnTo>
                  <a:lnTo>
                    <a:pt x="1710385" y="79971"/>
                  </a:lnTo>
                  <a:lnTo>
                    <a:pt x="1707629" y="77152"/>
                  </a:lnTo>
                  <a:lnTo>
                    <a:pt x="1707222" y="76911"/>
                  </a:lnTo>
                  <a:lnTo>
                    <a:pt x="1706956" y="76796"/>
                  </a:lnTo>
                  <a:lnTo>
                    <a:pt x="1706803" y="76784"/>
                  </a:lnTo>
                  <a:lnTo>
                    <a:pt x="1706410" y="76822"/>
                  </a:lnTo>
                  <a:lnTo>
                    <a:pt x="1700390" y="85128"/>
                  </a:lnTo>
                  <a:lnTo>
                    <a:pt x="1700441" y="87503"/>
                  </a:lnTo>
                  <a:lnTo>
                    <a:pt x="1700606" y="88900"/>
                  </a:lnTo>
                  <a:lnTo>
                    <a:pt x="1700911" y="90525"/>
                  </a:lnTo>
                  <a:lnTo>
                    <a:pt x="1696986" y="86766"/>
                  </a:lnTo>
                  <a:lnTo>
                    <a:pt x="1696783" y="86715"/>
                  </a:lnTo>
                  <a:lnTo>
                    <a:pt x="1696593" y="86728"/>
                  </a:lnTo>
                  <a:lnTo>
                    <a:pt x="1696148" y="86855"/>
                  </a:lnTo>
                  <a:lnTo>
                    <a:pt x="1693087" y="90411"/>
                  </a:lnTo>
                  <a:lnTo>
                    <a:pt x="1693151" y="90614"/>
                  </a:lnTo>
                  <a:lnTo>
                    <a:pt x="1717789" y="115316"/>
                  </a:lnTo>
                  <a:lnTo>
                    <a:pt x="1718106" y="115392"/>
                  </a:lnTo>
                  <a:lnTo>
                    <a:pt x="1718310" y="115354"/>
                  </a:lnTo>
                  <a:lnTo>
                    <a:pt x="1722158" y="111506"/>
                  </a:lnTo>
                  <a:lnTo>
                    <a:pt x="1722183" y="111315"/>
                  </a:lnTo>
                  <a:close/>
                </a:path>
                <a:path w="5097780" h="367029">
                  <a:moveTo>
                    <a:pt x="1735937" y="74383"/>
                  </a:moveTo>
                  <a:lnTo>
                    <a:pt x="1732711" y="71018"/>
                  </a:lnTo>
                  <a:lnTo>
                    <a:pt x="1732508" y="71018"/>
                  </a:lnTo>
                  <a:lnTo>
                    <a:pt x="1732178" y="71132"/>
                  </a:lnTo>
                  <a:lnTo>
                    <a:pt x="1732013" y="71247"/>
                  </a:lnTo>
                  <a:lnTo>
                    <a:pt x="1720367" y="82892"/>
                  </a:lnTo>
                  <a:lnTo>
                    <a:pt x="1720265" y="83261"/>
                  </a:lnTo>
                  <a:lnTo>
                    <a:pt x="1720430" y="83908"/>
                  </a:lnTo>
                  <a:lnTo>
                    <a:pt x="1720532" y="84188"/>
                  </a:lnTo>
                  <a:lnTo>
                    <a:pt x="1722818" y="86436"/>
                  </a:lnTo>
                  <a:lnTo>
                    <a:pt x="1723656" y="86652"/>
                  </a:lnTo>
                  <a:lnTo>
                    <a:pt x="1724037" y="86550"/>
                  </a:lnTo>
                  <a:lnTo>
                    <a:pt x="1735848" y="74739"/>
                  </a:lnTo>
                  <a:lnTo>
                    <a:pt x="1735937" y="74383"/>
                  </a:lnTo>
                  <a:close/>
                </a:path>
                <a:path w="5097780" h="367029">
                  <a:moveTo>
                    <a:pt x="1774532" y="58864"/>
                  </a:moveTo>
                  <a:lnTo>
                    <a:pt x="1771243" y="55689"/>
                  </a:lnTo>
                  <a:lnTo>
                    <a:pt x="1770837" y="55778"/>
                  </a:lnTo>
                  <a:lnTo>
                    <a:pt x="1770659" y="55867"/>
                  </a:lnTo>
                  <a:lnTo>
                    <a:pt x="1764258" y="62268"/>
                  </a:lnTo>
                  <a:lnTo>
                    <a:pt x="1737931" y="35941"/>
                  </a:lnTo>
                  <a:lnTo>
                    <a:pt x="1733600" y="31673"/>
                  </a:lnTo>
                  <a:lnTo>
                    <a:pt x="1733308" y="31584"/>
                  </a:lnTo>
                  <a:lnTo>
                    <a:pt x="1733130" y="31610"/>
                  </a:lnTo>
                  <a:lnTo>
                    <a:pt x="1726298" y="49187"/>
                  </a:lnTo>
                  <a:lnTo>
                    <a:pt x="1726323" y="49593"/>
                  </a:lnTo>
                  <a:lnTo>
                    <a:pt x="1729282" y="52743"/>
                  </a:lnTo>
                  <a:lnTo>
                    <a:pt x="1729765" y="52730"/>
                  </a:lnTo>
                  <a:lnTo>
                    <a:pt x="1733334" y="40551"/>
                  </a:lnTo>
                  <a:lnTo>
                    <a:pt x="1759648" y="66878"/>
                  </a:lnTo>
                  <a:lnTo>
                    <a:pt x="1752295" y="74244"/>
                  </a:lnTo>
                  <a:lnTo>
                    <a:pt x="1752206" y="74409"/>
                  </a:lnTo>
                  <a:lnTo>
                    <a:pt x="1752130" y="74803"/>
                  </a:lnTo>
                  <a:lnTo>
                    <a:pt x="1752155" y="75018"/>
                  </a:lnTo>
                  <a:lnTo>
                    <a:pt x="1755317" y="78092"/>
                  </a:lnTo>
                  <a:lnTo>
                    <a:pt x="1755521" y="78092"/>
                  </a:lnTo>
                  <a:lnTo>
                    <a:pt x="1774532" y="59067"/>
                  </a:lnTo>
                  <a:lnTo>
                    <a:pt x="1774532" y="58864"/>
                  </a:lnTo>
                  <a:close/>
                </a:path>
                <a:path w="5097780" h="367029">
                  <a:moveTo>
                    <a:pt x="1795170" y="31978"/>
                  </a:moveTo>
                  <a:lnTo>
                    <a:pt x="1779219" y="7505"/>
                  </a:lnTo>
                  <a:lnTo>
                    <a:pt x="1779219" y="16332"/>
                  </a:lnTo>
                  <a:lnTo>
                    <a:pt x="1778977" y="17894"/>
                  </a:lnTo>
                  <a:lnTo>
                    <a:pt x="1768589" y="28765"/>
                  </a:lnTo>
                  <a:lnTo>
                    <a:pt x="1766379" y="28549"/>
                  </a:lnTo>
                  <a:lnTo>
                    <a:pt x="1757159" y="17043"/>
                  </a:lnTo>
                  <a:lnTo>
                    <a:pt x="1757273" y="15862"/>
                  </a:lnTo>
                  <a:lnTo>
                    <a:pt x="1758073" y="13347"/>
                  </a:lnTo>
                  <a:lnTo>
                    <a:pt x="1758861" y="12141"/>
                  </a:lnTo>
                  <a:lnTo>
                    <a:pt x="1761134" y="9855"/>
                  </a:lnTo>
                  <a:lnTo>
                    <a:pt x="1762315" y="9093"/>
                  </a:lnTo>
                  <a:lnTo>
                    <a:pt x="1764906" y="8216"/>
                  </a:lnTo>
                  <a:lnTo>
                    <a:pt x="1766328" y="8191"/>
                  </a:lnTo>
                  <a:lnTo>
                    <a:pt x="1769427" y="8940"/>
                  </a:lnTo>
                  <a:lnTo>
                    <a:pt x="1771142" y="9753"/>
                  </a:lnTo>
                  <a:lnTo>
                    <a:pt x="1774863" y="12268"/>
                  </a:lnTo>
                  <a:lnTo>
                    <a:pt x="1776387" y="13563"/>
                  </a:lnTo>
                  <a:lnTo>
                    <a:pt x="1779219" y="16332"/>
                  </a:lnTo>
                  <a:lnTo>
                    <a:pt x="1779219" y="7505"/>
                  </a:lnTo>
                  <a:lnTo>
                    <a:pt x="1767154" y="2133"/>
                  </a:lnTo>
                  <a:lnTo>
                    <a:pt x="1764144" y="2400"/>
                  </a:lnTo>
                  <a:lnTo>
                    <a:pt x="1751266" y="17195"/>
                  </a:lnTo>
                  <a:lnTo>
                    <a:pt x="1751482" y="21183"/>
                  </a:lnTo>
                  <a:lnTo>
                    <a:pt x="1767916" y="35179"/>
                  </a:lnTo>
                  <a:lnTo>
                    <a:pt x="1769681" y="34848"/>
                  </a:lnTo>
                  <a:lnTo>
                    <a:pt x="1782991" y="19939"/>
                  </a:lnTo>
                  <a:lnTo>
                    <a:pt x="1784819" y="21907"/>
                  </a:lnTo>
                  <a:lnTo>
                    <a:pt x="1785950" y="23393"/>
                  </a:lnTo>
                  <a:lnTo>
                    <a:pt x="1788121" y="27139"/>
                  </a:lnTo>
                  <a:lnTo>
                    <a:pt x="1788833" y="29032"/>
                  </a:lnTo>
                  <a:lnTo>
                    <a:pt x="1789518" y="32842"/>
                  </a:lnTo>
                  <a:lnTo>
                    <a:pt x="1789404" y="34747"/>
                  </a:lnTo>
                  <a:lnTo>
                    <a:pt x="1778076" y="46977"/>
                  </a:lnTo>
                  <a:lnTo>
                    <a:pt x="1777733" y="47193"/>
                  </a:lnTo>
                  <a:lnTo>
                    <a:pt x="1777403" y="47536"/>
                  </a:lnTo>
                  <a:lnTo>
                    <a:pt x="1777301" y="47675"/>
                  </a:lnTo>
                  <a:lnTo>
                    <a:pt x="1777187" y="47955"/>
                  </a:lnTo>
                  <a:lnTo>
                    <a:pt x="1777199" y="48120"/>
                  </a:lnTo>
                  <a:lnTo>
                    <a:pt x="1780514" y="51206"/>
                  </a:lnTo>
                  <a:lnTo>
                    <a:pt x="1781124" y="51168"/>
                  </a:lnTo>
                  <a:lnTo>
                    <a:pt x="1795132" y="32359"/>
                  </a:lnTo>
                  <a:lnTo>
                    <a:pt x="1795170" y="31978"/>
                  </a:lnTo>
                  <a:close/>
                </a:path>
                <a:path w="5097780" h="367029">
                  <a:moveTo>
                    <a:pt x="1820075" y="156679"/>
                  </a:moveTo>
                  <a:lnTo>
                    <a:pt x="1789633" y="125869"/>
                  </a:lnTo>
                  <a:lnTo>
                    <a:pt x="1786115" y="123164"/>
                  </a:lnTo>
                  <a:lnTo>
                    <a:pt x="1785429" y="123177"/>
                  </a:lnTo>
                  <a:lnTo>
                    <a:pt x="1779358" y="130352"/>
                  </a:lnTo>
                  <a:lnTo>
                    <a:pt x="1779397" y="130860"/>
                  </a:lnTo>
                  <a:lnTo>
                    <a:pt x="1779663" y="132080"/>
                  </a:lnTo>
                  <a:lnTo>
                    <a:pt x="1779892" y="132715"/>
                  </a:lnTo>
                  <a:lnTo>
                    <a:pt x="1780197" y="133375"/>
                  </a:lnTo>
                  <a:lnTo>
                    <a:pt x="1794916" y="168783"/>
                  </a:lnTo>
                  <a:lnTo>
                    <a:pt x="1794789" y="168910"/>
                  </a:lnTo>
                  <a:lnTo>
                    <a:pt x="1761172" y="154330"/>
                  </a:lnTo>
                  <a:lnTo>
                    <a:pt x="1759940" y="153797"/>
                  </a:lnTo>
                  <a:lnTo>
                    <a:pt x="1759216" y="153441"/>
                  </a:lnTo>
                  <a:lnTo>
                    <a:pt x="1758569" y="153200"/>
                  </a:lnTo>
                  <a:lnTo>
                    <a:pt x="1757426" y="152920"/>
                  </a:lnTo>
                  <a:lnTo>
                    <a:pt x="1756867" y="152895"/>
                  </a:lnTo>
                  <a:lnTo>
                    <a:pt x="1755749" y="153085"/>
                  </a:lnTo>
                  <a:lnTo>
                    <a:pt x="1749221" y="160337"/>
                  </a:lnTo>
                  <a:lnTo>
                    <a:pt x="1749437" y="160820"/>
                  </a:lnTo>
                  <a:lnTo>
                    <a:pt x="1782597" y="193929"/>
                  </a:lnTo>
                  <a:lnTo>
                    <a:pt x="1782787" y="193979"/>
                  </a:lnTo>
                  <a:lnTo>
                    <a:pt x="1782991" y="193941"/>
                  </a:lnTo>
                  <a:lnTo>
                    <a:pt x="1787042" y="189725"/>
                  </a:lnTo>
                  <a:lnTo>
                    <a:pt x="1786991" y="189484"/>
                  </a:lnTo>
                  <a:lnTo>
                    <a:pt x="1756587" y="158902"/>
                  </a:lnTo>
                  <a:lnTo>
                    <a:pt x="1798751" y="177584"/>
                  </a:lnTo>
                  <a:lnTo>
                    <a:pt x="1798929" y="177596"/>
                  </a:lnTo>
                  <a:lnTo>
                    <a:pt x="1799170" y="177584"/>
                  </a:lnTo>
                  <a:lnTo>
                    <a:pt x="1803158" y="173367"/>
                  </a:lnTo>
                  <a:lnTo>
                    <a:pt x="1803133" y="173202"/>
                  </a:lnTo>
                  <a:lnTo>
                    <a:pt x="1799374" y="164338"/>
                  </a:lnTo>
                  <a:lnTo>
                    <a:pt x="1784972" y="130517"/>
                  </a:lnTo>
                  <a:lnTo>
                    <a:pt x="1815604" y="160870"/>
                  </a:lnTo>
                  <a:lnTo>
                    <a:pt x="1815846" y="160921"/>
                  </a:lnTo>
                  <a:lnTo>
                    <a:pt x="1816049" y="160883"/>
                  </a:lnTo>
                  <a:lnTo>
                    <a:pt x="1820037" y="156895"/>
                  </a:lnTo>
                  <a:lnTo>
                    <a:pt x="1820075" y="156679"/>
                  </a:lnTo>
                  <a:close/>
                </a:path>
                <a:path w="5097780" h="367029">
                  <a:moveTo>
                    <a:pt x="1846999" y="129654"/>
                  </a:moveTo>
                  <a:lnTo>
                    <a:pt x="1844281" y="126809"/>
                  </a:lnTo>
                  <a:lnTo>
                    <a:pt x="1835696" y="118211"/>
                  </a:lnTo>
                  <a:lnTo>
                    <a:pt x="1831314" y="122605"/>
                  </a:lnTo>
                  <a:lnTo>
                    <a:pt x="1836420" y="127711"/>
                  </a:lnTo>
                  <a:lnTo>
                    <a:pt x="1836547" y="130009"/>
                  </a:lnTo>
                  <a:lnTo>
                    <a:pt x="1827695" y="139915"/>
                  </a:lnTo>
                  <a:lnTo>
                    <a:pt x="1826475" y="139395"/>
                  </a:lnTo>
                  <a:lnTo>
                    <a:pt x="1823999" y="136842"/>
                  </a:lnTo>
                  <a:lnTo>
                    <a:pt x="1823808" y="136550"/>
                  </a:lnTo>
                  <a:lnTo>
                    <a:pt x="1823237" y="134874"/>
                  </a:lnTo>
                  <a:lnTo>
                    <a:pt x="1823186" y="133959"/>
                  </a:lnTo>
                  <a:lnTo>
                    <a:pt x="1823567" y="131978"/>
                  </a:lnTo>
                  <a:lnTo>
                    <a:pt x="1823999" y="130937"/>
                  </a:lnTo>
                  <a:lnTo>
                    <a:pt x="1825371" y="128739"/>
                  </a:lnTo>
                  <a:lnTo>
                    <a:pt x="1826323" y="127584"/>
                  </a:lnTo>
                  <a:lnTo>
                    <a:pt x="1835696" y="118211"/>
                  </a:lnTo>
                  <a:lnTo>
                    <a:pt x="1828888" y="111417"/>
                  </a:lnTo>
                  <a:lnTo>
                    <a:pt x="1827479" y="110337"/>
                  </a:lnTo>
                  <a:lnTo>
                    <a:pt x="1824545" y="108762"/>
                  </a:lnTo>
                  <a:lnTo>
                    <a:pt x="1823872" y="108585"/>
                  </a:lnTo>
                  <a:lnTo>
                    <a:pt x="1823059" y="108369"/>
                  </a:lnTo>
                  <a:lnTo>
                    <a:pt x="1805901" y="124993"/>
                  </a:lnTo>
                  <a:lnTo>
                    <a:pt x="1805990" y="125387"/>
                  </a:lnTo>
                  <a:lnTo>
                    <a:pt x="1809089" y="127990"/>
                  </a:lnTo>
                  <a:lnTo>
                    <a:pt x="1809445" y="127914"/>
                  </a:lnTo>
                  <a:lnTo>
                    <a:pt x="1809610" y="127825"/>
                  </a:lnTo>
                  <a:lnTo>
                    <a:pt x="1809965" y="127469"/>
                  </a:lnTo>
                  <a:lnTo>
                    <a:pt x="1810156" y="127012"/>
                  </a:lnTo>
                  <a:lnTo>
                    <a:pt x="1810461" y="125831"/>
                  </a:lnTo>
                  <a:lnTo>
                    <a:pt x="1810778" y="124802"/>
                  </a:lnTo>
                  <a:lnTo>
                    <a:pt x="1819859" y="114515"/>
                  </a:lnTo>
                  <a:lnTo>
                    <a:pt x="1821700" y="114592"/>
                  </a:lnTo>
                  <a:lnTo>
                    <a:pt x="1822589" y="114858"/>
                  </a:lnTo>
                  <a:lnTo>
                    <a:pt x="1824405" y="115900"/>
                  </a:lnTo>
                  <a:lnTo>
                    <a:pt x="1825320" y="116624"/>
                  </a:lnTo>
                  <a:lnTo>
                    <a:pt x="1828126" y="119418"/>
                  </a:lnTo>
                  <a:lnTo>
                    <a:pt x="1822932" y="124612"/>
                  </a:lnTo>
                  <a:lnTo>
                    <a:pt x="1821421" y="126466"/>
                  </a:lnTo>
                  <a:lnTo>
                    <a:pt x="1819084" y="130124"/>
                  </a:lnTo>
                  <a:lnTo>
                    <a:pt x="1818309" y="131876"/>
                  </a:lnTo>
                  <a:lnTo>
                    <a:pt x="1817560" y="135267"/>
                  </a:lnTo>
                  <a:lnTo>
                    <a:pt x="1817598" y="136893"/>
                  </a:lnTo>
                  <a:lnTo>
                    <a:pt x="1827085" y="146024"/>
                  </a:lnTo>
                  <a:lnTo>
                    <a:pt x="1829777" y="145821"/>
                  </a:lnTo>
                  <a:lnTo>
                    <a:pt x="1840560" y="132778"/>
                  </a:lnTo>
                  <a:lnTo>
                    <a:pt x="1840496" y="130810"/>
                  </a:lnTo>
                  <a:lnTo>
                    <a:pt x="1840484" y="130606"/>
                  </a:lnTo>
                  <a:lnTo>
                    <a:pt x="1843328" y="133324"/>
                  </a:lnTo>
                  <a:lnTo>
                    <a:pt x="1846922" y="130162"/>
                  </a:lnTo>
                  <a:lnTo>
                    <a:pt x="1846999" y="129654"/>
                  </a:lnTo>
                  <a:close/>
                </a:path>
                <a:path w="5097780" h="367029">
                  <a:moveTo>
                    <a:pt x="1872386" y="123075"/>
                  </a:moveTo>
                  <a:lnTo>
                    <a:pt x="1863229" y="103517"/>
                  </a:lnTo>
                  <a:lnTo>
                    <a:pt x="1851075" y="77635"/>
                  </a:lnTo>
                  <a:lnTo>
                    <a:pt x="1850161" y="76758"/>
                  </a:lnTo>
                  <a:lnTo>
                    <a:pt x="1849615" y="76809"/>
                  </a:lnTo>
                  <a:lnTo>
                    <a:pt x="1845868" y="80886"/>
                  </a:lnTo>
                  <a:lnTo>
                    <a:pt x="1845894" y="81038"/>
                  </a:lnTo>
                  <a:lnTo>
                    <a:pt x="1845957" y="81280"/>
                  </a:lnTo>
                  <a:lnTo>
                    <a:pt x="1858962" y="107784"/>
                  </a:lnTo>
                  <a:lnTo>
                    <a:pt x="1832698" y="95427"/>
                  </a:lnTo>
                  <a:lnTo>
                    <a:pt x="1832114" y="95186"/>
                  </a:lnTo>
                  <a:lnTo>
                    <a:pt x="1831682" y="95072"/>
                  </a:lnTo>
                  <a:lnTo>
                    <a:pt x="1831454" y="95097"/>
                  </a:lnTo>
                  <a:lnTo>
                    <a:pt x="1827364" y="99568"/>
                  </a:lnTo>
                  <a:lnTo>
                    <a:pt x="1828253" y="100457"/>
                  </a:lnTo>
                  <a:lnTo>
                    <a:pt x="1860359" y="115112"/>
                  </a:lnTo>
                  <a:lnTo>
                    <a:pt x="1860600" y="115239"/>
                  </a:lnTo>
                  <a:lnTo>
                    <a:pt x="1860867" y="115316"/>
                  </a:lnTo>
                  <a:lnTo>
                    <a:pt x="1861464" y="115341"/>
                  </a:lnTo>
                  <a:lnTo>
                    <a:pt x="1861731" y="115316"/>
                  </a:lnTo>
                  <a:lnTo>
                    <a:pt x="1861972" y="115214"/>
                  </a:lnTo>
                  <a:lnTo>
                    <a:pt x="1867166" y="127266"/>
                  </a:lnTo>
                  <a:lnTo>
                    <a:pt x="1867954" y="127901"/>
                  </a:lnTo>
                  <a:lnTo>
                    <a:pt x="1868474" y="127812"/>
                  </a:lnTo>
                  <a:lnTo>
                    <a:pt x="1868766" y="127673"/>
                  </a:lnTo>
                  <a:lnTo>
                    <a:pt x="1872335" y="123571"/>
                  </a:lnTo>
                  <a:lnTo>
                    <a:pt x="1872386" y="123075"/>
                  </a:lnTo>
                  <a:close/>
                </a:path>
                <a:path w="5097780" h="367029">
                  <a:moveTo>
                    <a:pt x="1879320" y="74269"/>
                  </a:moveTo>
                  <a:lnTo>
                    <a:pt x="1876094" y="70904"/>
                  </a:lnTo>
                  <a:lnTo>
                    <a:pt x="1875891" y="70904"/>
                  </a:lnTo>
                  <a:lnTo>
                    <a:pt x="1875548" y="71031"/>
                  </a:lnTo>
                  <a:lnTo>
                    <a:pt x="1875396" y="71132"/>
                  </a:lnTo>
                  <a:lnTo>
                    <a:pt x="1863750" y="82778"/>
                  </a:lnTo>
                  <a:lnTo>
                    <a:pt x="1863648" y="83146"/>
                  </a:lnTo>
                  <a:lnTo>
                    <a:pt x="1863801" y="83807"/>
                  </a:lnTo>
                  <a:lnTo>
                    <a:pt x="1863915" y="84086"/>
                  </a:lnTo>
                  <a:lnTo>
                    <a:pt x="1866201" y="86321"/>
                  </a:lnTo>
                  <a:lnTo>
                    <a:pt x="1867039" y="86550"/>
                  </a:lnTo>
                  <a:lnTo>
                    <a:pt x="1867420" y="86448"/>
                  </a:lnTo>
                  <a:lnTo>
                    <a:pt x="1879219" y="74637"/>
                  </a:lnTo>
                  <a:lnTo>
                    <a:pt x="1879320" y="74269"/>
                  </a:lnTo>
                  <a:close/>
                </a:path>
                <a:path w="5097780" h="367029">
                  <a:moveTo>
                    <a:pt x="1917255" y="59410"/>
                  </a:moveTo>
                  <a:lnTo>
                    <a:pt x="1913966" y="56235"/>
                  </a:lnTo>
                  <a:lnTo>
                    <a:pt x="1913559" y="56324"/>
                  </a:lnTo>
                  <a:lnTo>
                    <a:pt x="1913382" y="56426"/>
                  </a:lnTo>
                  <a:lnTo>
                    <a:pt x="1906981" y="62826"/>
                  </a:lnTo>
                  <a:lnTo>
                    <a:pt x="1880654" y="36499"/>
                  </a:lnTo>
                  <a:lnTo>
                    <a:pt x="1876323" y="32219"/>
                  </a:lnTo>
                  <a:lnTo>
                    <a:pt x="1876018" y="32131"/>
                  </a:lnTo>
                  <a:lnTo>
                    <a:pt x="1875840" y="32156"/>
                  </a:lnTo>
                  <a:lnTo>
                    <a:pt x="1869020" y="49733"/>
                  </a:lnTo>
                  <a:lnTo>
                    <a:pt x="1869046" y="50139"/>
                  </a:lnTo>
                  <a:lnTo>
                    <a:pt x="1872005" y="53289"/>
                  </a:lnTo>
                  <a:lnTo>
                    <a:pt x="1872488" y="53276"/>
                  </a:lnTo>
                  <a:lnTo>
                    <a:pt x="1876056" y="41097"/>
                  </a:lnTo>
                  <a:lnTo>
                    <a:pt x="1902383" y="67424"/>
                  </a:lnTo>
                  <a:lnTo>
                    <a:pt x="1895017" y="74790"/>
                  </a:lnTo>
                  <a:lnTo>
                    <a:pt x="1894928" y="74955"/>
                  </a:lnTo>
                  <a:lnTo>
                    <a:pt x="1894852" y="75349"/>
                  </a:lnTo>
                  <a:lnTo>
                    <a:pt x="1894865" y="75565"/>
                  </a:lnTo>
                  <a:lnTo>
                    <a:pt x="1898027" y="78638"/>
                  </a:lnTo>
                  <a:lnTo>
                    <a:pt x="1898230" y="78638"/>
                  </a:lnTo>
                  <a:lnTo>
                    <a:pt x="1917255" y="59626"/>
                  </a:lnTo>
                  <a:lnTo>
                    <a:pt x="1917255" y="59410"/>
                  </a:lnTo>
                  <a:close/>
                </a:path>
                <a:path w="5097780" h="367029">
                  <a:moveTo>
                    <a:pt x="1938540" y="31864"/>
                  </a:moveTo>
                  <a:lnTo>
                    <a:pt x="1922602" y="7391"/>
                  </a:lnTo>
                  <a:lnTo>
                    <a:pt x="1922602" y="16217"/>
                  </a:lnTo>
                  <a:lnTo>
                    <a:pt x="1922348" y="17780"/>
                  </a:lnTo>
                  <a:lnTo>
                    <a:pt x="1911959" y="28651"/>
                  </a:lnTo>
                  <a:lnTo>
                    <a:pt x="1909749" y="28448"/>
                  </a:lnTo>
                  <a:lnTo>
                    <a:pt x="1900542" y="16941"/>
                  </a:lnTo>
                  <a:lnTo>
                    <a:pt x="1900643" y="15748"/>
                  </a:lnTo>
                  <a:lnTo>
                    <a:pt x="1909711" y="8077"/>
                  </a:lnTo>
                  <a:lnTo>
                    <a:pt x="1912810" y="8826"/>
                  </a:lnTo>
                  <a:lnTo>
                    <a:pt x="1914525" y="9652"/>
                  </a:lnTo>
                  <a:lnTo>
                    <a:pt x="1918246" y="12166"/>
                  </a:lnTo>
                  <a:lnTo>
                    <a:pt x="1919757" y="13462"/>
                  </a:lnTo>
                  <a:lnTo>
                    <a:pt x="1922602" y="16217"/>
                  </a:lnTo>
                  <a:lnTo>
                    <a:pt x="1922602" y="7391"/>
                  </a:lnTo>
                  <a:lnTo>
                    <a:pt x="1910537" y="2019"/>
                  </a:lnTo>
                  <a:lnTo>
                    <a:pt x="1907514" y="2286"/>
                  </a:lnTo>
                  <a:lnTo>
                    <a:pt x="1894649" y="17081"/>
                  </a:lnTo>
                  <a:lnTo>
                    <a:pt x="1894865" y="21082"/>
                  </a:lnTo>
                  <a:lnTo>
                    <a:pt x="1911286" y="35077"/>
                  </a:lnTo>
                  <a:lnTo>
                    <a:pt x="1913064" y="34734"/>
                  </a:lnTo>
                  <a:lnTo>
                    <a:pt x="1926374" y="19824"/>
                  </a:lnTo>
                  <a:lnTo>
                    <a:pt x="1928202" y="21805"/>
                  </a:lnTo>
                  <a:lnTo>
                    <a:pt x="1929333" y="23279"/>
                  </a:lnTo>
                  <a:lnTo>
                    <a:pt x="1931504" y="27025"/>
                  </a:lnTo>
                  <a:lnTo>
                    <a:pt x="1932216" y="28917"/>
                  </a:lnTo>
                  <a:lnTo>
                    <a:pt x="1932889" y="32727"/>
                  </a:lnTo>
                  <a:lnTo>
                    <a:pt x="1932774" y="34645"/>
                  </a:lnTo>
                  <a:lnTo>
                    <a:pt x="1921459" y="46875"/>
                  </a:lnTo>
                  <a:lnTo>
                    <a:pt x="1921116" y="47078"/>
                  </a:lnTo>
                  <a:lnTo>
                    <a:pt x="1920773" y="47421"/>
                  </a:lnTo>
                  <a:lnTo>
                    <a:pt x="1920671" y="47561"/>
                  </a:lnTo>
                  <a:lnTo>
                    <a:pt x="1920570" y="47853"/>
                  </a:lnTo>
                  <a:lnTo>
                    <a:pt x="1920582" y="48006"/>
                  </a:lnTo>
                  <a:lnTo>
                    <a:pt x="1923897" y="51092"/>
                  </a:lnTo>
                  <a:lnTo>
                    <a:pt x="1924507" y="51066"/>
                  </a:lnTo>
                  <a:lnTo>
                    <a:pt x="1938515" y="32258"/>
                  </a:lnTo>
                  <a:lnTo>
                    <a:pt x="1938540" y="31864"/>
                  </a:lnTo>
                  <a:close/>
                </a:path>
                <a:path w="5097780" h="367029">
                  <a:moveTo>
                    <a:pt x="1953869" y="164134"/>
                  </a:moveTo>
                  <a:lnTo>
                    <a:pt x="1923135" y="128943"/>
                  </a:lnTo>
                  <a:lnTo>
                    <a:pt x="1922767" y="128892"/>
                  </a:lnTo>
                  <a:lnTo>
                    <a:pt x="1922551" y="128930"/>
                  </a:lnTo>
                  <a:lnTo>
                    <a:pt x="1918538" y="133108"/>
                  </a:lnTo>
                  <a:lnTo>
                    <a:pt x="1918614" y="133477"/>
                  </a:lnTo>
                  <a:lnTo>
                    <a:pt x="1945373" y="160401"/>
                  </a:lnTo>
                  <a:lnTo>
                    <a:pt x="1945614" y="160693"/>
                  </a:lnTo>
                  <a:lnTo>
                    <a:pt x="1946783" y="162420"/>
                  </a:lnTo>
                  <a:lnTo>
                    <a:pt x="1947125" y="163207"/>
                  </a:lnTo>
                  <a:lnTo>
                    <a:pt x="1947379" y="164592"/>
                  </a:lnTo>
                  <a:lnTo>
                    <a:pt x="1947303" y="165227"/>
                  </a:lnTo>
                  <a:lnTo>
                    <a:pt x="1940928" y="169926"/>
                  </a:lnTo>
                  <a:lnTo>
                    <a:pt x="1940687" y="170040"/>
                  </a:lnTo>
                  <a:lnTo>
                    <a:pt x="1940394" y="170332"/>
                  </a:lnTo>
                  <a:lnTo>
                    <a:pt x="1940306" y="170484"/>
                  </a:lnTo>
                  <a:lnTo>
                    <a:pt x="1940229" y="170802"/>
                  </a:lnTo>
                  <a:lnTo>
                    <a:pt x="1940255" y="170992"/>
                  </a:lnTo>
                  <a:lnTo>
                    <a:pt x="1944560" y="174574"/>
                  </a:lnTo>
                  <a:lnTo>
                    <a:pt x="1944890" y="174498"/>
                  </a:lnTo>
                  <a:lnTo>
                    <a:pt x="1953691" y="165544"/>
                  </a:lnTo>
                  <a:lnTo>
                    <a:pt x="1953869" y="164134"/>
                  </a:lnTo>
                  <a:close/>
                </a:path>
                <a:path w="5097780" h="367029">
                  <a:moveTo>
                    <a:pt x="1986597" y="133451"/>
                  </a:moveTo>
                  <a:lnTo>
                    <a:pt x="1986521" y="133121"/>
                  </a:lnTo>
                  <a:lnTo>
                    <a:pt x="1983105" y="129654"/>
                  </a:lnTo>
                  <a:lnTo>
                    <a:pt x="1961908" y="108534"/>
                  </a:lnTo>
                  <a:lnTo>
                    <a:pt x="1961553" y="108496"/>
                  </a:lnTo>
                  <a:lnTo>
                    <a:pt x="1961349" y="108521"/>
                  </a:lnTo>
                  <a:lnTo>
                    <a:pt x="1957476" y="112572"/>
                  </a:lnTo>
                  <a:lnTo>
                    <a:pt x="1957539" y="112903"/>
                  </a:lnTo>
                  <a:lnTo>
                    <a:pt x="1974596" y="130022"/>
                  </a:lnTo>
                  <a:lnTo>
                    <a:pt x="1974888" y="132765"/>
                  </a:lnTo>
                  <a:lnTo>
                    <a:pt x="1967725" y="143573"/>
                  </a:lnTo>
                  <a:lnTo>
                    <a:pt x="1965693" y="143217"/>
                  </a:lnTo>
                  <a:lnTo>
                    <a:pt x="1945601" y="124841"/>
                  </a:lnTo>
                  <a:lnTo>
                    <a:pt x="1945259" y="124790"/>
                  </a:lnTo>
                  <a:lnTo>
                    <a:pt x="1941156" y="128905"/>
                  </a:lnTo>
                  <a:lnTo>
                    <a:pt x="1941220" y="129222"/>
                  </a:lnTo>
                  <a:lnTo>
                    <a:pt x="1967217" y="150126"/>
                  </a:lnTo>
                  <a:lnTo>
                    <a:pt x="1968842" y="149974"/>
                  </a:lnTo>
                  <a:lnTo>
                    <a:pt x="1979244" y="136550"/>
                  </a:lnTo>
                  <a:lnTo>
                    <a:pt x="1979142" y="134734"/>
                  </a:lnTo>
                  <a:lnTo>
                    <a:pt x="1979091" y="133667"/>
                  </a:lnTo>
                  <a:lnTo>
                    <a:pt x="1982571" y="137083"/>
                  </a:lnTo>
                  <a:lnTo>
                    <a:pt x="1982876" y="137172"/>
                  </a:lnTo>
                  <a:lnTo>
                    <a:pt x="1983054" y="137147"/>
                  </a:lnTo>
                  <a:lnTo>
                    <a:pt x="1986572" y="133642"/>
                  </a:lnTo>
                  <a:lnTo>
                    <a:pt x="1986597" y="133451"/>
                  </a:lnTo>
                  <a:close/>
                </a:path>
                <a:path w="5097780" h="367029">
                  <a:moveTo>
                    <a:pt x="1998751" y="121297"/>
                  </a:moveTo>
                  <a:lnTo>
                    <a:pt x="1998687" y="120954"/>
                  </a:lnTo>
                  <a:lnTo>
                    <a:pt x="1981631" y="103835"/>
                  </a:lnTo>
                  <a:lnTo>
                    <a:pt x="1981339" y="101104"/>
                  </a:lnTo>
                  <a:lnTo>
                    <a:pt x="1981339" y="98793"/>
                  </a:lnTo>
                  <a:lnTo>
                    <a:pt x="1981911" y="95415"/>
                  </a:lnTo>
                  <a:lnTo>
                    <a:pt x="1981987" y="95008"/>
                  </a:lnTo>
                  <a:lnTo>
                    <a:pt x="1982698" y="93510"/>
                  </a:lnTo>
                  <a:lnTo>
                    <a:pt x="1992045" y="84162"/>
                  </a:lnTo>
                  <a:lnTo>
                    <a:pt x="1989010" y="83718"/>
                  </a:lnTo>
                  <a:lnTo>
                    <a:pt x="1976983" y="97320"/>
                  </a:lnTo>
                  <a:lnTo>
                    <a:pt x="1977148" y="100190"/>
                  </a:lnTo>
                  <a:lnTo>
                    <a:pt x="1973668" y="96774"/>
                  </a:lnTo>
                  <a:lnTo>
                    <a:pt x="1973338" y="96710"/>
                  </a:lnTo>
                  <a:lnTo>
                    <a:pt x="1973148" y="96723"/>
                  </a:lnTo>
                  <a:lnTo>
                    <a:pt x="1972703" y="96837"/>
                  </a:lnTo>
                  <a:lnTo>
                    <a:pt x="1969643" y="100406"/>
                  </a:lnTo>
                  <a:lnTo>
                    <a:pt x="1969731" y="100711"/>
                  </a:lnTo>
                  <a:lnTo>
                    <a:pt x="1994344" y="125298"/>
                  </a:lnTo>
                  <a:lnTo>
                    <a:pt x="1994662" y="125374"/>
                  </a:lnTo>
                  <a:lnTo>
                    <a:pt x="1994865" y="125349"/>
                  </a:lnTo>
                  <a:lnTo>
                    <a:pt x="1998713" y="121500"/>
                  </a:lnTo>
                  <a:lnTo>
                    <a:pt x="1998751" y="121297"/>
                  </a:lnTo>
                  <a:close/>
                </a:path>
                <a:path w="5097780" h="367029">
                  <a:moveTo>
                    <a:pt x="2015070" y="104978"/>
                  </a:moveTo>
                  <a:lnTo>
                    <a:pt x="1992045" y="84162"/>
                  </a:lnTo>
                  <a:lnTo>
                    <a:pt x="1984667" y="91554"/>
                  </a:lnTo>
                  <a:lnTo>
                    <a:pt x="1985581" y="90957"/>
                  </a:lnTo>
                  <a:lnTo>
                    <a:pt x="1987524" y="90297"/>
                  </a:lnTo>
                  <a:lnTo>
                    <a:pt x="2010511" y="108889"/>
                  </a:lnTo>
                  <a:lnTo>
                    <a:pt x="2010664" y="108978"/>
                  </a:lnTo>
                  <a:lnTo>
                    <a:pt x="2011006" y="109029"/>
                  </a:lnTo>
                  <a:lnTo>
                    <a:pt x="2011210" y="109004"/>
                  </a:lnTo>
                  <a:lnTo>
                    <a:pt x="2011667" y="108826"/>
                  </a:lnTo>
                  <a:lnTo>
                    <a:pt x="2015032" y="105181"/>
                  </a:lnTo>
                  <a:lnTo>
                    <a:pt x="2015070" y="104978"/>
                  </a:lnTo>
                  <a:close/>
                </a:path>
                <a:path w="5097780" h="367029">
                  <a:moveTo>
                    <a:pt x="2022398" y="74460"/>
                  </a:moveTo>
                  <a:lnTo>
                    <a:pt x="2018969" y="71094"/>
                  </a:lnTo>
                  <a:lnTo>
                    <a:pt x="2018639" y="71221"/>
                  </a:lnTo>
                  <a:lnTo>
                    <a:pt x="2018474" y="71323"/>
                  </a:lnTo>
                  <a:lnTo>
                    <a:pt x="2006828" y="82969"/>
                  </a:lnTo>
                  <a:lnTo>
                    <a:pt x="2006727" y="83350"/>
                  </a:lnTo>
                  <a:lnTo>
                    <a:pt x="2006892" y="83997"/>
                  </a:lnTo>
                  <a:lnTo>
                    <a:pt x="2006993" y="84277"/>
                  </a:lnTo>
                  <a:lnTo>
                    <a:pt x="2009279" y="86512"/>
                  </a:lnTo>
                  <a:lnTo>
                    <a:pt x="2010117" y="86741"/>
                  </a:lnTo>
                  <a:lnTo>
                    <a:pt x="2010498" y="86639"/>
                  </a:lnTo>
                  <a:lnTo>
                    <a:pt x="2022297" y="74828"/>
                  </a:lnTo>
                  <a:lnTo>
                    <a:pt x="2022398" y="74460"/>
                  </a:lnTo>
                  <a:close/>
                </a:path>
                <a:path w="5097780" h="367029">
                  <a:moveTo>
                    <a:pt x="2060994" y="58953"/>
                  </a:moveTo>
                  <a:lnTo>
                    <a:pt x="2057704" y="55765"/>
                  </a:lnTo>
                  <a:lnTo>
                    <a:pt x="2057298" y="55854"/>
                  </a:lnTo>
                  <a:lnTo>
                    <a:pt x="2057120" y="55956"/>
                  </a:lnTo>
                  <a:lnTo>
                    <a:pt x="2050719" y="62357"/>
                  </a:lnTo>
                  <a:lnTo>
                    <a:pt x="2024392" y="36029"/>
                  </a:lnTo>
                  <a:lnTo>
                    <a:pt x="2020062" y="31750"/>
                  </a:lnTo>
                  <a:lnTo>
                    <a:pt x="2019757" y="31661"/>
                  </a:lnTo>
                  <a:lnTo>
                    <a:pt x="2019579" y="31686"/>
                  </a:lnTo>
                  <a:lnTo>
                    <a:pt x="2012759" y="49263"/>
                  </a:lnTo>
                  <a:lnTo>
                    <a:pt x="2012784" y="49682"/>
                  </a:lnTo>
                  <a:lnTo>
                    <a:pt x="2015744" y="52832"/>
                  </a:lnTo>
                  <a:lnTo>
                    <a:pt x="2016226" y="52806"/>
                  </a:lnTo>
                  <a:lnTo>
                    <a:pt x="2019795" y="40627"/>
                  </a:lnTo>
                  <a:lnTo>
                    <a:pt x="2046122" y="66954"/>
                  </a:lnTo>
                  <a:lnTo>
                    <a:pt x="2038756" y="74320"/>
                  </a:lnTo>
                  <a:lnTo>
                    <a:pt x="2038667" y="74498"/>
                  </a:lnTo>
                  <a:lnTo>
                    <a:pt x="2038591" y="74879"/>
                  </a:lnTo>
                  <a:lnTo>
                    <a:pt x="2038616" y="75095"/>
                  </a:lnTo>
                  <a:lnTo>
                    <a:pt x="2041766" y="78168"/>
                  </a:lnTo>
                  <a:lnTo>
                    <a:pt x="2041982" y="78168"/>
                  </a:lnTo>
                  <a:lnTo>
                    <a:pt x="2060994" y="59156"/>
                  </a:lnTo>
                  <a:lnTo>
                    <a:pt x="2060994" y="58953"/>
                  </a:lnTo>
                  <a:close/>
                </a:path>
                <a:path w="5097780" h="367029">
                  <a:moveTo>
                    <a:pt x="2081618" y="32054"/>
                  </a:moveTo>
                  <a:lnTo>
                    <a:pt x="2065680" y="7581"/>
                  </a:lnTo>
                  <a:lnTo>
                    <a:pt x="2065680" y="16408"/>
                  </a:lnTo>
                  <a:lnTo>
                    <a:pt x="2065439" y="17983"/>
                  </a:lnTo>
                  <a:lnTo>
                    <a:pt x="2055050" y="28854"/>
                  </a:lnTo>
                  <a:lnTo>
                    <a:pt x="2052828" y="28638"/>
                  </a:lnTo>
                  <a:lnTo>
                    <a:pt x="2043620" y="17132"/>
                  </a:lnTo>
                  <a:lnTo>
                    <a:pt x="2043722" y="15951"/>
                  </a:lnTo>
                  <a:lnTo>
                    <a:pt x="2052789" y="8280"/>
                  </a:lnTo>
                  <a:lnTo>
                    <a:pt x="2055888" y="9029"/>
                  </a:lnTo>
                  <a:lnTo>
                    <a:pt x="2057603" y="9842"/>
                  </a:lnTo>
                  <a:lnTo>
                    <a:pt x="2061324" y="12357"/>
                  </a:lnTo>
                  <a:lnTo>
                    <a:pt x="2062848" y="13652"/>
                  </a:lnTo>
                  <a:lnTo>
                    <a:pt x="2065680" y="16408"/>
                  </a:lnTo>
                  <a:lnTo>
                    <a:pt x="2065680" y="7581"/>
                  </a:lnTo>
                  <a:lnTo>
                    <a:pt x="2053615" y="2222"/>
                  </a:lnTo>
                  <a:lnTo>
                    <a:pt x="2050605" y="2489"/>
                  </a:lnTo>
                  <a:lnTo>
                    <a:pt x="2037727" y="17272"/>
                  </a:lnTo>
                  <a:lnTo>
                    <a:pt x="2037943" y="21272"/>
                  </a:lnTo>
                  <a:lnTo>
                    <a:pt x="2054377" y="35267"/>
                  </a:lnTo>
                  <a:lnTo>
                    <a:pt x="2056142" y="34937"/>
                  </a:lnTo>
                  <a:lnTo>
                    <a:pt x="2069452" y="20015"/>
                  </a:lnTo>
                  <a:lnTo>
                    <a:pt x="2071281" y="21996"/>
                  </a:lnTo>
                  <a:lnTo>
                    <a:pt x="2072411" y="23469"/>
                  </a:lnTo>
                  <a:lnTo>
                    <a:pt x="2074583" y="27216"/>
                  </a:lnTo>
                  <a:lnTo>
                    <a:pt x="2075294" y="29108"/>
                  </a:lnTo>
                  <a:lnTo>
                    <a:pt x="2075980" y="32931"/>
                  </a:lnTo>
                  <a:lnTo>
                    <a:pt x="2075853" y="34836"/>
                  </a:lnTo>
                  <a:lnTo>
                    <a:pt x="2064537" y="47066"/>
                  </a:lnTo>
                  <a:lnTo>
                    <a:pt x="2064194" y="47269"/>
                  </a:lnTo>
                  <a:lnTo>
                    <a:pt x="2063851" y="47612"/>
                  </a:lnTo>
                  <a:lnTo>
                    <a:pt x="2063762" y="47752"/>
                  </a:lnTo>
                  <a:lnTo>
                    <a:pt x="2063648" y="48044"/>
                  </a:lnTo>
                  <a:lnTo>
                    <a:pt x="2063661" y="48196"/>
                  </a:lnTo>
                  <a:lnTo>
                    <a:pt x="2066975" y="51282"/>
                  </a:lnTo>
                  <a:lnTo>
                    <a:pt x="2067648" y="51257"/>
                  </a:lnTo>
                  <a:lnTo>
                    <a:pt x="2081593" y="32448"/>
                  </a:lnTo>
                  <a:lnTo>
                    <a:pt x="2081618" y="32054"/>
                  </a:lnTo>
                  <a:close/>
                </a:path>
                <a:path w="5097780" h="367029">
                  <a:moveTo>
                    <a:pt x="2113419" y="147853"/>
                  </a:moveTo>
                  <a:lnTo>
                    <a:pt x="2113026" y="145034"/>
                  </a:lnTo>
                  <a:lnTo>
                    <a:pt x="2112607" y="143954"/>
                  </a:lnTo>
                  <a:lnTo>
                    <a:pt x="2112480" y="143624"/>
                  </a:lnTo>
                  <a:lnTo>
                    <a:pt x="2110702" y="140843"/>
                  </a:lnTo>
                  <a:lnTo>
                    <a:pt x="2109813" y="139763"/>
                  </a:lnTo>
                  <a:lnTo>
                    <a:pt x="2082685" y="112661"/>
                  </a:lnTo>
                  <a:lnTo>
                    <a:pt x="2082317" y="112610"/>
                  </a:lnTo>
                  <a:lnTo>
                    <a:pt x="2082101" y="112649"/>
                  </a:lnTo>
                  <a:lnTo>
                    <a:pt x="2078088" y="116827"/>
                  </a:lnTo>
                  <a:lnTo>
                    <a:pt x="2078164" y="117182"/>
                  </a:lnTo>
                  <a:lnTo>
                    <a:pt x="2104923" y="144119"/>
                  </a:lnTo>
                  <a:lnTo>
                    <a:pt x="2105164" y="144411"/>
                  </a:lnTo>
                  <a:lnTo>
                    <a:pt x="2106333" y="146138"/>
                  </a:lnTo>
                  <a:lnTo>
                    <a:pt x="2106676" y="146913"/>
                  </a:lnTo>
                  <a:lnTo>
                    <a:pt x="2106930" y="148310"/>
                  </a:lnTo>
                  <a:lnTo>
                    <a:pt x="2106853" y="148945"/>
                  </a:lnTo>
                  <a:lnTo>
                    <a:pt x="2100478" y="153644"/>
                  </a:lnTo>
                  <a:lnTo>
                    <a:pt x="2100237" y="153758"/>
                  </a:lnTo>
                  <a:lnTo>
                    <a:pt x="2099945" y="154051"/>
                  </a:lnTo>
                  <a:lnTo>
                    <a:pt x="2099856" y="154190"/>
                  </a:lnTo>
                  <a:lnTo>
                    <a:pt x="2099792" y="154520"/>
                  </a:lnTo>
                  <a:lnTo>
                    <a:pt x="2099805" y="154711"/>
                  </a:lnTo>
                  <a:lnTo>
                    <a:pt x="2104110" y="158280"/>
                  </a:lnTo>
                  <a:lnTo>
                    <a:pt x="2104440" y="158216"/>
                  </a:lnTo>
                  <a:lnTo>
                    <a:pt x="2113242" y="149263"/>
                  </a:lnTo>
                  <a:lnTo>
                    <a:pt x="2113419" y="147853"/>
                  </a:lnTo>
                  <a:close/>
                </a:path>
                <a:path w="5097780" h="367029">
                  <a:moveTo>
                    <a:pt x="2138794" y="120269"/>
                  </a:moveTo>
                  <a:lnTo>
                    <a:pt x="2138705" y="118452"/>
                  </a:lnTo>
                  <a:lnTo>
                    <a:pt x="2131136" y="126022"/>
                  </a:lnTo>
                  <a:lnTo>
                    <a:pt x="2130221" y="126606"/>
                  </a:lnTo>
                  <a:lnTo>
                    <a:pt x="2128278" y="127228"/>
                  </a:lnTo>
                  <a:lnTo>
                    <a:pt x="2127275" y="127292"/>
                  </a:lnTo>
                  <a:lnTo>
                    <a:pt x="2125243" y="126936"/>
                  </a:lnTo>
                  <a:lnTo>
                    <a:pt x="2105152" y="108559"/>
                  </a:lnTo>
                  <a:lnTo>
                    <a:pt x="2104809" y="108508"/>
                  </a:lnTo>
                  <a:lnTo>
                    <a:pt x="2100707" y="112610"/>
                  </a:lnTo>
                  <a:lnTo>
                    <a:pt x="2100770" y="112941"/>
                  </a:lnTo>
                  <a:lnTo>
                    <a:pt x="2126767" y="133845"/>
                  </a:lnTo>
                  <a:lnTo>
                    <a:pt x="2128393" y="133680"/>
                  </a:lnTo>
                  <a:lnTo>
                    <a:pt x="2138540" y="122732"/>
                  </a:lnTo>
                  <a:lnTo>
                    <a:pt x="2138794" y="120269"/>
                  </a:lnTo>
                  <a:close/>
                </a:path>
                <a:path w="5097780" h="367029">
                  <a:moveTo>
                    <a:pt x="2146147" y="117157"/>
                  </a:moveTo>
                  <a:lnTo>
                    <a:pt x="2146071" y="116840"/>
                  </a:lnTo>
                  <a:lnTo>
                    <a:pt x="2142655" y="113360"/>
                  </a:lnTo>
                  <a:lnTo>
                    <a:pt x="2121458" y="92252"/>
                  </a:lnTo>
                  <a:lnTo>
                    <a:pt x="2121103" y="92214"/>
                  </a:lnTo>
                  <a:lnTo>
                    <a:pt x="2120900" y="92240"/>
                  </a:lnTo>
                  <a:lnTo>
                    <a:pt x="2117026" y="96291"/>
                  </a:lnTo>
                  <a:lnTo>
                    <a:pt x="2117090" y="96621"/>
                  </a:lnTo>
                  <a:lnTo>
                    <a:pt x="2134158" y="113741"/>
                  </a:lnTo>
                  <a:lnTo>
                    <a:pt x="2134438" y="116484"/>
                  </a:lnTo>
                  <a:lnTo>
                    <a:pt x="2134425" y="118795"/>
                  </a:lnTo>
                  <a:lnTo>
                    <a:pt x="2133803" y="122567"/>
                  </a:lnTo>
                  <a:lnTo>
                    <a:pt x="2133092" y="124053"/>
                  </a:lnTo>
                  <a:lnTo>
                    <a:pt x="2138705" y="118452"/>
                  </a:lnTo>
                  <a:lnTo>
                    <a:pt x="2138642" y="117373"/>
                  </a:lnTo>
                  <a:lnTo>
                    <a:pt x="2142121" y="120802"/>
                  </a:lnTo>
                  <a:lnTo>
                    <a:pt x="2142426" y="120891"/>
                  </a:lnTo>
                  <a:lnTo>
                    <a:pt x="2146122" y="117360"/>
                  </a:lnTo>
                  <a:lnTo>
                    <a:pt x="2146147" y="117157"/>
                  </a:lnTo>
                  <a:close/>
                </a:path>
                <a:path w="5097780" h="367029">
                  <a:moveTo>
                    <a:pt x="2158301" y="105016"/>
                  </a:moveTo>
                  <a:lnTo>
                    <a:pt x="2158238" y="104673"/>
                  </a:lnTo>
                  <a:lnTo>
                    <a:pt x="2121966" y="68402"/>
                  </a:lnTo>
                  <a:lnTo>
                    <a:pt x="2121611" y="68326"/>
                  </a:lnTo>
                  <a:lnTo>
                    <a:pt x="2121408" y="68351"/>
                  </a:lnTo>
                  <a:lnTo>
                    <a:pt x="2117534" y="72402"/>
                  </a:lnTo>
                  <a:lnTo>
                    <a:pt x="2117623" y="72745"/>
                  </a:lnTo>
                  <a:lnTo>
                    <a:pt x="2153894" y="109016"/>
                  </a:lnTo>
                  <a:lnTo>
                    <a:pt x="2154224" y="109093"/>
                  </a:lnTo>
                  <a:lnTo>
                    <a:pt x="2154415" y="109054"/>
                  </a:lnTo>
                  <a:lnTo>
                    <a:pt x="2158301" y="105016"/>
                  </a:lnTo>
                  <a:close/>
                </a:path>
                <a:path w="5097780" h="367029">
                  <a:moveTo>
                    <a:pt x="2166112" y="74028"/>
                  </a:moveTo>
                  <a:lnTo>
                    <a:pt x="2162683" y="70650"/>
                  </a:lnTo>
                  <a:lnTo>
                    <a:pt x="2162340" y="70777"/>
                  </a:lnTo>
                  <a:lnTo>
                    <a:pt x="2162187" y="70878"/>
                  </a:lnTo>
                  <a:lnTo>
                    <a:pt x="2150541" y="82524"/>
                  </a:lnTo>
                  <a:lnTo>
                    <a:pt x="2150427" y="82905"/>
                  </a:lnTo>
                  <a:lnTo>
                    <a:pt x="2150592" y="83553"/>
                  </a:lnTo>
                  <a:lnTo>
                    <a:pt x="2150694" y="83832"/>
                  </a:lnTo>
                  <a:lnTo>
                    <a:pt x="2152993" y="86080"/>
                  </a:lnTo>
                  <a:lnTo>
                    <a:pt x="2153831" y="86296"/>
                  </a:lnTo>
                  <a:lnTo>
                    <a:pt x="2154199" y="86194"/>
                  </a:lnTo>
                  <a:lnTo>
                    <a:pt x="2166010" y="74383"/>
                  </a:lnTo>
                  <a:lnTo>
                    <a:pt x="2166112" y="74028"/>
                  </a:lnTo>
                  <a:close/>
                </a:path>
                <a:path w="5097780" h="367029">
                  <a:moveTo>
                    <a:pt x="2193772" y="62572"/>
                  </a:moveTo>
                  <a:lnTo>
                    <a:pt x="2167445" y="36245"/>
                  </a:lnTo>
                  <a:lnTo>
                    <a:pt x="2163114" y="31978"/>
                  </a:lnTo>
                  <a:lnTo>
                    <a:pt x="2162810" y="31889"/>
                  </a:lnTo>
                  <a:lnTo>
                    <a:pt x="2162632" y="31915"/>
                  </a:lnTo>
                  <a:lnTo>
                    <a:pt x="2155812" y="49491"/>
                  </a:lnTo>
                  <a:lnTo>
                    <a:pt x="2155825" y="49898"/>
                  </a:lnTo>
                  <a:lnTo>
                    <a:pt x="2162848" y="40855"/>
                  </a:lnTo>
                  <a:lnTo>
                    <a:pt x="2189162" y="67170"/>
                  </a:lnTo>
                  <a:lnTo>
                    <a:pt x="2193772" y="62572"/>
                  </a:lnTo>
                  <a:close/>
                </a:path>
                <a:path w="5097780" h="367029">
                  <a:moveTo>
                    <a:pt x="2204047" y="59169"/>
                  </a:moveTo>
                  <a:lnTo>
                    <a:pt x="2200757" y="55994"/>
                  </a:lnTo>
                  <a:lnTo>
                    <a:pt x="2200351" y="56083"/>
                  </a:lnTo>
                  <a:lnTo>
                    <a:pt x="2200173" y="56172"/>
                  </a:lnTo>
                  <a:lnTo>
                    <a:pt x="2193772" y="62572"/>
                  </a:lnTo>
                  <a:lnTo>
                    <a:pt x="2181796" y="74549"/>
                  </a:lnTo>
                  <a:lnTo>
                    <a:pt x="2181707" y="74714"/>
                  </a:lnTo>
                  <a:lnTo>
                    <a:pt x="2181644" y="75107"/>
                  </a:lnTo>
                  <a:lnTo>
                    <a:pt x="2181656" y="75323"/>
                  </a:lnTo>
                  <a:lnTo>
                    <a:pt x="2184819" y="78397"/>
                  </a:lnTo>
                  <a:lnTo>
                    <a:pt x="2185022" y="78397"/>
                  </a:lnTo>
                  <a:lnTo>
                    <a:pt x="2204047" y="59372"/>
                  </a:lnTo>
                  <a:lnTo>
                    <a:pt x="2204047" y="59169"/>
                  </a:lnTo>
                  <a:close/>
                </a:path>
                <a:path w="5097780" h="367029">
                  <a:moveTo>
                    <a:pt x="2224671" y="32270"/>
                  </a:moveTo>
                  <a:lnTo>
                    <a:pt x="2198217" y="2578"/>
                  </a:lnTo>
                  <a:lnTo>
                    <a:pt x="2190648" y="10160"/>
                  </a:lnTo>
                  <a:lnTo>
                    <a:pt x="2191829" y="9398"/>
                  </a:lnTo>
                  <a:lnTo>
                    <a:pt x="2194420" y="8521"/>
                  </a:lnTo>
                  <a:lnTo>
                    <a:pt x="2208733" y="16624"/>
                  </a:lnTo>
                  <a:lnTo>
                    <a:pt x="2208479" y="18199"/>
                  </a:lnTo>
                  <a:lnTo>
                    <a:pt x="2198090" y="29070"/>
                  </a:lnTo>
                  <a:lnTo>
                    <a:pt x="2195880" y="28854"/>
                  </a:lnTo>
                  <a:lnTo>
                    <a:pt x="2186673" y="17348"/>
                  </a:lnTo>
                  <a:lnTo>
                    <a:pt x="2186775" y="16167"/>
                  </a:lnTo>
                  <a:lnTo>
                    <a:pt x="2187575" y="13652"/>
                  </a:lnTo>
                  <a:lnTo>
                    <a:pt x="2188362" y="12433"/>
                  </a:lnTo>
                  <a:lnTo>
                    <a:pt x="2198217" y="2578"/>
                  </a:lnTo>
                  <a:lnTo>
                    <a:pt x="2196668" y="2438"/>
                  </a:lnTo>
                  <a:lnTo>
                    <a:pt x="2180780" y="17500"/>
                  </a:lnTo>
                  <a:lnTo>
                    <a:pt x="2180983" y="21488"/>
                  </a:lnTo>
                  <a:lnTo>
                    <a:pt x="2197417" y="35483"/>
                  </a:lnTo>
                  <a:lnTo>
                    <a:pt x="2199195" y="35153"/>
                  </a:lnTo>
                  <a:lnTo>
                    <a:pt x="2212505" y="20243"/>
                  </a:lnTo>
                  <a:lnTo>
                    <a:pt x="2214334" y="22212"/>
                  </a:lnTo>
                  <a:lnTo>
                    <a:pt x="2215451" y="23698"/>
                  </a:lnTo>
                  <a:lnTo>
                    <a:pt x="2217636" y="27432"/>
                  </a:lnTo>
                  <a:lnTo>
                    <a:pt x="2218347" y="29324"/>
                  </a:lnTo>
                  <a:lnTo>
                    <a:pt x="2219020" y="33147"/>
                  </a:lnTo>
                  <a:lnTo>
                    <a:pt x="2218906" y="35052"/>
                  </a:lnTo>
                  <a:lnTo>
                    <a:pt x="2207590" y="47282"/>
                  </a:lnTo>
                  <a:lnTo>
                    <a:pt x="2207247" y="47498"/>
                  </a:lnTo>
                  <a:lnTo>
                    <a:pt x="2206904" y="47828"/>
                  </a:lnTo>
                  <a:lnTo>
                    <a:pt x="2206802" y="47980"/>
                  </a:lnTo>
                  <a:lnTo>
                    <a:pt x="2206701" y="48260"/>
                  </a:lnTo>
                  <a:lnTo>
                    <a:pt x="2206714" y="48425"/>
                  </a:lnTo>
                  <a:lnTo>
                    <a:pt x="2210028" y="51511"/>
                  </a:lnTo>
                  <a:lnTo>
                    <a:pt x="2210701" y="51473"/>
                  </a:lnTo>
                  <a:lnTo>
                    <a:pt x="2224646" y="32664"/>
                  </a:lnTo>
                  <a:lnTo>
                    <a:pt x="2224671" y="32270"/>
                  </a:lnTo>
                  <a:close/>
                </a:path>
                <a:path w="5097780" h="367029">
                  <a:moveTo>
                    <a:pt x="2250148" y="156375"/>
                  </a:moveTo>
                  <a:lnTo>
                    <a:pt x="2249525" y="155625"/>
                  </a:lnTo>
                  <a:lnTo>
                    <a:pt x="2249093" y="155371"/>
                  </a:lnTo>
                  <a:lnTo>
                    <a:pt x="2238438" y="150368"/>
                  </a:lnTo>
                  <a:lnTo>
                    <a:pt x="2233447" y="148031"/>
                  </a:lnTo>
                  <a:lnTo>
                    <a:pt x="2228608" y="145757"/>
                  </a:lnTo>
                  <a:lnTo>
                    <a:pt x="2228608" y="152869"/>
                  </a:lnTo>
                  <a:lnTo>
                    <a:pt x="2216581" y="164896"/>
                  </a:lnTo>
                  <a:lnTo>
                    <a:pt x="2205291" y="141681"/>
                  </a:lnTo>
                  <a:lnTo>
                    <a:pt x="2228608" y="152869"/>
                  </a:lnTo>
                  <a:lnTo>
                    <a:pt x="2228608" y="145757"/>
                  </a:lnTo>
                  <a:lnTo>
                    <a:pt x="2209965" y="136994"/>
                  </a:lnTo>
                  <a:lnTo>
                    <a:pt x="2204567" y="134467"/>
                  </a:lnTo>
                  <a:lnTo>
                    <a:pt x="2204301" y="134404"/>
                  </a:lnTo>
                  <a:lnTo>
                    <a:pt x="2203780" y="134378"/>
                  </a:lnTo>
                  <a:lnTo>
                    <a:pt x="2203500" y="134454"/>
                  </a:lnTo>
                  <a:lnTo>
                    <a:pt x="2198471" y="139687"/>
                  </a:lnTo>
                  <a:lnTo>
                    <a:pt x="2198484" y="140169"/>
                  </a:lnTo>
                  <a:lnTo>
                    <a:pt x="2198560" y="140423"/>
                  </a:lnTo>
                  <a:lnTo>
                    <a:pt x="2219477" y="185000"/>
                  </a:lnTo>
                  <a:lnTo>
                    <a:pt x="2220036" y="185737"/>
                  </a:lnTo>
                  <a:lnTo>
                    <a:pt x="2220480" y="186004"/>
                  </a:lnTo>
                  <a:lnTo>
                    <a:pt x="2220938" y="185991"/>
                  </a:lnTo>
                  <a:lnTo>
                    <a:pt x="2219096" y="169722"/>
                  </a:lnTo>
                  <a:lnTo>
                    <a:pt x="2233485" y="155333"/>
                  </a:lnTo>
                  <a:lnTo>
                    <a:pt x="2244877" y="160782"/>
                  </a:lnTo>
                  <a:lnTo>
                    <a:pt x="2245322" y="160934"/>
                  </a:lnTo>
                  <a:lnTo>
                    <a:pt x="2245703" y="160985"/>
                  </a:lnTo>
                  <a:lnTo>
                    <a:pt x="2245906" y="160947"/>
                  </a:lnTo>
                  <a:lnTo>
                    <a:pt x="2250109" y="156870"/>
                  </a:lnTo>
                  <a:lnTo>
                    <a:pt x="2250148" y="156375"/>
                  </a:lnTo>
                  <a:close/>
                </a:path>
                <a:path w="5097780" h="367029">
                  <a:moveTo>
                    <a:pt x="2275751" y="130835"/>
                  </a:moveTo>
                  <a:lnTo>
                    <a:pt x="2275675" y="130517"/>
                  </a:lnTo>
                  <a:lnTo>
                    <a:pt x="2272258" y="127038"/>
                  </a:lnTo>
                  <a:lnTo>
                    <a:pt x="2251062" y="105918"/>
                  </a:lnTo>
                  <a:lnTo>
                    <a:pt x="2250706" y="105879"/>
                  </a:lnTo>
                  <a:lnTo>
                    <a:pt x="2250490" y="105918"/>
                  </a:lnTo>
                  <a:lnTo>
                    <a:pt x="2246617" y="109969"/>
                  </a:lnTo>
                  <a:lnTo>
                    <a:pt x="2246693" y="110286"/>
                  </a:lnTo>
                  <a:lnTo>
                    <a:pt x="2263749" y="127406"/>
                  </a:lnTo>
                  <a:lnTo>
                    <a:pt x="2264041" y="130162"/>
                  </a:lnTo>
                  <a:lnTo>
                    <a:pt x="2256879" y="140970"/>
                  </a:lnTo>
                  <a:lnTo>
                    <a:pt x="2254847" y="140614"/>
                  </a:lnTo>
                  <a:lnTo>
                    <a:pt x="2234742" y="122237"/>
                  </a:lnTo>
                  <a:lnTo>
                    <a:pt x="2234412" y="122174"/>
                  </a:lnTo>
                  <a:lnTo>
                    <a:pt x="2230297" y="126288"/>
                  </a:lnTo>
                  <a:lnTo>
                    <a:pt x="2230374" y="126606"/>
                  </a:lnTo>
                  <a:lnTo>
                    <a:pt x="2256371" y="147510"/>
                  </a:lnTo>
                  <a:lnTo>
                    <a:pt x="2257983" y="147358"/>
                  </a:lnTo>
                  <a:lnTo>
                    <a:pt x="2268385" y="133934"/>
                  </a:lnTo>
                  <a:lnTo>
                    <a:pt x="2268296" y="132118"/>
                  </a:lnTo>
                  <a:lnTo>
                    <a:pt x="2268245" y="131051"/>
                  </a:lnTo>
                  <a:lnTo>
                    <a:pt x="2271725" y="134467"/>
                  </a:lnTo>
                  <a:lnTo>
                    <a:pt x="2272030" y="134556"/>
                  </a:lnTo>
                  <a:lnTo>
                    <a:pt x="2272207" y="134543"/>
                  </a:lnTo>
                  <a:lnTo>
                    <a:pt x="2275725" y="131025"/>
                  </a:lnTo>
                  <a:lnTo>
                    <a:pt x="2275751" y="130835"/>
                  </a:lnTo>
                  <a:close/>
                </a:path>
                <a:path w="5097780" h="367029">
                  <a:moveTo>
                    <a:pt x="2308910" y="74485"/>
                  </a:moveTo>
                  <a:lnTo>
                    <a:pt x="2305481" y="71120"/>
                  </a:lnTo>
                  <a:lnTo>
                    <a:pt x="2305139" y="71247"/>
                  </a:lnTo>
                  <a:lnTo>
                    <a:pt x="2304986" y="71348"/>
                  </a:lnTo>
                  <a:lnTo>
                    <a:pt x="2293340" y="82994"/>
                  </a:lnTo>
                  <a:lnTo>
                    <a:pt x="2293239" y="83375"/>
                  </a:lnTo>
                  <a:lnTo>
                    <a:pt x="2293391" y="84023"/>
                  </a:lnTo>
                  <a:lnTo>
                    <a:pt x="2293505" y="84302"/>
                  </a:lnTo>
                  <a:lnTo>
                    <a:pt x="2295791" y="86537"/>
                  </a:lnTo>
                  <a:lnTo>
                    <a:pt x="2296630" y="86766"/>
                  </a:lnTo>
                  <a:lnTo>
                    <a:pt x="2297011" y="86664"/>
                  </a:lnTo>
                  <a:lnTo>
                    <a:pt x="2308809" y="74853"/>
                  </a:lnTo>
                  <a:lnTo>
                    <a:pt x="2308910" y="74485"/>
                  </a:lnTo>
                  <a:close/>
                </a:path>
                <a:path w="5097780" h="367029">
                  <a:moveTo>
                    <a:pt x="2309076" y="111048"/>
                  </a:moveTo>
                  <a:lnTo>
                    <a:pt x="2309037" y="110744"/>
                  </a:lnTo>
                  <a:lnTo>
                    <a:pt x="2308898" y="109461"/>
                  </a:lnTo>
                  <a:lnTo>
                    <a:pt x="2307831" y="106527"/>
                  </a:lnTo>
                  <a:lnTo>
                    <a:pt x="2307259" y="105638"/>
                  </a:lnTo>
                  <a:lnTo>
                    <a:pt x="2304669" y="102971"/>
                  </a:lnTo>
                  <a:lnTo>
                    <a:pt x="2303729" y="102374"/>
                  </a:lnTo>
                  <a:lnTo>
                    <a:pt x="2303513" y="102311"/>
                  </a:lnTo>
                  <a:lnTo>
                    <a:pt x="2303513" y="112572"/>
                  </a:lnTo>
                  <a:lnTo>
                    <a:pt x="2303272" y="114541"/>
                  </a:lnTo>
                  <a:lnTo>
                    <a:pt x="2291677" y="125120"/>
                  </a:lnTo>
                  <a:lnTo>
                    <a:pt x="2290267" y="124841"/>
                  </a:lnTo>
                  <a:lnTo>
                    <a:pt x="2287117" y="118148"/>
                  </a:lnTo>
                  <a:lnTo>
                    <a:pt x="2287168" y="117246"/>
                  </a:lnTo>
                  <a:lnTo>
                    <a:pt x="2287282" y="116230"/>
                  </a:lnTo>
                  <a:lnTo>
                    <a:pt x="2295220" y="108800"/>
                  </a:lnTo>
                  <a:lnTo>
                    <a:pt x="2296655" y="107962"/>
                  </a:lnTo>
                  <a:lnTo>
                    <a:pt x="2299474" y="107391"/>
                  </a:lnTo>
                  <a:lnTo>
                    <a:pt x="2300694" y="107759"/>
                  </a:lnTo>
                  <a:lnTo>
                    <a:pt x="2302599" y="109804"/>
                  </a:lnTo>
                  <a:lnTo>
                    <a:pt x="2302802" y="110109"/>
                  </a:lnTo>
                  <a:lnTo>
                    <a:pt x="2303424" y="111696"/>
                  </a:lnTo>
                  <a:lnTo>
                    <a:pt x="2303513" y="112572"/>
                  </a:lnTo>
                  <a:lnTo>
                    <a:pt x="2303513" y="102311"/>
                  </a:lnTo>
                  <a:lnTo>
                    <a:pt x="2301773" y="101752"/>
                  </a:lnTo>
                  <a:lnTo>
                    <a:pt x="2301316" y="101600"/>
                  </a:lnTo>
                  <a:lnTo>
                    <a:pt x="2300084" y="101511"/>
                  </a:lnTo>
                  <a:lnTo>
                    <a:pt x="2291169" y="105829"/>
                  </a:lnTo>
                  <a:lnTo>
                    <a:pt x="2283612" y="112776"/>
                  </a:lnTo>
                  <a:lnTo>
                    <a:pt x="2282621" y="113322"/>
                  </a:lnTo>
                  <a:lnTo>
                    <a:pt x="2280640" y="113665"/>
                  </a:lnTo>
                  <a:lnTo>
                    <a:pt x="2279827" y="113436"/>
                  </a:lnTo>
                  <a:lnTo>
                    <a:pt x="2278672" y="112280"/>
                  </a:lnTo>
                  <a:lnTo>
                    <a:pt x="2278303" y="111696"/>
                  </a:lnTo>
                  <a:lnTo>
                    <a:pt x="2277910" y="110515"/>
                  </a:lnTo>
                  <a:lnTo>
                    <a:pt x="2277795" y="109842"/>
                  </a:lnTo>
                  <a:lnTo>
                    <a:pt x="2277795" y="109194"/>
                  </a:lnTo>
                  <a:lnTo>
                    <a:pt x="2278659" y="109105"/>
                  </a:lnTo>
                  <a:lnTo>
                    <a:pt x="2279675" y="108750"/>
                  </a:lnTo>
                  <a:lnTo>
                    <a:pt x="2288235" y="98742"/>
                  </a:lnTo>
                  <a:lnTo>
                    <a:pt x="2288375" y="98247"/>
                  </a:lnTo>
                  <a:lnTo>
                    <a:pt x="2288552" y="95110"/>
                  </a:lnTo>
                  <a:lnTo>
                    <a:pt x="2288438" y="94475"/>
                  </a:lnTo>
                  <a:lnTo>
                    <a:pt x="2288286" y="93560"/>
                  </a:lnTo>
                  <a:lnTo>
                    <a:pt x="2287066" y="90614"/>
                  </a:lnTo>
                  <a:lnTo>
                    <a:pt x="2286343" y="89535"/>
                  </a:lnTo>
                  <a:lnTo>
                    <a:pt x="2283434" y="86575"/>
                  </a:lnTo>
                  <a:lnTo>
                    <a:pt x="2282977" y="86258"/>
                  </a:lnTo>
                  <a:lnTo>
                    <a:pt x="2282977" y="97802"/>
                  </a:lnTo>
                  <a:lnTo>
                    <a:pt x="2282825" y="98717"/>
                  </a:lnTo>
                  <a:lnTo>
                    <a:pt x="2282088" y="100558"/>
                  </a:lnTo>
                  <a:lnTo>
                    <a:pt x="2281478" y="101447"/>
                  </a:lnTo>
                  <a:lnTo>
                    <a:pt x="2278977" y="103949"/>
                  </a:lnTo>
                  <a:lnTo>
                    <a:pt x="2277262" y="104749"/>
                  </a:lnTo>
                  <a:lnTo>
                    <a:pt x="2273643" y="104736"/>
                  </a:lnTo>
                  <a:lnTo>
                    <a:pt x="2267750" y="96418"/>
                  </a:lnTo>
                  <a:lnTo>
                    <a:pt x="2267877" y="95491"/>
                  </a:lnTo>
                  <a:lnTo>
                    <a:pt x="2268575" y="93662"/>
                  </a:lnTo>
                  <a:lnTo>
                    <a:pt x="2269172" y="92773"/>
                  </a:lnTo>
                  <a:lnTo>
                    <a:pt x="2271687" y="90258"/>
                  </a:lnTo>
                  <a:lnTo>
                    <a:pt x="2273427" y="89433"/>
                  </a:lnTo>
                  <a:lnTo>
                    <a:pt x="2277072" y="89471"/>
                  </a:lnTo>
                  <a:lnTo>
                    <a:pt x="2282977" y="97802"/>
                  </a:lnTo>
                  <a:lnTo>
                    <a:pt x="2282977" y="86258"/>
                  </a:lnTo>
                  <a:lnTo>
                    <a:pt x="2280818" y="85115"/>
                  </a:lnTo>
                  <a:lnTo>
                    <a:pt x="2279675" y="84848"/>
                  </a:lnTo>
                  <a:lnTo>
                    <a:pt x="2278405" y="84823"/>
                  </a:lnTo>
                  <a:lnTo>
                    <a:pt x="2282126" y="81102"/>
                  </a:lnTo>
                  <a:lnTo>
                    <a:pt x="2282202" y="80746"/>
                  </a:lnTo>
                  <a:lnTo>
                    <a:pt x="2282012" y="79933"/>
                  </a:lnTo>
                  <a:lnTo>
                    <a:pt x="2279866" y="77724"/>
                  </a:lnTo>
                  <a:lnTo>
                    <a:pt x="2278977" y="77431"/>
                  </a:lnTo>
                  <a:lnTo>
                    <a:pt x="2278596" y="77508"/>
                  </a:lnTo>
                  <a:lnTo>
                    <a:pt x="2271026" y="85090"/>
                  </a:lnTo>
                  <a:lnTo>
                    <a:pt x="2270328" y="85509"/>
                  </a:lnTo>
                  <a:lnTo>
                    <a:pt x="2262276" y="99072"/>
                  </a:lnTo>
                  <a:lnTo>
                    <a:pt x="2262555" y="100634"/>
                  </a:lnTo>
                  <a:lnTo>
                    <a:pt x="2273211" y="110032"/>
                  </a:lnTo>
                  <a:lnTo>
                    <a:pt x="2273236" y="111366"/>
                  </a:lnTo>
                  <a:lnTo>
                    <a:pt x="2280018" y="119392"/>
                  </a:lnTo>
                  <a:lnTo>
                    <a:pt x="2281237" y="119316"/>
                  </a:lnTo>
                  <a:lnTo>
                    <a:pt x="2282558" y="118884"/>
                  </a:lnTo>
                  <a:lnTo>
                    <a:pt x="2282431" y="119900"/>
                  </a:lnTo>
                  <a:lnTo>
                    <a:pt x="2282367" y="120853"/>
                  </a:lnTo>
                  <a:lnTo>
                    <a:pt x="2282406" y="122643"/>
                  </a:lnTo>
                  <a:lnTo>
                    <a:pt x="2282520" y="123482"/>
                  </a:lnTo>
                  <a:lnTo>
                    <a:pt x="2290813" y="130873"/>
                  </a:lnTo>
                  <a:lnTo>
                    <a:pt x="2293709" y="130276"/>
                  </a:lnTo>
                  <a:lnTo>
                    <a:pt x="2308682" y="114465"/>
                  </a:lnTo>
                  <a:lnTo>
                    <a:pt x="2309076" y="111048"/>
                  </a:lnTo>
                  <a:close/>
                </a:path>
                <a:path w="5097780" h="367029">
                  <a:moveTo>
                    <a:pt x="2347506" y="58978"/>
                  </a:moveTo>
                  <a:lnTo>
                    <a:pt x="2344216" y="55803"/>
                  </a:lnTo>
                  <a:lnTo>
                    <a:pt x="2343810" y="55880"/>
                  </a:lnTo>
                  <a:lnTo>
                    <a:pt x="2343632" y="55981"/>
                  </a:lnTo>
                  <a:lnTo>
                    <a:pt x="2337231" y="62382"/>
                  </a:lnTo>
                  <a:lnTo>
                    <a:pt x="2310904" y="36055"/>
                  </a:lnTo>
                  <a:lnTo>
                    <a:pt x="2306574" y="31775"/>
                  </a:lnTo>
                  <a:lnTo>
                    <a:pt x="2306269" y="31686"/>
                  </a:lnTo>
                  <a:lnTo>
                    <a:pt x="2306091" y="31711"/>
                  </a:lnTo>
                  <a:lnTo>
                    <a:pt x="2299271" y="49301"/>
                  </a:lnTo>
                  <a:lnTo>
                    <a:pt x="2299297" y="49707"/>
                  </a:lnTo>
                  <a:lnTo>
                    <a:pt x="2302256" y="52857"/>
                  </a:lnTo>
                  <a:lnTo>
                    <a:pt x="2302738" y="52832"/>
                  </a:lnTo>
                  <a:lnTo>
                    <a:pt x="2306307" y="40652"/>
                  </a:lnTo>
                  <a:lnTo>
                    <a:pt x="2332634" y="66979"/>
                  </a:lnTo>
                  <a:lnTo>
                    <a:pt x="2325268" y="74345"/>
                  </a:lnTo>
                  <a:lnTo>
                    <a:pt x="2325179" y="74523"/>
                  </a:lnTo>
                  <a:lnTo>
                    <a:pt x="2325103" y="74917"/>
                  </a:lnTo>
                  <a:lnTo>
                    <a:pt x="2325116" y="75120"/>
                  </a:lnTo>
                  <a:lnTo>
                    <a:pt x="2328278" y="78193"/>
                  </a:lnTo>
                  <a:lnTo>
                    <a:pt x="2328481" y="78193"/>
                  </a:lnTo>
                  <a:lnTo>
                    <a:pt x="2347506" y="59182"/>
                  </a:lnTo>
                  <a:lnTo>
                    <a:pt x="2347506" y="58978"/>
                  </a:lnTo>
                  <a:close/>
                </a:path>
                <a:path w="5097780" h="367029">
                  <a:moveTo>
                    <a:pt x="2368131" y="32080"/>
                  </a:moveTo>
                  <a:lnTo>
                    <a:pt x="2352192" y="7620"/>
                  </a:lnTo>
                  <a:lnTo>
                    <a:pt x="2352192" y="16433"/>
                  </a:lnTo>
                  <a:lnTo>
                    <a:pt x="2351951" y="18008"/>
                  </a:lnTo>
                  <a:lnTo>
                    <a:pt x="2341549" y="28879"/>
                  </a:lnTo>
                  <a:lnTo>
                    <a:pt x="2339340" y="28663"/>
                  </a:lnTo>
                  <a:lnTo>
                    <a:pt x="2330132" y="17157"/>
                  </a:lnTo>
                  <a:lnTo>
                    <a:pt x="2330234" y="15976"/>
                  </a:lnTo>
                  <a:lnTo>
                    <a:pt x="2339302" y="8305"/>
                  </a:lnTo>
                  <a:lnTo>
                    <a:pt x="2342400" y="9055"/>
                  </a:lnTo>
                  <a:lnTo>
                    <a:pt x="2344115" y="9867"/>
                  </a:lnTo>
                  <a:lnTo>
                    <a:pt x="2347836" y="12382"/>
                  </a:lnTo>
                  <a:lnTo>
                    <a:pt x="2349360" y="13677"/>
                  </a:lnTo>
                  <a:lnTo>
                    <a:pt x="2352192" y="16433"/>
                  </a:lnTo>
                  <a:lnTo>
                    <a:pt x="2352192" y="7620"/>
                  </a:lnTo>
                  <a:lnTo>
                    <a:pt x="2340127" y="2247"/>
                  </a:lnTo>
                  <a:lnTo>
                    <a:pt x="2337104" y="2514"/>
                  </a:lnTo>
                  <a:lnTo>
                    <a:pt x="2324239" y="17297"/>
                  </a:lnTo>
                  <a:lnTo>
                    <a:pt x="2324455" y="21297"/>
                  </a:lnTo>
                  <a:lnTo>
                    <a:pt x="2340876" y="35293"/>
                  </a:lnTo>
                  <a:lnTo>
                    <a:pt x="2342654" y="34963"/>
                  </a:lnTo>
                  <a:lnTo>
                    <a:pt x="2355964" y="20053"/>
                  </a:lnTo>
                  <a:lnTo>
                    <a:pt x="2357793" y="22021"/>
                  </a:lnTo>
                  <a:lnTo>
                    <a:pt x="2358923" y="23495"/>
                  </a:lnTo>
                  <a:lnTo>
                    <a:pt x="2361095" y="27241"/>
                  </a:lnTo>
                  <a:lnTo>
                    <a:pt x="2361806" y="29133"/>
                  </a:lnTo>
                  <a:lnTo>
                    <a:pt x="2362479" y="32956"/>
                  </a:lnTo>
                  <a:lnTo>
                    <a:pt x="2362365" y="34861"/>
                  </a:lnTo>
                  <a:lnTo>
                    <a:pt x="2351049" y="47091"/>
                  </a:lnTo>
                  <a:lnTo>
                    <a:pt x="2350706" y="47307"/>
                  </a:lnTo>
                  <a:lnTo>
                    <a:pt x="2350363" y="47637"/>
                  </a:lnTo>
                  <a:lnTo>
                    <a:pt x="2350262" y="47790"/>
                  </a:lnTo>
                  <a:lnTo>
                    <a:pt x="2350160" y="48069"/>
                  </a:lnTo>
                  <a:lnTo>
                    <a:pt x="2350173" y="48234"/>
                  </a:lnTo>
                  <a:lnTo>
                    <a:pt x="2353487" y="51320"/>
                  </a:lnTo>
                  <a:lnTo>
                    <a:pt x="2354097" y="51282"/>
                  </a:lnTo>
                  <a:lnTo>
                    <a:pt x="2368105" y="32473"/>
                  </a:lnTo>
                  <a:lnTo>
                    <a:pt x="2368131" y="32080"/>
                  </a:lnTo>
                  <a:close/>
                </a:path>
                <a:path w="5097780" h="367029">
                  <a:moveTo>
                    <a:pt x="2385872" y="158330"/>
                  </a:moveTo>
                  <a:lnTo>
                    <a:pt x="2374341" y="145605"/>
                  </a:lnTo>
                  <a:lnTo>
                    <a:pt x="2371369" y="145605"/>
                  </a:lnTo>
                  <a:lnTo>
                    <a:pt x="2369896" y="145808"/>
                  </a:lnTo>
                  <a:lnTo>
                    <a:pt x="2366911" y="146608"/>
                  </a:lnTo>
                  <a:lnTo>
                    <a:pt x="2365451" y="147078"/>
                  </a:lnTo>
                  <a:lnTo>
                    <a:pt x="2358377" y="149644"/>
                  </a:lnTo>
                  <a:lnTo>
                    <a:pt x="2357043" y="149987"/>
                  </a:lnTo>
                  <a:lnTo>
                    <a:pt x="2354503" y="150406"/>
                  </a:lnTo>
                  <a:lnTo>
                    <a:pt x="2353284" y="150380"/>
                  </a:lnTo>
                  <a:lnTo>
                    <a:pt x="2351011" y="149885"/>
                  </a:lnTo>
                  <a:lnTo>
                    <a:pt x="2346947" y="144411"/>
                  </a:lnTo>
                  <a:lnTo>
                    <a:pt x="2347023" y="142633"/>
                  </a:lnTo>
                  <a:lnTo>
                    <a:pt x="2359088" y="133248"/>
                  </a:lnTo>
                  <a:lnTo>
                    <a:pt x="2359520" y="133070"/>
                  </a:lnTo>
                  <a:lnTo>
                    <a:pt x="2356066" y="128587"/>
                  </a:lnTo>
                  <a:lnTo>
                    <a:pt x="2355392" y="128587"/>
                  </a:lnTo>
                  <a:lnTo>
                    <a:pt x="2340838" y="145427"/>
                  </a:lnTo>
                  <a:lnTo>
                    <a:pt x="2341054" y="147104"/>
                  </a:lnTo>
                  <a:lnTo>
                    <a:pt x="2354935" y="157238"/>
                  </a:lnTo>
                  <a:lnTo>
                    <a:pt x="2356421" y="157060"/>
                  </a:lnTo>
                  <a:lnTo>
                    <a:pt x="2359380" y="156311"/>
                  </a:lnTo>
                  <a:lnTo>
                    <a:pt x="2360841" y="155854"/>
                  </a:lnTo>
                  <a:lnTo>
                    <a:pt x="2367864" y="153301"/>
                  </a:lnTo>
                  <a:lnTo>
                    <a:pt x="2369172" y="152946"/>
                  </a:lnTo>
                  <a:lnTo>
                    <a:pt x="2371687" y="152527"/>
                  </a:lnTo>
                  <a:lnTo>
                    <a:pt x="2372893" y="152552"/>
                  </a:lnTo>
                  <a:lnTo>
                    <a:pt x="2375179" y="153060"/>
                  </a:lnTo>
                  <a:lnTo>
                    <a:pt x="2379700" y="159664"/>
                  </a:lnTo>
                  <a:lnTo>
                    <a:pt x="2379484" y="161836"/>
                  </a:lnTo>
                  <a:lnTo>
                    <a:pt x="2365222" y="172681"/>
                  </a:lnTo>
                  <a:lnTo>
                    <a:pt x="2364702" y="172885"/>
                  </a:lnTo>
                  <a:lnTo>
                    <a:pt x="2364308" y="173278"/>
                  </a:lnTo>
                  <a:lnTo>
                    <a:pt x="2364219" y="173431"/>
                  </a:lnTo>
                  <a:lnTo>
                    <a:pt x="2364130" y="173761"/>
                  </a:lnTo>
                  <a:lnTo>
                    <a:pt x="2364155" y="173977"/>
                  </a:lnTo>
                  <a:lnTo>
                    <a:pt x="2368791" y="177571"/>
                  </a:lnTo>
                  <a:lnTo>
                    <a:pt x="2369413" y="177469"/>
                  </a:lnTo>
                  <a:lnTo>
                    <a:pt x="2385517" y="162217"/>
                  </a:lnTo>
                  <a:lnTo>
                    <a:pt x="2385872" y="158330"/>
                  </a:lnTo>
                  <a:close/>
                </a:path>
                <a:path w="5097780" h="367029">
                  <a:moveTo>
                    <a:pt x="2414816" y="132727"/>
                  </a:moveTo>
                  <a:lnTo>
                    <a:pt x="2411717" y="129070"/>
                  </a:lnTo>
                  <a:lnTo>
                    <a:pt x="2411399" y="129146"/>
                  </a:lnTo>
                  <a:lnTo>
                    <a:pt x="2411247" y="129235"/>
                  </a:lnTo>
                  <a:lnTo>
                    <a:pt x="2410904" y="129565"/>
                  </a:lnTo>
                  <a:lnTo>
                    <a:pt x="2410688" y="129984"/>
                  </a:lnTo>
                  <a:lnTo>
                    <a:pt x="2410218" y="131203"/>
                  </a:lnTo>
                  <a:lnTo>
                    <a:pt x="2409901" y="131927"/>
                  </a:lnTo>
                  <a:lnTo>
                    <a:pt x="2397874" y="143014"/>
                  </a:lnTo>
                  <a:lnTo>
                    <a:pt x="2395080" y="142735"/>
                  </a:lnTo>
                  <a:lnTo>
                    <a:pt x="2393721" y="142265"/>
                  </a:lnTo>
                  <a:lnTo>
                    <a:pt x="2391041" y="140665"/>
                  </a:lnTo>
                  <a:lnTo>
                    <a:pt x="2389771" y="139649"/>
                  </a:lnTo>
                  <a:lnTo>
                    <a:pt x="2388362" y="138264"/>
                  </a:lnTo>
                  <a:lnTo>
                    <a:pt x="2404668" y="121958"/>
                  </a:lnTo>
                  <a:lnTo>
                    <a:pt x="2404922" y="121412"/>
                  </a:lnTo>
                  <a:lnTo>
                    <a:pt x="2405024" y="120116"/>
                  </a:lnTo>
                  <a:lnTo>
                    <a:pt x="2404707" y="119456"/>
                  </a:lnTo>
                  <a:lnTo>
                    <a:pt x="2402700" y="117449"/>
                  </a:lnTo>
                  <a:lnTo>
                    <a:pt x="2385123" y="135026"/>
                  </a:lnTo>
                  <a:lnTo>
                    <a:pt x="2384183" y="134010"/>
                  </a:lnTo>
                  <a:lnTo>
                    <a:pt x="2383409" y="132892"/>
                  </a:lnTo>
                  <a:lnTo>
                    <a:pt x="2382215" y="130479"/>
                  </a:lnTo>
                  <a:lnTo>
                    <a:pt x="2381859" y="129260"/>
                  </a:lnTo>
                  <a:lnTo>
                    <a:pt x="2381618" y="126796"/>
                  </a:lnTo>
                  <a:lnTo>
                    <a:pt x="2381770" y="125564"/>
                  </a:lnTo>
                  <a:lnTo>
                    <a:pt x="2382596" y="123088"/>
                  </a:lnTo>
                  <a:lnTo>
                    <a:pt x="2383345" y="121920"/>
                  </a:lnTo>
                  <a:lnTo>
                    <a:pt x="2386584" y="118694"/>
                  </a:lnTo>
                  <a:lnTo>
                    <a:pt x="2388844" y="117741"/>
                  </a:lnTo>
                  <a:lnTo>
                    <a:pt x="2393658" y="118211"/>
                  </a:lnTo>
                  <a:lnTo>
                    <a:pt x="2395715" y="119354"/>
                  </a:lnTo>
                  <a:lnTo>
                    <a:pt x="2398255" y="121881"/>
                  </a:lnTo>
                  <a:lnTo>
                    <a:pt x="2402700" y="117449"/>
                  </a:lnTo>
                  <a:lnTo>
                    <a:pt x="2392857" y="112420"/>
                  </a:lnTo>
                  <a:lnTo>
                    <a:pt x="2390800" y="112229"/>
                  </a:lnTo>
                  <a:lnTo>
                    <a:pt x="2376208" y="127000"/>
                  </a:lnTo>
                  <a:lnTo>
                    <a:pt x="2376487" y="131318"/>
                  </a:lnTo>
                  <a:lnTo>
                    <a:pt x="2398014" y="148869"/>
                  </a:lnTo>
                  <a:lnTo>
                    <a:pt x="2400084" y="148437"/>
                  </a:lnTo>
                  <a:lnTo>
                    <a:pt x="2414689" y="133184"/>
                  </a:lnTo>
                  <a:lnTo>
                    <a:pt x="2414816" y="132727"/>
                  </a:lnTo>
                  <a:close/>
                </a:path>
                <a:path w="5097780" h="367029">
                  <a:moveTo>
                    <a:pt x="2441549" y="104775"/>
                  </a:moveTo>
                  <a:lnTo>
                    <a:pt x="2441257" y="102704"/>
                  </a:lnTo>
                  <a:lnTo>
                    <a:pt x="2441219" y="102463"/>
                  </a:lnTo>
                  <a:lnTo>
                    <a:pt x="2440978" y="100672"/>
                  </a:lnTo>
                  <a:lnTo>
                    <a:pt x="2440228" y="98577"/>
                  </a:lnTo>
                  <a:lnTo>
                    <a:pt x="2437777" y="94322"/>
                  </a:lnTo>
                  <a:lnTo>
                    <a:pt x="2436685" y="92913"/>
                  </a:lnTo>
                  <a:lnTo>
                    <a:pt x="2435314" y="91516"/>
                  </a:lnTo>
                  <a:lnTo>
                    <a:pt x="2435314" y="105702"/>
                  </a:lnTo>
                  <a:lnTo>
                    <a:pt x="2434780" y="108369"/>
                  </a:lnTo>
                  <a:lnTo>
                    <a:pt x="2424188" y="113309"/>
                  </a:lnTo>
                  <a:lnTo>
                    <a:pt x="2421496" y="113055"/>
                  </a:lnTo>
                  <a:lnTo>
                    <a:pt x="2411907" y="103466"/>
                  </a:lnTo>
                  <a:lnTo>
                    <a:pt x="2411742" y="101892"/>
                  </a:lnTo>
                  <a:lnTo>
                    <a:pt x="2411666" y="100495"/>
                  </a:lnTo>
                  <a:lnTo>
                    <a:pt x="2411730" y="98044"/>
                  </a:lnTo>
                  <a:lnTo>
                    <a:pt x="2411844" y="96964"/>
                  </a:lnTo>
                  <a:lnTo>
                    <a:pt x="2412263" y="95084"/>
                  </a:lnTo>
                  <a:lnTo>
                    <a:pt x="2412327" y="94932"/>
                  </a:lnTo>
                  <a:lnTo>
                    <a:pt x="2412568" y="94246"/>
                  </a:lnTo>
                  <a:lnTo>
                    <a:pt x="2419375" y="89255"/>
                  </a:lnTo>
                  <a:lnTo>
                    <a:pt x="2420709" y="89357"/>
                  </a:lnTo>
                  <a:lnTo>
                    <a:pt x="2435314" y="105702"/>
                  </a:lnTo>
                  <a:lnTo>
                    <a:pt x="2435314" y="91516"/>
                  </a:lnTo>
                  <a:lnTo>
                    <a:pt x="2422702" y="83261"/>
                  </a:lnTo>
                  <a:lnTo>
                    <a:pt x="2420759" y="82854"/>
                  </a:lnTo>
                  <a:lnTo>
                    <a:pt x="2407297" y="98463"/>
                  </a:lnTo>
                  <a:lnTo>
                    <a:pt x="2407310" y="99936"/>
                  </a:lnTo>
                  <a:lnTo>
                    <a:pt x="2403754" y="96443"/>
                  </a:lnTo>
                  <a:lnTo>
                    <a:pt x="2403437" y="96367"/>
                  </a:lnTo>
                  <a:lnTo>
                    <a:pt x="2403233" y="96393"/>
                  </a:lnTo>
                  <a:lnTo>
                    <a:pt x="2402776" y="96583"/>
                  </a:lnTo>
                  <a:lnTo>
                    <a:pt x="2399842" y="99961"/>
                  </a:lnTo>
                  <a:lnTo>
                    <a:pt x="2399931" y="100266"/>
                  </a:lnTo>
                  <a:lnTo>
                    <a:pt x="2434120" y="134442"/>
                  </a:lnTo>
                  <a:lnTo>
                    <a:pt x="2434463" y="134531"/>
                  </a:lnTo>
                  <a:lnTo>
                    <a:pt x="2434666" y="134505"/>
                  </a:lnTo>
                  <a:lnTo>
                    <a:pt x="2438539" y="130454"/>
                  </a:lnTo>
                  <a:lnTo>
                    <a:pt x="2438476" y="130098"/>
                  </a:lnTo>
                  <a:lnTo>
                    <a:pt x="2426195" y="117754"/>
                  </a:lnTo>
                  <a:lnTo>
                    <a:pt x="2427465" y="117741"/>
                  </a:lnTo>
                  <a:lnTo>
                    <a:pt x="2441333" y="106807"/>
                  </a:lnTo>
                  <a:lnTo>
                    <a:pt x="2441549" y="104775"/>
                  </a:lnTo>
                  <a:close/>
                </a:path>
                <a:path w="5097780" h="367029">
                  <a:moveTo>
                    <a:pt x="2452624" y="74053"/>
                  </a:moveTo>
                  <a:lnTo>
                    <a:pt x="2449398" y="70688"/>
                  </a:lnTo>
                  <a:lnTo>
                    <a:pt x="2449195" y="70688"/>
                  </a:lnTo>
                  <a:lnTo>
                    <a:pt x="2448852" y="70802"/>
                  </a:lnTo>
                  <a:lnTo>
                    <a:pt x="2448699" y="70916"/>
                  </a:lnTo>
                  <a:lnTo>
                    <a:pt x="2437053" y="82562"/>
                  </a:lnTo>
                  <a:lnTo>
                    <a:pt x="2436939" y="82931"/>
                  </a:lnTo>
                  <a:lnTo>
                    <a:pt x="2437104" y="83578"/>
                  </a:lnTo>
                  <a:lnTo>
                    <a:pt x="2437206" y="83858"/>
                  </a:lnTo>
                  <a:lnTo>
                    <a:pt x="2439505" y="86106"/>
                  </a:lnTo>
                  <a:lnTo>
                    <a:pt x="2440343" y="86321"/>
                  </a:lnTo>
                  <a:lnTo>
                    <a:pt x="2440724" y="86220"/>
                  </a:lnTo>
                  <a:lnTo>
                    <a:pt x="2452522" y="74422"/>
                  </a:lnTo>
                  <a:lnTo>
                    <a:pt x="2452624" y="74053"/>
                  </a:lnTo>
                  <a:close/>
                </a:path>
                <a:path w="5097780" h="367029">
                  <a:moveTo>
                    <a:pt x="2490559" y="59194"/>
                  </a:moveTo>
                  <a:lnTo>
                    <a:pt x="2487269" y="56019"/>
                  </a:lnTo>
                  <a:lnTo>
                    <a:pt x="2486863" y="56108"/>
                  </a:lnTo>
                  <a:lnTo>
                    <a:pt x="2486685" y="56197"/>
                  </a:lnTo>
                  <a:lnTo>
                    <a:pt x="2480284" y="62598"/>
                  </a:lnTo>
                  <a:lnTo>
                    <a:pt x="2453957" y="36271"/>
                  </a:lnTo>
                  <a:lnTo>
                    <a:pt x="2449626" y="32004"/>
                  </a:lnTo>
                  <a:lnTo>
                    <a:pt x="2449322" y="31915"/>
                  </a:lnTo>
                  <a:lnTo>
                    <a:pt x="2449144" y="31940"/>
                  </a:lnTo>
                  <a:lnTo>
                    <a:pt x="2446655" y="33896"/>
                  </a:lnTo>
                  <a:lnTo>
                    <a:pt x="2446388" y="34163"/>
                  </a:lnTo>
                  <a:lnTo>
                    <a:pt x="2442324" y="49517"/>
                  </a:lnTo>
                  <a:lnTo>
                    <a:pt x="2442337" y="49923"/>
                  </a:lnTo>
                  <a:lnTo>
                    <a:pt x="2445308" y="53073"/>
                  </a:lnTo>
                  <a:lnTo>
                    <a:pt x="2445778" y="53060"/>
                  </a:lnTo>
                  <a:lnTo>
                    <a:pt x="2449360" y="40881"/>
                  </a:lnTo>
                  <a:lnTo>
                    <a:pt x="2475674" y="67208"/>
                  </a:lnTo>
                  <a:lnTo>
                    <a:pt x="2468308" y="74574"/>
                  </a:lnTo>
                  <a:lnTo>
                    <a:pt x="2468219" y="74739"/>
                  </a:lnTo>
                  <a:lnTo>
                    <a:pt x="2468156" y="75133"/>
                  </a:lnTo>
                  <a:lnTo>
                    <a:pt x="2468168" y="75349"/>
                  </a:lnTo>
                  <a:lnTo>
                    <a:pt x="2471331" y="78422"/>
                  </a:lnTo>
                  <a:lnTo>
                    <a:pt x="2471534" y="78422"/>
                  </a:lnTo>
                  <a:lnTo>
                    <a:pt x="2490559" y="59397"/>
                  </a:lnTo>
                  <a:lnTo>
                    <a:pt x="2490559" y="59194"/>
                  </a:lnTo>
                  <a:close/>
                </a:path>
                <a:path w="5097780" h="367029">
                  <a:moveTo>
                    <a:pt x="2511183" y="32308"/>
                  </a:moveTo>
                  <a:lnTo>
                    <a:pt x="2495245" y="7835"/>
                  </a:lnTo>
                  <a:lnTo>
                    <a:pt x="2495245" y="16662"/>
                  </a:lnTo>
                  <a:lnTo>
                    <a:pt x="2494991" y="18224"/>
                  </a:lnTo>
                  <a:lnTo>
                    <a:pt x="2484602" y="29095"/>
                  </a:lnTo>
                  <a:lnTo>
                    <a:pt x="2482392" y="28879"/>
                  </a:lnTo>
                  <a:lnTo>
                    <a:pt x="2473185" y="17373"/>
                  </a:lnTo>
                  <a:lnTo>
                    <a:pt x="2473287" y="16192"/>
                  </a:lnTo>
                  <a:lnTo>
                    <a:pt x="2482354" y="8521"/>
                  </a:lnTo>
                  <a:lnTo>
                    <a:pt x="2485453" y="9271"/>
                  </a:lnTo>
                  <a:lnTo>
                    <a:pt x="2487168" y="10083"/>
                  </a:lnTo>
                  <a:lnTo>
                    <a:pt x="2490889" y="12598"/>
                  </a:lnTo>
                  <a:lnTo>
                    <a:pt x="2492400" y="13893"/>
                  </a:lnTo>
                  <a:lnTo>
                    <a:pt x="2495245" y="16662"/>
                  </a:lnTo>
                  <a:lnTo>
                    <a:pt x="2495245" y="7835"/>
                  </a:lnTo>
                  <a:lnTo>
                    <a:pt x="2483180" y="2463"/>
                  </a:lnTo>
                  <a:lnTo>
                    <a:pt x="2480157" y="2730"/>
                  </a:lnTo>
                  <a:lnTo>
                    <a:pt x="2467292" y="17526"/>
                  </a:lnTo>
                  <a:lnTo>
                    <a:pt x="2467508" y="21513"/>
                  </a:lnTo>
                  <a:lnTo>
                    <a:pt x="2483929" y="35509"/>
                  </a:lnTo>
                  <a:lnTo>
                    <a:pt x="2485707" y="35179"/>
                  </a:lnTo>
                  <a:lnTo>
                    <a:pt x="2499017" y="20269"/>
                  </a:lnTo>
                  <a:lnTo>
                    <a:pt x="2500846" y="22237"/>
                  </a:lnTo>
                  <a:lnTo>
                    <a:pt x="2501963" y="23723"/>
                  </a:lnTo>
                  <a:lnTo>
                    <a:pt x="2504148" y="27470"/>
                  </a:lnTo>
                  <a:lnTo>
                    <a:pt x="2504859" y="29362"/>
                  </a:lnTo>
                  <a:lnTo>
                    <a:pt x="2505532" y="33172"/>
                  </a:lnTo>
                  <a:lnTo>
                    <a:pt x="2505418" y="35077"/>
                  </a:lnTo>
                  <a:lnTo>
                    <a:pt x="2494102" y="47307"/>
                  </a:lnTo>
                  <a:lnTo>
                    <a:pt x="2493759" y="47523"/>
                  </a:lnTo>
                  <a:lnTo>
                    <a:pt x="2493416" y="47866"/>
                  </a:lnTo>
                  <a:lnTo>
                    <a:pt x="2493314" y="48006"/>
                  </a:lnTo>
                  <a:lnTo>
                    <a:pt x="2493213" y="48285"/>
                  </a:lnTo>
                  <a:lnTo>
                    <a:pt x="2493226" y="48450"/>
                  </a:lnTo>
                  <a:lnTo>
                    <a:pt x="2496540" y="51536"/>
                  </a:lnTo>
                  <a:lnTo>
                    <a:pt x="2497150" y="51498"/>
                  </a:lnTo>
                  <a:lnTo>
                    <a:pt x="2511158" y="32689"/>
                  </a:lnTo>
                  <a:lnTo>
                    <a:pt x="2511183" y="32308"/>
                  </a:lnTo>
                  <a:close/>
                </a:path>
                <a:path w="5097780" h="367029">
                  <a:moveTo>
                    <a:pt x="2540266" y="147624"/>
                  </a:moveTo>
                  <a:lnTo>
                    <a:pt x="2540165" y="146431"/>
                  </a:lnTo>
                  <a:lnTo>
                    <a:pt x="2527262" y="159334"/>
                  </a:lnTo>
                  <a:lnTo>
                    <a:pt x="2525230" y="160680"/>
                  </a:lnTo>
                  <a:lnTo>
                    <a:pt x="2521166" y="161988"/>
                  </a:lnTo>
                  <a:lnTo>
                    <a:pt x="2519134" y="162102"/>
                  </a:lnTo>
                  <a:lnTo>
                    <a:pt x="2515044" y="161226"/>
                  </a:lnTo>
                  <a:lnTo>
                    <a:pt x="2497150" y="139738"/>
                  </a:lnTo>
                  <a:lnTo>
                    <a:pt x="2497251" y="137642"/>
                  </a:lnTo>
                  <a:lnTo>
                    <a:pt x="2511920" y="124637"/>
                  </a:lnTo>
                  <a:lnTo>
                    <a:pt x="2516022" y="125501"/>
                  </a:lnTo>
                  <a:lnTo>
                    <a:pt x="2533954" y="146862"/>
                  </a:lnTo>
                  <a:lnTo>
                    <a:pt x="2533866" y="148971"/>
                  </a:lnTo>
                  <a:lnTo>
                    <a:pt x="2532621" y="153212"/>
                  </a:lnTo>
                  <a:lnTo>
                    <a:pt x="2531300" y="155282"/>
                  </a:lnTo>
                  <a:lnTo>
                    <a:pt x="2540165" y="146431"/>
                  </a:lnTo>
                  <a:lnTo>
                    <a:pt x="2512936" y="118224"/>
                  </a:lnTo>
                  <a:lnTo>
                    <a:pt x="2511272" y="118097"/>
                  </a:lnTo>
                  <a:lnTo>
                    <a:pt x="2508580" y="118541"/>
                  </a:lnTo>
                  <a:lnTo>
                    <a:pt x="2490876" y="139065"/>
                  </a:lnTo>
                  <a:lnTo>
                    <a:pt x="2491359" y="144818"/>
                  </a:lnTo>
                  <a:lnTo>
                    <a:pt x="2519756" y="168668"/>
                  </a:lnTo>
                  <a:lnTo>
                    <a:pt x="2522448" y="168224"/>
                  </a:lnTo>
                  <a:lnTo>
                    <a:pt x="2540266" y="147624"/>
                  </a:lnTo>
                  <a:close/>
                </a:path>
                <a:path w="5097780" h="367029">
                  <a:moveTo>
                    <a:pt x="2569680" y="119278"/>
                  </a:moveTo>
                  <a:lnTo>
                    <a:pt x="2565958" y="115201"/>
                  </a:lnTo>
                  <a:lnTo>
                    <a:pt x="2565641" y="115239"/>
                  </a:lnTo>
                  <a:lnTo>
                    <a:pt x="2565489" y="115316"/>
                  </a:lnTo>
                  <a:lnTo>
                    <a:pt x="2565158" y="115658"/>
                  </a:lnTo>
                  <a:lnTo>
                    <a:pt x="2565006" y="116103"/>
                  </a:lnTo>
                  <a:lnTo>
                    <a:pt x="2564866" y="117500"/>
                  </a:lnTo>
                  <a:lnTo>
                    <a:pt x="2564765" y="118198"/>
                  </a:lnTo>
                  <a:lnTo>
                    <a:pt x="2555519" y="128308"/>
                  </a:lnTo>
                  <a:lnTo>
                    <a:pt x="2552801" y="127876"/>
                  </a:lnTo>
                  <a:lnTo>
                    <a:pt x="2539504" y="111252"/>
                  </a:lnTo>
                  <a:lnTo>
                    <a:pt x="2540317" y="108813"/>
                  </a:lnTo>
                  <a:lnTo>
                    <a:pt x="2551430" y="103085"/>
                  </a:lnTo>
                  <a:lnTo>
                    <a:pt x="2551887" y="102920"/>
                  </a:lnTo>
                  <a:lnTo>
                    <a:pt x="2548432" y="98399"/>
                  </a:lnTo>
                  <a:lnTo>
                    <a:pt x="2547582" y="98399"/>
                  </a:lnTo>
                  <a:lnTo>
                    <a:pt x="2533916" y="112014"/>
                  </a:lnTo>
                  <a:lnTo>
                    <a:pt x="2534081" y="116205"/>
                  </a:lnTo>
                  <a:lnTo>
                    <a:pt x="2555379" y="134658"/>
                  </a:lnTo>
                  <a:lnTo>
                    <a:pt x="2557335" y="134366"/>
                  </a:lnTo>
                  <a:lnTo>
                    <a:pt x="2569680" y="120167"/>
                  </a:lnTo>
                  <a:lnTo>
                    <a:pt x="2569680" y="119278"/>
                  </a:lnTo>
                  <a:close/>
                </a:path>
                <a:path w="5097780" h="367029">
                  <a:moveTo>
                    <a:pt x="2589809" y="102374"/>
                  </a:moveTo>
                  <a:lnTo>
                    <a:pt x="2586532" y="99098"/>
                  </a:lnTo>
                  <a:lnTo>
                    <a:pt x="2586342" y="99148"/>
                  </a:lnTo>
                  <a:lnTo>
                    <a:pt x="2586177" y="99225"/>
                  </a:lnTo>
                  <a:lnTo>
                    <a:pt x="2585948" y="99453"/>
                  </a:lnTo>
                  <a:lnTo>
                    <a:pt x="2585834" y="99656"/>
                  </a:lnTo>
                  <a:lnTo>
                    <a:pt x="2585643" y="100164"/>
                  </a:lnTo>
                  <a:lnTo>
                    <a:pt x="2585212" y="101092"/>
                  </a:lnTo>
                  <a:lnTo>
                    <a:pt x="2584500" y="102323"/>
                  </a:lnTo>
                  <a:lnTo>
                    <a:pt x="2584170" y="102730"/>
                  </a:lnTo>
                  <a:lnTo>
                    <a:pt x="2582494" y="104406"/>
                  </a:lnTo>
                  <a:lnTo>
                    <a:pt x="2581198" y="104863"/>
                  </a:lnTo>
                  <a:lnTo>
                    <a:pt x="2578519" y="104152"/>
                  </a:lnTo>
                  <a:lnTo>
                    <a:pt x="2577465" y="103441"/>
                  </a:lnTo>
                  <a:lnTo>
                    <a:pt x="2561933" y="88061"/>
                  </a:lnTo>
                  <a:lnTo>
                    <a:pt x="2568384" y="81610"/>
                  </a:lnTo>
                  <a:lnTo>
                    <a:pt x="2568448" y="81254"/>
                  </a:lnTo>
                  <a:lnTo>
                    <a:pt x="2565082" y="77876"/>
                  </a:lnTo>
                  <a:lnTo>
                    <a:pt x="2564752" y="77978"/>
                  </a:lnTo>
                  <a:lnTo>
                    <a:pt x="2564587" y="78066"/>
                  </a:lnTo>
                  <a:lnTo>
                    <a:pt x="2558262" y="84391"/>
                  </a:lnTo>
                  <a:lnTo>
                    <a:pt x="2552268" y="78460"/>
                  </a:lnTo>
                  <a:lnTo>
                    <a:pt x="2551912" y="78384"/>
                  </a:lnTo>
                  <a:lnTo>
                    <a:pt x="2551696" y="78409"/>
                  </a:lnTo>
                  <a:lnTo>
                    <a:pt x="2551214" y="78574"/>
                  </a:lnTo>
                  <a:lnTo>
                    <a:pt x="2547836" y="82461"/>
                  </a:lnTo>
                  <a:lnTo>
                    <a:pt x="2547924" y="82804"/>
                  </a:lnTo>
                  <a:lnTo>
                    <a:pt x="2553855" y="88798"/>
                  </a:lnTo>
                  <a:lnTo>
                    <a:pt x="2550363" y="92290"/>
                  </a:lnTo>
                  <a:lnTo>
                    <a:pt x="2550274" y="92456"/>
                  </a:lnTo>
                  <a:lnTo>
                    <a:pt x="2550160" y="92811"/>
                  </a:lnTo>
                  <a:lnTo>
                    <a:pt x="2550172" y="93002"/>
                  </a:lnTo>
                  <a:lnTo>
                    <a:pt x="2553525" y="96177"/>
                  </a:lnTo>
                  <a:lnTo>
                    <a:pt x="2553881" y="96100"/>
                  </a:lnTo>
                  <a:lnTo>
                    <a:pt x="2557526" y="92468"/>
                  </a:lnTo>
                  <a:lnTo>
                    <a:pt x="2572982" y="107937"/>
                  </a:lnTo>
                  <a:lnTo>
                    <a:pt x="2574315" y="109016"/>
                  </a:lnTo>
                  <a:lnTo>
                    <a:pt x="2576931" y="110566"/>
                  </a:lnTo>
                  <a:lnTo>
                    <a:pt x="2578150" y="110972"/>
                  </a:lnTo>
                  <a:lnTo>
                    <a:pt x="2580627" y="111175"/>
                  </a:lnTo>
                  <a:lnTo>
                    <a:pt x="2581859" y="110947"/>
                  </a:lnTo>
                  <a:lnTo>
                    <a:pt x="2589796" y="103009"/>
                  </a:lnTo>
                  <a:lnTo>
                    <a:pt x="2589809" y="102374"/>
                  </a:lnTo>
                  <a:close/>
                </a:path>
                <a:path w="5097780" h="367029">
                  <a:moveTo>
                    <a:pt x="2595372" y="74574"/>
                  </a:moveTo>
                  <a:lnTo>
                    <a:pt x="2592146" y="71208"/>
                  </a:lnTo>
                  <a:lnTo>
                    <a:pt x="2591943" y="71208"/>
                  </a:lnTo>
                  <a:lnTo>
                    <a:pt x="2591600" y="71335"/>
                  </a:lnTo>
                  <a:lnTo>
                    <a:pt x="2591447" y="71437"/>
                  </a:lnTo>
                  <a:lnTo>
                    <a:pt x="2579801" y="83083"/>
                  </a:lnTo>
                  <a:lnTo>
                    <a:pt x="2579700" y="83451"/>
                  </a:lnTo>
                  <a:lnTo>
                    <a:pt x="2579852" y="84099"/>
                  </a:lnTo>
                  <a:lnTo>
                    <a:pt x="2579967" y="84378"/>
                  </a:lnTo>
                  <a:lnTo>
                    <a:pt x="2582253" y="86626"/>
                  </a:lnTo>
                  <a:lnTo>
                    <a:pt x="2583091" y="86842"/>
                  </a:lnTo>
                  <a:lnTo>
                    <a:pt x="2583472" y="86741"/>
                  </a:lnTo>
                  <a:lnTo>
                    <a:pt x="2595270" y="74942"/>
                  </a:lnTo>
                  <a:lnTo>
                    <a:pt x="2595372" y="74574"/>
                  </a:lnTo>
                  <a:close/>
                </a:path>
                <a:path w="5097780" h="367029">
                  <a:moveTo>
                    <a:pt x="2633967" y="59055"/>
                  </a:moveTo>
                  <a:lnTo>
                    <a:pt x="2630678" y="55880"/>
                  </a:lnTo>
                  <a:lnTo>
                    <a:pt x="2630271" y="55968"/>
                  </a:lnTo>
                  <a:lnTo>
                    <a:pt x="2630093" y="56057"/>
                  </a:lnTo>
                  <a:lnTo>
                    <a:pt x="2623693" y="62458"/>
                  </a:lnTo>
                  <a:lnTo>
                    <a:pt x="2597366" y="36144"/>
                  </a:lnTo>
                  <a:lnTo>
                    <a:pt x="2593035" y="31864"/>
                  </a:lnTo>
                  <a:lnTo>
                    <a:pt x="2592730" y="31775"/>
                  </a:lnTo>
                  <a:lnTo>
                    <a:pt x="2592552" y="31800"/>
                  </a:lnTo>
                  <a:lnTo>
                    <a:pt x="2585732" y="49377"/>
                  </a:lnTo>
                  <a:lnTo>
                    <a:pt x="2585745" y="49784"/>
                  </a:lnTo>
                  <a:lnTo>
                    <a:pt x="2588717" y="52933"/>
                  </a:lnTo>
                  <a:lnTo>
                    <a:pt x="2589187" y="52920"/>
                  </a:lnTo>
                  <a:lnTo>
                    <a:pt x="2592768" y="40741"/>
                  </a:lnTo>
                  <a:lnTo>
                    <a:pt x="2619083" y="67068"/>
                  </a:lnTo>
                  <a:lnTo>
                    <a:pt x="2611717" y="74434"/>
                  </a:lnTo>
                  <a:lnTo>
                    <a:pt x="2611628" y="74599"/>
                  </a:lnTo>
                  <a:lnTo>
                    <a:pt x="2611564" y="74993"/>
                  </a:lnTo>
                  <a:lnTo>
                    <a:pt x="2611577" y="75209"/>
                  </a:lnTo>
                  <a:lnTo>
                    <a:pt x="2614739" y="78282"/>
                  </a:lnTo>
                  <a:lnTo>
                    <a:pt x="2614942" y="78282"/>
                  </a:lnTo>
                  <a:lnTo>
                    <a:pt x="2633967" y="59258"/>
                  </a:lnTo>
                  <a:lnTo>
                    <a:pt x="2633967" y="59055"/>
                  </a:lnTo>
                  <a:close/>
                </a:path>
                <a:path w="5097780" h="367029">
                  <a:moveTo>
                    <a:pt x="2654592" y="32169"/>
                  </a:moveTo>
                  <a:lnTo>
                    <a:pt x="2645524" y="14046"/>
                  </a:lnTo>
                  <a:lnTo>
                    <a:pt x="2632557" y="27012"/>
                  </a:lnTo>
                  <a:lnTo>
                    <a:pt x="2631402" y="27825"/>
                  </a:lnTo>
                  <a:lnTo>
                    <a:pt x="2629141" y="28778"/>
                  </a:lnTo>
                  <a:lnTo>
                    <a:pt x="2628011" y="28956"/>
                  </a:lnTo>
                  <a:lnTo>
                    <a:pt x="2625801" y="28740"/>
                  </a:lnTo>
                  <a:lnTo>
                    <a:pt x="2616593" y="17246"/>
                  </a:lnTo>
                  <a:lnTo>
                    <a:pt x="2616695" y="16052"/>
                  </a:lnTo>
                  <a:lnTo>
                    <a:pt x="2625763" y="8382"/>
                  </a:lnTo>
                  <a:lnTo>
                    <a:pt x="2628862" y="9131"/>
                  </a:lnTo>
                  <a:lnTo>
                    <a:pt x="2630576" y="9956"/>
                  </a:lnTo>
                  <a:lnTo>
                    <a:pt x="2634297" y="12471"/>
                  </a:lnTo>
                  <a:lnTo>
                    <a:pt x="2635808" y="13754"/>
                  </a:lnTo>
                  <a:lnTo>
                    <a:pt x="2638653" y="16522"/>
                  </a:lnTo>
                  <a:lnTo>
                    <a:pt x="2638399" y="18084"/>
                  </a:lnTo>
                  <a:lnTo>
                    <a:pt x="2637853" y="19697"/>
                  </a:lnTo>
                  <a:lnTo>
                    <a:pt x="2636164" y="22999"/>
                  </a:lnTo>
                  <a:lnTo>
                    <a:pt x="2635072" y="24485"/>
                  </a:lnTo>
                  <a:lnTo>
                    <a:pt x="2645524" y="14046"/>
                  </a:lnTo>
                  <a:lnTo>
                    <a:pt x="2626588" y="2324"/>
                  </a:lnTo>
                  <a:lnTo>
                    <a:pt x="2623566" y="2590"/>
                  </a:lnTo>
                  <a:lnTo>
                    <a:pt x="2610701" y="17386"/>
                  </a:lnTo>
                  <a:lnTo>
                    <a:pt x="2610916" y="21374"/>
                  </a:lnTo>
                  <a:lnTo>
                    <a:pt x="2627338" y="35382"/>
                  </a:lnTo>
                  <a:lnTo>
                    <a:pt x="2629116" y="35039"/>
                  </a:lnTo>
                  <a:lnTo>
                    <a:pt x="2642425" y="20129"/>
                  </a:lnTo>
                  <a:lnTo>
                    <a:pt x="2644254" y="22098"/>
                  </a:lnTo>
                  <a:lnTo>
                    <a:pt x="2645372" y="23583"/>
                  </a:lnTo>
                  <a:lnTo>
                    <a:pt x="2647556" y="27330"/>
                  </a:lnTo>
                  <a:lnTo>
                    <a:pt x="2648267" y="29222"/>
                  </a:lnTo>
                  <a:lnTo>
                    <a:pt x="2648940" y="33032"/>
                  </a:lnTo>
                  <a:lnTo>
                    <a:pt x="2648826" y="34937"/>
                  </a:lnTo>
                  <a:lnTo>
                    <a:pt x="2637510" y="47180"/>
                  </a:lnTo>
                  <a:lnTo>
                    <a:pt x="2637167" y="47383"/>
                  </a:lnTo>
                  <a:lnTo>
                    <a:pt x="2636824" y="47726"/>
                  </a:lnTo>
                  <a:lnTo>
                    <a:pt x="2636723" y="47866"/>
                  </a:lnTo>
                  <a:lnTo>
                    <a:pt x="2636621" y="48145"/>
                  </a:lnTo>
                  <a:lnTo>
                    <a:pt x="2636634" y="48310"/>
                  </a:lnTo>
                  <a:lnTo>
                    <a:pt x="2639949" y="51396"/>
                  </a:lnTo>
                  <a:lnTo>
                    <a:pt x="2640622" y="51358"/>
                  </a:lnTo>
                  <a:lnTo>
                    <a:pt x="2654566" y="32550"/>
                  </a:lnTo>
                  <a:lnTo>
                    <a:pt x="2654592" y="32169"/>
                  </a:lnTo>
                  <a:close/>
                </a:path>
                <a:path w="5097780" h="367029">
                  <a:moveTo>
                    <a:pt x="2676537" y="159194"/>
                  </a:moveTo>
                  <a:lnTo>
                    <a:pt x="2643416" y="125234"/>
                  </a:lnTo>
                  <a:lnTo>
                    <a:pt x="2643047" y="125171"/>
                  </a:lnTo>
                  <a:lnTo>
                    <a:pt x="2642832" y="125196"/>
                  </a:lnTo>
                  <a:lnTo>
                    <a:pt x="2638818" y="129400"/>
                  </a:lnTo>
                  <a:lnTo>
                    <a:pt x="2638882" y="129755"/>
                  </a:lnTo>
                  <a:lnTo>
                    <a:pt x="2666746" y="157543"/>
                  </a:lnTo>
                  <a:lnTo>
                    <a:pt x="2656560" y="154228"/>
                  </a:lnTo>
                  <a:lnTo>
                    <a:pt x="2631262" y="146532"/>
                  </a:lnTo>
                  <a:lnTo>
                    <a:pt x="2626893" y="145199"/>
                  </a:lnTo>
                  <a:lnTo>
                    <a:pt x="2626144" y="145021"/>
                  </a:lnTo>
                  <a:lnTo>
                    <a:pt x="2624886" y="144830"/>
                  </a:lnTo>
                  <a:lnTo>
                    <a:pt x="2624315" y="144818"/>
                  </a:lnTo>
                  <a:lnTo>
                    <a:pt x="2623337" y="144983"/>
                  </a:lnTo>
                  <a:lnTo>
                    <a:pt x="2617711" y="151384"/>
                  </a:lnTo>
                  <a:lnTo>
                    <a:pt x="2617901" y="151815"/>
                  </a:lnTo>
                  <a:lnTo>
                    <a:pt x="2651137" y="184988"/>
                  </a:lnTo>
                  <a:lnTo>
                    <a:pt x="2651353" y="185039"/>
                  </a:lnTo>
                  <a:lnTo>
                    <a:pt x="2651556" y="185000"/>
                  </a:lnTo>
                  <a:lnTo>
                    <a:pt x="2655557" y="180822"/>
                  </a:lnTo>
                  <a:lnTo>
                    <a:pt x="2655519" y="180606"/>
                  </a:lnTo>
                  <a:lnTo>
                    <a:pt x="2630805" y="155727"/>
                  </a:lnTo>
                  <a:lnTo>
                    <a:pt x="2626360" y="151434"/>
                  </a:lnTo>
                  <a:lnTo>
                    <a:pt x="2666339" y="163728"/>
                  </a:lnTo>
                  <a:lnTo>
                    <a:pt x="2667406" y="164058"/>
                  </a:lnTo>
                  <a:lnTo>
                    <a:pt x="2668320" y="164287"/>
                  </a:lnTo>
                  <a:lnTo>
                    <a:pt x="2669806" y="164528"/>
                  </a:lnTo>
                  <a:lnTo>
                    <a:pt x="2670530" y="164566"/>
                  </a:lnTo>
                  <a:lnTo>
                    <a:pt x="2671686" y="164439"/>
                  </a:lnTo>
                  <a:lnTo>
                    <a:pt x="2676474" y="159905"/>
                  </a:lnTo>
                  <a:lnTo>
                    <a:pt x="2676537" y="159194"/>
                  </a:lnTo>
                  <a:close/>
                </a:path>
                <a:path w="5097780" h="367029">
                  <a:moveTo>
                    <a:pt x="2702687" y="129933"/>
                  </a:moveTo>
                  <a:lnTo>
                    <a:pt x="2696908" y="116154"/>
                  </a:lnTo>
                  <a:lnTo>
                    <a:pt x="2696908" y="129857"/>
                  </a:lnTo>
                  <a:lnTo>
                    <a:pt x="2696781" y="131292"/>
                  </a:lnTo>
                  <a:lnTo>
                    <a:pt x="2686380" y="140106"/>
                  </a:lnTo>
                  <a:lnTo>
                    <a:pt x="2683510" y="139509"/>
                  </a:lnTo>
                  <a:lnTo>
                    <a:pt x="2671381" y="124548"/>
                  </a:lnTo>
                  <a:lnTo>
                    <a:pt x="2671495" y="123113"/>
                  </a:lnTo>
                  <a:lnTo>
                    <a:pt x="2681909" y="114312"/>
                  </a:lnTo>
                  <a:lnTo>
                    <a:pt x="2684767" y="114947"/>
                  </a:lnTo>
                  <a:lnTo>
                    <a:pt x="2696908" y="129857"/>
                  </a:lnTo>
                  <a:lnTo>
                    <a:pt x="2696908" y="116154"/>
                  </a:lnTo>
                  <a:lnTo>
                    <a:pt x="2681351" y="108216"/>
                  </a:lnTo>
                  <a:lnTo>
                    <a:pt x="2679268" y="108585"/>
                  </a:lnTo>
                  <a:lnTo>
                    <a:pt x="2665539" y="124523"/>
                  </a:lnTo>
                  <a:lnTo>
                    <a:pt x="2665882" y="128955"/>
                  </a:lnTo>
                  <a:lnTo>
                    <a:pt x="2686901" y="146278"/>
                  </a:lnTo>
                  <a:lnTo>
                    <a:pt x="2688983" y="145897"/>
                  </a:lnTo>
                  <a:lnTo>
                    <a:pt x="2702331" y="132143"/>
                  </a:lnTo>
                  <a:lnTo>
                    <a:pt x="2702687" y="129933"/>
                  </a:lnTo>
                  <a:close/>
                </a:path>
                <a:path w="5097780" h="367029">
                  <a:moveTo>
                    <a:pt x="2726271" y="110147"/>
                  </a:moveTo>
                  <a:lnTo>
                    <a:pt x="2726258" y="109664"/>
                  </a:lnTo>
                  <a:lnTo>
                    <a:pt x="2726182" y="109385"/>
                  </a:lnTo>
                  <a:lnTo>
                    <a:pt x="2723667" y="104051"/>
                  </a:lnTo>
                  <a:lnTo>
                    <a:pt x="2711412" y="78054"/>
                  </a:lnTo>
                  <a:lnTo>
                    <a:pt x="2711107" y="77546"/>
                  </a:lnTo>
                  <a:lnTo>
                    <a:pt x="2710192" y="76479"/>
                  </a:lnTo>
                  <a:lnTo>
                    <a:pt x="2709938" y="76415"/>
                  </a:lnTo>
                  <a:lnTo>
                    <a:pt x="2709748" y="76428"/>
                  </a:lnTo>
                  <a:lnTo>
                    <a:pt x="2705849" y="80505"/>
                  </a:lnTo>
                  <a:lnTo>
                    <a:pt x="2705874" y="80797"/>
                  </a:lnTo>
                  <a:lnTo>
                    <a:pt x="2705925" y="81000"/>
                  </a:lnTo>
                  <a:lnTo>
                    <a:pt x="2706078" y="81292"/>
                  </a:lnTo>
                  <a:lnTo>
                    <a:pt x="2719222" y="107861"/>
                  </a:lnTo>
                  <a:lnTo>
                    <a:pt x="2719463" y="108254"/>
                  </a:lnTo>
                  <a:lnTo>
                    <a:pt x="2692387" y="94983"/>
                  </a:lnTo>
                  <a:lnTo>
                    <a:pt x="2692057" y="94869"/>
                  </a:lnTo>
                  <a:lnTo>
                    <a:pt x="2691574" y="94780"/>
                  </a:lnTo>
                  <a:lnTo>
                    <a:pt x="2691358" y="94818"/>
                  </a:lnTo>
                  <a:lnTo>
                    <a:pt x="2690876" y="95021"/>
                  </a:lnTo>
                  <a:lnTo>
                    <a:pt x="2687282" y="98894"/>
                  </a:lnTo>
                  <a:lnTo>
                    <a:pt x="2687282" y="99072"/>
                  </a:lnTo>
                  <a:lnTo>
                    <a:pt x="2687332" y="99339"/>
                  </a:lnTo>
                  <a:lnTo>
                    <a:pt x="2688361" y="100190"/>
                  </a:lnTo>
                  <a:lnTo>
                    <a:pt x="2720276" y="115290"/>
                  </a:lnTo>
                  <a:lnTo>
                    <a:pt x="2720517" y="115341"/>
                  </a:lnTo>
                  <a:lnTo>
                    <a:pt x="2721025" y="115341"/>
                  </a:lnTo>
                  <a:lnTo>
                    <a:pt x="2726207" y="110413"/>
                  </a:lnTo>
                  <a:lnTo>
                    <a:pt x="2726271" y="110147"/>
                  </a:lnTo>
                  <a:close/>
                </a:path>
                <a:path w="5097780" h="367029">
                  <a:moveTo>
                    <a:pt x="2738615" y="74599"/>
                  </a:moveTo>
                  <a:lnTo>
                    <a:pt x="2735389" y="71234"/>
                  </a:lnTo>
                  <a:lnTo>
                    <a:pt x="2735186" y="71234"/>
                  </a:lnTo>
                  <a:lnTo>
                    <a:pt x="2734843" y="71361"/>
                  </a:lnTo>
                  <a:lnTo>
                    <a:pt x="2734691" y="71462"/>
                  </a:lnTo>
                  <a:lnTo>
                    <a:pt x="2723045" y="83108"/>
                  </a:lnTo>
                  <a:lnTo>
                    <a:pt x="2722930" y="83477"/>
                  </a:lnTo>
                  <a:lnTo>
                    <a:pt x="2723096" y="84137"/>
                  </a:lnTo>
                  <a:lnTo>
                    <a:pt x="2723197" y="84416"/>
                  </a:lnTo>
                  <a:lnTo>
                    <a:pt x="2725496" y="86652"/>
                  </a:lnTo>
                  <a:lnTo>
                    <a:pt x="2726334" y="86880"/>
                  </a:lnTo>
                  <a:lnTo>
                    <a:pt x="2726715" y="86779"/>
                  </a:lnTo>
                  <a:lnTo>
                    <a:pt x="2738513" y="74968"/>
                  </a:lnTo>
                  <a:lnTo>
                    <a:pt x="2738615" y="74599"/>
                  </a:lnTo>
                  <a:close/>
                </a:path>
                <a:path w="5097780" h="367029">
                  <a:moveTo>
                    <a:pt x="2777210" y="59093"/>
                  </a:moveTo>
                  <a:lnTo>
                    <a:pt x="2773921" y="55905"/>
                  </a:lnTo>
                  <a:lnTo>
                    <a:pt x="2773515" y="55994"/>
                  </a:lnTo>
                  <a:lnTo>
                    <a:pt x="2773337" y="56095"/>
                  </a:lnTo>
                  <a:lnTo>
                    <a:pt x="2766936" y="62496"/>
                  </a:lnTo>
                  <a:lnTo>
                    <a:pt x="2740609" y="36169"/>
                  </a:lnTo>
                  <a:lnTo>
                    <a:pt x="2736278" y="31889"/>
                  </a:lnTo>
                  <a:lnTo>
                    <a:pt x="2735973" y="31800"/>
                  </a:lnTo>
                  <a:lnTo>
                    <a:pt x="2735796" y="31826"/>
                  </a:lnTo>
                  <a:lnTo>
                    <a:pt x="2728976" y="49403"/>
                  </a:lnTo>
                  <a:lnTo>
                    <a:pt x="2728988" y="49822"/>
                  </a:lnTo>
                  <a:lnTo>
                    <a:pt x="2736011" y="40767"/>
                  </a:lnTo>
                  <a:lnTo>
                    <a:pt x="2762326" y="67094"/>
                  </a:lnTo>
                  <a:lnTo>
                    <a:pt x="2754960" y="74460"/>
                  </a:lnTo>
                  <a:lnTo>
                    <a:pt x="2754871" y="74625"/>
                  </a:lnTo>
                  <a:lnTo>
                    <a:pt x="2754807" y="75018"/>
                  </a:lnTo>
                  <a:lnTo>
                    <a:pt x="2754820" y="75234"/>
                  </a:lnTo>
                  <a:lnTo>
                    <a:pt x="2757982" y="78308"/>
                  </a:lnTo>
                  <a:lnTo>
                    <a:pt x="2758186" y="78308"/>
                  </a:lnTo>
                  <a:lnTo>
                    <a:pt x="2777210" y="59296"/>
                  </a:lnTo>
                  <a:lnTo>
                    <a:pt x="2777210" y="59093"/>
                  </a:lnTo>
                  <a:close/>
                </a:path>
                <a:path w="5097780" h="367029">
                  <a:moveTo>
                    <a:pt x="2797835" y="32194"/>
                  </a:moveTo>
                  <a:lnTo>
                    <a:pt x="2781897" y="7721"/>
                  </a:lnTo>
                  <a:lnTo>
                    <a:pt x="2781897" y="16548"/>
                  </a:lnTo>
                  <a:lnTo>
                    <a:pt x="2781643" y="18122"/>
                  </a:lnTo>
                  <a:lnTo>
                    <a:pt x="2771254" y="28994"/>
                  </a:lnTo>
                  <a:lnTo>
                    <a:pt x="2769044" y="28778"/>
                  </a:lnTo>
                  <a:lnTo>
                    <a:pt x="2759837" y="17272"/>
                  </a:lnTo>
                  <a:lnTo>
                    <a:pt x="2759938" y="16078"/>
                  </a:lnTo>
                  <a:lnTo>
                    <a:pt x="2769006" y="8420"/>
                  </a:lnTo>
                  <a:lnTo>
                    <a:pt x="2772105" y="9169"/>
                  </a:lnTo>
                  <a:lnTo>
                    <a:pt x="2773807" y="9982"/>
                  </a:lnTo>
                  <a:lnTo>
                    <a:pt x="2777540" y="12496"/>
                  </a:lnTo>
                  <a:lnTo>
                    <a:pt x="2779052" y="13792"/>
                  </a:lnTo>
                  <a:lnTo>
                    <a:pt x="2781897" y="16548"/>
                  </a:lnTo>
                  <a:lnTo>
                    <a:pt x="2781897" y="7721"/>
                  </a:lnTo>
                  <a:lnTo>
                    <a:pt x="2769832" y="2349"/>
                  </a:lnTo>
                  <a:lnTo>
                    <a:pt x="2766809" y="2616"/>
                  </a:lnTo>
                  <a:lnTo>
                    <a:pt x="2753944" y="17411"/>
                  </a:lnTo>
                  <a:lnTo>
                    <a:pt x="2754160" y="21412"/>
                  </a:lnTo>
                  <a:lnTo>
                    <a:pt x="2770581" y="35407"/>
                  </a:lnTo>
                  <a:lnTo>
                    <a:pt x="2772359" y="35064"/>
                  </a:lnTo>
                  <a:lnTo>
                    <a:pt x="2785668" y="20154"/>
                  </a:lnTo>
                  <a:lnTo>
                    <a:pt x="2787497" y="22136"/>
                  </a:lnTo>
                  <a:lnTo>
                    <a:pt x="2788615" y="23609"/>
                  </a:lnTo>
                  <a:lnTo>
                    <a:pt x="2790799" y="27355"/>
                  </a:lnTo>
                  <a:lnTo>
                    <a:pt x="2791510" y="29248"/>
                  </a:lnTo>
                  <a:lnTo>
                    <a:pt x="2792184" y="33058"/>
                  </a:lnTo>
                  <a:lnTo>
                    <a:pt x="2792069" y="34975"/>
                  </a:lnTo>
                  <a:lnTo>
                    <a:pt x="2790926" y="38785"/>
                  </a:lnTo>
                  <a:lnTo>
                    <a:pt x="2789796" y="40589"/>
                  </a:lnTo>
                  <a:lnTo>
                    <a:pt x="2780754" y="47205"/>
                  </a:lnTo>
                  <a:lnTo>
                    <a:pt x="2780411" y="47409"/>
                  </a:lnTo>
                  <a:lnTo>
                    <a:pt x="2780068" y="47752"/>
                  </a:lnTo>
                  <a:lnTo>
                    <a:pt x="2779966" y="47891"/>
                  </a:lnTo>
                  <a:lnTo>
                    <a:pt x="2779865" y="48183"/>
                  </a:lnTo>
                  <a:lnTo>
                    <a:pt x="2779877" y="48336"/>
                  </a:lnTo>
                  <a:lnTo>
                    <a:pt x="2783192" y="51422"/>
                  </a:lnTo>
                  <a:lnTo>
                    <a:pt x="2783802" y="51396"/>
                  </a:lnTo>
                  <a:lnTo>
                    <a:pt x="2797810" y="32588"/>
                  </a:lnTo>
                  <a:lnTo>
                    <a:pt x="2797835" y="32194"/>
                  </a:lnTo>
                  <a:close/>
                </a:path>
                <a:path w="5097780" h="367029">
                  <a:moveTo>
                    <a:pt x="2817253" y="151091"/>
                  </a:moveTo>
                  <a:lnTo>
                    <a:pt x="2816517" y="148120"/>
                  </a:lnTo>
                  <a:lnTo>
                    <a:pt x="2813570" y="142113"/>
                  </a:lnTo>
                  <a:lnTo>
                    <a:pt x="2811335" y="139103"/>
                  </a:lnTo>
                  <a:lnTo>
                    <a:pt x="2811170" y="138938"/>
                  </a:lnTo>
                  <a:lnTo>
                    <a:pt x="2811170" y="156756"/>
                  </a:lnTo>
                  <a:lnTo>
                    <a:pt x="2810751" y="158864"/>
                  </a:lnTo>
                  <a:lnTo>
                    <a:pt x="2808821" y="163004"/>
                  </a:lnTo>
                  <a:lnTo>
                    <a:pt x="2807233" y="165150"/>
                  </a:lnTo>
                  <a:lnTo>
                    <a:pt x="2800286" y="172097"/>
                  </a:lnTo>
                  <a:lnTo>
                    <a:pt x="2773349" y="145148"/>
                  </a:lnTo>
                  <a:lnTo>
                    <a:pt x="2780423" y="138074"/>
                  </a:lnTo>
                  <a:lnTo>
                    <a:pt x="2782697" y="136461"/>
                  </a:lnTo>
                  <a:lnTo>
                    <a:pt x="2787053" y="134747"/>
                  </a:lnTo>
                  <a:lnTo>
                    <a:pt x="2789224" y="134404"/>
                  </a:lnTo>
                  <a:lnTo>
                    <a:pt x="2793555" y="134785"/>
                  </a:lnTo>
                  <a:lnTo>
                    <a:pt x="2811170" y="156756"/>
                  </a:lnTo>
                  <a:lnTo>
                    <a:pt x="2811170" y="138938"/>
                  </a:lnTo>
                  <a:lnTo>
                    <a:pt x="2788920" y="128028"/>
                  </a:lnTo>
                  <a:lnTo>
                    <a:pt x="2786075" y="128651"/>
                  </a:lnTo>
                  <a:lnTo>
                    <a:pt x="2765793" y="146431"/>
                  </a:lnTo>
                  <a:lnTo>
                    <a:pt x="2766098" y="147104"/>
                  </a:lnTo>
                  <a:lnTo>
                    <a:pt x="2798356" y="179374"/>
                  </a:lnTo>
                  <a:lnTo>
                    <a:pt x="2799029" y="179679"/>
                  </a:lnTo>
                  <a:lnTo>
                    <a:pt x="2800312" y="179501"/>
                  </a:lnTo>
                  <a:lnTo>
                    <a:pt x="2817253" y="156972"/>
                  </a:lnTo>
                  <a:lnTo>
                    <a:pt x="2817253" y="155130"/>
                  </a:lnTo>
                  <a:lnTo>
                    <a:pt x="2817253" y="151091"/>
                  </a:lnTo>
                  <a:close/>
                </a:path>
                <a:path w="5097780" h="367029">
                  <a:moveTo>
                    <a:pt x="2850299" y="127063"/>
                  </a:moveTo>
                  <a:lnTo>
                    <a:pt x="2847187" y="123405"/>
                  </a:lnTo>
                  <a:lnTo>
                    <a:pt x="2846870" y="123482"/>
                  </a:lnTo>
                  <a:lnTo>
                    <a:pt x="2846730" y="123558"/>
                  </a:lnTo>
                  <a:lnTo>
                    <a:pt x="2846387" y="123901"/>
                  </a:lnTo>
                  <a:lnTo>
                    <a:pt x="2846159" y="124320"/>
                  </a:lnTo>
                  <a:lnTo>
                    <a:pt x="2845701" y="125526"/>
                  </a:lnTo>
                  <a:lnTo>
                    <a:pt x="2845371" y="126263"/>
                  </a:lnTo>
                  <a:lnTo>
                    <a:pt x="2844558" y="127965"/>
                  </a:lnTo>
                  <a:lnTo>
                    <a:pt x="2843961" y="129032"/>
                  </a:lnTo>
                  <a:lnTo>
                    <a:pt x="2842539" y="131203"/>
                  </a:lnTo>
                  <a:lnTo>
                    <a:pt x="2841650" y="132270"/>
                  </a:lnTo>
                  <a:lnTo>
                    <a:pt x="2839008" y="134912"/>
                  </a:lnTo>
                  <a:lnTo>
                    <a:pt x="2837586" y="135940"/>
                  </a:lnTo>
                  <a:lnTo>
                    <a:pt x="2834754" y="137121"/>
                  </a:lnTo>
                  <a:lnTo>
                    <a:pt x="2833344" y="137350"/>
                  </a:lnTo>
                  <a:lnTo>
                    <a:pt x="2830563" y="137071"/>
                  </a:lnTo>
                  <a:lnTo>
                    <a:pt x="2829191" y="136601"/>
                  </a:lnTo>
                  <a:lnTo>
                    <a:pt x="2826512" y="135001"/>
                  </a:lnTo>
                  <a:lnTo>
                    <a:pt x="2825242" y="133985"/>
                  </a:lnTo>
                  <a:lnTo>
                    <a:pt x="2823845" y="132588"/>
                  </a:lnTo>
                  <a:lnTo>
                    <a:pt x="2840139" y="116293"/>
                  </a:lnTo>
                  <a:lnTo>
                    <a:pt x="2840393" y="115747"/>
                  </a:lnTo>
                  <a:lnTo>
                    <a:pt x="2840507" y="114452"/>
                  </a:lnTo>
                  <a:lnTo>
                    <a:pt x="2840190" y="113792"/>
                  </a:lnTo>
                  <a:lnTo>
                    <a:pt x="2838183" y="111785"/>
                  </a:lnTo>
                  <a:lnTo>
                    <a:pt x="2820606" y="129362"/>
                  </a:lnTo>
                  <a:lnTo>
                    <a:pt x="2819654" y="128333"/>
                  </a:lnTo>
                  <a:lnTo>
                    <a:pt x="2818892" y="127228"/>
                  </a:lnTo>
                  <a:lnTo>
                    <a:pt x="2817698" y="124815"/>
                  </a:lnTo>
                  <a:lnTo>
                    <a:pt x="2817342" y="123596"/>
                  </a:lnTo>
                  <a:lnTo>
                    <a:pt x="2817088" y="121132"/>
                  </a:lnTo>
                  <a:lnTo>
                    <a:pt x="2817241" y="119888"/>
                  </a:lnTo>
                  <a:lnTo>
                    <a:pt x="2818066" y="117424"/>
                  </a:lnTo>
                  <a:lnTo>
                    <a:pt x="2818828" y="116255"/>
                  </a:lnTo>
                  <a:lnTo>
                    <a:pt x="2822054" y="113030"/>
                  </a:lnTo>
                  <a:lnTo>
                    <a:pt x="2824327" y="112077"/>
                  </a:lnTo>
                  <a:lnTo>
                    <a:pt x="2829141" y="112547"/>
                  </a:lnTo>
                  <a:lnTo>
                    <a:pt x="2831198" y="113690"/>
                  </a:lnTo>
                  <a:lnTo>
                    <a:pt x="2833738" y="116217"/>
                  </a:lnTo>
                  <a:lnTo>
                    <a:pt x="2838183" y="111785"/>
                  </a:lnTo>
                  <a:lnTo>
                    <a:pt x="2828328" y="106756"/>
                  </a:lnTo>
                  <a:lnTo>
                    <a:pt x="2826283" y="106565"/>
                  </a:lnTo>
                  <a:lnTo>
                    <a:pt x="2811691" y="121335"/>
                  </a:lnTo>
                  <a:lnTo>
                    <a:pt x="2811970" y="125653"/>
                  </a:lnTo>
                  <a:lnTo>
                    <a:pt x="2833484" y="143205"/>
                  </a:lnTo>
                  <a:lnTo>
                    <a:pt x="2835567" y="142773"/>
                  </a:lnTo>
                  <a:lnTo>
                    <a:pt x="2850172" y="127520"/>
                  </a:lnTo>
                  <a:lnTo>
                    <a:pt x="2850299" y="127063"/>
                  </a:lnTo>
                  <a:close/>
                </a:path>
                <a:path w="5097780" h="367029">
                  <a:moveTo>
                    <a:pt x="2857716" y="83350"/>
                  </a:moveTo>
                  <a:lnTo>
                    <a:pt x="2857487" y="82473"/>
                  </a:lnTo>
                  <a:lnTo>
                    <a:pt x="2855379" y="80289"/>
                  </a:lnTo>
                  <a:lnTo>
                    <a:pt x="2848749" y="86931"/>
                  </a:lnTo>
                  <a:lnTo>
                    <a:pt x="2849791" y="86182"/>
                  </a:lnTo>
                  <a:lnTo>
                    <a:pt x="2851899" y="85242"/>
                  </a:lnTo>
                  <a:lnTo>
                    <a:pt x="2852864" y="84924"/>
                  </a:lnTo>
                  <a:lnTo>
                    <a:pt x="2854655" y="84569"/>
                  </a:lnTo>
                  <a:lnTo>
                    <a:pt x="2855417" y="84455"/>
                  </a:lnTo>
                  <a:lnTo>
                    <a:pt x="2856700" y="84340"/>
                  </a:lnTo>
                  <a:lnTo>
                    <a:pt x="2857157" y="84188"/>
                  </a:lnTo>
                  <a:lnTo>
                    <a:pt x="2857652" y="83693"/>
                  </a:lnTo>
                  <a:lnTo>
                    <a:pt x="2857716" y="83350"/>
                  </a:lnTo>
                  <a:close/>
                </a:path>
                <a:path w="5097780" h="367029">
                  <a:moveTo>
                    <a:pt x="2874949" y="100545"/>
                  </a:moveTo>
                  <a:lnTo>
                    <a:pt x="2871228" y="96469"/>
                  </a:lnTo>
                  <a:lnTo>
                    <a:pt x="2870911" y="96507"/>
                  </a:lnTo>
                  <a:lnTo>
                    <a:pt x="2870758" y="96583"/>
                  </a:lnTo>
                  <a:lnTo>
                    <a:pt x="2870428" y="96926"/>
                  </a:lnTo>
                  <a:lnTo>
                    <a:pt x="2870276" y="97370"/>
                  </a:lnTo>
                  <a:lnTo>
                    <a:pt x="2870136" y="98767"/>
                  </a:lnTo>
                  <a:lnTo>
                    <a:pt x="2870035" y="99466"/>
                  </a:lnTo>
                  <a:lnTo>
                    <a:pt x="2860789" y="109575"/>
                  </a:lnTo>
                  <a:lnTo>
                    <a:pt x="2858071" y="109143"/>
                  </a:lnTo>
                  <a:lnTo>
                    <a:pt x="2844774" y="92519"/>
                  </a:lnTo>
                  <a:lnTo>
                    <a:pt x="2845587" y="90081"/>
                  </a:lnTo>
                  <a:lnTo>
                    <a:pt x="2855379" y="80289"/>
                  </a:lnTo>
                  <a:lnTo>
                    <a:pt x="2855087" y="80086"/>
                  </a:lnTo>
                  <a:lnTo>
                    <a:pt x="2854642" y="79857"/>
                  </a:lnTo>
                  <a:lnTo>
                    <a:pt x="2854426" y="79781"/>
                  </a:lnTo>
                  <a:lnTo>
                    <a:pt x="2854020" y="79692"/>
                  </a:lnTo>
                  <a:lnTo>
                    <a:pt x="2853702" y="79667"/>
                  </a:lnTo>
                  <a:lnTo>
                    <a:pt x="2852851" y="79667"/>
                  </a:lnTo>
                  <a:lnTo>
                    <a:pt x="2839186" y="93281"/>
                  </a:lnTo>
                  <a:lnTo>
                    <a:pt x="2839351" y="97472"/>
                  </a:lnTo>
                  <a:lnTo>
                    <a:pt x="2860649" y="115925"/>
                  </a:lnTo>
                  <a:lnTo>
                    <a:pt x="2862605" y="115646"/>
                  </a:lnTo>
                  <a:lnTo>
                    <a:pt x="2874949" y="101434"/>
                  </a:lnTo>
                  <a:lnTo>
                    <a:pt x="2874949" y="100545"/>
                  </a:lnTo>
                  <a:close/>
                </a:path>
                <a:path w="5097780" h="367029">
                  <a:moveTo>
                    <a:pt x="2882163" y="74320"/>
                  </a:moveTo>
                  <a:lnTo>
                    <a:pt x="2878734" y="70954"/>
                  </a:lnTo>
                  <a:lnTo>
                    <a:pt x="2878391" y="71081"/>
                  </a:lnTo>
                  <a:lnTo>
                    <a:pt x="2878239" y="71183"/>
                  </a:lnTo>
                  <a:lnTo>
                    <a:pt x="2866593" y="82829"/>
                  </a:lnTo>
                  <a:lnTo>
                    <a:pt x="2866479" y="83210"/>
                  </a:lnTo>
                  <a:lnTo>
                    <a:pt x="2866644" y="83858"/>
                  </a:lnTo>
                  <a:lnTo>
                    <a:pt x="2866745" y="84137"/>
                  </a:lnTo>
                  <a:lnTo>
                    <a:pt x="2869031" y="86372"/>
                  </a:lnTo>
                  <a:lnTo>
                    <a:pt x="2869869" y="86601"/>
                  </a:lnTo>
                  <a:lnTo>
                    <a:pt x="2870250" y="86499"/>
                  </a:lnTo>
                  <a:lnTo>
                    <a:pt x="2882061" y="74688"/>
                  </a:lnTo>
                  <a:lnTo>
                    <a:pt x="2882163" y="74320"/>
                  </a:lnTo>
                  <a:close/>
                </a:path>
                <a:path w="5097780" h="367029">
                  <a:moveTo>
                    <a:pt x="2920085" y="59474"/>
                  </a:moveTo>
                  <a:lnTo>
                    <a:pt x="2916809" y="56286"/>
                  </a:lnTo>
                  <a:lnTo>
                    <a:pt x="2916390" y="56375"/>
                  </a:lnTo>
                  <a:lnTo>
                    <a:pt x="2916224" y="56476"/>
                  </a:lnTo>
                  <a:lnTo>
                    <a:pt x="2909824" y="62877"/>
                  </a:lnTo>
                  <a:lnTo>
                    <a:pt x="2883497" y="36550"/>
                  </a:lnTo>
                  <a:lnTo>
                    <a:pt x="2879166" y="32270"/>
                  </a:lnTo>
                  <a:lnTo>
                    <a:pt x="2878861" y="32181"/>
                  </a:lnTo>
                  <a:lnTo>
                    <a:pt x="2878683" y="32207"/>
                  </a:lnTo>
                  <a:lnTo>
                    <a:pt x="2871863" y="49784"/>
                  </a:lnTo>
                  <a:lnTo>
                    <a:pt x="2871876" y="50203"/>
                  </a:lnTo>
                  <a:lnTo>
                    <a:pt x="2878886" y="41148"/>
                  </a:lnTo>
                  <a:lnTo>
                    <a:pt x="2905214" y="67475"/>
                  </a:lnTo>
                  <a:lnTo>
                    <a:pt x="2897848" y="74841"/>
                  </a:lnTo>
                  <a:lnTo>
                    <a:pt x="2897759" y="75018"/>
                  </a:lnTo>
                  <a:lnTo>
                    <a:pt x="2897695" y="75412"/>
                  </a:lnTo>
                  <a:lnTo>
                    <a:pt x="2897708" y="75615"/>
                  </a:lnTo>
                  <a:lnTo>
                    <a:pt x="2900870" y="78689"/>
                  </a:lnTo>
                  <a:lnTo>
                    <a:pt x="2901073" y="78689"/>
                  </a:lnTo>
                  <a:lnTo>
                    <a:pt x="2920085" y="59677"/>
                  </a:lnTo>
                  <a:lnTo>
                    <a:pt x="2920085" y="59474"/>
                  </a:lnTo>
                  <a:close/>
                </a:path>
                <a:path w="5097780" h="367029">
                  <a:moveTo>
                    <a:pt x="2941383" y="31915"/>
                  </a:moveTo>
                  <a:lnTo>
                    <a:pt x="2925445" y="7454"/>
                  </a:lnTo>
                  <a:lnTo>
                    <a:pt x="2925445" y="16268"/>
                  </a:lnTo>
                  <a:lnTo>
                    <a:pt x="2925191" y="17843"/>
                  </a:lnTo>
                  <a:lnTo>
                    <a:pt x="2914802" y="28714"/>
                  </a:lnTo>
                  <a:lnTo>
                    <a:pt x="2912592" y="28498"/>
                  </a:lnTo>
                  <a:lnTo>
                    <a:pt x="2903385" y="16992"/>
                  </a:lnTo>
                  <a:lnTo>
                    <a:pt x="2903486" y="15811"/>
                  </a:lnTo>
                  <a:lnTo>
                    <a:pt x="2912541" y="8140"/>
                  </a:lnTo>
                  <a:lnTo>
                    <a:pt x="2915653" y="8890"/>
                  </a:lnTo>
                  <a:lnTo>
                    <a:pt x="2917355" y="9702"/>
                  </a:lnTo>
                  <a:lnTo>
                    <a:pt x="2921089" y="12217"/>
                  </a:lnTo>
                  <a:lnTo>
                    <a:pt x="2922600" y="13512"/>
                  </a:lnTo>
                  <a:lnTo>
                    <a:pt x="2925445" y="16268"/>
                  </a:lnTo>
                  <a:lnTo>
                    <a:pt x="2925445" y="7454"/>
                  </a:lnTo>
                  <a:lnTo>
                    <a:pt x="2913367" y="2082"/>
                  </a:lnTo>
                  <a:lnTo>
                    <a:pt x="2910357" y="2349"/>
                  </a:lnTo>
                  <a:lnTo>
                    <a:pt x="2897479" y="17132"/>
                  </a:lnTo>
                  <a:lnTo>
                    <a:pt x="2897695" y="21132"/>
                  </a:lnTo>
                  <a:lnTo>
                    <a:pt x="2914129" y="35128"/>
                  </a:lnTo>
                  <a:lnTo>
                    <a:pt x="2915894" y="34798"/>
                  </a:lnTo>
                  <a:lnTo>
                    <a:pt x="2929217" y="19888"/>
                  </a:lnTo>
                  <a:lnTo>
                    <a:pt x="2931045" y="21856"/>
                  </a:lnTo>
                  <a:lnTo>
                    <a:pt x="2932163" y="23329"/>
                  </a:lnTo>
                  <a:lnTo>
                    <a:pt x="2934347" y="27076"/>
                  </a:lnTo>
                  <a:lnTo>
                    <a:pt x="2935059" y="28968"/>
                  </a:lnTo>
                  <a:lnTo>
                    <a:pt x="2935732" y="32791"/>
                  </a:lnTo>
                  <a:lnTo>
                    <a:pt x="2935617" y="34696"/>
                  </a:lnTo>
                  <a:lnTo>
                    <a:pt x="2924302" y="46926"/>
                  </a:lnTo>
                  <a:lnTo>
                    <a:pt x="2923959" y="47142"/>
                  </a:lnTo>
                  <a:lnTo>
                    <a:pt x="2923616" y="47472"/>
                  </a:lnTo>
                  <a:lnTo>
                    <a:pt x="2923514" y="47612"/>
                  </a:lnTo>
                  <a:lnTo>
                    <a:pt x="2923413" y="47904"/>
                  </a:lnTo>
                  <a:lnTo>
                    <a:pt x="2923413" y="48069"/>
                  </a:lnTo>
                  <a:lnTo>
                    <a:pt x="2926740" y="51155"/>
                  </a:lnTo>
                  <a:lnTo>
                    <a:pt x="2927350" y="51117"/>
                  </a:lnTo>
                  <a:lnTo>
                    <a:pt x="2941345" y="32308"/>
                  </a:lnTo>
                  <a:lnTo>
                    <a:pt x="2941383" y="31915"/>
                  </a:lnTo>
                  <a:close/>
                </a:path>
                <a:path w="5097780" h="367029">
                  <a:moveTo>
                    <a:pt x="2959316" y="161569"/>
                  </a:moveTo>
                  <a:lnTo>
                    <a:pt x="2928582" y="126390"/>
                  </a:lnTo>
                  <a:lnTo>
                    <a:pt x="2928213" y="126326"/>
                  </a:lnTo>
                  <a:lnTo>
                    <a:pt x="2927997" y="126365"/>
                  </a:lnTo>
                  <a:lnTo>
                    <a:pt x="2923984" y="130556"/>
                  </a:lnTo>
                  <a:lnTo>
                    <a:pt x="2924060" y="130911"/>
                  </a:lnTo>
                  <a:lnTo>
                    <a:pt x="2950819" y="157848"/>
                  </a:lnTo>
                  <a:lnTo>
                    <a:pt x="2951073" y="158140"/>
                  </a:lnTo>
                  <a:lnTo>
                    <a:pt x="2952229" y="159867"/>
                  </a:lnTo>
                  <a:lnTo>
                    <a:pt x="2952585" y="160642"/>
                  </a:lnTo>
                  <a:lnTo>
                    <a:pt x="2952826" y="162039"/>
                  </a:lnTo>
                  <a:lnTo>
                    <a:pt x="2952750" y="162674"/>
                  </a:lnTo>
                  <a:lnTo>
                    <a:pt x="2946387" y="167373"/>
                  </a:lnTo>
                  <a:lnTo>
                    <a:pt x="2946133" y="167487"/>
                  </a:lnTo>
                  <a:lnTo>
                    <a:pt x="2945841" y="167767"/>
                  </a:lnTo>
                  <a:lnTo>
                    <a:pt x="2945752" y="167919"/>
                  </a:lnTo>
                  <a:lnTo>
                    <a:pt x="2945688" y="168236"/>
                  </a:lnTo>
                  <a:lnTo>
                    <a:pt x="2945714" y="168440"/>
                  </a:lnTo>
                  <a:lnTo>
                    <a:pt x="2950006" y="172008"/>
                  </a:lnTo>
                  <a:lnTo>
                    <a:pt x="2950337" y="171945"/>
                  </a:lnTo>
                  <a:lnTo>
                    <a:pt x="2959138" y="162991"/>
                  </a:lnTo>
                  <a:lnTo>
                    <a:pt x="2959316" y="161569"/>
                  </a:lnTo>
                  <a:close/>
                </a:path>
                <a:path w="5097780" h="367029">
                  <a:moveTo>
                    <a:pt x="2966466" y="112153"/>
                  </a:moveTo>
                  <a:lnTo>
                    <a:pt x="2965653" y="111937"/>
                  </a:lnTo>
                  <a:lnTo>
                    <a:pt x="2962643" y="111925"/>
                  </a:lnTo>
                  <a:lnTo>
                    <a:pt x="2961081" y="112331"/>
                  </a:lnTo>
                  <a:lnTo>
                    <a:pt x="2948482" y="128562"/>
                  </a:lnTo>
                  <a:lnTo>
                    <a:pt x="2948584" y="128968"/>
                  </a:lnTo>
                  <a:lnTo>
                    <a:pt x="2951670" y="131572"/>
                  </a:lnTo>
                  <a:lnTo>
                    <a:pt x="2952038" y="131495"/>
                  </a:lnTo>
                  <a:lnTo>
                    <a:pt x="2952191" y="131406"/>
                  </a:lnTo>
                  <a:lnTo>
                    <a:pt x="2952546" y="131051"/>
                  </a:lnTo>
                  <a:lnTo>
                    <a:pt x="2952750" y="130594"/>
                  </a:lnTo>
                  <a:lnTo>
                    <a:pt x="2953054" y="129400"/>
                  </a:lnTo>
                  <a:lnTo>
                    <a:pt x="2953359" y="128371"/>
                  </a:lnTo>
                  <a:lnTo>
                    <a:pt x="2954007" y="126530"/>
                  </a:lnTo>
                  <a:lnTo>
                    <a:pt x="2954515" y="125399"/>
                  </a:lnTo>
                  <a:lnTo>
                    <a:pt x="2955721" y="123151"/>
                  </a:lnTo>
                  <a:lnTo>
                    <a:pt x="2956572" y="122047"/>
                  </a:lnTo>
                  <a:lnTo>
                    <a:pt x="2966466" y="112153"/>
                  </a:lnTo>
                  <a:close/>
                </a:path>
                <a:path w="5097780" h="367029">
                  <a:moveTo>
                    <a:pt x="2989580" y="133235"/>
                  </a:moveTo>
                  <a:lnTo>
                    <a:pt x="2986875" y="130378"/>
                  </a:lnTo>
                  <a:lnTo>
                    <a:pt x="2979128" y="122631"/>
                  </a:lnTo>
                  <a:lnTo>
                    <a:pt x="2979128" y="133591"/>
                  </a:lnTo>
                  <a:lnTo>
                    <a:pt x="2979001" y="135534"/>
                  </a:lnTo>
                  <a:lnTo>
                    <a:pt x="2970276" y="143484"/>
                  </a:lnTo>
                  <a:lnTo>
                    <a:pt x="2969056" y="142963"/>
                  </a:lnTo>
                  <a:lnTo>
                    <a:pt x="2966580" y="140411"/>
                  </a:lnTo>
                  <a:lnTo>
                    <a:pt x="2966402" y="140131"/>
                  </a:lnTo>
                  <a:lnTo>
                    <a:pt x="2965831" y="138455"/>
                  </a:lnTo>
                  <a:lnTo>
                    <a:pt x="2965780" y="137541"/>
                  </a:lnTo>
                  <a:lnTo>
                    <a:pt x="2966148" y="135559"/>
                  </a:lnTo>
                  <a:lnTo>
                    <a:pt x="2966593" y="134518"/>
                  </a:lnTo>
                  <a:lnTo>
                    <a:pt x="2967964" y="132321"/>
                  </a:lnTo>
                  <a:lnTo>
                    <a:pt x="2968917" y="131165"/>
                  </a:lnTo>
                  <a:lnTo>
                    <a:pt x="2973895" y="126187"/>
                  </a:lnTo>
                  <a:lnTo>
                    <a:pt x="2979013" y="131292"/>
                  </a:lnTo>
                  <a:lnTo>
                    <a:pt x="2979128" y="133591"/>
                  </a:lnTo>
                  <a:lnTo>
                    <a:pt x="2979128" y="122631"/>
                  </a:lnTo>
                  <a:lnTo>
                    <a:pt x="2966466" y="112153"/>
                  </a:lnTo>
                  <a:lnTo>
                    <a:pt x="2958681" y="119951"/>
                  </a:lnTo>
                  <a:lnTo>
                    <a:pt x="2959658" y="119214"/>
                  </a:lnTo>
                  <a:lnTo>
                    <a:pt x="2961525" y="118300"/>
                  </a:lnTo>
                  <a:lnTo>
                    <a:pt x="2962452" y="118097"/>
                  </a:lnTo>
                  <a:lnTo>
                    <a:pt x="2964281" y="118173"/>
                  </a:lnTo>
                  <a:lnTo>
                    <a:pt x="2965183" y="118440"/>
                  </a:lnTo>
                  <a:lnTo>
                    <a:pt x="2966999" y="119468"/>
                  </a:lnTo>
                  <a:lnTo>
                    <a:pt x="2967913" y="120192"/>
                  </a:lnTo>
                  <a:lnTo>
                    <a:pt x="2970720" y="122999"/>
                  </a:lnTo>
                  <a:lnTo>
                    <a:pt x="2965526" y="128181"/>
                  </a:lnTo>
                  <a:lnTo>
                    <a:pt x="2964002" y="130035"/>
                  </a:lnTo>
                  <a:lnTo>
                    <a:pt x="2961665" y="133692"/>
                  </a:lnTo>
                  <a:lnTo>
                    <a:pt x="2960890" y="135458"/>
                  </a:lnTo>
                  <a:lnTo>
                    <a:pt x="2960141" y="138836"/>
                  </a:lnTo>
                  <a:lnTo>
                    <a:pt x="2960179" y="140462"/>
                  </a:lnTo>
                  <a:lnTo>
                    <a:pt x="2969679" y="149593"/>
                  </a:lnTo>
                  <a:lnTo>
                    <a:pt x="2972371" y="149402"/>
                  </a:lnTo>
                  <a:lnTo>
                    <a:pt x="2983141" y="136359"/>
                  </a:lnTo>
                  <a:lnTo>
                    <a:pt x="2983077" y="134391"/>
                  </a:lnTo>
                  <a:lnTo>
                    <a:pt x="2983077" y="134175"/>
                  </a:lnTo>
                  <a:lnTo>
                    <a:pt x="2985922" y="136893"/>
                  </a:lnTo>
                  <a:lnTo>
                    <a:pt x="2986379" y="136867"/>
                  </a:lnTo>
                  <a:lnTo>
                    <a:pt x="2986659" y="136740"/>
                  </a:lnTo>
                  <a:lnTo>
                    <a:pt x="2989516" y="133731"/>
                  </a:lnTo>
                  <a:lnTo>
                    <a:pt x="2989580" y="133235"/>
                  </a:lnTo>
                  <a:close/>
                </a:path>
                <a:path w="5097780" h="367029">
                  <a:moveTo>
                    <a:pt x="3018536" y="104394"/>
                  </a:moveTo>
                  <a:lnTo>
                    <a:pt x="2992488" y="83146"/>
                  </a:lnTo>
                  <a:lnTo>
                    <a:pt x="2990862" y="83299"/>
                  </a:lnTo>
                  <a:lnTo>
                    <a:pt x="2980448" y="96735"/>
                  </a:lnTo>
                  <a:lnTo>
                    <a:pt x="2980613" y="99618"/>
                  </a:lnTo>
                  <a:lnTo>
                    <a:pt x="2977134" y="96202"/>
                  </a:lnTo>
                  <a:lnTo>
                    <a:pt x="2976816" y="96126"/>
                  </a:lnTo>
                  <a:lnTo>
                    <a:pt x="2976626" y="96139"/>
                  </a:lnTo>
                  <a:lnTo>
                    <a:pt x="2976181" y="96266"/>
                  </a:lnTo>
                  <a:lnTo>
                    <a:pt x="2973120" y="99822"/>
                  </a:lnTo>
                  <a:lnTo>
                    <a:pt x="2973209" y="100126"/>
                  </a:lnTo>
                  <a:lnTo>
                    <a:pt x="2997809" y="124726"/>
                  </a:lnTo>
                  <a:lnTo>
                    <a:pt x="2998139" y="124802"/>
                  </a:lnTo>
                  <a:lnTo>
                    <a:pt x="2998343" y="124764"/>
                  </a:lnTo>
                  <a:lnTo>
                    <a:pt x="3002216" y="120713"/>
                  </a:lnTo>
                  <a:lnTo>
                    <a:pt x="3002165" y="120383"/>
                  </a:lnTo>
                  <a:lnTo>
                    <a:pt x="2985109" y="103251"/>
                  </a:lnTo>
                  <a:lnTo>
                    <a:pt x="2984804" y="100520"/>
                  </a:lnTo>
                  <a:lnTo>
                    <a:pt x="2984817" y="98209"/>
                  </a:lnTo>
                  <a:lnTo>
                    <a:pt x="2985389" y="94843"/>
                  </a:lnTo>
                  <a:lnTo>
                    <a:pt x="2985452" y="94437"/>
                  </a:lnTo>
                  <a:lnTo>
                    <a:pt x="2991980" y="89649"/>
                  </a:lnTo>
                  <a:lnTo>
                    <a:pt x="2994012" y="90043"/>
                  </a:lnTo>
                  <a:lnTo>
                    <a:pt x="2995053" y="90449"/>
                  </a:lnTo>
                  <a:lnTo>
                    <a:pt x="2996844" y="91516"/>
                  </a:lnTo>
                  <a:lnTo>
                    <a:pt x="2997352" y="91859"/>
                  </a:lnTo>
                  <a:lnTo>
                    <a:pt x="3013976" y="108318"/>
                  </a:lnTo>
                  <a:lnTo>
                    <a:pt x="3014141" y="108407"/>
                  </a:lnTo>
                  <a:lnTo>
                    <a:pt x="3014472" y="108458"/>
                  </a:lnTo>
                  <a:lnTo>
                    <a:pt x="3014675" y="108419"/>
                  </a:lnTo>
                  <a:lnTo>
                    <a:pt x="3015145" y="108242"/>
                  </a:lnTo>
                  <a:lnTo>
                    <a:pt x="3018498" y="104597"/>
                  </a:lnTo>
                  <a:lnTo>
                    <a:pt x="3018536" y="104394"/>
                  </a:lnTo>
                  <a:close/>
                </a:path>
                <a:path w="5097780" h="367029">
                  <a:moveTo>
                    <a:pt x="3025216" y="74549"/>
                  </a:moveTo>
                  <a:lnTo>
                    <a:pt x="3021977" y="71183"/>
                  </a:lnTo>
                  <a:lnTo>
                    <a:pt x="3021787" y="71183"/>
                  </a:lnTo>
                  <a:lnTo>
                    <a:pt x="3021444" y="71297"/>
                  </a:lnTo>
                  <a:lnTo>
                    <a:pt x="3021292" y="71399"/>
                  </a:lnTo>
                  <a:lnTo>
                    <a:pt x="3009646" y="83058"/>
                  </a:lnTo>
                  <a:lnTo>
                    <a:pt x="3009531" y="83426"/>
                  </a:lnTo>
                  <a:lnTo>
                    <a:pt x="3009696" y="84074"/>
                  </a:lnTo>
                  <a:lnTo>
                    <a:pt x="3009798" y="84353"/>
                  </a:lnTo>
                  <a:lnTo>
                    <a:pt x="3012084" y="86601"/>
                  </a:lnTo>
                  <a:lnTo>
                    <a:pt x="3012922" y="86817"/>
                  </a:lnTo>
                  <a:lnTo>
                    <a:pt x="3013303" y="86715"/>
                  </a:lnTo>
                  <a:lnTo>
                    <a:pt x="3025114" y="74904"/>
                  </a:lnTo>
                  <a:lnTo>
                    <a:pt x="3025216" y="74549"/>
                  </a:lnTo>
                  <a:close/>
                </a:path>
                <a:path w="5097780" h="367029">
                  <a:moveTo>
                    <a:pt x="3063722" y="59220"/>
                  </a:moveTo>
                  <a:lnTo>
                    <a:pt x="3060395" y="55778"/>
                  </a:lnTo>
                  <a:lnTo>
                    <a:pt x="3060166" y="55778"/>
                  </a:lnTo>
                  <a:lnTo>
                    <a:pt x="3059760" y="55880"/>
                  </a:lnTo>
                  <a:lnTo>
                    <a:pt x="3059557" y="55981"/>
                  </a:lnTo>
                  <a:lnTo>
                    <a:pt x="3044355" y="71183"/>
                  </a:lnTo>
                  <a:lnTo>
                    <a:pt x="3044113" y="59969"/>
                  </a:lnTo>
                  <a:lnTo>
                    <a:pt x="3029483" y="30556"/>
                  </a:lnTo>
                  <a:lnTo>
                    <a:pt x="3026181" y="30568"/>
                  </a:lnTo>
                  <a:lnTo>
                    <a:pt x="3011728" y="47383"/>
                  </a:lnTo>
                  <a:lnTo>
                    <a:pt x="3011741" y="47688"/>
                  </a:lnTo>
                  <a:lnTo>
                    <a:pt x="3016669" y="48831"/>
                  </a:lnTo>
                  <a:lnTo>
                    <a:pt x="3016897" y="47929"/>
                  </a:lnTo>
                  <a:lnTo>
                    <a:pt x="3026194" y="37376"/>
                  </a:lnTo>
                  <a:lnTo>
                    <a:pt x="3028200" y="37426"/>
                  </a:lnTo>
                  <a:lnTo>
                    <a:pt x="3038881" y="75082"/>
                  </a:lnTo>
                  <a:lnTo>
                    <a:pt x="3038919" y="75476"/>
                  </a:lnTo>
                  <a:lnTo>
                    <a:pt x="3042958" y="79870"/>
                  </a:lnTo>
                  <a:lnTo>
                    <a:pt x="3043224" y="79819"/>
                  </a:lnTo>
                  <a:lnTo>
                    <a:pt x="3043682" y="79590"/>
                  </a:lnTo>
                  <a:lnTo>
                    <a:pt x="3043974" y="79375"/>
                  </a:lnTo>
                  <a:lnTo>
                    <a:pt x="3063506" y="59842"/>
                  </a:lnTo>
                  <a:lnTo>
                    <a:pt x="3063595" y="59702"/>
                  </a:lnTo>
                  <a:lnTo>
                    <a:pt x="3063722" y="59220"/>
                  </a:lnTo>
                  <a:close/>
                </a:path>
                <a:path w="5097780" h="367029">
                  <a:moveTo>
                    <a:pt x="3086671" y="30924"/>
                  </a:moveTo>
                  <a:lnTo>
                    <a:pt x="3080689" y="17995"/>
                  </a:lnTo>
                  <a:lnTo>
                    <a:pt x="3080689" y="33540"/>
                  </a:lnTo>
                  <a:lnTo>
                    <a:pt x="3080499" y="34721"/>
                  </a:lnTo>
                  <a:lnTo>
                    <a:pt x="3072434" y="41795"/>
                  </a:lnTo>
                  <a:lnTo>
                    <a:pt x="3070872" y="41706"/>
                  </a:lnTo>
                  <a:lnTo>
                    <a:pt x="3047123" y="17081"/>
                  </a:lnTo>
                  <a:lnTo>
                    <a:pt x="3047593" y="13766"/>
                  </a:lnTo>
                  <a:lnTo>
                    <a:pt x="3056559" y="7874"/>
                  </a:lnTo>
                  <a:lnTo>
                    <a:pt x="3057639" y="8039"/>
                  </a:lnTo>
                  <a:lnTo>
                    <a:pt x="3080689" y="33540"/>
                  </a:lnTo>
                  <a:lnTo>
                    <a:pt x="3080689" y="17995"/>
                  </a:lnTo>
                  <a:lnTo>
                    <a:pt x="3058884" y="1765"/>
                  </a:lnTo>
                  <a:lnTo>
                    <a:pt x="3057766" y="1485"/>
                  </a:lnTo>
                  <a:lnTo>
                    <a:pt x="3041243" y="18618"/>
                  </a:lnTo>
                  <a:lnTo>
                    <a:pt x="3042475" y="23698"/>
                  </a:lnTo>
                  <a:lnTo>
                    <a:pt x="3070148" y="48056"/>
                  </a:lnTo>
                  <a:lnTo>
                    <a:pt x="3072485" y="47993"/>
                  </a:lnTo>
                  <a:lnTo>
                    <a:pt x="3086620" y="33413"/>
                  </a:lnTo>
                  <a:lnTo>
                    <a:pt x="3086671" y="30924"/>
                  </a:lnTo>
                  <a:close/>
                </a:path>
                <a:path w="5097780" h="367029">
                  <a:moveTo>
                    <a:pt x="3093199" y="172986"/>
                  </a:moveTo>
                  <a:lnTo>
                    <a:pt x="3093110" y="172618"/>
                  </a:lnTo>
                  <a:lnTo>
                    <a:pt x="3078480" y="157911"/>
                  </a:lnTo>
                  <a:lnTo>
                    <a:pt x="3090583" y="145808"/>
                  </a:lnTo>
                  <a:lnTo>
                    <a:pt x="3090672" y="145643"/>
                  </a:lnTo>
                  <a:lnTo>
                    <a:pt x="3090735" y="145249"/>
                  </a:lnTo>
                  <a:lnTo>
                    <a:pt x="3090722" y="145034"/>
                  </a:lnTo>
                  <a:lnTo>
                    <a:pt x="3090608" y="144551"/>
                  </a:lnTo>
                  <a:lnTo>
                    <a:pt x="3088195" y="142024"/>
                  </a:lnTo>
                  <a:lnTo>
                    <a:pt x="3087941" y="141884"/>
                  </a:lnTo>
                  <a:lnTo>
                    <a:pt x="3087471" y="141782"/>
                  </a:lnTo>
                  <a:lnTo>
                    <a:pt x="3087268" y="141782"/>
                  </a:lnTo>
                  <a:lnTo>
                    <a:pt x="3086912" y="141884"/>
                  </a:lnTo>
                  <a:lnTo>
                    <a:pt x="3086760" y="141973"/>
                  </a:lnTo>
                  <a:lnTo>
                    <a:pt x="3074657" y="154089"/>
                  </a:lnTo>
                  <a:lnTo>
                    <a:pt x="3062884" y="142316"/>
                  </a:lnTo>
                  <a:lnTo>
                    <a:pt x="3072307" y="125425"/>
                  </a:lnTo>
                  <a:lnTo>
                    <a:pt x="3071939" y="125514"/>
                  </a:lnTo>
                  <a:lnTo>
                    <a:pt x="3071787" y="125603"/>
                  </a:lnTo>
                  <a:lnTo>
                    <a:pt x="3055670" y="141706"/>
                  </a:lnTo>
                  <a:lnTo>
                    <a:pt x="3055429" y="142240"/>
                  </a:lnTo>
                  <a:lnTo>
                    <a:pt x="3055251" y="143522"/>
                  </a:lnTo>
                  <a:lnTo>
                    <a:pt x="3055556" y="144195"/>
                  </a:lnTo>
                  <a:lnTo>
                    <a:pt x="3088576" y="177152"/>
                  </a:lnTo>
                  <a:lnTo>
                    <a:pt x="3088957" y="177241"/>
                  </a:lnTo>
                  <a:lnTo>
                    <a:pt x="3089173" y="177203"/>
                  </a:lnTo>
                  <a:lnTo>
                    <a:pt x="3093161" y="173202"/>
                  </a:lnTo>
                  <a:lnTo>
                    <a:pt x="3093199" y="172986"/>
                  </a:lnTo>
                  <a:close/>
                </a:path>
                <a:path w="5097780" h="367029">
                  <a:moveTo>
                    <a:pt x="3131172" y="132727"/>
                  </a:moveTo>
                  <a:lnTo>
                    <a:pt x="3128073" y="129070"/>
                  </a:lnTo>
                  <a:lnTo>
                    <a:pt x="3127743" y="129146"/>
                  </a:lnTo>
                  <a:lnTo>
                    <a:pt x="3127603" y="129235"/>
                  </a:lnTo>
                  <a:lnTo>
                    <a:pt x="3127260" y="129565"/>
                  </a:lnTo>
                  <a:lnTo>
                    <a:pt x="3127032" y="129984"/>
                  </a:lnTo>
                  <a:lnTo>
                    <a:pt x="3126575" y="131203"/>
                  </a:lnTo>
                  <a:lnTo>
                    <a:pt x="3126244" y="131927"/>
                  </a:lnTo>
                  <a:lnTo>
                    <a:pt x="3114217" y="143014"/>
                  </a:lnTo>
                  <a:lnTo>
                    <a:pt x="3111436" y="142735"/>
                  </a:lnTo>
                  <a:lnTo>
                    <a:pt x="3110065" y="142265"/>
                  </a:lnTo>
                  <a:lnTo>
                    <a:pt x="3107385" y="140665"/>
                  </a:lnTo>
                  <a:lnTo>
                    <a:pt x="3106115" y="139649"/>
                  </a:lnTo>
                  <a:lnTo>
                    <a:pt x="3104718" y="138264"/>
                  </a:lnTo>
                  <a:lnTo>
                    <a:pt x="3121012" y="121958"/>
                  </a:lnTo>
                  <a:lnTo>
                    <a:pt x="3121266" y="121412"/>
                  </a:lnTo>
                  <a:lnTo>
                    <a:pt x="3121380" y="120116"/>
                  </a:lnTo>
                  <a:lnTo>
                    <a:pt x="3121063" y="119456"/>
                  </a:lnTo>
                  <a:lnTo>
                    <a:pt x="3119056" y="117449"/>
                  </a:lnTo>
                  <a:lnTo>
                    <a:pt x="3101479" y="135026"/>
                  </a:lnTo>
                  <a:lnTo>
                    <a:pt x="3100527" y="134010"/>
                  </a:lnTo>
                  <a:lnTo>
                    <a:pt x="3099765" y="132892"/>
                  </a:lnTo>
                  <a:lnTo>
                    <a:pt x="3098571" y="130479"/>
                  </a:lnTo>
                  <a:lnTo>
                    <a:pt x="3098215" y="129260"/>
                  </a:lnTo>
                  <a:lnTo>
                    <a:pt x="3097974" y="126796"/>
                  </a:lnTo>
                  <a:lnTo>
                    <a:pt x="3098114" y="125564"/>
                  </a:lnTo>
                  <a:lnTo>
                    <a:pt x="3098939" y="123088"/>
                  </a:lnTo>
                  <a:lnTo>
                    <a:pt x="3099701" y="121920"/>
                  </a:lnTo>
                  <a:lnTo>
                    <a:pt x="3102927" y="118694"/>
                  </a:lnTo>
                  <a:lnTo>
                    <a:pt x="3105200" y="117741"/>
                  </a:lnTo>
                  <a:lnTo>
                    <a:pt x="3110014" y="118211"/>
                  </a:lnTo>
                  <a:lnTo>
                    <a:pt x="3112071" y="119354"/>
                  </a:lnTo>
                  <a:lnTo>
                    <a:pt x="3114611" y="121881"/>
                  </a:lnTo>
                  <a:lnTo>
                    <a:pt x="3119056" y="117449"/>
                  </a:lnTo>
                  <a:lnTo>
                    <a:pt x="3109201" y="112420"/>
                  </a:lnTo>
                  <a:lnTo>
                    <a:pt x="3107156" y="112229"/>
                  </a:lnTo>
                  <a:lnTo>
                    <a:pt x="3092564" y="127000"/>
                  </a:lnTo>
                  <a:lnTo>
                    <a:pt x="3092843" y="131318"/>
                  </a:lnTo>
                  <a:lnTo>
                    <a:pt x="3114357" y="148869"/>
                  </a:lnTo>
                  <a:lnTo>
                    <a:pt x="3116440" y="148437"/>
                  </a:lnTo>
                  <a:lnTo>
                    <a:pt x="3131045" y="133184"/>
                  </a:lnTo>
                  <a:lnTo>
                    <a:pt x="3131172" y="132727"/>
                  </a:lnTo>
                  <a:close/>
                </a:path>
                <a:path w="5097780" h="367029">
                  <a:moveTo>
                    <a:pt x="3157918" y="104800"/>
                  </a:moveTo>
                  <a:lnTo>
                    <a:pt x="3151695" y="91554"/>
                  </a:lnTo>
                  <a:lnTo>
                    <a:pt x="3151695" y="105676"/>
                  </a:lnTo>
                  <a:lnTo>
                    <a:pt x="3151187" y="108318"/>
                  </a:lnTo>
                  <a:lnTo>
                    <a:pt x="3140570" y="113334"/>
                  </a:lnTo>
                  <a:lnTo>
                    <a:pt x="3137865" y="113080"/>
                  </a:lnTo>
                  <a:lnTo>
                    <a:pt x="3128264" y="103466"/>
                  </a:lnTo>
                  <a:lnTo>
                    <a:pt x="3128086" y="101955"/>
                  </a:lnTo>
                  <a:lnTo>
                    <a:pt x="3127997" y="100482"/>
                  </a:lnTo>
                  <a:lnTo>
                    <a:pt x="3128048" y="98069"/>
                  </a:lnTo>
                  <a:lnTo>
                    <a:pt x="3135731" y="89306"/>
                  </a:lnTo>
                  <a:lnTo>
                    <a:pt x="3137065" y="89408"/>
                  </a:lnTo>
                  <a:lnTo>
                    <a:pt x="3151695" y="105676"/>
                  </a:lnTo>
                  <a:lnTo>
                    <a:pt x="3151695" y="91554"/>
                  </a:lnTo>
                  <a:lnTo>
                    <a:pt x="3139033" y="83286"/>
                  </a:lnTo>
                  <a:lnTo>
                    <a:pt x="3137154" y="82905"/>
                  </a:lnTo>
                  <a:lnTo>
                    <a:pt x="3123704" y="97472"/>
                  </a:lnTo>
                  <a:lnTo>
                    <a:pt x="3123717" y="98920"/>
                  </a:lnTo>
                  <a:lnTo>
                    <a:pt x="3108998" y="84264"/>
                  </a:lnTo>
                  <a:lnTo>
                    <a:pt x="3108642" y="84201"/>
                  </a:lnTo>
                  <a:lnTo>
                    <a:pt x="3108426" y="84226"/>
                  </a:lnTo>
                  <a:lnTo>
                    <a:pt x="3107969" y="84404"/>
                  </a:lnTo>
                  <a:lnTo>
                    <a:pt x="3104553" y="88277"/>
                  </a:lnTo>
                  <a:lnTo>
                    <a:pt x="3104642" y="88620"/>
                  </a:lnTo>
                  <a:lnTo>
                    <a:pt x="3140913" y="124904"/>
                  </a:lnTo>
                  <a:lnTo>
                    <a:pt x="3141243" y="125006"/>
                  </a:lnTo>
                  <a:lnTo>
                    <a:pt x="3141395" y="124993"/>
                  </a:lnTo>
                  <a:lnTo>
                    <a:pt x="3144837" y="121412"/>
                  </a:lnTo>
                  <a:lnTo>
                    <a:pt x="3144761" y="121056"/>
                  </a:lnTo>
                  <a:lnTo>
                    <a:pt x="3141586" y="117805"/>
                  </a:lnTo>
                  <a:lnTo>
                    <a:pt x="3143008" y="117843"/>
                  </a:lnTo>
                  <a:lnTo>
                    <a:pt x="3157740" y="106781"/>
                  </a:lnTo>
                  <a:lnTo>
                    <a:pt x="3157918" y="104800"/>
                  </a:lnTo>
                  <a:close/>
                </a:path>
                <a:path w="5097780" h="367029">
                  <a:moveTo>
                    <a:pt x="3168980" y="74053"/>
                  </a:moveTo>
                  <a:lnTo>
                    <a:pt x="3165741" y="70688"/>
                  </a:lnTo>
                  <a:lnTo>
                    <a:pt x="3165551" y="70688"/>
                  </a:lnTo>
                  <a:lnTo>
                    <a:pt x="3165208" y="70802"/>
                  </a:lnTo>
                  <a:lnTo>
                    <a:pt x="3165056" y="70916"/>
                  </a:lnTo>
                  <a:lnTo>
                    <a:pt x="3153410" y="82562"/>
                  </a:lnTo>
                  <a:lnTo>
                    <a:pt x="3153295" y="82931"/>
                  </a:lnTo>
                  <a:lnTo>
                    <a:pt x="3153460" y="83578"/>
                  </a:lnTo>
                  <a:lnTo>
                    <a:pt x="3153562" y="83858"/>
                  </a:lnTo>
                  <a:lnTo>
                    <a:pt x="3155848" y="86106"/>
                  </a:lnTo>
                  <a:lnTo>
                    <a:pt x="3156686" y="86321"/>
                  </a:lnTo>
                  <a:lnTo>
                    <a:pt x="3157067" y="86220"/>
                  </a:lnTo>
                  <a:lnTo>
                    <a:pt x="3168878" y="74409"/>
                  </a:lnTo>
                  <a:lnTo>
                    <a:pt x="3168980" y="74053"/>
                  </a:lnTo>
                  <a:close/>
                </a:path>
                <a:path w="5097780" h="367029">
                  <a:moveTo>
                    <a:pt x="3206826" y="59397"/>
                  </a:moveTo>
                  <a:lnTo>
                    <a:pt x="3203498" y="55943"/>
                  </a:lnTo>
                  <a:lnTo>
                    <a:pt x="3203270" y="55943"/>
                  </a:lnTo>
                  <a:lnTo>
                    <a:pt x="3202863" y="56045"/>
                  </a:lnTo>
                  <a:lnTo>
                    <a:pt x="3202660" y="56146"/>
                  </a:lnTo>
                  <a:lnTo>
                    <a:pt x="3187458" y="71348"/>
                  </a:lnTo>
                  <a:lnTo>
                    <a:pt x="3187217" y="60147"/>
                  </a:lnTo>
                  <a:lnTo>
                    <a:pt x="3172587" y="30721"/>
                  </a:lnTo>
                  <a:lnTo>
                    <a:pt x="3169285" y="30734"/>
                  </a:lnTo>
                  <a:lnTo>
                    <a:pt x="3154832" y="47548"/>
                  </a:lnTo>
                  <a:lnTo>
                    <a:pt x="3154845" y="47853"/>
                  </a:lnTo>
                  <a:lnTo>
                    <a:pt x="3159772" y="48996"/>
                  </a:lnTo>
                  <a:lnTo>
                    <a:pt x="3160001" y="48094"/>
                  </a:lnTo>
                  <a:lnTo>
                    <a:pt x="3169297" y="37541"/>
                  </a:lnTo>
                  <a:lnTo>
                    <a:pt x="3171304" y="37592"/>
                  </a:lnTo>
                  <a:lnTo>
                    <a:pt x="3181985" y="75247"/>
                  </a:lnTo>
                  <a:lnTo>
                    <a:pt x="3182023" y="75641"/>
                  </a:lnTo>
                  <a:lnTo>
                    <a:pt x="3186061" y="80048"/>
                  </a:lnTo>
                  <a:lnTo>
                    <a:pt x="3186328" y="79984"/>
                  </a:lnTo>
                  <a:lnTo>
                    <a:pt x="3186785" y="79756"/>
                  </a:lnTo>
                  <a:lnTo>
                    <a:pt x="3187077" y="79552"/>
                  </a:lnTo>
                  <a:lnTo>
                    <a:pt x="3206610" y="60007"/>
                  </a:lnTo>
                  <a:lnTo>
                    <a:pt x="3206699" y="59855"/>
                  </a:lnTo>
                  <a:lnTo>
                    <a:pt x="3206826" y="59397"/>
                  </a:lnTo>
                  <a:close/>
                </a:path>
                <a:path w="5097780" h="367029">
                  <a:moveTo>
                    <a:pt x="3229775" y="31089"/>
                  </a:moveTo>
                  <a:lnTo>
                    <a:pt x="3223793" y="18161"/>
                  </a:lnTo>
                  <a:lnTo>
                    <a:pt x="3223793" y="33705"/>
                  </a:lnTo>
                  <a:lnTo>
                    <a:pt x="3223603" y="34886"/>
                  </a:lnTo>
                  <a:lnTo>
                    <a:pt x="3215538" y="41960"/>
                  </a:lnTo>
                  <a:lnTo>
                    <a:pt x="3213976" y="41871"/>
                  </a:lnTo>
                  <a:lnTo>
                    <a:pt x="3190227" y="17246"/>
                  </a:lnTo>
                  <a:lnTo>
                    <a:pt x="3190697" y="13931"/>
                  </a:lnTo>
                  <a:lnTo>
                    <a:pt x="3199663" y="8039"/>
                  </a:lnTo>
                  <a:lnTo>
                    <a:pt x="3200743" y="8204"/>
                  </a:lnTo>
                  <a:lnTo>
                    <a:pt x="3223793" y="33705"/>
                  </a:lnTo>
                  <a:lnTo>
                    <a:pt x="3223793" y="18161"/>
                  </a:lnTo>
                  <a:lnTo>
                    <a:pt x="3201987" y="1930"/>
                  </a:lnTo>
                  <a:lnTo>
                    <a:pt x="3200870" y="1651"/>
                  </a:lnTo>
                  <a:lnTo>
                    <a:pt x="3184347" y="18783"/>
                  </a:lnTo>
                  <a:lnTo>
                    <a:pt x="3185579" y="23863"/>
                  </a:lnTo>
                  <a:lnTo>
                    <a:pt x="3213252" y="48221"/>
                  </a:lnTo>
                  <a:lnTo>
                    <a:pt x="3215589" y="48158"/>
                  </a:lnTo>
                  <a:lnTo>
                    <a:pt x="3229737" y="33578"/>
                  </a:lnTo>
                  <a:lnTo>
                    <a:pt x="3229775" y="31089"/>
                  </a:lnTo>
                  <a:close/>
                </a:path>
                <a:path w="5097780" h="367029">
                  <a:moveTo>
                    <a:pt x="3258502" y="150964"/>
                  </a:moveTo>
                  <a:lnTo>
                    <a:pt x="3228060" y="120142"/>
                  </a:lnTo>
                  <a:lnTo>
                    <a:pt x="3224542" y="117449"/>
                  </a:lnTo>
                  <a:lnTo>
                    <a:pt x="3223857" y="117449"/>
                  </a:lnTo>
                  <a:lnTo>
                    <a:pt x="3217773" y="124637"/>
                  </a:lnTo>
                  <a:lnTo>
                    <a:pt x="3217811" y="125145"/>
                  </a:lnTo>
                  <a:lnTo>
                    <a:pt x="3218091" y="126365"/>
                  </a:lnTo>
                  <a:lnTo>
                    <a:pt x="3218319" y="127000"/>
                  </a:lnTo>
                  <a:lnTo>
                    <a:pt x="3218611" y="127660"/>
                  </a:lnTo>
                  <a:lnTo>
                    <a:pt x="3233356" y="163055"/>
                  </a:lnTo>
                  <a:lnTo>
                    <a:pt x="3233216" y="163195"/>
                  </a:lnTo>
                  <a:lnTo>
                    <a:pt x="3199600" y="148602"/>
                  </a:lnTo>
                  <a:lnTo>
                    <a:pt x="3198368" y="148069"/>
                  </a:lnTo>
                  <a:lnTo>
                    <a:pt x="3197644" y="147726"/>
                  </a:lnTo>
                  <a:lnTo>
                    <a:pt x="3196996" y="147472"/>
                  </a:lnTo>
                  <a:lnTo>
                    <a:pt x="3195853" y="147193"/>
                  </a:lnTo>
                  <a:lnTo>
                    <a:pt x="3195282" y="147167"/>
                  </a:lnTo>
                  <a:lnTo>
                    <a:pt x="3194177" y="147358"/>
                  </a:lnTo>
                  <a:lnTo>
                    <a:pt x="3187649" y="154622"/>
                  </a:lnTo>
                  <a:lnTo>
                    <a:pt x="3187865" y="155092"/>
                  </a:lnTo>
                  <a:lnTo>
                    <a:pt x="3221024" y="188214"/>
                  </a:lnTo>
                  <a:lnTo>
                    <a:pt x="3221202" y="188264"/>
                  </a:lnTo>
                  <a:lnTo>
                    <a:pt x="3221418" y="188226"/>
                  </a:lnTo>
                  <a:lnTo>
                    <a:pt x="3225469" y="183997"/>
                  </a:lnTo>
                  <a:lnTo>
                    <a:pt x="3225419" y="183756"/>
                  </a:lnTo>
                  <a:lnTo>
                    <a:pt x="3195015" y="153187"/>
                  </a:lnTo>
                  <a:lnTo>
                    <a:pt x="3237179" y="171856"/>
                  </a:lnTo>
                  <a:lnTo>
                    <a:pt x="3237357" y="171881"/>
                  </a:lnTo>
                  <a:lnTo>
                    <a:pt x="3237598" y="171869"/>
                  </a:lnTo>
                  <a:lnTo>
                    <a:pt x="3241586" y="167652"/>
                  </a:lnTo>
                  <a:lnTo>
                    <a:pt x="3241560" y="167474"/>
                  </a:lnTo>
                  <a:lnTo>
                    <a:pt x="3237788" y="158623"/>
                  </a:lnTo>
                  <a:lnTo>
                    <a:pt x="3223399" y="124802"/>
                  </a:lnTo>
                  <a:lnTo>
                    <a:pt x="3254032" y="155155"/>
                  </a:lnTo>
                  <a:lnTo>
                    <a:pt x="3254273" y="155194"/>
                  </a:lnTo>
                  <a:lnTo>
                    <a:pt x="3258464" y="151180"/>
                  </a:lnTo>
                  <a:lnTo>
                    <a:pt x="3258502" y="150964"/>
                  </a:lnTo>
                  <a:close/>
                </a:path>
                <a:path w="5097780" h="367029">
                  <a:moveTo>
                    <a:pt x="3262299" y="102857"/>
                  </a:moveTo>
                  <a:lnTo>
                    <a:pt x="3261487" y="102641"/>
                  </a:lnTo>
                  <a:lnTo>
                    <a:pt x="3258477" y="102628"/>
                  </a:lnTo>
                  <a:lnTo>
                    <a:pt x="3256915" y="103035"/>
                  </a:lnTo>
                  <a:lnTo>
                    <a:pt x="3244329" y="119265"/>
                  </a:lnTo>
                  <a:lnTo>
                    <a:pt x="3244418" y="119672"/>
                  </a:lnTo>
                  <a:lnTo>
                    <a:pt x="3247517" y="122275"/>
                  </a:lnTo>
                  <a:lnTo>
                    <a:pt x="3247872" y="122199"/>
                  </a:lnTo>
                  <a:lnTo>
                    <a:pt x="3248025" y="122110"/>
                  </a:lnTo>
                  <a:lnTo>
                    <a:pt x="3248380" y="121754"/>
                  </a:lnTo>
                  <a:lnTo>
                    <a:pt x="3248583" y="121297"/>
                  </a:lnTo>
                  <a:lnTo>
                    <a:pt x="3248888" y="120116"/>
                  </a:lnTo>
                  <a:lnTo>
                    <a:pt x="3249193" y="119075"/>
                  </a:lnTo>
                  <a:lnTo>
                    <a:pt x="3249841" y="117233"/>
                  </a:lnTo>
                  <a:lnTo>
                    <a:pt x="3250349" y="116103"/>
                  </a:lnTo>
                  <a:lnTo>
                    <a:pt x="3251555" y="113855"/>
                  </a:lnTo>
                  <a:lnTo>
                    <a:pt x="3252406" y="112750"/>
                  </a:lnTo>
                  <a:lnTo>
                    <a:pt x="3262299" y="102857"/>
                  </a:lnTo>
                  <a:close/>
                </a:path>
                <a:path w="5097780" h="367029">
                  <a:moveTo>
                    <a:pt x="3285426" y="123939"/>
                  </a:moveTo>
                  <a:lnTo>
                    <a:pt x="3282708" y="121081"/>
                  </a:lnTo>
                  <a:lnTo>
                    <a:pt x="3274974" y="113347"/>
                  </a:lnTo>
                  <a:lnTo>
                    <a:pt x="3274974" y="124294"/>
                  </a:lnTo>
                  <a:lnTo>
                    <a:pt x="3274834" y="126238"/>
                  </a:lnTo>
                  <a:lnTo>
                    <a:pt x="3266109" y="134188"/>
                  </a:lnTo>
                  <a:lnTo>
                    <a:pt x="3264903" y="133667"/>
                  </a:lnTo>
                  <a:lnTo>
                    <a:pt x="3262426" y="131114"/>
                  </a:lnTo>
                  <a:lnTo>
                    <a:pt x="3262236" y="130835"/>
                  </a:lnTo>
                  <a:lnTo>
                    <a:pt x="3261664" y="129159"/>
                  </a:lnTo>
                  <a:lnTo>
                    <a:pt x="3261614" y="128244"/>
                  </a:lnTo>
                  <a:lnTo>
                    <a:pt x="3261995" y="126263"/>
                  </a:lnTo>
                  <a:lnTo>
                    <a:pt x="3262426" y="125222"/>
                  </a:lnTo>
                  <a:lnTo>
                    <a:pt x="3263798" y="123024"/>
                  </a:lnTo>
                  <a:lnTo>
                    <a:pt x="3264751" y="121869"/>
                  </a:lnTo>
                  <a:lnTo>
                    <a:pt x="3269729" y="116890"/>
                  </a:lnTo>
                  <a:lnTo>
                    <a:pt x="3274847" y="121996"/>
                  </a:lnTo>
                  <a:lnTo>
                    <a:pt x="3274974" y="124294"/>
                  </a:lnTo>
                  <a:lnTo>
                    <a:pt x="3274974" y="113347"/>
                  </a:lnTo>
                  <a:lnTo>
                    <a:pt x="3262299" y="102857"/>
                  </a:lnTo>
                  <a:lnTo>
                    <a:pt x="3254514" y="110655"/>
                  </a:lnTo>
                  <a:lnTo>
                    <a:pt x="3255492" y="109918"/>
                  </a:lnTo>
                  <a:lnTo>
                    <a:pt x="3257359" y="109004"/>
                  </a:lnTo>
                  <a:lnTo>
                    <a:pt x="3258286" y="108800"/>
                  </a:lnTo>
                  <a:lnTo>
                    <a:pt x="3260128" y="108877"/>
                  </a:lnTo>
                  <a:lnTo>
                    <a:pt x="3261017" y="109143"/>
                  </a:lnTo>
                  <a:lnTo>
                    <a:pt x="3262833" y="110172"/>
                  </a:lnTo>
                  <a:lnTo>
                    <a:pt x="3263747" y="110896"/>
                  </a:lnTo>
                  <a:lnTo>
                    <a:pt x="3266554" y="113703"/>
                  </a:lnTo>
                  <a:lnTo>
                    <a:pt x="3261360" y="118884"/>
                  </a:lnTo>
                  <a:lnTo>
                    <a:pt x="3259836" y="120738"/>
                  </a:lnTo>
                  <a:lnTo>
                    <a:pt x="3257499" y="124396"/>
                  </a:lnTo>
                  <a:lnTo>
                    <a:pt x="3256737" y="126161"/>
                  </a:lnTo>
                  <a:lnTo>
                    <a:pt x="3255988" y="129552"/>
                  </a:lnTo>
                  <a:lnTo>
                    <a:pt x="3256026" y="131165"/>
                  </a:lnTo>
                  <a:lnTo>
                    <a:pt x="3265513" y="140296"/>
                  </a:lnTo>
                  <a:lnTo>
                    <a:pt x="3268205" y="140106"/>
                  </a:lnTo>
                  <a:lnTo>
                    <a:pt x="3278987" y="127063"/>
                  </a:lnTo>
                  <a:lnTo>
                    <a:pt x="3278924" y="125095"/>
                  </a:lnTo>
                  <a:lnTo>
                    <a:pt x="3278911" y="124879"/>
                  </a:lnTo>
                  <a:lnTo>
                    <a:pt x="3281756" y="127596"/>
                  </a:lnTo>
                  <a:lnTo>
                    <a:pt x="3285350" y="124434"/>
                  </a:lnTo>
                  <a:lnTo>
                    <a:pt x="3285426" y="123939"/>
                  </a:lnTo>
                  <a:close/>
                </a:path>
                <a:path w="5097780" h="367029">
                  <a:moveTo>
                    <a:pt x="3298050" y="111417"/>
                  </a:moveTo>
                  <a:lnTo>
                    <a:pt x="3297999" y="111086"/>
                  </a:lnTo>
                  <a:lnTo>
                    <a:pt x="3281934" y="94945"/>
                  </a:lnTo>
                  <a:lnTo>
                    <a:pt x="3281578" y="93345"/>
                  </a:lnTo>
                  <a:lnTo>
                    <a:pt x="3281324" y="91935"/>
                  </a:lnTo>
                  <a:lnTo>
                    <a:pt x="3280994" y="89547"/>
                  </a:lnTo>
                  <a:lnTo>
                    <a:pt x="3280943" y="88506"/>
                  </a:lnTo>
                  <a:lnTo>
                    <a:pt x="3281070" y="86741"/>
                  </a:lnTo>
                  <a:lnTo>
                    <a:pt x="3285998" y="81661"/>
                  </a:lnTo>
                  <a:lnTo>
                    <a:pt x="3286201" y="81521"/>
                  </a:lnTo>
                  <a:lnTo>
                    <a:pt x="3286493" y="81241"/>
                  </a:lnTo>
                  <a:lnTo>
                    <a:pt x="3286556" y="81089"/>
                  </a:lnTo>
                  <a:lnTo>
                    <a:pt x="3286556" y="80772"/>
                  </a:lnTo>
                  <a:lnTo>
                    <a:pt x="3282670" y="76898"/>
                  </a:lnTo>
                  <a:lnTo>
                    <a:pt x="3282277" y="76936"/>
                  </a:lnTo>
                  <a:lnTo>
                    <a:pt x="3276244" y="85242"/>
                  </a:lnTo>
                  <a:lnTo>
                    <a:pt x="3276308" y="87604"/>
                  </a:lnTo>
                  <a:lnTo>
                    <a:pt x="3276473" y="89014"/>
                  </a:lnTo>
                  <a:lnTo>
                    <a:pt x="3276765" y="90639"/>
                  </a:lnTo>
                  <a:lnTo>
                    <a:pt x="3272853" y="86880"/>
                  </a:lnTo>
                  <a:lnTo>
                    <a:pt x="3272650" y="86829"/>
                  </a:lnTo>
                  <a:lnTo>
                    <a:pt x="3272459" y="86842"/>
                  </a:lnTo>
                  <a:lnTo>
                    <a:pt x="3272015" y="86969"/>
                  </a:lnTo>
                  <a:lnTo>
                    <a:pt x="3268954" y="90525"/>
                  </a:lnTo>
                  <a:lnTo>
                    <a:pt x="3269018" y="90716"/>
                  </a:lnTo>
                  <a:lnTo>
                    <a:pt x="3293656" y="115430"/>
                  </a:lnTo>
                  <a:lnTo>
                    <a:pt x="3293973" y="115506"/>
                  </a:lnTo>
                  <a:lnTo>
                    <a:pt x="3294176" y="115468"/>
                  </a:lnTo>
                  <a:lnTo>
                    <a:pt x="3298025" y="111620"/>
                  </a:lnTo>
                  <a:lnTo>
                    <a:pt x="3298050" y="111417"/>
                  </a:lnTo>
                  <a:close/>
                </a:path>
                <a:path w="5097780" h="367029">
                  <a:moveTo>
                    <a:pt x="3311804" y="74485"/>
                  </a:moveTo>
                  <a:lnTo>
                    <a:pt x="3308375" y="71120"/>
                  </a:lnTo>
                  <a:lnTo>
                    <a:pt x="3308032" y="71247"/>
                  </a:lnTo>
                  <a:lnTo>
                    <a:pt x="3307880" y="71348"/>
                  </a:lnTo>
                  <a:lnTo>
                    <a:pt x="3296234" y="82994"/>
                  </a:lnTo>
                  <a:lnTo>
                    <a:pt x="3296132" y="83375"/>
                  </a:lnTo>
                  <a:lnTo>
                    <a:pt x="3296285" y="84023"/>
                  </a:lnTo>
                  <a:lnTo>
                    <a:pt x="3296399" y="84302"/>
                  </a:lnTo>
                  <a:lnTo>
                    <a:pt x="3298685" y="86537"/>
                  </a:lnTo>
                  <a:lnTo>
                    <a:pt x="3299523" y="86766"/>
                  </a:lnTo>
                  <a:lnTo>
                    <a:pt x="3299904" y="86664"/>
                  </a:lnTo>
                  <a:lnTo>
                    <a:pt x="3311702" y="74853"/>
                  </a:lnTo>
                  <a:lnTo>
                    <a:pt x="3311804" y="74485"/>
                  </a:lnTo>
                  <a:close/>
                </a:path>
                <a:path w="5097780" h="367029">
                  <a:moveTo>
                    <a:pt x="3350323" y="59169"/>
                  </a:moveTo>
                  <a:lnTo>
                    <a:pt x="3346754" y="55714"/>
                  </a:lnTo>
                  <a:lnTo>
                    <a:pt x="3346361" y="55816"/>
                  </a:lnTo>
                  <a:lnTo>
                    <a:pt x="3346158" y="55930"/>
                  </a:lnTo>
                  <a:lnTo>
                    <a:pt x="3330943" y="71132"/>
                  </a:lnTo>
                  <a:lnTo>
                    <a:pt x="3330702" y="59918"/>
                  </a:lnTo>
                  <a:lnTo>
                    <a:pt x="3317062" y="30708"/>
                  </a:lnTo>
                  <a:lnTo>
                    <a:pt x="3316071" y="30492"/>
                  </a:lnTo>
                  <a:lnTo>
                    <a:pt x="3298317" y="47332"/>
                  </a:lnTo>
                  <a:lnTo>
                    <a:pt x="3298342" y="47637"/>
                  </a:lnTo>
                  <a:lnTo>
                    <a:pt x="3301936" y="51257"/>
                  </a:lnTo>
                  <a:lnTo>
                    <a:pt x="3302279" y="51193"/>
                  </a:lnTo>
                  <a:lnTo>
                    <a:pt x="3302431" y="51117"/>
                  </a:lnTo>
                  <a:lnTo>
                    <a:pt x="3302787" y="50761"/>
                  </a:lnTo>
                  <a:lnTo>
                    <a:pt x="3302965" y="50279"/>
                  </a:lnTo>
                  <a:lnTo>
                    <a:pt x="3303257" y="48768"/>
                  </a:lnTo>
                  <a:lnTo>
                    <a:pt x="3303498" y="47879"/>
                  </a:lnTo>
                  <a:lnTo>
                    <a:pt x="3312782" y="37312"/>
                  </a:lnTo>
                  <a:lnTo>
                    <a:pt x="3314801" y="37376"/>
                  </a:lnTo>
                  <a:lnTo>
                    <a:pt x="3325482" y="75031"/>
                  </a:lnTo>
                  <a:lnTo>
                    <a:pt x="3325520" y="75425"/>
                  </a:lnTo>
                  <a:lnTo>
                    <a:pt x="3329546" y="79819"/>
                  </a:lnTo>
                  <a:lnTo>
                    <a:pt x="3329813" y="79768"/>
                  </a:lnTo>
                  <a:lnTo>
                    <a:pt x="3330283" y="79527"/>
                  </a:lnTo>
                  <a:lnTo>
                    <a:pt x="3330562" y="79324"/>
                  </a:lnTo>
                  <a:lnTo>
                    <a:pt x="3350107" y="59791"/>
                  </a:lnTo>
                  <a:lnTo>
                    <a:pt x="3350183" y="59639"/>
                  </a:lnTo>
                  <a:lnTo>
                    <a:pt x="3350323" y="59169"/>
                  </a:lnTo>
                  <a:close/>
                </a:path>
                <a:path w="5097780" h="367029">
                  <a:moveTo>
                    <a:pt x="3373272" y="30861"/>
                  </a:moveTo>
                  <a:lnTo>
                    <a:pt x="3373120" y="30238"/>
                  </a:lnTo>
                  <a:lnTo>
                    <a:pt x="3372053" y="25768"/>
                  </a:lnTo>
                  <a:lnTo>
                    <a:pt x="3370872" y="23190"/>
                  </a:lnTo>
                  <a:lnTo>
                    <a:pt x="3345472" y="1701"/>
                  </a:lnTo>
                  <a:lnTo>
                    <a:pt x="3337433" y="9753"/>
                  </a:lnTo>
                  <a:lnTo>
                    <a:pt x="3338309" y="9093"/>
                  </a:lnTo>
                  <a:lnTo>
                    <a:pt x="3340138" y="8166"/>
                  </a:lnTo>
                  <a:lnTo>
                    <a:pt x="3367290" y="33489"/>
                  </a:lnTo>
                  <a:lnTo>
                    <a:pt x="3367100" y="34658"/>
                  </a:lnTo>
                  <a:lnTo>
                    <a:pt x="3359035" y="41744"/>
                  </a:lnTo>
                  <a:lnTo>
                    <a:pt x="3357461" y="41656"/>
                  </a:lnTo>
                  <a:lnTo>
                    <a:pt x="3333724" y="17030"/>
                  </a:lnTo>
                  <a:lnTo>
                    <a:pt x="3334181" y="13703"/>
                  </a:lnTo>
                  <a:lnTo>
                    <a:pt x="3335058" y="12115"/>
                  </a:lnTo>
                  <a:lnTo>
                    <a:pt x="3345472" y="1701"/>
                  </a:lnTo>
                  <a:lnTo>
                    <a:pt x="3344367" y="1435"/>
                  </a:lnTo>
                  <a:lnTo>
                    <a:pt x="3327844" y="18567"/>
                  </a:lnTo>
                  <a:lnTo>
                    <a:pt x="3329063" y="23647"/>
                  </a:lnTo>
                  <a:lnTo>
                    <a:pt x="3356737" y="48006"/>
                  </a:lnTo>
                  <a:lnTo>
                    <a:pt x="3359086" y="47942"/>
                  </a:lnTo>
                  <a:lnTo>
                    <a:pt x="3373221" y="33362"/>
                  </a:lnTo>
                  <a:lnTo>
                    <a:pt x="3373272" y="30861"/>
                  </a:lnTo>
                  <a:close/>
                </a:path>
                <a:path w="5097780" h="367029">
                  <a:moveTo>
                    <a:pt x="3403015" y="149656"/>
                  </a:moveTo>
                  <a:lnTo>
                    <a:pt x="3402406" y="148920"/>
                  </a:lnTo>
                  <a:lnTo>
                    <a:pt x="3401974" y="148653"/>
                  </a:lnTo>
                  <a:lnTo>
                    <a:pt x="3391319" y="143662"/>
                  </a:lnTo>
                  <a:lnTo>
                    <a:pt x="3386328" y="141312"/>
                  </a:lnTo>
                  <a:lnTo>
                    <a:pt x="3381489" y="139052"/>
                  </a:lnTo>
                  <a:lnTo>
                    <a:pt x="3381489" y="146151"/>
                  </a:lnTo>
                  <a:lnTo>
                    <a:pt x="3369449" y="158191"/>
                  </a:lnTo>
                  <a:lnTo>
                    <a:pt x="3358159" y="134962"/>
                  </a:lnTo>
                  <a:lnTo>
                    <a:pt x="3381489" y="146151"/>
                  </a:lnTo>
                  <a:lnTo>
                    <a:pt x="3381489" y="139052"/>
                  </a:lnTo>
                  <a:lnTo>
                    <a:pt x="3362845" y="130289"/>
                  </a:lnTo>
                  <a:lnTo>
                    <a:pt x="3357435" y="127749"/>
                  </a:lnTo>
                  <a:lnTo>
                    <a:pt x="3357181" y="127685"/>
                  </a:lnTo>
                  <a:lnTo>
                    <a:pt x="3356660" y="127673"/>
                  </a:lnTo>
                  <a:lnTo>
                    <a:pt x="3356381" y="127749"/>
                  </a:lnTo>
                  <a:lnTo>
                    <a:pt x="3351339" y="132981"/>
                  </a:lnTo>
                  <a:lnTo>
                    <a:pt x="3351365" y="133451"/>
                  </a:lnTo>
                  <a:lnTo>
                    <a:pt x="3351428" y="133705"/>
                  </a:lnTo>
                  <a:lnTo>
                    <a:pt x="3372345" y="178282"/>
                  </a:lnTo>
                  <a:lnTo>
                    <a:pt x="3372916" y="179019"/>
                  </a:lnTo>
                  <a:lnTo>
                    <a:pt x="3373361" y="179298"/>
                  </a:lnTo>
                  <a:lnTo>
                    <a:pt x="3373818" y="179273"/>
                  </a:lnTo>
                  <a:lnTo>
                    <a:pt x="3371964" y="163004"/>
                  </a:lnTo>
                  <a:lnTo>
                    <a:pt x="3386366" y="148615"/>
                  </a:lnTo>
                  <a:lnTo>
                    <a:pt x="3397758" y="154076"/>
                  </a:lnTo>
                  <a:lnTo>
                    <a:pt x="3398202" y="154216"/>
                  </a:lnTo>
                  <a:lnTo>
                    <a:pt x="3398570" y="154266"/>
                  </a:lnTo>
                  <a:lnTo>
                    <a:pt x="3398786" y="154228"/>
                  </a:lnTo>
                  <a:lnTo>
                    <a:pt x="3402977" y="150164"/>
                  </a:lnTo>
                  <a:lnTo>
                    <a:pt x="3403015" y="149656"/>
                  </a:lnTo>
                  <a:close/>
                </a:path>
                <a:path w="5097780" h="367029">
                  <a:moveTo>
                    <a:pt x="3424961" y="124244"/>
                  </a:moveTo>
                  <a:lnTo>
                    <a:pt x="3424682" y="122174"/>
                  </a:lnTo>
                  <a:lnTo>
                    <a:pt x="3424644" y="121932"/>
                  </a:lnTo>
                  <a:lnTo>
                    <a:pt x="3424390" y="120142"/>
                  </a:lnTo>
                  <a:lnTo>
                    <a:pt x="3406127" y="102730"/>
                  </a:lnTo>
                  <a:lnTo>
                    <a:pt x="3398964" y="109905"/>
                  </a:lnTo>
                  <a:lnTo>
                    <a:pt x="3400183" y="109207"/>
                  </a:lnTo>
                  <a:lnTo>
                    <a:pt x="3402800" y="108737"/>
                  </a:lnTo>
                  <a:lnTo>
                    <a:pt x="3418725" y="125171"/>
                  </a:lnTo>
                  <a:lnTo>
                    <a:pt x="3418205" y="127850"/>
                  </a:lnTo>
                  <a:lnTo>
                    <a:pt x="3407613" y="132778"/>
                  </a:lnTo>
                  <a:lnTo>
                    <a:pt x="3404908" y="132524"/>
                  </a:lnTo>
                  <a:lnTo>
                    <a:pt x="3395332" y="122948"/>
                  </a:lnTo>
                  <a:lnTo>
                    <a:pt x="3395154" y="121373"/>
                  </a:lnTo>
                  <a:lnTo>
                    <a:pt x="3395091" y="119976"/>
                  </a:lnTo>
                  <a:lnTo>
                    <a:pt x="3395154" y="117525"/>
                  </a:lnTo>
                  <a:lnTo>
                    <a:pt x="3406127" y="102730"/>
                  </a:lnTo>
                  <a:lnTo>
                    <a:pt x="3404171" y="102336"/>
                  </a:lnTo>
                  <a:lnTo>
                    <a:pt x="3390709" y="117932"/>
                  </a:lnTo>
                  <a:lnTo>
                    <a:pt x="3390735" y="119418"/>
                  </a:lnTo>
                  <a:lnTo>
                    <a:pt x="3387179" y="115912"/>
                  </a:lnTo>
                  <a:lnTo>
                    <a:pt x="3386848" y="115849"/>
                  </a:lnTo>
                  <a:lnTo>
                    <a:pt x="3386658" y="115874"/>
                  </a:lnTo>
                  <a:lnTo>
                    <a:pt x="3386188" y="116052"/>
                  </a:lnTo>
                  <a:lnTo>
                    <a:pt x="3383267" y="119430"/>
                  </a:lnTo>
                  <a:lnTo>
                    <a:pt x="3383356" y="119735"/>
                  </a:lnTo>
                  <a:lnTo>
                    <a:pt x="3417544" y="153924"/>
                  </a:lnTo>
                  <a:lnTo>
                    <a:pt x="3417874" y="154012"/>
                  </a:lnTo>
                  <a:lnTo>
                    <a:pt x="3418090" y="153987"/>
                  </a:lnTo>
                  <a:lnTo>
                    <a:pt x="3421964" y="149936"/>
                  </a:lnTo>
                  <a:lnTo>
                    <a:pt x="3421888" y="149580"/>
                  </a:lnTo>
                  <a:lnTo>
                    <a:pt x="3409619" y="137236"/>
                  </a:lnTo>
                  <a:lnTo>
                    <a:pt x="3410889" y="137210"/>
                  </a:lnTo>
                  <a:lnTo>
                    <a:pt x="3424758" y="126288"/>
                  </a:lnTo>
                  <a:lnTo>
                    <a:pt x="3424961" y="124244"/>
                  </a:lnTo>
                  <a:close/>
                </a:path>
                <a:path w="5097780" h="367029">
                  <a:moveTo>
                    <a:pt x="3429939" y="80657"/>
                  </a:moveTo>
                  <a:lnTo>
                    <a:pt x="3429889" y="80467"/>
                  </a:lnTo>
                  <a:lnTo>
                    <a:pt x="3429635" y="79971"/>
                  </a:lnTo>
                  <a:lnTo>
                    <a:pt x="3426282" y="83337"/>
                  </a:lnTo>
                  <a:lnTo>
                    <a:pt x="3426663" y="83019"/>
                  </a:lnTo>
                  <a:lnTo>
                    <a:pt x="3427450" y="82524"/>
                  </a:lnTo>
                  <a:lnTo>
                    <a:pt x="3428492" y="81953"/>
                  </a:lnTo>
                  <a:lnTo>
                    <a:pt x="3429368" y="81546"/>
                  </a:lnTo>
                  <a:lnTo>
                    <a:pt x="3429584" y="81419"/>
                  </a:lnTo>
                  <a:lnTo>
                    <a:pt x="3429876" y="81127"/>
                  </a:lnTo>
                  <a:lnTo>
                    <a:pt x="3429939" y="80975"/>
                  </a:lnTo>
                  <a:lnTo>
                    <a:pt x="3429939" y="80657"/>
                  </a:lnTo>
                  <a:close/>
                </a:path>
                <a:path w="5097780" h="367029">
                  <a:moveTo>
                    <a:pt x="3441433" y="111315"/>
                  </a:moveTo>
                  <a:lnTo>
                    <a:pt x="3441382" y="110972"/>
                  </a:lnTo>
                  <a:lnTo>
                    <a:pt x="3425317" y="94830"/>
                  </a:lnTo>
                  <a:lnTo>
                    <a:pt x="3424961" y="93230"/>
                  </a:lnTo>
                  <a:lnTo>
                    <a:pt x="3424694" y="91833"/>
                  </a:lnTo>
                  <a:lnTo>
                    <a:pt x="3424377" y="89446"/>
                  </a:lnTo>
                  <a:lnTo>
                    <a:pt x="3424326" y="88404"/>
                  </a:lnTo>
                  <a:lnTo>
                    <a:pt x="3424453" y="86639"/>
                  </a:lnTo>
                  <a:lnTo>
                    <a:pt x="3424567" y="86118"/>
                  </a:lnTo>
                  <a:lnTo>
                    <a:pt x="3424605" y="85890"/>
                  </a:lnTo>
                  <a:lnTo>
                    <a:pt x="3425113" y="84683"/>
                  </a:lnTo>
                  <a:lnTo>
                    <a:pt x="3425456" y="84150"/>
                  </a:lnTo>
                  <a:lnTo>
                    <a:pt x="3429635" y="79971"/>
                  </a:lnTo>
                  <a:lnTo>
                    <a:pt x="3426866" y="77152"/>
                  </a:lnTo>
                  <a:lnTo>
                    <a:pt x="3426472" y="76911"/>
                  </a:lnTo>
                  <a:lnTo>
                    <a:pt x="3426206" y="76796"/>
                  </a:lnTo>
                  <a:lnTo>
                    <a:pt x="3426041" y="76784"/>
                  </a:lnTo>
                  <a:lnTo>
                    <a:pt x="3425647" y="76822"/>
                  </a:lnTo>
                  <a:lnTo>
                    <a:pt x="3419627" y="85128"/>
                  </a:lnTo>
                  <a:lnTo>
                    <a:pt x="3419678" y="87503"/>
                  </a:lnTo>
                  <a:lnTo>
                    <a:pt x="3419843" y="88900"/>
                  </a:lnTo>
                  <a:lnTo>
                    <a:pt x="3420148" y="90525"/>
                  </a:lnTo>
                  <a:lnTo>
                    <a:pt x="3416236" y="86766"/>
                  </a:lnTo>
                  <a:lnTo>
                    <a:pt x="3416033" y="86715"/>
                  </a:lnTo>
                  <a:lnTo>
                    <a:pt x="3415842" y="86728"/>
                  </a:lnTo>
                  <a:lnTo>
                    <a:pt x="3415398" y="86855"/>
                  </a:lnTo>
                  <a:lnTo>
                    <a:pt x="3412337" y="90411"/>
                  </a:lnTo>
                  <a:lnTo>
                    <a:pt x="3412388" y="90614"/>
                  </a:lnTo>
                  <a:lnTo>
                    <a:pt x="3437026" y="115316"/>
                  </a:lnTo>
                  <a:lnTo>
                    <a:pt x="3437356" y="115392"/>
                  </a:lnTo>
                  <a:lnTo>
                    <a:pt x="3437559" y="115354"/>
                  </a:lnTo>
                  <a:lnTo>
                    <a:pt x="3441395" y="111506"/>
                  </a:lnTo>
                  <a:lnTo>
                    <a:pt x="3441433" y="111315"/>
                  </a:lnTo>
                  <a:close/>
                </a:path>
                <a:path w="5097780" h="367029">
                  <a:moveTo>
                    <a:pt x="3455187" y="74383"/>
                  </a:moveTo>
                  <a:lnTo>
                    <a:pt x="3451961" y="71018"/>
                  </a:lnTo>
                  <a:lnTo>
                    <a:pt x="3451758" y="71018"/>
                  </a:lnTo>
                  <a:lnTo>
                    <a:pt x="3451415" y="71132"/>
                  </a:lnTo>
                  <a:lnTo>
                    <a:pt x="3451263" y="71247"/>
                  </a:lnTo>
                  <a:lnTo>
                    <a:pt x="3439617" y="82892"/>
                  </a:lnTo>
                  <a:lnTo>
                    <a:pt x="3439503" y="83261"/>
                  </a:lnTo>
                  <a:lnTo>
                    <a:pt x="3439668" y="83908"/>
                  </a:lnTo>
                  <a:lnTo>
                    <a:pt x="3439769" y="84188"/>
                  </a:lnTo>
                  <a:lnTo>
                    <a:pt x="3442068" y="86436"/>
                  </a:lnTo>
                  <a:lnTo>
                    <a:pt x="3442906" y="86652"/>
                  </a:lnTo>
                  <a:lnTo>
                    <a:pt x="3443274" y="86550"/>
                  </a:lnTo>
                  <a:lnTo>
                    <a:pt x="3455085" y="74739"/>
                  </a:lnTo>
                  <a:lnTo>
                    <a:pt x="3455187" y="74383"/>
                  </a:lnTo>
                  <a:close/>
                </a:path>
                <a:path w="5097780" h="367029">
                  <a:moveTo>
                    <a:pt x="3460445" y="30594"/>
                  </a:moveTo>
                  <a:lnTo>
                    <a:pt x="3459454" y="30391"/>
                  </a:lnTo>
                  <a:lnTo>
                    <a:pt x="3456152" y="30403"/>
                  </a:lnTo>
                  <a:lnTo>
                    <a:pt x="3454463" y="30797"/>
                  </a:lnTo>
                  <a:lnTo>
                    <a:pt x="3441700" y="47218"/>
                  </a:lnTo>
                  <a:lnTo>
                    <a:pt x="3441712" y="47523"/>
                  </a:lnTo>
                  <a:lnTo>
                    <a:pt x="3445319" y="51142"/>
                  </a:lnTo>
                  <a:lnTo>
                    <a:pt x="3445662" y="51092"/>
                  </a:lnTo>
                  <a:lnTo>
                    <a:pt x="3445814" y="51003"/>
                  </a:lnTo>
                  <a:lnTo>
                    <a:pt x="3446157" y="50660"/>
                  </a:lnTo>
                  <a:lnTo>
                    <a:pt x="3446348" y="50165"/>
                  </a:lnTo>
                  <a:lnTo>
                    <a:pt x="3446640" y="48666"/>
                  </a:lnTo>
                  <a:lnTo>
                    <a:pt x="3446869" y="47764"/>
                  </a:lnTo>
                  <a:lnTo>
                    <a:pt x="3447504" y="45707"/>
                  </a:lnTo>
                  <a:lnTo>
                    <a:pt x="3447961" y="44602"/>
                  </a:lnTo>
                  <a:lnTo>
                    <a:pt x="3449129" y="42214"/>
                  </a:lnTo>
                  <a:lnTo>
                    <a:pt x="3449993" y="41046"/>
                  </a:lnTo>
                  <a:lnTo>
                    <a:pt x="3460445" y="30594"/>
                  </a:lnTo>
                  <a:close/>
                </a:path>
                <a:path w="5097780" h="367029">
                  <a:moveTo>
                    <a:pt x="3493693" y="59067"/>
                  </a:moveTo>
                  <a:lnTo>
                    <a:pt x="3490379" y="55613"/>
                  </a:lnTo>
                  <a:lnTo>
                    <a:pt x="3490137" y="55613"/>
                  </a:lnTo>
                  <a:lnTo>
                    <a:pt x="3489731" y="55714"/>
                  </a:lnTo>
                  <a:lnTo>
                    <a:pt x="3489528" y="55816"/>
                  </a:lnTo>
                  <a:lnTo>
                    <a:pt x="3474326" y="71018"/>
                  </a:lnTo>
                  <a:lnTo>
                    <a:pt x="3474085" y="59817"/>
                  </a:lnTo>
                  <a:lnTo>
                    <a:pt x="3460445" y="30594"/>
                  </a:lnTo>
                  <a:lnTo>
                    <a:pt x="3452076" y="38976"/>
                  </a:lnTo>
                  <a:lnTo>
                    <a:pt x="3453066" y="38277"/>
                  </a:lnTo>
                  <a:lnTo>
                    <a:pt x="3455149" y="37414"/>
                  </a:lnTo>
                  <a:lnTo>
                    <a:pt x="3456165" y="37211"/>
                  </a:lnTo>
                  <a:lnTo>
                    <a:pt x="3458184" y="37261"/>
                  </a:lnTo>
                  <a:lnTo>
                    <a:pt x="3459264" y="37553"/>
                  </a:lnTo>
                  <a:lnTo>
                    <a:pt x="3468865" y="74917"/>
                  </a:lnTo>
                  <a:lnTo>
                    <a:pt x="3468903" y="75311"/>
                  </a:lnTo>
                  <a:lnTo>
                    <a:pt x="3472929" y="79717"/>
                  </a:lnTo>
                  <a:lnTo>
                    <a:pt x="3473196" y="79654"/>
                  </a:lnTo>
                  <a:lnTo>
                    <a:pt x="3473666" y="79425"/>
                  </a:lnTo>
                  <a:lnTo>
                    <a:pt x="3473945" y="79222"/>
                  </a:lnTo>
                  <a:lnTo>
                    <a:pt x="3493478" y="59677"/>
                  </a:lnTo>
                  <a:lnTo>
                    <a:pt x="3493566" y="59537"/>
                  </a:lnTo>
                  <a:lnTo>
                    <a:pt x="3493693" y="59067"/>
                  </a:lnTo>
                  <a:close/>
                </a:path>
                <a:path w="5097780" h="367029">
                  <a:moveTo>
                    <a:pt x="3516655" y="30759"/>
                  </a:moveTo>
                  <a:lnTo>
                    <a:pt x="3516503" y="30124"/>
                  </a:lnTo>
                  <a:lnTo>
                    <a:pt x="3515436" y="25654"/>
                  </a:lnTo>
                  <a:lnTo>
                    <a:pt x="3514242" y="23075"/>
                  </a:lnTo>
                  <a:lnTo>
                    <a:pt x="3510800" y="17995"/>
                  </a:lnTo>
                  <a:lnTo>
                    <a:pt x="3510661" y="17830"/>
                  </a:lnTo>
                  <a:lnTo>
                    <a:pt x="3510661" y="33375"/>
                  </a:lnTo>
                  <a:lnTo>
                    <a:pt x="3510470" y="34556"/>
                  </a:lnTo>
                  <a:lnTo>
                    <a:pt x="3502418" y="41630"/>
                  </a:lnTo>
                  <a:lnTo>
                    <a:pt x="3500844" y="41541"/>
                  </a:lnTo>
                  <a:lnTo>
                    <a:pt x="3477107" y="16916"/>
                  </a:lnTo>
                  <a:lnTo>
                    <a:pt x="3477564" y="13601"/>
                  </a:lnTo>
                  <a:lnTo>
                    <a:pt x="3486531" y="7708"/>
                  </a:lnTo>
                  <a:lnTo>
                    <a:pt x="3487610" y="7874"/>
                  </a:lnTo>
                  <a:lnTo>
                    <a:pt x="3510661" y="33375"/>
                  </a:lnTo>
                  <a:lnTo>
                    <a:pt x="3510661" y="17830"/>
                  </a:lnTo>
                  <a:lnTo>
                    <a:pt x="3488855" y="1600"/>
                  </a:lnTo>
                  <a:lnTo>
                    <a:pt x="3487750" y="1320"/>
                  </a:lnTo>
                  <a:lnTo>
                    <a:pt x="3471214" y="18453"/>
                  </a:lnTo>
                  <a:lnTo>
                    <a:pt x="3472446" y="23533"/>
                  </a:lnTo>
                  <a:lnTo>
                    <a:pt x="3500120" y="47891"/>
                  </a:lnTo>
                  <a:lnTo>
                    <a:pt x="3502469" y="47828"/>
                  </a:lnTo>
                  <a:lnTo>
                    <a:pt x="3516604" y="33248"/>
                  </a:lnTo>
                  <a:lnTo>
                    <a:pt x="3516655" y="30759"/>
                  </a:lnTo>
                  <a:close/>
                </a:path>
                <a:path w="5097780" h="367029">
                  <a:moveTo>
                    <a:pt x="3539325" y="156679"/>
                  </a:moveTo>
                  <a:lnTo>
                    <a:pt x="3508870" y="125869"/>
                  </a:lnTo>
                  <a:lnTo>
                    <a:pt x="3505352" y="123164"/>
                  </a:lnTo>
                  <a:lnTo>
                    <a:pt x="3504666" y="123177"/>
                  </a:lnTo>
                  <a:lnTo>
                    <a:pt x="3498596" y="130352"/>
                  </a:lnTo>
                  <a:lnTo>
                    <a:pt x="3498634" y="130860"/>
                  </a:lnTo>
                  <a:lnTo>
                    <a:pt x="3498913" y="132080"/>
                  </a:lnTo>
                  <a:lnTo>
                    <a:pt x="3499142" y="132715"/>
                  </a:lnTo>
                  <a:lnTo>
                    <a:pt x="3499434" y="133375"/>
                  </a:lnTo>
                  <a:lnTo>
                    <a:pt x="3514166" y="168783"/>
                  </a:lnTo>
                  <a:lnTo>
                    <a:pt x="3514039" y="168910"/>
                  </a:lnTo>
                  <a:lnTo>
                    <a:pt x="3480422" y="154330"/>
                  </a:lnTo>
                  <a:lnTo>
                    <a:pt x="3479190" y="153797"/>
                  </a:lnTo>
                  <a:lnTo>
                    <a:pt x="3478466" y="153441"/>
                  </a:lnTo>
                  <a:lnTo>
                    <a:pt x="3477818" y="153200"/>
                  </a:lnTo>
                  <a:lnTo>
                    <a:pt x="3476675" y="152920"/>
                  </a:lnTo>
                  <a:lnTo>
                    <a:pt x="3476104" y="152895"/>
                  </a:lnTo>
                  <a:lnTo>
                    <a:pt x="3474986" y="153085"/>
                  </a:lnTo>
                  <a:lnTo>
                    <a:pt x="3468459" y="160337"/>
                  </a:lnTo>
                  <a:lnTo>
                    <a:pt x="3468687" y="160820"/>
                  </a:lnTo>
                  <a:lnTo>
                    <a:pt x="3501847" y="193929"/>
                  </a:lnTo>
                  <a:lnTo>
                    <a:pt x="3502025" y="193979"/>
                  </a:lnTo>
                  <a:lnTo>
                    <a:pt x="3502228" y="193941"/>
                  </a:lnTo>
                  <a:lnTo>
                    <a:pt x="3506279" y="189725"/>
                  </a:lnTo>
                  <a:lnTo>
                    <a:pt x="3506241" y="189484"/>
                  </a:lnTo>
                  <a:lnTo>
                    <a:pt x="3475837" y="158902"/>
                  </a:lnTo>
                  <a:lnTo>
                    <a:pt x="3518001" y="177584"/>
                  </a:lnTo>
                  <a:lnTo>
                    <a:pt x="3518179" y="177596"/>
                  </a:lnTo>
                  <a:lnTo>
                    <a:pt x="3518420" y="177584"/>
                  </a:lnTo>
                  <a:lnTo>
                    <a:pt x="3522408" y="173367"/>
                  </a:lnTo>
                  <a:lnTo>
                    <a:pt x="3522383" y="173202"/>
                  </a:lnTo>
                  <a:lnTo>
                    <a:pt x="3518611" y="164338"/>
                  </a:lnTo>
                  <a:lnTo>
                    <a:pt x="3504222" y="130517"/>
                  </a:lnTo>
                  <a:lnTo>
                    <a:pt x="3534854" y="160870"/>
                  </a:lnTo>
                  <a:lnTo>
                    <a:pt x="3535095" y="160921"/>
                  </a:lnTo>
                  <a:lnTo>
                    <a:pt x="3539286" y="156895"/>
                  </a:lnTo>
                  <a:lnTo>
                    <a:pt x="3539325" y="156679"/>
                  </a:lnTo>
                  <a:close/>
                </a:path>
                <a:path w="5097780" h="367029">
                  <a:moveTo>
                    <a:pt x="3566236" y="129654"/>
                  </a:moveTo>
                  <a:lnTo>
                    <a:pt x="3563531" y="126809"/>
                  </a:lnTo>
                  <a:lnTo>
                    <a:pt x="3555784" y="119062"/>
                  </a:lnTo>
                  <a:lnTo>
                    <a:pt x="3555784" y="130009"/>
                  </a:lnTo>
                  <a:lnTo>
                    <a:pt x="3555657" y="131953"/>
                  </a:lnTo>
                  <a:lnTo>
                    <a:pt x="3546932" y="139915"/>
                  </a:lnTo>
                  <a:lnTo>
                    <a:pt x="3545713" y="139395"/>
                  </a:lnTo>
                  <a:lnTo>
                    <a:pt x="3543236" y="136842"/>
                  </a:lnTo>
                  <a:lnTo>
                    <a:pt x="3543058" y="136550"/>
                  </a:lnTo>
                  <a:lnTo>
                    <a:pt x="3542487" y="134874"/>
                  </a:lnTo>
                  <a:lnTo>
                    <a:pt x="3542436" y="133959"/>
                  </a:lnTo>
                  <a:lnTo>
                    <a:pt x="3542804" y="131978"/>
                  </a:lnTo>
                  <a:lnTo>
                    <a:pt x="3543249" y="130937"/>
                  </a:lnTo>
                  <a:lnTo>
                    <a:pt x="3544620" y="128739"/>
                  </a:lnTo>
                  <a:lnTo>
                    <a:pt x="3545573" y="127584"/>
                  </a:lnTo>
                  <a:lnTo>
                    <a:pt x="3550551" y="122605"/>
                  </a:lnTo>
                  <a:lnTo>
                    <a:pt x="3555669" y="127711"/>
                  </a:lnTo>
                  <a:lnTo>
                    <a:pt x="3555784" y="130009"/>
                  </a:lnTo>
                  <a:lnTo>
                    <a:pt x="3555784" y="119062"/>
                  </a:lnTo>
                  <a:lnTo>
                    <a:pt x="3543122" y="108585"/>
                  </a:lnTo>
                  <a:lnTo>
                    <a:pt x="3542309" y="108369"/>
                  </a:lnTo>
                  <a:lnTo>
                    <a:pt x="3525139" y="124993"/>
                  </a:lnTo>
                  <a:lnTo>
                    <a:pt x="3525240" y="125387"/>
                  </a:lnTo>
                  <a:lnTo>
                    <a:pt x="3528326" y="127990"/>
                  </a:lnTo>
                  <a:lnTo>
                    <a:pt x="3528682" y="127914"/>
                  </a:lnTo>
                  <a:lnTo>
                    <a:pt x="3528847" y="127825"/>
                  </a:lnTo>
                  <a:lnTo>
                    <a:pt x="3529203" y="127469"/>
                  </a:lnTo>
                  <a:lnTo>
                    <a:pt x="3529406" y="127012"/>
                  </a:lnTo>
                  <a:lnTo>
                    <a:pt x="3529711" y="125831"/>
                  </a:lnTo>
                  <a:lnTo>
                    <a:pt x="3530015" y="124802"/>
                  </a:lnTo>
                  <a:lnTo>
                    <a:pt x="3539109" y="114515"/>
                  </a:lnTo>
                  <a:lnTo>
                    <a:pt x="3540937" y="114592"/>
                  </a:lnTo>
                  <a:lnTo>
                    <a:pt x="3541839" y="114858"/>
                  </a:lnTo>
                  <a:lnTo>
                    <a:pt x="3543655" y="115900"/>
                  </a:lnTo>
                  <a:lnTo>
                    <a:pt x="3544570" y="116624"/>
                  </a:lnTo>
                  <a:lnTo>
                    <a:pt x="3547376" y="119418"/>
                  </a:lnTo>
                  <a:lnTo>
                    <a:pt x="3542182" y="124612"/>
                  </a:lnTo>
                  <a:lnTo>
                    <a:pt x="3540658" y="126466"/>
                  </a:lnTo>
                  <a:lnTo>
                    <a:pt x="3538321" y="130124"/>
                  </a:lnTo>
                  <a:lnTo>
                    <a:pt x="3537547" y="131876"/>
                  </a:lnTo>
                  <a:lnTo>
                    <a:pt x="3536797" y="135267"/>
                  </a:lnTo>
                  <a:lnTo>
                    <a:pt x="3536835" y="136893"/>
                  </a:lnTo>
                  <a:lnTo>
                    <a:pt x="3546335" y="146024"/>
                  </a:lnTo>
                  <a:lnTo>
                    <a:pt x="3549027" y="145821"/>
                  </a:lnTo>
                  <a:lnTo>
                    <a:pt x="3559797" y="132778"/>
                  </a:lnTo>
                  <a:lnTo>
                    <a:pt x="3559733" y="130810"/>
                  </a:lnTo>
                  <a:lnTo>
                    <a:pt x="3559733" y="130606"/>
                  </a:lnTo>
                  <a:lnTo>
                    <a:pt x="3562578" y="133324"/>
                  </a:lnTo>
                  <a:lnTo>
                    <a:pt x="3563035" y="133286"/>
                  </a:lnTo>
                  <a:lnTo>
                    <a:pt x="3563315" y="133172"/>
                  </a:lnTo>
                  <a:lnTo>
                    <a:pt x="3566172" y="130162"/>
                  </a:lnTo>
                  <a:lnTo>
                    <a:pt x="3566236" y="129654"/>
                  </a:lnTo>
                  <a:close/>
                </a:path>
                <a:path w="5097780" h="367029">
                  <a:moveTo>
                    <a:pt x="3591636" y="123075"/>
                  </a:moveTo>
                  <a:lnTo>
                    <a:pt x="3582479" y="103517"/>
                  </a:lnTo>
                  <a:lnTo>
                    <a:pt x="3570313" y="77635"/>
                  </a:lnTo>
                  <a:lnTo>
                    <a:pt x="3569411" y="76758"/>
                  </a:lnTo>
                  <a:lnTo>
                    <a:pt x="3568852" y="76809"/>
                  </a:lnTo>
                  <a:lnTo>
                    <a:pt x="3565118" y="80886"/>
                  </a:lnTo>
                  <a:lnTo>
                    <a:pt x="3565131" y="81038"/>
                  </a:lnTo>
                  <a:lnTo>
                    <a:pt x="3565194" y="81280"/>
                  </a:lnTo>
                  <a:lnTo>
                    <a:pt x="3578212" y="107784"/>
                  </a:lnTo>
                  <a:lnTo>
                    <a:pt x="3551948" y="95427"/>
                  </a:lnTo>
                  <a:lnTo>
                    <a:pt x="3551351" y="95186"/>
                  </a:lnTo>
                  <a:lnTo>
                    <a:pt x="3550932" y="95072"/>
                  </a:lnTo>
                  <a:lnTo>
                    <a:pt x="3550691" y="95097"/>
                  </a:lnTo>
                  <a:lnTo>
                    <a:pt x="3546602" y="99568"/>
                  </a:lnTo>
                  <a:lnTo>
                    <a:pt x="3547491" y="100457"/>
                  </a:lnTo>
                  <a:lnTo>
                    <a:pt x="3579609" y="115112"/>
                  </a:lnTo>
                  <a:lnTo>
                    <a:pt x="3579838" y="115239"/>
                  </a:lnTo>
                  <a:lnTo>
                    <a:pt x="3580104" y="115316"/>
                  </a:lnTo>
                  <a:lnTo>
                    <a:pt x="3580714" y="115341"/>
                  </a:lnTo>
                  <a:lnTo>
                    <a:pt x="3580981" y="115316"/>
                  </a:lnTo>
                  <a:lnTo>
                    <a:pt x="3581209" y="115214"/>
                  </a:lnTo>
                  <a:lnTo>
                    <a:pt x="3586416" y="127266"/>
                  </a:lnTo>
                  <a:lnTo>
                    <a:pt x="3587204" y="127901"/>
                  </a:lnTo>
                  <a:lnTo>
                    <a:pt x="3587712" y="127812"/>
                  </a:lnTo>
                  <a:lnTo>
                    <a:pt x="3588016" y="127673"/>
                  </a:lnTo>
                  <a:lnTo>
                    <a:pt x="3591585" y="123571"/>
                  </a:lnTo>
                  <a:lnTo>
                    <a:pt x="3591636" y="123075"/>
                  </a:lnTo>
                  <a:close/>
                </a:path>
                <a:path w="5097780" h="367029">
                  <a:moveTo>
                    <a:pt x="3598570" y="74269"/>
                  </a:moveTo>
                  <a:lnTo>
                    <a:pt x="3595332" y="70904"/>
                  </a:lnTo>
                  <a:lnTo>
                    <a:pt x="3595141" y="70904"/>
                  </a:lnTo>
                  <a:lnTo>
                    <a:pt x="3594798" y="71031"/>
                  </a:lnTo>
                  <a:lnTo>
                    <a:pt x="3594646" y="71132"/>
                  </a:lnTo>
                  <a:lnTo>
                    <a:pt x="3583000" y="82778"/>
                  </a:lnTo>
                  <a:lnTo>
                    <a:pt x="3582886" y="83146"/>
                  </a:lnTo>
                  <a:lnTo>
                    <a:pt x="3583051" y="83807"/>
                  </a:lnTo>
                  <a:lnTo>
                    <a:pt x="3583152" y="84086"/>
                  </a:lnTo>
                  <a:lnTo>
                    <a:pt x="3585438" y="86321"/>
                  </a:lnTo>
                  <a:lnTo>
                    <a:pt x="3586276" y="86550"/>
                  </a:lnTo>
                  <a:lnTo>
                    <a:pt x="3586657" y="86448"/>
                  </a:lnTo>
                  <a:lnTo>
                    <a:pt x="3598468" y="74637"/>
                  </a:lnTo>
                  <a:lnTo>
                    <a:pt x="3598570" y="74269"/>
                  </a:lnTo>
                  <a:close/>
                </a:path>
                <a:path w="5097780" h="367029">
                  <a:moveTo>
                    <a:pt x="3636416" y="59613"/>
                  </a:moveTo>
                  <a:lnTo>
                    <a:pt x="3632860" y="56159"/>
                  </a:lnTo>
                  <a:lnTo>
                    <a:pt x="3632454" y="56261"/>
                  </a:lnTo>
                  <a:lnTo>
                    <a:pt x="3632250" y="56362"/>
                  </a:lnTo>
                  <a:lnTo>
                    <a:pt x="3617049" y="71577"/>
                  </a:lnTo>
                  <a:lnTo>
                    <a:pt x="3616807" y="60363"/>
                  </a:lnTo>
                  <a:lnTo>
                    <a:pt x="3602177" y="30937"/>
                  </a:lnTo>
                  <a:lnTo>
                    <a:pt x="3598875" y="30949"/>
                  </a:lnTo>
                  <a:lnTo>
                    <a:pt x="3584422" y="47777"/>
                  </a:lnTo>
                  <a:lnTo>
                    <a:pt x="3584435" y="48069"/>
                  </a:lnTo>
                  <a:lnTo>
                    <a:pt x="3589363" y="49212"/>
                  </a:lnTo>
                  <a:lnTo>
                    <a:pt x="3589591" y="48323"/>
                  </a:lnTo>
                  <a:lnTo>
                    <a:pt x="3594811" y="39509"/>
                  </a:lnTo>
                  <a:lnTo>
                    <a:pt x="3595789" y="38823"/>
                  </a:lnTo>
                  <a:lnTo>
                    <a:pt x="3597872" y="37960"/>
                  </a:lnTo>
                  <a:lnTo>
                    <a:pt x="3598888" y="37757"/>
                  </a:lnTo>
                  <a:lnTo>
                    <a:pt x="3600894" y="37820"/>
                  </a:lnTo>
                  <a:lnTo>
                    <a:pt x="3611575" y="75463"/>
                  </a:lnTo>
                  <a:lnTo>
                    <a:pt x="3611626" y="75869"/>
                  </a:lnTo>
                  <a:lnTo>
                    <a:pt x="3615652" y="80264"/>
                  </a:lnTo>
                  <a:lnTo>
                    <a:pt x="3615918" y="80200"/>
                  </a:lnTo>
                  <a:lnTo>
                    <a:pt x="3616375" y="79971"/>
                  </a:lnTo>
                  <a:lnTo>
                    <a:pt x="3616668" y="79768"/>
                  </a:lnTo>
                  <a:lnTo>
                    <a:pt x="3636200" y="60223"/>
                  </a:lnTo>
                  <a:lnTo>
                    <a:pt x="3636289" y="60083"/>
                  </a:lnTo>
                  <a:lnTo>
                    <a:pt x="3636416" y="59613"/>
                  </a:lnTo>
                  <a:close/>
                </a:path>
                <a:path w="5097780" h="367029">
                  <a:moveTo>
                    <a:pt x="3660025" y="30645"/>
                  </a:moveTo>
                  <a:lnTo>
                    <a:pt x="3654044" y="17729"/>
                  </a:lnTo>
                  <a:lnTo>
                    <a:pt x="3654044" y="33274"/>
                  </a:lnTo>
                  <a:lnTo>
                    <a:pt x="3653853" y="34442"/>
                  </a:lnTo>
                  <a:lnTo>
                    <a:pt x="3652977" y="36601"/>
                  </a:lnTo>
                  <a:lnTo>
                    <a:pt x="3652278" y="37617"/>
                  </a:lnTo>
                  <a:lnTo>
                    <a:pt x="3649980" y="39916"/>
                  </a:lnTo>
                  <a:lnTo>
                    <a:pt x="3648633" y="40754"/>
                  </a:lnTo>
                  <a:lnTo>
                    <a:pt x="3645789" y="41516"/>
                  </a:lnTo>
                  <a:lnTo>
                    <a:pt x="3644227" y="41427"/>
                  </a:lnTo>
                  <a:lnTo>
                    <a:pt x="3620478" y="16802"/>
                  </a:lnTo>
                  <a:lnTo>
                    <a:pt x="3620947" y="13487"/>
                  </a:lnTo>
                  <a:lnTo>
                    <a:pt x="3629914" y="7594"/>
                  </a:lnTo>
                  <a:lnTo>
                    <a:pt x="3630993" y="7759"/>
                  </a:lnTo>
                  <a:lnTo>
                    <a:pt x="3654044" y="33274"/>
                  </a:lnTo>
                  <a:lnTo>
                    <a:pt x="3654044" y="17729"/>
                  </a:lnTo>
                  <a:lnTo>
                    <a:pt x="3632238" y="1485"/>
                  </a:lnTo>
                  <a:lnTo>
                    <a:pt x="3631120" y="1206"/>
                  </a:lnTo>
                  <a:lnTo>
                    <a:pt x="3614597" y="18338"/>
                  </a:lnTo>
                  <a:lnTo>
                    <a:pt x="3615829" y="23418"/>
                  </a:lnTo>
                  <a:lnTo>
                    <a:pt x="3643503" y="47777"/>
                  </a:lnTo>
                  <a:lnTo>
                    <a:pt x="3645839" y="47726"/>
                  </a:lnTo>
                  <a:lnTo>
                    <a:pt x="3659987" y="33134"/>
                  </a:lnTo>
                  <a:lnTo>
                    <a:pt x="3660025" y="30645"/>
                  </a:lnTo>
                  <a:close/>
                </a:path>
                <a:path w="5097780" h="367029">
                  <a:moveTo>
                    <a:pt x="3672306" y="160235"/>
                  </a:moveTo>
                  <a:lnTo>
                    <a:pt x="3642385" y="128943"/>
                  </a:lnTo>
                  <a:lnTo>
                    <a:pt x="3642004" y="128892"/>
                  </a:lnTo>
                  <a:lnTo>
                    <a:pt x="3641788" y="128930"/>
                  </a:lnTo>
                  <a:lnTo>
                    <a:pt x="3637788" y="133108"/>
                  </a:lnTo>
                  <a:lnTo>
                    <a:pt x="3637851" y="133477"/>
                  </a:lnTo>
                  <a:lnTo>
                    <a:pt x="3664610" y="160401"/>
                  </a:lnTo>
                  <a:lnTo>
                    <a:pt x="3664864" y="160693"/>
                  </a:lnTo>
                  <a:lnTo>
                    <a:pt x="3666020" y="162420"/>
                  </a:lnTo>
                  <a:lnTo>
                    <a:pt x="3666375" y="163207"/>
                  </a:lnTo>
                  <a:lnTo>
                    <a:pt x="3666629" y="164592"/>
                  </a:lnTo>
                  <a:lnTo>
                    <a:pt x="3666553" y="165227"/>
                  </a:lnTo>
                  <a:lnTo>
                    <a:pt x="3665994" y="166395"/>
                  </a:lnTo>
                  <a:lnTo>
                    <a:pt x="3665550" y="166979"/>
                  </a:lnTo>
                  <a:lnTo>
                    <a:pt x="3672306" y="160235"/>
                  </a:lnTo>
                  <a:close/>
                </a:path>
                <a:path w="5097780" h="367029">
                  <a:moveTo>
                    <a:pt x="3673119" y="164134"/>
                  </a:moveTo>
                  <a:lnTo>
                    <a:pt x="3672725" y="161315"/>
                  </a:lnTo>
                  <a:lnTo>
                    <a:pt x="3672306" y="160235"/>
                  </a:lnTo>
                  <a:lnTo>
                    <a:pt x="3664394" y="168148"/>
                  </a:lnTo>
                  <a:lnTo>
                    <a:pt x="3663848" y="168554"/>
                  </a:lnTo>
                  <a:lnTo>
                    <a:pt x="3662756" y="169113"/>
                  </a:lnTo>
                  <a:lnTo>
                    <a:pt x="3662248" y="169329"/>
                  </a:lnTo>
                  <a:lnTo>
                    <a:pt x="3661308" y="169633"/>
                  </a:lnTo>
                  <a:lnTo>
                    <a:pt x="3660178" y="169926"/>
                  </a:lnTo>
                  <a:lnTo>
                    <a:pt x="3659924" y="170040"/>
                  </a:lnTo>
                  <a:lnTo>
                    <a:pt x="3659644" y="170332"/>
                  </a:lnTo>
                  <a:lnTo>
                    <a:pt x="3659555" y="170484"/>
                  </a:lnTo>
                  <a:lnTo>
                    <a:pt x="3659479" y="170802"/>
                  </a:lnTo>
                  <a:lnTo>
                    <a:pt x="3659505" y="170992"/>
                  </a:lnTo>
                  <a:lnTo>
                    <a:pt x="3663797" y="174574"/>
                  </a:lnTo>
                  <a:lnTo>
                    <a:pt x="3664127" y="174498"/>
                  </a:lnTo>
                  <a:lnTo>
                    <a:pt x="3672941" y="165544"/>
                  </a:lnTo>
                  <a:lnTo>
                    <a:pt x="3673119" y="164134"/>
                  </a:lnTo>
                  <a:close/>
                </a:path>
                <a:path w="5097780" h="367029">
                  <a:moveTo>
                    <a:pt x="3698481" y="136550"/>
                  </a:moveTo>
                  <a:lnTo>
                    <a:pt x="3698392" y="134734"/>
                  </a:lnTo>
                  <a:lnTo>
                    <a:pt x="3690823" y="142303"/>
                  </a:lnTo>
                  <a:lnTo>
                    <a:pt x="3689908" y="142887"/>
                  </a:lnTo>
                  <a:lnTo>
                    <a:pt x="3687965" y="143510"/>
                  </a:lnTo>
                  <a:lnTo>
                    <a:pt x="3686975" y="143573"/>
                  </a:lnTo>
                  <a:lnTo>
                    <a:pt x="3684943" y="143217"/>
                  </a:lnTo>
                  <a:lnTo>
                    <a:pt x="3664839" y="124841"/>
                  </a:lnTo>
                  <a:lnTo>
                    <a:pt x="3664496" y="124790"/>
                  </a:lnTo>
                  <a:lnTo>
                    <a:pt x="3660394" y="128905"/>
                  </a:lnTo>
                  <a:lnTo>
                    <a:pt x="3660470" y="129222"/>
                  </a:lnTo>
                  <a:lnTo>
                    <a:pt x="3686467" y="150126"/>
                  </a:lnTo>
                  <a:lnTo>
                    <a:pt x="3688080" y="149974"/>
                  </a:lnTo>
                  <a:lnTo>
                    <a:pt x="3698240" y="139014"/>
                  </a:lnTo>
                  <a:lnTo>
                    <a:pt x="3698481" y="136550"/>
                  </a:lnTo>
                  <a:close/>
                </a:path>
                <a:path w="5097780" h="367029">
                  <a:moveTo>
                    <a:pt x="3705834" y="133451"/>
                  </a:moveTo>
                  <a:lnTo>
                    <a:pt x="3705771" y="133121"/>
                  </a:lnTo>
                  <a:lnTo>
                    <a:pt x="3702354" y="129654"/>
                  </a:lnTo>
                  <a:lnTo>
                    <a:pt x="3681158" y="108534"/>
                  </a:lnTo>
                  <a:lnTo>
                    <a:pt x="3680803" y="108496"/>
                  </a:lnTo>
                  <a:lnTo>
                    <a:pt x="3680587" y="108521"/>
                  </a:lnTo>
                  <a:lnTo>
                    <a:pt x="3676713" y="112572"/>
                  </a:lnTo>
                  <a:lnTo>
                    <a:pt x="3676789" y="112903"/>
                  </a:lnTo>
                  <a:lnTo>
                    <a:pt x="3693845" y="130022"/>
                  </a:lnTo>
                  <a:lnTo>
                    <a:pt x="3694125" y="132765"/>
                  </a:lnTo>
                  <a:lnTo>
                    <a:pt x="3694112" y="135077"/>
                  </a:lnTo>
                  <a:lnTo>
                    <a:pt x="3693490" y="138849"/>
                  </a:lnTo>
                  <a:lnTo>
                    <a:pt x="3692779" y="140335"/>
                  </a:lnTo>
                  <a:lnTo>
                    <a:pt x="3698392" y="134734"/>
                  </a:lnTo>
                  <a:lnTo>
                    <a:pt x="3698341" y="133667"/>
                  </a:lnTo>
                  <a:lnTo>
                    <a:pt x="3701808" y="137083"/>
                  </a:lnTo>
                  <a:lnTo>
                    <a:pt x="3702113" y="137172"/>
                  </a:lnTo>
                  <a:lnTo>
                    <a:pt x="3705809" y="133642"/>
                  </a:lnTo>
                  <a:lnTo>
                    <a:pt x="3705834" y="133451"/>
                  </a:lnTo>
                  <a:close/>
                </a:path>
                <a:path w="5097780" h="367029">
                  <a:moveTo>
                    <a:pt x="3734308" y="104978"/>
                  </a:moveTo>
                  <a:lnTo>
                    <a:pt x="3708260" y="83718"/>
                  </a:lnTo>
                  <a:lnTo>
                    <a:pt x="3706647" y="83883"/>
                  </a:lnTo>
                  <a:lnTo>
                    <a:pt x="3696220" y="97320"/>
                  </a:lnTo>
                  <a:lnTo>
                    <a:pt x="3696385" y="100190"/>
                  </a:lnTo>
                  <a:lnTo>
                    <a:pt x="3692906" y="96774"/>
                  </a:lnTo>
                  <a:lnTo>
                    <a:pt x="3692588" y="96710"/>
                  </a:lnTo>
                  <a:lnTo>
                    <a:pt x="3692398" y="96723"/>
                  </a:lnTo>
                  <a:lnTo>
                    <a:pt x="3691953" y="96837"/>
                  </a:lnTo>
                  <a:lnTo>
                    <a:pt x="3688892" y="100406"/>
                  </a:lnTo>
                  <a:lnTo>
                    <a:pt x="3688981" y="100711"/>
                  </a:lnTo>
                  <a:lnTo>
                    <a:pt x="3713594" y="125298"/>
                  </a:lnTo>
                  <a:lnTo>
                    <a:pt x="3713911" y="125374"/>
                  </a:lnTo>
                  <a:lnTo>
                    <a:pt x="3714115" y="125349"/>
                  </a:lnTo>
                  <a:lnTo>
                    <a:pt x="3717988" y="121297"/>
                  </a:lnTo>
                  <a:lnTo>
                    <a:pt x="3717937" y="120954"/>
                  </a:lnTo>
                  <a:lnTo>
                    <a:pt x="3700881" y="103835"/>
                  </a:lnTo>
                  <a:lnTo>
                    <a:pt x="3700576" y="101104"/>
                  </a:lnTo>
                  <a:lnTo>
                    <a:pt x="3700589" y="98793"/>
                  </a:lnTo>
                  <a:lnTo>
                    <a:pt x="3701161" y="95415"/>
                  </a:lnTo>
                  <a:lnTo>
                    <a:pt x="3701224" y="95008"/>
                  </a:lnTo>
                  <a:lnTo>
                    <a:pt x="3707752" y="90233"/>
                  </a:lnTo>
                  <a:lnTo>
                    <a:pt x="3709797" y="90627"/>
                  </a:lnTo>
                  <a:lnTo>
                    <a:pt x="3710825" y="91033"/>
                  </a:lnTo>
                  <a:lnTo>
                    <a:pt x="3712616" y="92100"/>
                  </a:lnTo>
                  <a:lnTo>
                    <a:pt x="3713124" y="92443"/>
                  </a:lnTo>
                  <a:lnTo>
                    <a:pt x="3729761" y="108889"/>
                  </a:lnTo>
                  <a:lnTo>
                    <a:pt x="3729913" y="108978"/>
                  </a:lnTo>
                  <a:lnTo>
                    <a:pt x="3730256" y="109029"/>
                  </a:lnTo>
                  <a:lnTo>
                    <a:pt x="3730447" y="109004"/>
                  </a:lnTo>
                  <a:lnTo>
                    <a:pt x="3730917" y="108826"/>
                  </a:lnTo>
                  <a:lnTo>
                    <a:pt x="3734282" y="105181"/>
                  </a:lnTo>
                  <a:lnTo>
                    <a:pt x="3734308" y="104978"/>
                  </a:lnTo>
                  <a:close/>
                </a:path>
                <a:path w="5097780" h="367029">
                  <a:moveTo>
                    <a:pt x="3741648" y="74460"/>
                  </a:moveTo>
                  <a:lnTo>
                    <a:pt x="3738219" y="71094"/>
                  </a:lnTo>
                  <a:lnTo>
                    <a:pt x="3737876" y="71221"/>
                  </a:lnTo>
                  <a:lnTo>
                    <a:pt x="3737724" y="71323"/>
                  </a:lnTo>
                  <a:lnTo>
                    <a:pt x="3726078" y="82969"/>
                  </a:lnTo>
                  <a:lnTo>
                    <a:pt x="3725964" y="83350"/>
                  </a:lnTo>
                  <a:lnTo>
                    <a:pt x="3726129" y="83997"/>
                  </a:lnTo>
                  <a:lnTo>
                    <a:pt x="3726230" y="84277"/>
                  </a:lnTo>
                  <a:lnTo>
                    <a:pt x="3728516" y="86512"/>
                  </a:lnTo>
                  <a:lnTo>
                    <a:pt x="3729367" y="86741"/>
                  </a:lnTo>
                  <a:lnTo>
                    <a:pt x="3729736" y="86639"/>
                  </a:lnTo>
                  <a:lnTo>
                    <a:pt x="3741547" y="74828"/>
                  </a:lnTo>
                  <a:lnTo>
                    <a:pt x="3741648" y="74460"/>
                  </a:lnTo>
                  <a:close/>
                </a:path>
                <a:path w="5097780" h="367029">
                  <a:moveTo>
                    <a:pt x="3780155" y="59143"/>
                  </a:moveTo>
                  <a:lnTo>
                    <a:pt x="3776599" y="55689"/>
                  </a:lnTo>
                  <a:lnTo>
                    <a:pt x="3776192" y="55791"/>
                  </a:lnTo>
                  <a:lnTo>
                    <a:pt x="3775989" y="55892"/>
                  </a:lnTo>
                  <a:lnTo>
                    <a:pt x="3760787" y="71107"/>
                  </a:lnTo>
                  <a:lnTo>
                    <a:pt x="3760546" y="59893"/>
                  </a:lnTo>
                  <a:lnTo>
                    <a:pt x="3746906" y="30683"/>
                  </a:lnTo>
                  <a:lnTo>
                    <a:pt x="3745915" y="30467"/>
                  </a:lnTo>
                  <a:lnTo>
                    <a:pt x="3728161" y="47307"/>
                  </a:lnTo>
                  <a:lnTo>
                    <a:pt x="3728174" y="47599"/>
                  </a:lnTo>
                  <a:lnTo>
                    <a:pt x="3731780" y="51231"/>
                  </a:lnTo>
                  <a:lnTo>
                    <a:pt x="3732123" y="51168"/>
                  </a:lnTo>
                  <a:lnTo>
                    <a:pt x="3732276" y="51092"/>
                  </a:lnTo>
                  <a:lnTo>
                    <a:pt x="3732619" y="50736"/>
                  </a:lnTo>
                  <a:lnTo>
                    <a:pt x="3732809" y="50253"/>
                  </a:lnTo>
                  <a:lnTo>
                    <a:pt x="3733101" y="48742"/>
                  </a:lnTo>
                  <a:lnTo>
                    <a:pt x="3733330" y="47853"/>
                  </a:lnTo>
                  <a:lnTo>
                    <a:pt x="3742626" y="37287"/>
                  </a:lnTo>
                  <a:lnTo>
                    <a:pt x="3744633" y="37350"/>
                  </a:lnTo>
                  <a:lnTo>
                    <a:pt x="3755326" y="75006"/>
                  </a:lnTo>
                  <a:lnTo>
                    <a:pt x="3755364" y="75399"/>
                  </a:lnTo>
                  <a:lnTo>
                    <a:pt x="3759390" y="79794"/>
                  </a:lnTo>
                  <a:lnTo>
                    <a:pt x="3759657" y="79743"/>
                  </a:lnTo>
                  <a:lnTo>
                    <a:pt x="3760114" y="79502"/>
                  </a:lnTo>
                  <a:lnTo>
                    <a:pt x="3760406" y="79298"/>
                  </a:lnTo>
                  <a:lnTo>
                    <a:pt x="3779939" y="59766"/>
                  </a:lnTo>
                  <a:lnTo>
                    <a:pt x="3780028" y="59613"/>
                  </a:lnTo>
                  <a:lnTo>
                    <a:pt x="3780155" y="59143"/>
                  </a:lnTo>
                  <a:close/>
                </a:path>
                <a:path w="5097780" h="367029">
                  <a:moveTo>
                    <a:pt x="3803116" y="30835"/>
                  </a:moveTo>
                  <a:lnTo>
                    <a:pt x="3802964" y="30213"/>
                  </a:lnTo>
                  <a:lnTo>
                    <a:pt x="3801897" y="25742"/>
                  </a:lnTo>
                  <a:lnTo>
                    <a:pt x="3800703" y="23152"/>
                  </a:lnTo>
                  <a:lnTo>
                    <a:pt x="3797262" y="18084"/>
                  </a:lnTo>
                  <a:lnTo>
                    <a:pt x="3797122" y="17919"/>
                  </a:lnTo>
                  <a:lnTo>
                    <a:pt x="3797122" y="33464"/>
                  </a:lnTo>
                  <a:lnTo>
                    <a:pt x="3796931" y="34632"/>
                  </a:lnTo>
                  <a:lnTo>
                    <a:pt x="3788880" y="41719"/>
                  </a:lnTo>
                  <a:lnTo>
                    <a:pt x="3787305" y="41630"/>
                  </a:lnTo>
                  <a:lnTo>
                    <a:pt x="3763556" y="16992"/>
                  </a:lnTo>
                  <a:lnTo>
                    <a:pt x="3764026" y="13677"/>
                  </a:lnTo>
                  <a:lnTo>
                    <a:pt x="3772992" y="7785"/>
                  </a:lnTo>
                  <a:lnTo>
                    <a:pt x="3774071" y="7950"/>
                  </a:lnTo>
                  <a:lnTo>
                    <a:pt x="3797122" y="33464"/>
                  </a:lnTo>
                  <a:lnTo>
                    <a:pt x="3797122" y="17919"/>
                  </a:lnTo>
                  <a:lnTo>
                    <a:pt x="3774198" y="1409"/>
                  </a:lnTo>
                  <a:lnTo>
                    <a:pt x="3771862" y="1460"/>
                  </a:lnTo>
                  <a:lnTo>
                    <a:pt x="3757676" y="18542"/>
                  </a:lnTo>
                  <a:lnTo>
                    <a:pt x="3758908" y="23609"/>
                  </a:lnTo>
                  <a:lnTo>
                    <a:pt x="3786581" y="47980"/>
                  </a:lnTo>
                  <a:lnTo>
                    <a:pt x="3788918" y="47917"/>
                  </a:lnTo>
                  <a:lnTo>
                    <a:pt x="3803065" y="33337"/>
                  </a:lnTo>
                  <a:lnTo>
                    <a:pt x="3803116" y="30835"/>
                  </a:lnTo>
                  <a:close/>
                </a:path>
                <a:path w="5097780" h="367029">
                  <a:moveTo>
                    <a:pt x="3832669" y="147853"/>
                  </a:moveTo>
                  <a:lnTo>
                    <a:pt x="3832275" y="145034"/>
                  </a:lnTo>
                  <a:lnTo>
                    <a:pt x="3831856" y="143954"/>
                  </a:lnTo>
                  <a:lnTo>
                    <a:pt x="3831729" y="143624"/>
                  </a:lnTo>
                  <a:lnTo>
                    <a:pt x="3829951" y="140843"/>
                  </a:lnTo>
                  <a:lnTo>
                    <a:pt x="3829062" y="139763"/>
                  </a:lnTo>
                  <a:lnTo>
                    <a:pt x="3801935" y="112661"/>
                  </a:lnTo>
                  <a:lnTo>
                    <a:pt x="3801554" y="112610"/>
                  </a:lnTo>
                  <a:lnTo>
                    <a:pt x="3801338" y="112649"/>
                  </a:lnTo>
                  <a:lnTo>
                    <a:pt x="3797338" y="116827"/>
                  </a:lnTo>
                  <a:lnTo>
                    <a:pt x="3797401" y="117182"/>
                  </a:lnTo>
                  <a:lnTo>
                    <a:pt x="3824160" y="144119"/>
                  </a:lnTo>
                  <a:lnTo>
                    <a:pt x="3824414" y="144411"/>
                  </a:lnTo>
                  <a:lnTo>
                    <a:pt x="3825570" y="146138"/>
                  </a:lnTo>
                  <a:lnTo>
                    <a:pt x="3825925" y="146913"/>
                  </a:lnTo>
                  <a:lnTo>
                    <a:pt x="3826179" y="148310"/>
                  </a:lnTo>
                  <a:lnTo>
                    <a:pt x="3826103" y="148945"/>
                  </a:lnTo>
                  <a:lnTo>
                    <a:pt x="3819728" y="153644"/>
                  </a:lnTo>
                  <a:lnTo>
                    <a:pt x="3819474" y="153758"/>
                  </a:lnTo>
                  <a:lnTo>
                    <a:pt x="3819194" y="154051"/>
                  </a:lnTo>
                  <a:lnTo>
                    <a:pt x="3819106" y="154190"/>
                  </a:lnTo>
                  <a:lnTo>
                    <a:pt x="3819029" y="154520"/>
                  </a:lnTo>
                  <a:lnTo>
                    <a:pt x="3819055" y="154711"/>
                  </a:lnTo>
                  <a:lnTo>
                    <a:pt x="3823347" y="158280"/>
                  </a:lnTo>
                  <a:lnTo>
                    <a:pt x="3823678" y="158216"/>
                  </a:lnTo>
                  <a:lnTo>
                    <a:pt x="3832491" y="149263"/>
                  </a:lnTo>
                  <a:lnTo>
                    <a:pt x="3832669" y="147853"/>
                  </a:lnTo>
                  <a:close/>
                </a:path>
                <a:path w="5097780" h="367029">
                  <a:moveTo>
                    <a:pt x="3865397" y="117157"/>
                  </a:moveTo>
                  <a:lnTo>
                    <a:pt x="3865321" y="116840"/>
                  </a:lnTo>
                  <a:lnTo>
                    <a:pt x="3861905" y="113360"/>
                  </a:lnTo>
                  <a:lnTo>
                    <a:pt x="3840708" y="92252"/>
                  </a:lnTo>
                  <a:lnTo>
                    <a:pt x="3840353" y="92214"/>
                  </a:lnTo>
                  <a:lnTo>
                    <a:pt x="3840137" y="92240"/>
                  </a:lnTo>
                  <a:lnTo>
                    <a:pt x="3836263" y="96291"/>
                  </a:lnTo>
                  <a:lnTo>
                    <a:pt x="3836339" y="96621"/>
                  </a:lnTo>
                  <a:lnTo>
                    <a:pt x="3853396" y="113741"/>
                  </a:lnTo>
                  <a:lnTo>
                    <a:pt x="3853688" y="116484"/>
                  </a:lnTo>
                  <a:lnTo>
                    <a:pt x="3846525" y="127292"/>
                  </a:lnTo>
                  <a:lnTo>
                    <a:pt x="3844493" y="126936"/>
                  </a:lnTo>
                  <a:lnTo>
                    <a:pt x="3824389" y="108559"/>
                  </a:lnTo>
                  <a:lnTo>
                    <a:pt x="3824059" y="108508"/>
                  </a:lnTo>
                  <a:lnTo>
                    <a:pt x="3819944" y="112610"/>
                  </a:lnTo>
                  <a:lnTo>
                    <a:pt x="3820020" y="112941"/>
                  </a:lnTo>
                  <a:lnTo>
                    <a:pt x="3846017" y="133845"/>
                  </a:lnTo>
                  <a:lnTo>
                    <a:pt x="3847630" y="133680"/>
                  </a:lnTo>
                  <a:lnTo>
                    <a:pt x="3858031" y="120269"/>
                  </a:lnTo>
                  <a:lnTo>
                    <a:pt x="3857942" y="118452"/>
                  </a:lnTo>
                  <a:lnTo>
                    <a:pt x="3857891" y="117373"/>
                  </a:lnTo>
                  <a:lnTo>
                    <a:pt x="3861371" y="120802"/>
                  </a:lnTo>
                  <a:lnTo>
                    <a:pt x="3861663" y="120891"/>
                  </a:lnTo>
                  <a:lnTo>
                    <a:pt x="3861854" y="120865"/>
                  </a:lnTo>
                  <a:lnTo>
                    <a:pt x="3865359" y="117360"/>
                  </a:lnTo>
                  <a:lnTo>
                    <a:pt x="3865397" y="117157"/>
                  </a:lnTo>
                  <a:close/>
                </a:path>
                <a:path w="5097780" h="367029">
                  <a:moveTo>
                    <a:pt x="3877538" y="105016"/>
                  </a:moveTo>
                  <a:lnTo>
                    <a:pt x="3877487" y="104673"/>
                  </a:lnTo>
                  <a:lnTo>
                    <a:pt x="3841216" y="68402"/>
                  </a:lnTo>
                  <a:lnTo>
                    <a:pt x="3840861" y="68326"/>
                  </a:lnTo>
                  <a:lnTo>
                    <a:pt x="3840657" y="68351"/>
                  </a:lnTo>
                  <a:lnTo>
                    <a:pt x="3836784" y="72402"/>
                  </a:lnTo>
                  <a:lnTo>
                    <a:pt x="3836873" y="72745"/>
                  </a:lnTo>
                  <a:lnTo>
                    <a:pt x="3873144" y="109016"/>
                  </a:lnTo>
                  <a:lnTo>
                    <a:pt x="3873462" y="109093"/>
                  </a:lnTo>
                  <a:lnTo>
                    <a:pt x="3873665" y="109054"/>
                  </a:lnTo>
                  <a:lnTo>
                    <a:pt x="3877538" y="105016"/>
                  </a:lnTo>
                  <a:close/>
                </a:path>
                <a:path w="5097780" h="367029">
                  <a:moveTo>
                    <a:pt x="3885349" y="74028"/>
                  </a:moveTo>
                  <a:lnTo>
                    <a:pt x="3881920" y="70650"/>
                  </a:lnTo>
                  <a:lnTo>
                    <a:pt x="3881590" y="70777"/>
                  </a:lnTo>
                  <a:lnTo>
                    <a:pt x="3881424" y="70878"/>
                  </a:lnTo>
                  <a:lnTo>
                    <a:pt x="3869779" y="82524"/>
                  </a:lnTo>
                  <a:lnTo>
                    <a:pt x="3869677" y="82905"/>
                  </a:lnTo>
                  <a:lnTo>
                    <a:pt x="3869842" y="83553"/>
                  </a:lnTo>
                  <a:lnTo>
                    <a:pt x="3869944" y="83832"/>
                  </a:lnTo>
                  <a:lnTo>
                    <a:pt x="3872230" y="86080"/>
                  </a:lnTo>
                  <a:lnTo>
                    <a:pt x="3873068" y="86296"/>
                  </a:lnTo>
                  <a:lnTo>
                    <a:pt x="3873449" y="86194"/>
                  </a:lnTo>
                  <a:lnTo>
                    <a:pt x="3885260" y="74383"/>
                  </a:lnTo>
                  <a:lnTo>
                    <a:pt x="3885349" y="74028"/>
                  </a:lnTo>
                  <a:close/>
                </a:path>
                <a:path w="5097780" h="367029">
                  <a:moveTo>
                    <a:pt x="3923207" y="59359"/>
                  </a:moveTo>
                  <a:lnTo>
                    <a:pt x="3919880" y="55918"/>
                  </a:lnTo>
                  <a:lnTo>
                    <a:pt x="3919651" y="55918"/>
                  </a:lnTo>
                  <a:lnTo>
                    <a:pt x="3919245" y="56019"/>
                  </a:lnTo>
                  <a:lnTo>
                    <a:pt x="3919042" y="56121"/>
                  </a:lnTo>
                  <a:lnTo>
                    <a:pt x="3903840" y="71323"/>
                  </a:lnTo>
                  <a:lnTo>
                    <a:pt x="3903599" y="60109"/>
                  </a:lnTo>
                  <a:lnTo>
                    <a:pt x="3889946" y="30899"/>
                  </a:lnTo>
                  <a:lnTo>
                    <a:pt x="3888968" y="30683"/>
                  </a:lnTo>
                  <a:lnTo>
                    <a:pt x="3871214" y="47523"/>
                  </a:lnTo>
                  <a:lnTo>
                    <a:pt x="3871226" y="47828"/>
                  </a:lnTo>
                  <a:lnTo>
                    <a:pt x="3874820" y="51447"/>
                  </a:lnTo>
                  <a:lnTo>
                    <a:pt x="3875176" y="51384"/>
                  </a:lnTo>
                  <a:lnTo>
                    <a:pt x="3875316" y="51308"/>
                  </a:lnTo>
                  <a:lnTo>
                    <a:pt x="3875671" y="50965"/>
                  </a:lnTo>
                  <a:lnTo>
                    <a:pt x="3875849" y="50469"/>
                  </a:lnTo>
                  <a:lnTo>
                    <a:pt x="3876154" y="48958"/>
                  </a:lnTo>
                  <a:lnTo>
                    <a:pt x="3876383" y="48069"/>
                  </a:lnTo>
                  <a:lnTo>
                    <a:pt x="3885679" y="37515"/>
                  </a:lnTo>
                  <a:lnTo>
                    <a:pt x="3887686" y="37566"/>
                  </a:lnTo>
                  <a:lnTo>
                    <a:pt x="3898366" y="75222"/>
                  </a:lnTo>
                  <a:lnTo>
                    <a:pt x="3898404" y="75615"/>
                  </a:lnTo>
                  <a:lnTo>
                    <a:pt x="3902443" y="80010"/>
                  </a:lnTo>
                  <a:lnTo>
                    <a:pt x="3902710" y="79959"/>
                  </a:lnTo>
                  <a:lnTo>
                    <a:pt x="3903167" y="79730"/>
                  </a:lnTo>
                  <a:lnTo>
                    <a:pt x="3903459" y="79514"/>
                  </a:lnTo>
                  <a:lnTo>
                    <a:pt x="3922992" y="59982"/>
                  </a:lnTo>
                  <a:lnTo>
                    <a:pt x="3923068" y="59829"/>
                  </a:lnTo>
                  <a:lnTo>
                    <a:pt x="3923207" y="59359"/>
                  </a:lnTo>
                  <a:close/>
                </a:path>
                <a:path w="5097780" h="367029">
                  <a:moveTo>
                    <a:pt x="3946156" y="31064"/>
                  </a:moveTo>
                  <a:lnTo>
                    <a:pt x="3940175" y="18135"/>
                  </a:lnTo>
                  <a:lnTo>
                    <a:pt x="3940175" y="33680"/>
                  </a:lnTo>
                  <a:lnTo>
                    <a:pt x="3939984" y="34848"/>
                  </a:lnTo>
                  <a:lnTo>
                    <a:pt x="3931920" y="41935"/>
                  </a:lnTo>
                  <a:lnTo>
                    <a:pt x="3930358" y="41846"/>
                  </a:lnTo>
                  <a:lnTo>
                    <a:pt x="3906609" y="17221"/>
                  </a:lnTo>
                  <a:lnTo>
                    <a:pt x="3907078" y="13906"/>
                  </a:lnTo>
                  <a:lnTo>
                    <a:pt x="3916045" y="8013"/>
                  </a:lnTo>
                  <a:lnTo>
                    <a:pt x="3917124" y="8178"/>
                  </a:lnTo>
                  <a:lnTo>
                    <a:pt x="3940175" y="33680"/>
                  </a:lnTo>
                  <a:lnTo>
                    <a:pt x="3940175" y="18135"/>
                  </a:lnTo>
                  <a:lnTo>
                    <a:pt x="3918356" y="1905"/>
                  </a:lnTo>
                  <a:lnTo>
                    <a:pt x="3917251" y="1625"/>
                  </a:lnTo>
                  <a:lnTo>
                    <a:pt x="3900728" y="18757"/>
                  </a:lnTo>
                  <a:lnTo>
                    <a:pt x="3901960" y="23837"/>
                  </a:lnTo>
                  <a:lnTo>
                    <a:pt x="3929634" y="48196"/>
                  </a:lnTo>
                  <a:lnTo>
                    <a:pt x="3931970" y="48133"/>
                  </a:lnTo>
                  <a:lnTo>
                    <a:pt x="3946106" y="33553"/>
                  </a:lnTo>
                  <a:lnTo>
                    <a:pt x="3946156" y="31064"/>
                  </a:lnTo>
                  <a:close/>
                </a:path>
                <a:path w="5097780" h="367029">
                  <a:moveTo>
                    <a:pt x="3969385" y="156375"/>
                  </a:moveTo>
                  <a:lnTo>
                    <a:pt x="3968775" y="155625"/>
                  </a:lnTo>
                  <a:lnTo>
                    <a:pt x="3968343" y="155371"/>
                  </a:lnTo>
                  <a:lnTo>
                    <a:pt x="3957688" y="150368"/>
                  </a:lnTo>
                  <a:lnTo>
                    <a:pt x="3952697" y="148031"/>
                  </a:lnTo>
                  <a:lnTo>
                    <a:pt x="3929215" y="136994"/>
                  </a:lnTo>
                  <a:lnTo>
                    <a:pt x="3924566" y="141655"/>
                  </a:lnTo>
                  <a:lnTo>
                    <a:pt x="3947845" y="152869"/>
                  </a:lnTo>
                  <a:lnTo>
                    <a:pt x="3935819" y="164896"/>
                  </a:lnTo>
                  <a:lnTo>
                    <a:pt x="3924528" y="141681"/>
                  </a:lnTo>
                  <a:lnTo>
                    <a:pt x="3929215" y="136994"/>
                  </a:lnTo>
                  <a:lnTo>
                    <a:pt x="3923817" y="134467"/>
                  </a:lnTo>
                  <a:lnTo>
                    <a:pt x="3923550" y="134404"/>
                  </a:lnTo>
                  <a:lnTo>
                    <a:pt x="3923030" y="134378"/>
                  </a:lnTo>
                  <a:lnTo>
                    <a:pt x="3922750" y="134454"/>
                  </a:lnTo>
                  <a:lnTo>
                    <a:pt x="3917721" y="139687"/>
                  </a:lnTo>
                  <a:lnTo>
                    <a:pt x="3917734" y="140169"/>
                  </a:lnTo>
                  <a:lnTo>
                    <a:pt x="3917797" y="140423"/>
                  </a:lnTo>
                  <a:lnTo>
                    <a:pt x="3938727" y="185000"/>
                  </a:lnTo>
                  <a:lnTo>
                    <a:pt x="3939286" y="185737"/>
                  </a:lnTo>
                  <a:lnTo>
                    <a:pt x="3939730" y="186004"/>
                  </a:lnTo>
                  <a:lnTo>
                    <a:pt x="3940187" y="185991"/>
                  </a:lnTo>
                  <a:lnTo>
                    <a:pt x="3944048" y="181711"/>
                  </a:lnTo>
                  <a:lnTo>
                    <a:pt x="3943997" y="181292"/>
                  </a:lnTo>
                  <a:lnTo>
                    <a:pt x="3943896" y="181013"/>
                  </a:lnTo>
                  <a:lnTo>
                    <a:pt x="3938333" y="169722"/>
                  </a:lnTo>
                  <a:lnTo>
                    <a:pt x="3952735" y="155321"/>
                  </a:lnTo>
                  <a:lnTo>
                    <a:pt x="3964127" y="160782"/>
                  </a:lnTo>
                  <a:lnTo>
                    <a:pt x="3964571" y="160934"/>
                  </a:lnTo>
                  <a:lnTo>
                    <a:pt x="3964940" y="160985"/>
                  </a:lnTo>
                  <a:lnTo>
                    <a:pt x="3965156" y="160947"/>
                  </a:lnTo>
                  <a:lnTo>
                    <a:pt x="3969359" y="156870"/>
                  </a:lnTo>
                  <a:lnTo>
                    <a:pt x="3969385" y="156375"/>
                  </a:lnTo>
                  <a:close/>
                </a:path>
                <a:path w="5097780" h="367029">
                  <a:moveTo>
                    <a:pt x="3994988" y="130835"/>
                  </a:moveTo>
                  <a:lnTo>
                    <a:pt x="3994924" y="130517"/>
                  </a:lnTo>
                  <a:lnTo>
                    <a:pt x="3991508" y="127038"/>
                  </a:lnTo>
                  <a:lnTo>
                    <a:pt x="3970312" y="105918"/>
                  </a:lnTo>
                  <a:lnTo>
                    <a:pt x="3969956" y="105879"/>
                  </a:lnTo>
                  <a:lnTo>
                    <a:pt x="3969740" y="105918"/>
                  </a:lnTo>
                  <a:lnTo>
                    <a:pt x="3965867" y="109969"/>
                  </a:lnTo>
                  <a:lnTo>
                    <a:pt x="3965943" y="110286"/>
                  </a:lnTo>
                  <a:lnTo>
                    <a:pt x="3982999" y="127406"/>
                  </a:lnTo>
                  <a:lnTo>
                    <a:pt x="3983278" y="130162"/>
                  </a:lnTo>
                  <a:lnTo>
                    <a:pt x="3976128" y="140970"/>
                  </a:lnTo>
                  <a:lnTo>
                    <a:pt x="3974084" y="140614"/>
                  </a:lnTo>
                  <a:lnTo>
                    <a:pt x="3953992" y="122237"/>
                  </a:lnTo>
                  <a:lnTo>
                    <a:pt x="3953662" y="122174"/>
                  </a:lnTo>
                  <a:lnTo>
                    <a:pt x="3949547" y="126288"/>
                  </a:lnTo>
                  <a:lnTo>
                    <a:pt x="3949623" y="126606"/>
                  </a:lnTo>
                  <a:lnTo>
                    <a:pt x="3975620" y="147510"/>
                  </a:lnTo>
                  <a:lnTo>
                    <a:pt x="3977233" y="147358"/>
                  </a:lnTo>
                  <a:lnTo>
                    <a:pt x="3987635" y="133934"/>
                  </a:lnTo>
                  <a:lnTo>
                    <a:pt x="3987546" y="132118"/>
                  </a:lnTo>
                  <a:lnTo>
                    <a:pt x="3987495" y="131051"/>
                  </a:lnTo>
                  <a:lnTo>
                    <a:pt x="3990962" y="134467"/>
                  </a:lnTo>
                  <a:lnTo>
                    <a:pt x="3991267" y="134556"/>
                  </a:lnTo>
                  <a:lnTo>
                    <a:pt x="3991457" y="134543"/>
                  </a:lnTo>
                  <a:lnTo>
                    <a:pt x="3994962" y="131025"/>
                  </a:lnTo>
                  <a:lnTo>
                    <a:pt x="3994988" y="130835"/>
                  </a:lnTo>
                  <a:close/>
                </a:path>
                <a:path w="5097780" h="367029">
                  <a:moveTo>
                    <a:pt x="4028160" y="74485"/>
                  </a:moveTo>
                  <a:lnTo>
                    <a:pt x="4024731" y="71120"/>
                  </a:lnTo>
                  <a:lnTo>
                    <a:pt x="4024388" y="71247"/>
                  </a:lnTo>
                  <a:lnTo>
                    <a:pt x="4024236" y="71348"/>
                  </a:lnTo>
                  <a:lnTo>
                    <a:pt x="4012590" y="82994"/>
                  </a:lnTo>
                  <a:lnTo>
                    <a:pt x="4012476" y="83375"/>
                  </a:lnTo>
                  <a:lnTo>
                    <a:pt x="4012641" y="84023"/>
                  </a:lnTo>
                  <a:lnTo>
                    <a:pt x="4012742" y="84302"/>
                  </a:lnTo>
                  <a:lnTo>
                    <a:pt x="4015041" y="86537"/>
                  </a:lnTo>
                  <a:lnTo>
                    <a:pt x="4015879" y="86766"/>
                  </a:lnTo>
                  <a:lnTo>
                    <a:pt x="4016248" y="86664"/>
                  </a:lnTo>
                  <a:lnTo>
                    <a:pt x="4028059" y="74853"/>
                  </a:lnTo>
                  <a:lnTo>
                    <a:pt x="4028160" y="74485"/>
                  </a:lnTo>
                  <a:close/>
                </a:path>
                <a:path w="5097780" h="367029">
                  <a:moveTo>
                    <a:pt x="4028313" y="111048"/>
                  </a:moveTo>
                  <a:lnTo>
                    <a:pt x="4022763" y="102311"/>
                  </a:lnTo>
                  <a:lnTo>
                    <a:pt x="4022763" y="112572"/>
                  </a:lnTo>
                  <a:lnTo>
                    <a:pt x="4022509" y="114541"/>
                  </a:lnTo>
                  <a:lnTo>
                    <a:pt x="4010926" y="125120"/>
                  </a:lnTo>
                  <a:lnTo>
                    <a:pt x="4009517" y="124841"/>
                  </a:lnTo>
                  <a:lnTo>
                    <a:pt x="4006367" y="118148"/>
                  </a:lnTo>
                  <a:lnTo>
                    <a:pt x="4006405" y="117246"/>
                  </a:lnTo>
                  <a:lnTo>
                    <a:pt x="4006532" y="116230"/>
                  </a:lnTo>
                  <a:lnTo>
                    <a:pt x="4014457" y="108800"/>
                  </a:lnTo>
                  <a:lnTo>
                    <a:pt x="4015905" y="107962"/>
                  </a:lnTo>
                  <a:lnTo>
                    <a:pt x="4018724" y="107391"/>
                  </a:lnTo>
                  <a:lnTo>
                    <a:pt x="4019943" y="107759"/>
                  </a:lnTo>
                  <a:lnTo>
                    <a:pt x="4021848" y="109804"/>
                  </a:lnTo>
                  <a:lnTo>
                    <a:pt x="4022052" y="110109"/>
                  </a:lnTo>
                  <a:lnTo>
                    <a:pt x="4022674" y="111696"/>
                  </a:lnTo>
                  <a:lnTo>
                    <a:pt x="4022763" y="112572"/>
                  </a:lnTo>
                  <a:lnTo>
                    <a:pt x="4022763" y="102311"/>
                  </a:lnTo>
                  <a:lnTo>
                    <a:pt x="4021023" y="101752"/>
                  </a:lnTo>
                  <a:lnTo>
                    <a:pt x="4020566" y="101600"/>
                  </a:lnTo>
                  <a:lnTo>
                    <a:pt x="4019321" y="101511"/>
                  </a:lnTo>
                  <a:lnTo>
                    <a:pt x="4010418" y="105829"/>
                  </a:lnTo>
                  <a:lnTo>
                    <a:pt x="4002862" y="112776"/>
                  </a:lnTo>
                  <a:lnTo>
                    <a:pt x="4001871" y="113322"/>
                  </a:lnTo>
                  <a:lnTo>
                    <a:pt x="3999890" y="113665"/>
                  </a:lnTo>
                  <a:lnTo>
                    <a:pt x="3999077" y="113436"/>
                  </a:lnTo>
                  <a:lnTo>
                    <a:pt x="3997922" y="112280"/>
                  </a:lnTo>
                  <a:lnTo>
                    <a:pt x="3997553" y="111696"/>
                  </a:lnTo>
                  <a:lnTo>
                    <a:pt x="3997160" y="110515"/>
                  </a:lnTo>
                  <a:lnTo>
                    <a:pt x="3997033" y="109842"/>
                  </a:lnTo>
                  <a:lnTo>
                    <a:pt x="3997033" y="109194"/>
                  </a:lnTo>
                  <a:lnTo>
                    <a:pt x="3997909" y="109105"/>
                  </a:lnTo>
                  <a:lnTo>
                    <a:pt x="3998912" y="108750"/>
                  </a:lnTo>
                  <a:lnTo>
                    <a:pt x="4007485" y="98742"/>
                  </a:lnTo>
                  <a:lnTo>
                    <a:pt x="4007624" y="98247"/>
                  </a:lnTo>
                  <a:lnTo>
                    <a:pt x="4007802" y="95110"/>
                  </a:lnTo>
                  <a:lnTo>
                    <a:pt x="4007688" y="94475"/>
                  </a:lnTo>
                  <a:lnTo>
                    <a:pt x="4007535" y="93560"/>
                  </a:lnTo>
                  <a:lnTo>
                    <a:pt x="4006316" y="90614"/>
                  </a:lnTo>
                  <a:lnTo>
                    <a:pt x="4005592" y="89535"/>
                  </a:lnTo>
                  <a:lnTo>
                    <a:pt x="4002671" y="86575"/>
                  </a:lnTo>
                  <a:lnTo>
                    <a:pt x="4002214" y="86245"/>
                  </a:lnTo>
                  <a:lnTo>
                    <a:pt x="4002214" y="97802"/>
                  </a:lnTo>
                  <a:lnTo>
                    <a:pt x="4002074" y="98717"/>
                  </a:lnTo>
                  <a:lnTo>
                    <a:pt x="4001338" y="100558"/>
                  </a:lnTo>
                  <a:lnTo>
                    <a:pt x="4000716" y="101447"/>
                  </a:lnTo>
                  <a:lnTo>
                    <a:pt x="3998226" y="103949"/>
                  </a:lnTo>
                  <a:lnTo>
                    <a:pt x="3996512" y="104749"/>
                  </a:lnTo>
                  <a:lnTo>
                    <a:pt x="3992880" y="104736"/>
                  </a:lnTo>
                  <a:lnTo>
                    <a:pt x="3986987" y="96418"/>
                  </a:lnTo>
                  <a:lnTo>
                    <a:pt x="3987127" y="95491"/>
                  </a:lnTo>
                  <a:lnTo>
                    <a:pt x="3987825" y="93662"/>
                  </a:lnTo>
                  <a:lnTo>
                    <a:pt x="3988422" y="92773"/>
                  </a:lnTo>
                  <a:lnTo>
                    <a:pt x="3990937" y="90258"/>
                  </a:lnTo>
                  <a:lnTo>
                    <a:pt x="3992676" y="89433"/>
                  </a:lnTo>
                  <a:lnTo>
                    <a:pt x="3996309" y="89471"/>
                  </a:lnTo>
                  <a:lnTo>
                    <a:pt x="4002214" y="97802"/>
                  </a:lnTo>
                  <a:lnTo>
                    <a:pt x="4002214" y="86245"/>
                  </a:lnTo>
                  <a:lnTo>
                    <a:pt x="4000068" y="85115"/>
                  </a:lnTo>
                  <a:lnTo>
                    <a:pt x="3998912" y="84848"/>
                  </a:lnTo>
                  <a:lnTo>
                    <a:pt x="3997655" y="84823"/>
                  </a:lnTo>
                  <a:lnTo>
                    <a:pt x="4001376" y="81102"/>
                  </a:lnTo>
                  <a:lnTo>
                    <a:pt x="4001452" y="80746"/>
                  </a:lnTo>
                  <a:lnTo>
                    <a:pt x="4001249" y="79933"/>
                  </a:lnTo>
                  <a:lnTo>
                    <a:pt x="3999115" y="77724"/>
                  </a:lnTo>
                  <a:lnTo>
                    <a:pt x="3998226" y="77431"/>
                  </a:lnTo>
                  <a:lnTo>
                    <a:pt x="3997845" y="77508"/>
                  </a:lnTo>
                  <a:lnTo>
                    <a:pt x="3990263" y="85090"/>
                  </a:lnTo>
                  <a:lnTo>
                    <a:pt x="3989578" y="85509"/>
                  </a:lnTo>
                  <a:lnTo>
                    <a:pt x="3981526" y="99072"/>
                  </a:lnTo>
                  <a:lnTo>
                    <a:pt x="3981805" y="100634"/>
                  </a:lnTo>
                  <a:lnTo>
                    <a:pt x="3992461" y="110032"/>
                  </a:lnTo>
                  <a:lnTo>
                    <a:pt x="3992473" y="111366"/>
                  </a:lnTo>
                  <a:lnTo>
                    <a:pt x="3999268" y="119392"/>
                  </a:lnTo>
                  <a:lnTo>
                    <a:pt x="4000474" y="119316"/>
                  </a:lnTo>
                  <a:lnTo>
                    <a:pt x="4001795" y="118884"/>
                  </a:lnTo>
                  <a:lnTo>
                    <a:pt x="4001668" y="119900"/>
                  </a:lnTo>
                  <a:lnTo>
                    <a:pt x="4001617" y="120853"/>
                  </a:lnTo>
                  <a:lnTo>
                    <a:pt x="4001655" y="122643"/>
                  </a:lnTo>
                  <a:lnTo>
                    <a:pt x="4001770" y="123482"/>
                  </a:lnTo>
                  <a:lnTo>
                    <a:pt x="4010063" y="130873"/>
                  </a:lnTo>
                  <a:lnTo>
                    <a:pt x="4012958" y="130276"/>
                  </a:lnTo>
                  <a:lnTo>
                    <a:pt x="4027932" y="114465"/>
                  </a:lnTo>
                  <a:lnTo>
                    <a:pt x="4028313" y="111048"/>
                  </a:lnTo>
                  <a:close/>
                </a:path>
                <a:path w="5097780" h="367029">
                  <a:moveTo>
                    <a:pt x="4066667" y="59169"/>
                  </a:moveTo>
                  <a:lnTo>
                    <a:pt x="4063111" y="55714"/>
                  </a:lnTo>
                  <a:lnTo>
                    <a:pt x="4062704" y="55816"/>
                  </a:lnTo>
                  <a:lnTo>
                    <a:pt x="4062501" y="55930"/>
                  </a:lnTo>
                  <a:lnTo>
                    <a:pt x="4047299" y="71132"/>
                  </a:lnTo>
                  <a:lnTo>
                    <a:pt x="4047058" y="59918"/>
                  </a:lnTo>
                  <a:lnTo>
                    <a:pt x="4033418" y="30708"/>
                  </a:lnTo>
                  <a:lnTo>
                    <a:pt x="4032427" y="30492"/>
                  </a:lnTo>
                  <a:lnTo>
                    <a:pt x="4014673" y="47332"/>
                  </a:lnTo>
                  <a:lnTo>
                    <a:pt x="4014686" y="47637"/>
                  </a:lnTo>
                  <a:lnTo>
                    <a:pt x="4018292" y="51257"/>
                  </a:lnTo>
                  <a:lnTo>
                    <a:pt x="4018635" y="51193"/>
                  </a:lnTo>
                  <a:lnTo>
                    <a:pt x="4018788" y="51117"/>
                  </a:lnTo>
                  <a:lnTo>
                    <a:pt x="4019131" y="50761"/>
                  </a:lnTo>
                  <a:lnTo>
                    <a:pt x="4019321" y="50279"/>
                  </a:lnTo>
                  <a:lnTo>
                    <a:pt x="4019613" y="48768"/>
                  </a:lnTo>
                  <a:lnTo>
                    <a:pt x="4019842" y="47879"/>
                  </a:lnTo>
                  <a:lnTo>
                    <a:pt x="4029138" y="37312"/>
                  </a:lnTo>
                  <a:lnTo>
                    <a:pt x="4031145" y="37376"/>
                  </a:lnTo>
                  <a:lnTo>
                    <a:pt x="4041838" y="75031"/>
                  </a:lnTo>
                  <a:lnTo>
                    <a:pt x="4041876" y="75425"/>
                  </a:lnTo>
                  <a:lnTo>
                    <a:pt x="4045902" y="79819"/>
                  </a:lnTo>
                  <a:lnTo>
                    <a:pt x="4046169" y="79768"/>
                  </a:lnTo>
                  <a:lnTo>
                    <a:pt x="4046626" y="79527"/>
                  </a:lnTo>
                  <a:lnTo>
                    <a:pt x="4046918" y="79324"/>
                  </a:lnTo>
                  <a:lnTo>
                    <a:pt x="4066451" y="59791"/>
                  </a:lnTo>
                  <a:lnTo>
                    <a:pt x="4066540" y="59639"/>
                  </a:lnTo>
                  <a:lnTo>
                    <a:pt x="4066667" y="59169"/>
                  </a:lnTo>
                  <a:close/>
                </a:path>
                <a:path w="5097780" h="367029">
                  <a:moveTo>
                    <a:pt x="4089628" y="30861"/>
                  </a:moveTo>
                  <a:lnTo>
                    <a:pt x="4089476" y="30238"/>
                  </a:lnTo>
                  <a:lnTo>
                    <a:pt x="4088409" y="25768"/>
                  </a:lnTo>
                  <a:lnTo>
                    <a:pt x="4087215" y="23177"/>
                  </a:lnTo>
                  <a:lnTo>
                    <a:pt x="4061828" y="1701"/>
                  </a:lnTo>
                  <a:lnTo>
                    <a:pt x="4053789" y="9753"/>
                  </a:lnTo>
                  <a:lnTo>
                    <a:pt x="4054665" y="9093"/>
                  </a:lnTo>
                  <a:lnTo>
                    <a:pt x="4056481" y="8166"/>
                  </a:lnTo>
                  <a:lnTo>
                    <a:pt x="4083634" y="33489"/>
                  </a:lnTo>
                  <a:lnTo>
                    <a:pt x="4083443" y="34658"/>
                  </a:lnTo>
                  <a:lnTo>
                    <a:pt x="4075392" y="41744"/>
                  </a:lnTo>
                  <a:lnTo>
                    <a:pt x="4073817" y="41656"/>
                  </a:lnTo>
                  <a:lnTo>
                    <a:pt x="4050068" y="17030"/>
                  </a:lnTo>
                  <a:lnTo>
                    <a:pt x="4050538" y="13703"/>
                  </a:lnTo>
                  <a:lnTo>
                    <a:pt x="4051414" y="12115"/>
                  </a:lnTo>
                  <a:lnTo>
                    <a:pt x="4061828" y="1701"/>
                  </a:lnTo>
                  <a:lnTo>
                    <a:pt x="4060723" y="1435"/>
                  </a:lnTo>
                  <a:lnTo>
                    <a:pt x="4044188" y="18567"/>
                  </a:lnTo>
                  <a:lnTo>
                    <a:pt x="4045420" y="23634"/>
                  </a:lnTo>
                  <a:lnTo>
                    <a:pt x="4073093" y="48006"/>
                  </a:lnTo>
                  <a:lnTo>
                    <a:pt x="4075430" y="47942"/>
                  </a:lnTo>
                  <a:lnTo>
                    <a:pt x="4089577" y="33362"/>
                  </a:lnTo>
                  <a:lnTo>
                    <a:pt x="4089628" y="30861"/>
                  </a:lnTo>
                  <a:close/>
                </a:path>
                <a:path w="5097780" h="367029">
                  <a:moveTo>
                    <a:pt x="4105122" y="158330"/>
                  </a:moveTo>
                  <a:lnTo>
                    <a:pt x="4093578" y="145605"/>
                  </a:lnTo>
                  <a:lnTo>
                    <a:pt x="4090619" y="145605"/>
                  </a:lnTo>
                  <a:lnTo>
                    <a:pt x="4089133" y="145808"/>
                  </a:lnTo>
                  <a:lnTo>
                    <a:pt x="4086161" y="146608"/>
                  </a:lnTo>
                  <a:lnTo>
                    <a:pt x="4084688" y="147078"/>
                  </a:lnTo>
                  <a:lnTo>
                    <a:pt x="4077627" y="149644"/>
                  </a:lnTo>
                  <a:lnTo>
                    <a:pt x="4076293" y="149987"/>
                  </a:lnTo>
                  <a:lnTo>
                    <a:pt x="4073741" y="150406"/>
                  </a:lnTo>
                  <a:lnTo>
                    <a:pt x="4072534" y="150380"/>
                  </a:lnTo>
                  <a:lnTo>
                    <a:pt x="4070248" y="149885"/>
                  </a:lnTo>
                  <a:lnTo>
                    <a:pt x="4066197" y="144411"/>
                  </a:lnTo>
                  <a:lnTo>
                    <a:pt x="4066260" y="142633"/>
                  </a:lnTo>
                  <a:lnTo>
                    <a:pt x="4078338" y="133248"/>
                  </a:lnTo>
                  <a:lnTo>
                    <a:pt x="4078770" y="133070"/>
                  </a:lnTo>
                  <a:lnTo>
                    <a:pt x="4075315" y="128587"/>
                  </a:lnTo>
                  <a:lnTo>
                    <a:pt x="4074642" y="128587"/>
                  </a:lnTo>
                  <a:lnTo>
                    <a:pt x="4060075" y="145427"/>
                  </a:lnTo>
                  <a:lnTo>
                    <a:pt x="4060304" y="147104"/>
                  </a:lnTo>
                  <a:lnTo>
                    <a:pt x="4074185" y="157238"/>
                  </a:lnTo>
                  <a:lnTo>
                    <a:pt x="4075658" y="157060"/>
                  </a:lnTo>
                  <a:lnTo>
                    <a:pt x="4078630" y="156311"/>
                  </a:lnTo>
                  <a:lnTo>
                    <a:pt x="4080078" y="155854"/>
                  </a:lnTo>
                  <a:lnTo>
                    <a:pt x="4087101" y="153301"/>
                  </a:lnTo>
                  <a:lnTo>
                    <a:pt x="4088422" y="152946"/>
                  </a:lnTo>
                  <a:lnTo>
                    <a:pt x="4090936" y="152527"/>
                  </a:lnTo>
                  <a:lnTo>
                    <a:pt x="4092130" y="152552"/>
                  </a:lnTo>
                  <a:lnTo>
                    <a:pt x="4094416" y="153060"/>
                  </a:lnTo>
                  <a:lnTo>
                    <a:pt x="4098950" y="159664"/>
                  </a:lnTo>
                  <a:lnTo>
                    <a:pt x="4098734" y="161836"/>
                  </a:lnTo>
                  <a:lnTo>
                    <a:pt x="4084459" y="172681"/>
                  </a:lnTo>
                  <a:lnTo>
                    <a:pt x="4083951" y="172885"/>
                  </a:lnTo>
                  <a:lnTo>
                    <a:pt x="4083558" y="173278"/>
                  </a:lnTo>
                  <a:lnTo>
                    <a:pt x="4083469" y="173431"/>
                  </a:lnTo>
                  <a:lnTo>
                    <a:pt x="4083380" y="173761"/>
                  </a:lnTo>
                  <a:lnTo>
                    <a:pt x="4083393" y="173977"/>
                  </a:lnTo>
                  <a:lnTo>
                    <a:pt x="4088041" y="177571"/>
                  </a:lnTo>
                  <a:lnTo>
                    <a:pt x="4088663" y="177469"/>
                  </a:lnTo>
                  <a:lnTo>
                    <a:pt x="4104767" y="162217"/>
                  </a:lnTo>
                  <a:lnTo>
                    <a:pt x="4105122" y="158330"/>
                  </a:lnTo>
                  <a:close/>
                </a:path>
                <a:path w="5097780" h="367029">
                  <a:moveTo>
                    <a:pt x="4134066" y="132727"/>
                  </a:moveTo>
                  <a:lnTo>
                    <a:pt x="4130954" y="129070"/>
                  </a:lnTo>
                  <a:lnTo>
                    <a:pt x="4130637" y="129146"/>
                  </a:lnTo>
                  <a:lnTo>
                    <a:pt x="4130497" y="129235"/>
                  </a:lnTo>
                  <a:lnTo>
                    <a:pt x="4130154" y="129565"/>
                  </a:lnTo>
                  <a:lnTo>
                    <a:pt x="4129925" y="129984"/>
                  </a:lnTo>
                  <a:lnTo>
                    <a:pt x="4129468" y="131203"/>
                  </a:lnTo>
                  <a:lnTo>
                    <a:pt x="4129138" y="131927"/>
                  </a:lnTo>
                  <a:lnTo>
                    <a:pt x="4117111" y="143014"/>
                  </a:lnTo>
                  <a:lnTo>
                    <a:pt x="4114330" y="142735"/>
                  </a:lnTo>
                  <a:lnTo>
                    <a:pt x="4112958" y="142265"/>
                  </a:lnTo>
                  <a:lnTo>
                    <a:pt x="4110278" y="140665"/>
                  </a:lnTo>
                  <a:lnTo>
                    <a:pt x="4109008" y="139649"/>
                  </a:lnTo>
                  <a:lnTo>
                    <a:pt x="4107611" y="138264"/>
                  </a:lnTo>
                  <a:lnTo>
                    <a:pt x="4123906" y="121958"/>
                  </a:lnTo>
                  <a:lnTo>
                    <a:pt x="4124160" y="121412"/>
                  </a:lnTo>
                  <a:lnTo>
                    <a:pt x="4124274" y="120116"/>
                  </a:lnTo>
                  <a:lnTo>
                    <a:pt x="4123956" y="119456"/>
                  </a:lnTo>
                  <a:lnTo>
                    <a:pt x="4121950" y="117449"/>
                  </a:lnTo>
                  <a:lnTo>
                    <a:pt x="4104373" y="135026"/>
                  </a:lnTo>
                  <a:lnTo>
                    <a:pt x="4103420" y="134010"/>
                  </a:lnTo>
                  <a:lnTo>
                    <a:pt x="4102658" y="132892"/>
                  </a:lnTo>
                  <a:lnTo>
                    <a:pt x="4101465" y="130479"/>
                  </a:lnTo>
                  <a:lnTo>
                    <a:pt x="4101109" y="129260"/>
                  </a:lnTo>
                  <a:lnTo>
                    <a:pt x="4100855" y="126796"/>
                  </a:lnTo>
                  <a:lnTo>
                    <a:pt x="4101007" y="125564"/>
                  </a:lnTo>
                  <a:lnTo>
                    <a:pt x="4101833" y="123088"/>
                  </a:lnTo>
                  <a:lnTo>
                    <a:pt x="4102595" y="121920"/>
                  </a:lnTo>
                  <a:lnTo>
                    <a:pt x="4105821" y="118694"/>
                  </a:lnTo>
                  <a:lnTo>
                    <a:pt x="4108094" y="117741"/>
                  </a:lnTo>
                  <a:lnTo>
                    <a:pt x="4112907" y="118211"/>
                  </a:lnTo>
                  <a:lnTo>
                    <a:pt x="4114965" y="119354"/>
                  </a:lnTo>
                  <a:lnTo>
                    <a:pt x="4117505" y="121881"/>
                  </a:lnTo>
                  <a:lnTo>
                    <a:pt x="4121950" y="117449"/>
                  </a:lnTo>
                  <a:lnTo>
                    <a:pt x="4112095" y="112420"/>
                  </a:lnTo>
                  <a:lnTo>
                    <a:pt x="4110050" y="112229"/>
                  </a:lnTo>
                  <a:lnTo>
                    <a:pt x="4095458" y="127000"/>
                  </a:lnTo>
                  <a:lnTo>
                    <a:pt x="4095737" y="131318"/>
                  </a:lnTo>
                  <a:lnTo>
                    <a:pt x="4117251" y="148869"/>
                  </a:lnTo>
                  <a:lnTo>
                    <a:pt x="4119334" y="148437"/>
                  </a:lnTo>
                  <a:lnTo>
                    <a:pt x="4133939" y="133184"/>
                  </a:lnTo>
                  <a:lnTo>
                    <a:pt x="4134066" y="132727"/>
                  </a:lnTo>
                  <a:close/>
                </a:path>
                <a:path w="5097780" h="367029">
                  <a:moveTo>
                    <a:pt x="4160786" y="104775"/>
                  </a:moveTo>
                  <a:lnTo>
                    <a:pt x="4160507" y="102704"/>
                  </a:lnTo>
                  <a:lnTo>
                    <a:pt x="4160469" y="102463"/>
                  </a:lnTo>
                  <a:lnTo>
                    <a:pt x="4160215" y="100672"/>
                  </a:lnTo>
                  <a:lnTo>
                    <a:pt x="4159466" y="98577"/>
                  </a:lnTo>
                  <a:lnTo>
                    <a:pt x="4157027" y="94322"/>
                  </a:lnTo>
                  <a:lnTo>
                    <a:pt x="4155922" y="92913"/>
                  </a:lnTo>
                  <a:lnTo>
                    <a:pt x="4154551" y="91516"/>
                  </a:lnTo>
                  <a:lnTo>
                    <a:pt x="4154551" y="105702"/>
                  </a:lnTo>
                  <a:lnTo>
                    <a:pt x="4154030" y="108369"/>
                  </a:lnTo>
                  <a:lnTo>
                    <a:pt x="4143438" y="113309"/>
                  </a:lnTo>
                  <a:lnTo>
                    <a:pt x="4140733" y="113055"/>
                  </a:lnTo>
                  <a:lnTo>
                    <a:pt x="4131157" y="103466"/>
                  </a:lnTo>
                  <a:lnTo>
                    <a:pt x="4130979" y="101892"/>
                  </a:lnTo>
                  <a:lnTo>
                    <a:pt x="4130916" y="100495"/>
                  </a:lnTo>
                  <a:lnTo>
                    <a:pt x="4130967" y="98044"/>
                  </a:lnTo>
                  <a:lnTo>
                    <a:pt x="4138625" y="89255"/>
                  </a:lnTo>
                  <a:lnTo>
                    <a:pt x="4139958" y="89357"/>
                  </a:lnTo>
                  <a:lnTo>
                    <a:pt x="4154551" y="105702"/>
                  </a:lnTo>
                  <a:lnTo>
                    <a:pt x="4154551" y="91516"/>
                  </a:lnTo>
                  <a:lnTo>
                    <a:pt x="4141952" y="83261"/>
                  </a:lnTo>
                  <a:lnTo>
                    <a:pt x="4139996" y="82854"/>
                  </a:lnTo>
                  <a:lnTo>
                    <a:pt x="4126534" y="98463"/>
                  </a:lnTo>
                  <a:lnTo>
                    <a:pt x="4126560" y="99936"/>
                  </a:lnTo>
                  <a:lnTo>
                    <a:pt x="4123004" y="96443"/>
                  </a:lnTo>
                  <a:lnTo>
                    <a:pt x="4122674" y="96367"/>
                  </a:lnTo>
                  <a:lnTo>
                    <a:pt x="4122483" y="96393"/>
                  </a:lnTo>
                  <a:lnTo>
                    <a:pt x="4122013" y="96583"/>
                  </a:lnTo>
                  <a:lnTo>
                    <a:pt x="4119092" y="99961"/>
                  </a:lnTo>
                  <a:lnTo>
                    <a:pt x="4119181" y="100266"/>
                  </a:lnTo>
                  <a:lnTo>
                    <a:pt x="4153370" y="134442"/>
                  </a:lnTo>
                  <a:lnTo>
                    <a:pt x="4153700" y="134531"/>
                  </a:lnTo>
                  <a:lnTo>
                    <a:pt x="4153916" y="134505"/>
                  </a:lnTo>
                  <a:lnTo>
                    <a:pt x="4157789" y="130454"/>
                  </a:lnTo>
                  <a:lnTo>
                    <a:pt x="4157713" y="130098"/>
                  </a:lnTo>
                  <a:lnTo>
                    <a:pt x="4145445" y="117754"/>
                  </a:lnTo>
                  <a:lnTo>
                    <a:pt x="4146715" y="117741"/>
                  </a:lnTo>
                  <a:lnTo>
                    <a:pt x="4160583" y="106807"/>
                  </a:lnTo>
                  <a:lnTo>
                    <a:pt x="4160786" y="104775"/>
                  </a:lnTo>
                  <a:close/>
                </a:path>
                <a:path w="5097780" h="367029">
                  <a:moveTo>
                    <a:pt x="4171861" y="74053"/>
                  </a:moveTo>
                  <a:lnTo>
                    <a:pt x="4168635" y="70688"/>
                  </a:lnTo>
                  <a:lnTo>
                    <a:pt x="4168444" y="70688"/>
                  </a:lnTo>
                  <a:lnTo>
                    <a:pt x="4168102" y="70802"/>
                  </a:lnTo>
                  <a:lnTo>
                    <a:pt x="4167949" y="70916"/>
                  </a:lnTo>
                  <a:lnTo>
                    <a:pt x="4156291" y="82562"/>
                  </a:lnTo>
                  <a:lnTo>
                    <a:pt x="4156189" y="82931"/>
                  </a:lnTo>
                  <a:lnTo>
                    <a:pt x="4156354" y="83578"/>
                  </a:lnTo>
                  <a:lnTo>
                    <a:pt x="4156456" y="83858"/>
                  </a:lnTo>
                  <a:lnTo>
                    <a:pt x="4158742" y="86106"/>
                  </a:lnTo>
                  <a:lnTo>
                    <a:pt x="4159580" y="86321"/>
                  </a:lnTo>
                  <a:lnTo>
                    <a:pt x="4159961" y="86220"/>
                  </a:lnTo>
                  <a:lnTo>
                    <a:pt x="4171772" y="74422"/>
                  </a:lnTo>
                  <a:lnTo>
                    <a:pt x="4171861" y="74053"/>
                  </a:lnTo>
                  <a:close/>
                </a:path>
                <a:path w="5097780" h="367029">
                  <a:moveTo>
                    <a:pt x="4209719" y="59397"/>
                  </a:moveTo>
                  <a:lnTo>
                    <a:pt x="4206392" y="55943"/>
                  </a:lnTo>
                  <a:lnTo>
                    <a:pt x="4206163" y="55943"/>
                  </a:lnTo>
                  <a:lnTo>
                    <a:pt x="4205757" y="56045"/>
                  </a:lnTo>
                  <a:lnTo>
                    <a:pt x="4205554" y="56146"/>
                  </a:lnTo>
                  <a:lnTo>
                    <a:pt x="4190352" y="71348"/>
                  </a:lnTo>
                  <a:lnTo>
                    <a:pt x="4190111" y="60147"/>
                  </a:lnTo>
                  <a:lnTo>
                    <a:pt x="4175480" y="30721"/>
                  </a:lnTo>
                  <a:lnTo>
                    <a:pt x="4172178" y="30734"/>
                  </a:lnTo>
                  <a:lnTo>
                    <a:pt x="4157726" y="47548"/>
                  </a:lnTo>
                  <a:lnTo>
                    <a:pt x="4157738" y="47853"/>
                  </a:lnTo>
                  <a:lnTo>
                    <a:pt x="4162666" y="48996"/>
                  </a:lnTo>
                  <a:lnTo>
                    <a:pt x="4162895" y="48094"/>
                  </a:lnTo>
                  <a:lnTo>
                    <a:pt x="4172191" y="37541"/>
                  </a:lnTo>
                  <a:lnTo>
                    <a:pt x="4174198" y="37592"/>
                  </a:lnTo>
                  <a:lnTo>
                    <a:pt x="4184878" y="75247"/>
                  </a:lnTo>
                  <a:lnTo>
                    <a:pt x="4184916" y="75641"/>
                  </a:lnTo>
                  <a:lnTo>
                    <a:pt x="4188955" y="80048"/>
                  </a:lnTo>
                  <a:lnTo>
                    <a:pt x="4189222" y="79984"/>
                  </a:lnTo>
                  <a:lnTo>
                    <a:pt x="4189679" y="79756"/>
                  </a:lnTo>
                  <a:lnTo>
                    <a:pt x="4189971" y="79552"/>
                  </a:lnTo>
                  <a:lnTo>
                    <a:pt x="4209504" y="60007"/>
                  </a:lnTo>
                  <a:lnTo>
                    <a:pt x="4209592" y="59855"/>
                  </a:lnTo>
                  <a:lnTo>
                    <a:pt x="4209719" y="59397"/>
                  </a:lnTo>
                  <a:close/>
                </a:path>
                <a:path w="5097780" h="367029">
                  <a:moveTo>
                    <a:pt x="4232668" y="31089"/>
                  </a:moveTo>
                  <a:lnTo>
                    <a:pt x="4226687" y="18161"/>
                  </a:lnTo>
                  <a:lnTo>
                    <a:pt x="4226687" y="33705"/>
                  </a:lnTo>
                  <a:lnTo>
                    <a:pt x="4226496" y="34886"/>
                  </a:lnTo>
                  <a:lnTo>
                    <a:pt x="4218432" y="41960"/>
                  </a:lnTo>
                  <a:lnTo>
                    <a:pt x="4216870" y="41871"/>
                  </a:lnTo>
                  <a:lnTo>
                    <a:pt x="4193121" y="17246"/>
                  </a:lnTo>
                  <a:lnTo>
                    <a:pt x="4193590" y="13931"/>
                  </a:lnTo>
                  <a:lnTo>
                    <a:pt x="4202557" y="8039"/>
                  </a:lnTo>
                  <a:lnTo>
                    <a:pt x="4203636" y="8204"/>
                  </a:lnTo>
                  <a:lnTo>
                    <a:pt x="4226687" y="33705"/>
                  </a:lnTo>
                  <a:lnTo>
                    <a:pt x="4226687" y="18161"/>
                  </a:lnTo>
                  <a:lnTo>
                    <a:pt x="4204868" y="1930"/>
                  </a:lnTo>
                  <a:lnTo>
                    <a:pt x="4203763" y="1651"/>
                  </a:lnTo>
                  <a:lnTo>
                    <a:pt x="4187240" y="18783"/>
                  </a:lnTo>
                  <a:lnTo>
                    <a:pt x="4188472" y="23863"/>
                  </a:lnTo>
                  <a:lnTo>
                    <a:pt x="4216146" y="48221"/>
                  </a:lnTo>
                  <a:lnTo>
                    <a:pt x="4218483" y="48158"/>
                  </a:lnTo>
                  <a:lnTo>
                    <a:pt x="4232630" y="33578"/>
                  </a:lnTo>
                  <a:lnTo>
                    <a:pt x="4232668" y="31089"/>
                  </a:lnTo>
                  <a:close/>
                </a:path>
                <a:path w="5097780" h="367029">
                  <a:moveTo>
                    <a:pt x="4259516" y="147624"/>
                  </a:moveTo>
                  <a:lnTo>
                    <a:pt x="4259402" y="146431"/>
                  </a:lnTo>
                  <a:lnTo>
                    <a:pt x="4258983" y="141846"/>
                  </a:lnTo>
                  <a:lnTo>
                    <a:pt x="4258056" y="138950"/>
                  </a:lnTo>
                  <a:lnTo>
                    <a:pt x="4254881" y="133134"/>
                  </a:lnTo>
                  <a:lnTo>
                    <a:pt x="4253700" y="131597"/>
                  </a:lnTo>
                  <a:lnTo>
                    <a:pt x="4253204" y="131102"/>
                  </a:lnTo>
                  <a:lnTo>
                    <a:pt x="4253204" y="146862"/>
                  </a:lnTo>
                  <a:lnTo>
                    <a:pt x="4253115" y="148971"/>
                  </a:lnTo>
                  <a:lnTo>
                    <a:pt x="4238371" y="162102"/>
                  </a:lnTo>
                  <a:lnTo>
                    <a:pt x="4234294" y="161226"/>
                  </a:lnTo>
                  <a:lnTo>
                    <a:pt x="4216400" y="139738"/>
                  </a:lnTo>
                  <a:lnTo>
                    <a:pt x="4216501" y="137642"/>
                  </a:lnTo>
                  <a:lnTo>
                    <a:pt x="4217708" y="133438"/>
                  </a:lnTo>
                  <a:lnTo>
                    <a:pt x="4219016" y="131394"/>
                  </a:lnTo>
                  <a:lnTo>
                    <a:pt x="4223004" y="127393"/>
                  </a:lnTo>
                  <a:lnTo>
                    <a:pt x="4225023" y="126072"/>
                  </a:lnTo>
                  <a:lnTo>
                    <a:pt x="4229125" y="124752"/>
                  </a:lnTo>
                  <a:lnTo>
                    <a:pt x="4231170" y="124637"/>
                  </a:lnTo>
                  <a:lnTo>
                    <a:pt x="4235272" y="125501"/>
                  </a:lnTo>
                  <a:lnTo>
                    <a:pt x="4253204" y="146862"/>
                  </a:lnTo>
                  <a:lnTo>
                    <a:pt x="4253204" y="131102"/>
                  </a:lnTo>
                  <a:lnTo>
                    <a:pt x="4230509" y="118097"/>
                  </a:lnTo>
                  <a:lnTo>
                    <a:pt x="4227817" y="118541"/>
                  </a:lnTo>
                  <a:lnTo>
                    <a:pt x="4210113" y="139065"/>
                  </a:lnTo>
                  <a:lnTo>
                    <a:pt x="4210596" y="144818"/>
                  </a:lnTo>
                  <a:lnTo>
                    <a:pt x="4239006" y="168668"/>
                  </a:lnTo>
                  <a:lnTo>
                    <a:pt x="4241698" y="168224"/>
                  </a:lnTo>
                  <a:lnTo>
                    <a:pt x="4259084" y="150482"/>
                  </a:lnTo>
                  <a:lnTo>
                    <a:pt x="4259516" y="147624"/>
                  </a:lnTo>
                  <a:close/>
                </a:path>
                <a:path w="5097780" h="367029">
                  <a:moveTo>
                    <a:pt x="4288917" y="119278"/>
                  </a:moveTo>
                  <a:lnTo>
                    <a:pt x="4285196" y="115201"/>
                  </a:lnTo>
                  <a:lnTo>
                    <a:pt x="4284878" y="115239"/>
                  </a:lnTo>
                  <a:lnTo>
                    <a:pt x="4284738" y="115316"/>
                  </a:lnTo>
                  <a:lnTo>
                    <a:pt x="4284396" y="115658"/>
                  </a:lnTo>
                  <a:lnTo>
                    <a:pt x="4284256" y="116103"/>
                  </a:lnTo>
                  <a:lnTo>
                    <a:pt x="4284116" y="117500"/>
                  </a:lnTo>
                  <a:lnTo>
                    <a:pt x="4284002" y="118198"/>
                  </a:lnTo>
                  <a:lnTo>
                    <a:pt x="4283634" y="120205"/>
                  </a:lnTo>
                  <a:lnTo>
                    <a:pt x="4283316" y="121221"/>
                  </a:lnTo>
                  <a:lnTo>
                    <a:pt x="4282427" y="123405"/>
                  </a:lnTo>
                  <a:lnTo>
                    <a:pt x="4281716" y="124434"/>
                  </a:lnTo>
                  <a:lnTo>
                    <a:pt x="4279608" y="126542"/>
                  </a:lnTo>
                  <a:lnTo>
                    <a:pt x="4278465" y="127304"/>
                  </a:lnTo>
                  <a:lnTo>
                    <a:pt x="4276039" y="128193"/>
                  </a:lnTo>
                  <a:lnTo>
                    <a:pt x="4274756" y="128308"/>
                  </a:lnTo>
                  <a:lnTo>
                    <a:pt x="4272051" y="127876"/>
                  </a:lnTo>
                  <a:lnTo>
                    <a:pt x="4258754" y="111252"/>
                  </a:lnTo>
                  <a:lnTo>
                    <a:pt x="4259567" y="108813"/>
                  </a:lnTo>
                  <a:lnTo>
                    <a:pt x="4262717" y="105651"/>
                  </a:lnTo>
                  <a:lnTo>
                    <a:pt x="4263758" y="104902"/>
                  </a:lnTo>
                  <a:lnTo>
                    <a:pt x="4270680" y="103085"/>
                  </a:lnTo>
                  <a:lnTo>
                    <a:pt x="4271124" y="102920"/>
                  </a:lnTo>
                  <a:lnTo>
                    <a:pt x="4267682" y="98399"/>
                  </a:lnTo>
                  <a:lnTo>
                    <a:pt x="4266819" y="98399"/>
                  </a:lnTo>
                  <a:lnTo>
                    <a:pt x="4253166" y="112014"/>
                  </a:lnTo>
                  <a:lnTo>
                    <a:pt x="4253331" y="116205"/>
                  </a:lnTo>
                  <a:lnTo>
                    <a:pt x="4274629" y="134658"/>
                  </a:lnTo>
                  <a:lnTo>
                    <a:pt x="4276572" y="134366"/>
                  </a:lnTo>
                  <a:lnTo>
                    <a:pt x="4288917" y="120167"/>
                  </a:lnTo>
                  <a:lnTo>
                    <a:pt x="4288917" y="119278"/>
                  </a:lnTo>
                  <a:close/>
                </a:path>
                <a:path w="5097780" h="367029">
                  <a:moveTo>
                    <a:pt x="4309059" y="102374"/>
                  </a:moveTo>
                  <a:lnTo>
                    <a:pt x="4305782" y="99098"/>
                  </a:lnTo>
                  <a:lnTo>
                    <a:pt x="4305579" y="99148"/>
                  </a:lnTo>
                  <a:lnTo>
                    <a:pt x="4305427" y="99225"/>
                  </a:lnTo>
                  <a:lnTo>
                    <a:pt x="4305198" y="99453"/>
                  </a:lnTo>
                  <a:lnTo>
                    <a:pt x="4305071" y="99656"/>
                  </a:lnTo>
                  <a:lnTo>
                    <a:pt x="4304881" y="100164"/>
                  </a:lnTo>
                  <a:lnTo>
                    <a:pt x="4304462" y="101092"/>
                  </a:lnTo>
                  <a:lnTo>
                    <a:pt x="4303750" y="102323"/>
                  </a:lnTo>
                  <a:lnTo>
                    <a:pt x="4303420" y="102730"/>
                  </a:lnTo>
                  <a:lnTo>
                    <a:pt x="4301744" y="104406"/>
                  </a:lnTo>
                  <a:lnTo>
                    <a:pt x="4300436" y="104863"/>
                  </a:lnTo>
                  <a:lnTo>
                    <a:pt x="4297769" y="104152"/>
                  </a:lnTo>
                  <a:lnTo>
                    <a:pt x="4296715" y="103441"/>
                  </a:lnTo>
                  <a:lnTo>
                    <a:pt x="4281182" y="88049"/>
                  </a:lnTo>
                  <a:lnTo>
                    <a:pt x="4287621" y="81610"/>
                  </a:lnTo>
                  <a:lnTo>
                    <a:pt x="4287698" y="81254"/>
                  </a:lnTo>
                  <a:lnTo>
                    <a:pt x="4284332" y="77876"/>
                  </a:lnTo>
                  <a:lnTo>
                    <a:pt x="4283989" y="77978"/>
                  </a:lnTo>
                  <a:lnTo>
                    <a:pt x="4283837" y="78066"/>
                  </a:lnTo>
                  <a:lnTo>
                    <a:pt x="4277512" y="84391"/>
                  </a:lnTo>
                  <a:lnTo>
                    <a:pt x="4271518" y="78460"/>
                  </a:lnTo>
                  <a:lnTo>
                    <a:pt x="4271149" y="78384"/>
                  </a:lnTo>
                  <a:lnTo>
                    <a:pt x="4270946" y="78409"/>
                  </a:lnTo>
                  <a:lnTo>
                    <a:pt x="4270464" y="78574"/>
                  </a:lnTo>
                  <a:lnTo>
                    <a:pt x="4267073" y="82461"/>
                  </a:lnTo>
                  <a:lnTo>
                    <a:pt x="4267162" y="82804"/>
                  </a:lnTo>
                  <a:lnTo>
                    <a:pt x="4273105" y="88798"/>
                  </a:lnTo>
                  <a:lnTo>
                    <a:pt x="4269613" y="92290"/>
                  </a:lnTo>
                  <a:lnTo>
                    <a:pt x="4269511" y="92456"/>
                  </a:lnTo>
                  <a:lnTo>
                    <a:pt x="4269410" y="92811"/>
                  </a:lnTo>
                  <a:lnTo>
                    <a:pt x="4269422" y="93002"/>
                  </a:lnTo>
                  <a:lnTo>
                    <a:pt x="4272775" y="96177"/>
                  </a:lnTo>
                  <a:lnTo>
                    <a:pt x="4273131" y="96100"/>
                  </a:lnTo>
                  <a:lnTo>
                    <a:pt x="4276763" y="92468"/>
                  </a:lnTo>
                  <a:lnTo>
                    <a:pt x="4292231" y="107937"/>
                  </a:lnTo>
                  <a:lnTo>
                    <a:pt x="4293565" y="109016"/>
                  </a:lnTo>
                  <a:lnTo>
                    <a:pt x="4296181" y="110566"/>
                  </a:lnTo>
                  <a:lnTo>
                    <a:pt x="4297388" y="110972"/>
                  </a:lnTo>
                  <a:lnTo>
                    <a:pt x="4299877" y="111175"/>
                  </a:lnTo>
                  <a:lnTo>
                    <a:pt x="4301109" y="110947"/>
                  </a:lnTo>
                  <a:lnTo>
                    <a:pt x="4309046" y="103009"/>
                  </a:lnTo>
                  <a:lnTo>
                    <a:pt x="4309059" y="102374"/>
                  </a:lnTo>
                  <a:close/>
                </a:path>
                <a:path w="5097780" h="367029">
                  <a:moveTo>
                    <a:pt x="4314622" y="74574"/>
                  </a:moveTo>
                  <a:lnTo>
                    <a:pt x="4311383" y="71208"/>
                  </a:lnTo>
                  <a:lnTo>
                    <a:pt x="4311193" y="71208"/>
                  </a:lnTo>
                  <a:lnTo>
                    <a:pt x="4310850" y="71335"/>
                  </a:lnTo>
                  <a:lnTo>
                    <a:pt x="4310697" y="71437"/>
                  </a:lnTo>
                  <a:lnTo>
                    <a:pt x="4299051" y="83083"/>
                  </a:lnTo>
                  <a:lnTo>
                    <a:pt x="4298937" y="83451"/>
                  </a:lnTo>
                  <a:lnTo>
                    <a:pt x="4299102" y="84099"/>
                  </a:lnTo>
                  <a:lnTo>
                    <a:pt x="4299204" y="84378"/>
                  </a:lnTo>
                  <a:lnTo>
                    <a:pt x="4301490" y="86626"/>
                  </a:lnTo>
                  <a:lnTo>
                    <a:pt x="4302328" y="86842"/>
                  </a:lnTo>
                  <a:lnTo>
                    <a:pt x="4302709" y="86741"/>
                  </a:lnTo>
                  <a:lnTo>
                    <a:pt x="4314520" y="74942"/>
                  </a:lnTo>
                  <a:lnTo>
                    <a:pt x="4314622" y="74574"/>
                  </a:lnTo>
                  <a:close/>
                </a:path>
                <a:path w="5097780" h="367029">
                  <a:moveTo>
                    <a:pt x="4353128" y="59258"/>
                  </a:moveTo>
                  <a:lnTo>
                    <a:pt x="4349801" y="55803"/>
                  </a:lnTo>
                  <a:lnTo>
                    <a:pt x="4349572" y="55803"/>
                  </a:lnTo>
                  <a:lnTo>
                    <a:pt x="4349166" y="55905"/>
                  </a:lnTo>
                  <a:lnTo>
                    <a:pt x="4348962" y="56007"/>
                  </a:lnTo>
                  <a:lnTo>
                    <a:pt x="4333760" y="71208"/>
                  </a:lnTo>
                  <a:lnTo>
                    <a:pt x="4333519" y="60007"/>
                  </a:lnTo>
                  <a:lnTo>
                    <a:pt x="4318889" y="30581"/>
                  </a:lnTo>
                  <a:lnTo>
                    <a:pt x="4315587" y="30594"/>
                  </a:lnTo>
                  <a:lnTo>
                    <a:pt x="4301134" y="47421"/>
                  </a:lnTo>
                  <a:lnTo>
                    <a:pt x="4301147" y="47713"/>
                  </a:lnTo>
                  <a:lnTo>
                    <a:pt x="4306074" y="48856"/>
                  </a:lnTo>
                  <a:lnTo>
                    <a:pt x="4306303" y="47967"/>
                  </a:lnTo>
                  <a:lnTo>
                    <a:pt x="4315599" y="37401"/>
                  </a:lnTo>
                  <a:lnTo>
                    <a:pt x="4317606" y="37465"/>
                  </a:lnTo>
                  <a:lnTo>
                    <a:pt x="4328287" y="75107"/>
                  </a:lnTo>
                  <a:lnTo>
                    <a:pt x="4328325" y="75514"/>
                  </a:lnTo>
                  <a:lnTo>
                    <a:pt x="4332363" y="79908"/>
                  </a:lnTo>
                  <a:lnTo>
                    <a:pt x="4332630" y="79844"/>
                  </a:lnTo>
                  <a:lnTo>
                    <a:pt x="4333087" y="79616"/>
                  </a:lnTo>
                  <a:lnTo>
                    <a:pt x="4333379" y="79413"/>
                  </a:lnTo>
                  <a:lnTo>
                    <a:pt x="4352912" y="59867"/>
                  </a:lnTo>
                  <a:lnTo>
                    <a:pt x="4353001" y="59728"/>
                  </a:lnTo>
                  <a:lnTo>
                    <a:pt x="4353128" y="59258"/>
                  </a:lnTo>
                  <a:close/>
                </a:path>
                <a:path w="5097780" h="367029">
                  <a:moveTo>
                    <a:pt x="4376077" y="30949"/>
                  </a:moveTo>
                  <a:lnTo>
                    <a:pt x="4370095" y="18034"/>
                  </a:lnTo>
                  <a:lnTo>
                    <a:pt x="4370095" y="33578"/>
                  </a:lnTo>
                  <a:lnTo>
                    <a:pt x="4369905" y="34747"/>
                  </a:lnTo>
                  <a:lnTo>
                    <a:pt x="4361840" y="41821"/>
                  </a:lnTo>
                  <a:lnTo>
                    <a:pt x="4360278" y="41732"/>
                  </a:lnTo>
                  <a:lnTo>
                    <a:pt x="4336529" y="17106"/>
                  </a:lnTo>
                  <a:lnTo>
                    <a:pt x="4336999" y="13792"/>
                  </a:lnTo>
                  <a:lnTo>
                    <a:pt x="4345965" y="7899"/>
                  </a:lnTo>
                  <a:lnTo>
                    <a:pt x="4347045" y="8064"/>
                  </a:lnTo>
                  <a:lnTo>
                    <a:pt x="4370095" y="33578"/>
                  </a:lnTo>
                  <a:lnTo>
                    <a:pt x="4370095" y="18034"/>
                  </a:lnTo>
                  <a:lnTo>
                    <a:pt x="4348289" y="1790"/>
                  </a:lnTo>
                  <a:lnTo>
                    <a:pt x="4347172" y="1511"/>
                  </a:lnTo>
                  <a:lnTo>
                    <a:pt x="4330649" y="18643"/>
                  </a:lnTo>
                  <a:lnTo>
                    <a:pt x="4331881" y="23723"/>
                  </a:lnTo>
                  <a:lnTo>
                    <a:pt x="4359554" y="48082"/>
                  </a:lnTo>
                  <a:lnTo>
                    <a:pt x="4361891" y="48031"/>
                  </a:lnTo>
                  <a:lnTo>
                    <a:pt x="4376026" y="33439"/>
                  </a:lnTo>
                  <a:lnTo>
                    <a:pt x="4376077" y="30949"/>
                  </a:lnTo>
                  <a:close/>
                </a:path>
                <a:path w="5097780" h="367029">
                  <a:moveTo>
                    <a:pt x="4395787" y="159194"/>
                  </a:moveTo>
                  <a:lnTo>
                    <a:pt x="4362653" y="125234"/>
                  </a:lnTo>
                  <a:lnTo>
                    <a:pt x="4362297" y="125171"/>
                  </a:lnTo>
                  <a:lnTo>
                    <a:pt x="4362081" y="125196"/>
                  </a:lnTo>
                  <a:lnTo>
                    <a:pt x="4358068" y="129400"/>
                  </a:lnTo>
                  <a:lnTo>
                    <a:pt x="4358132" y="129755"/>
                  </a:lnTo>
                  <a:lnTo>
                    <a:pt x="4385996" y="157543"/>
                  </a:lnTo>
                  <a:lnTo>
                    <a:pt x="4346130" y="145199"/>
                  </a:lnTo>
                  <a:lnTo>
                    <a:pt x="4343565" y="144818"/>
                  </a:lnTo>
                  <a:lnTo>
                    <a:pt x="4342587" y="144983"/>
                  </a:lnTo>
                  <a:lnTo>
                    <a:pt x="4336961" y="151384"/>
                  </a:lnTo>
                  <a:lnTo>
                    <a:pt x="4337139" y="151815"/>
                  </a:lnTo>
                  <a:lnTo>
                    <a:pt x="4370375" y="184988"/>
                  </a:lnTo>
                  <a:lnTo>
                    <a:pt x="4370590" y="185039"/>
                  </a:lnTo>
                  <a:lnTo>
                    <a:pt x="4370794" y="185000"/>
                  </a:lnTo>
                  <a:lnTo>
                    <a:pt x="4345597" y="151434"/>
                  </a:lnTo>
                  <a:lnTo>
                    <a:pt x="4385589" y="163728"/>
                  </a:lnTo>
                  <a:lnTo>
                    <a:pt x="4386643" y="164058"/>
                  </a:lnTo>
                  <a:lnTo>
                    <a:pt x="4387558" y="164287"/>
                  </a:lnTo>
                  <a:lnTo>
                    <a:pt x="4389056" y="164528"/>
                  </a:lnTo>
                  <a:lnTo>
                    <a:pt x="4389767" y="164566"/>
                  </a:lnTo>
                  <a:lnTo>
                    <a:pt x="4390936" y="164439"/>
                  </a:lnTo>
                  <a:lnTo>
                    <a:pt x="4395724" y="159905"/>
                  </a:lnTo>
                  <a:lnTo>
                    <a:pt x="4395787" y="159194"/>
                  </a:lnTo>
                  <a:close/>
                </a:path>
                <a:path w="5097780" h="367029">
                  <a:moveTo>
                    <a:pt x="4421937" y="129933"/>
                  </a:moveTo>
                  <a:lnTo>
                    <a:pt x="4421771" y="127863"/>
                  </a:lnTo>
                  <a:lnTo>
                    <a:pt x="4421594" y="125501"/>
                  </a:lnTo>
                  <a:lnTo>
                    <a:pt x="4420946" y="123291"/>
                  </a:lnTo>
                  <a:lnTo>
                    <a:pt x="4403153" y="108381"/>
                  </a:lnTo>
                  <a:lnTo>
                    <a:pt x="4395343" y="116205"/>
                  </a:lnTo>
                  <a:lnTo>
                    <a:pt x="4396778" y="115265"/>
                  </a:lnTo>
                  <a:lnTo>
                    <a:pt x="4399699" y="114376"/>
                  </a:lnTo>
                  <a:lnTo>
                    <a:pt x="4416158" y="129857"/>
                  </a:lnTo>
                  <a:lnTo>
                    <a:pt x="4416018" y="131292"/>
                  </a:lnTo>
                  <a:lnTo>
                    <a:pt x="4405617" y="140106"/>
                  </a:lnTo>
                  <a:lnTo>
                    <a:pt x="4402760" y="139509"/>
                  </a:lnTo>
                  <a:lnTo>
                    <a:pt x="4390618" y="124548"/>
                  </a:lnTo>
                  <a:lnTo>
                    <a:pt x="4390745" y="123113"/>
                  </a:lnTo>
                  <a:lnTo>
                    <a:pt x="4391711" y="120294"/>
                  </a:lnTo>
                  <a:lnTo>
                    <a:pt x="4392600" y="118935"/>
                  </a:lnTo>
                  <a:lnTo>
                    <a:pt x="4403153" y="108381"/>
                  </a:lnTo>
                  <a:lnTo>
                    <a:pt x="4400601" y="108216"/>
                  </a:lnTo>
                  <a:lnTo>
                    <a:pt x="4384789" y="124523"/>
                  </a:lnTo>
                  <a:lnTo>
                    <a:pt x="4385119" y="128955"/>
                  </a:lnTo>
                  <a:lnTo>
                    <a:pt x="4406150" y="146278"/>
                  </a:lnTo>
                  <a:lnTo>
                    <a:pt x="4408233" y="145897"/>
                  </a:lnTo>
                  <a:lnTo>
                    <a:pt x="4421581" y="132143"/>
                  </a:lnTo>
                  <a:lnTo>
                    <a:pt x="4421937" y="129933"/>
                  </a:lnTo>
                  <a:close/>
                </a:path>
                <a:path w="5097780" h="367029">
                  <a:moveTo>
                    <a:pt x="4445520" y="110147"/>
                  </a:moveTo>
                  <a:lnTo>
                    <a:pt x="4429176" y="76415"/>
                  </a:lnTo>
                  <a:lnTo>
                    <a:pt x="4428998" y="76428"/>
                  </a:lnTo>
                  <a:lnTo>
                    <a:pt x="4425099" y="80505"/>
                  </a:lnTo>
                  <a:lnTo>
                    <a:pt x="4425124" y="80797"/>
                  </a:lnTo>
                  <a:lnTo>
                    <a:pt x="4425175" y="81000"/>
                  </a:lnTo>
                  <a:lnTo>
                    <a:pt x="4425327" y="81292"/>
                  </a:lnTo>
                  <a:lnTo>
                    <a:pt x="4438459" y="107861"/>
                  </a:lnTo>
                  <a:lnTo>
                    <a:pt x="4438701" y="108254"/>
                  </a:lnTo>
                  <a:lnTo>
                    <a:pt x="4411624" y="94983"/>
                  </a:lnTo>
                  <a:lnTo>
                    <a:pt x="4411294" y="94869"/>
                  </a:lnTo>
                  <a:lnTo>
                    <a:pt x="4410811" y="94780"/>
                  </a:lnTo>
                  <a:lnTo>
                    <a:pt x="4410595" y="94818"/>
                  </a:lnTo>
                  <a:lnTo>
                    <a:pt x="4410113" y="95021"/>
                  </a:lnTo>
                  <a:lnTo>
                    <a:pt x="4406531" y="98894"/>
                  </a:lnTo>
                  <a:lnTo>
                    <a:pt x="4406531" y="99072"/>
                  </a:lnTo>
                  <a:lnTo>
                    <a:pt x="4406582" y="99339"/>
                  </a:lnTo>
                  <a:lnTo>
                    <a:pt x="4407611" y="100190"/>
                  </a:lnTo>
                  <a:lnTo>
                    <a:pt x="4439513" y="115290"/>
                  </a:lnTo>
                  <a:lnTo>
                    <a:pt x="4439767" y="115341"/>
                  </a:lnTo>
                  <a:lnTo>
                    <a:pt x="4440263" y="115341"/>
                  </a:lnTo>
                  <a:lnTo>
                    <a:pt x="4445444" y="110413"/>
                  </a:lnTo>
                  <a:lnTo>
                    <a:pt x="4445520" y="110147"/>
                  </a:lnTo>
                  <a:close/>
                </a:path>
                <a:path w="5097780" h="367029">
                  <a:moveTo>
                    <a:pt x="4457852" y="74599"/>
                  </a:moveTo>
                  <a:lnTo>
                    <a:pt x="4454626" y="71234"/>
                  </a:lnTo>
                  <a:lnTo>
                    <a:pt x="4454436" y="71234"/>
                  </a:lnTo>
                  <a:lnTo>
                    <a:pt x="4454093" y="71361"/>
                  </a:lnTo>
                  <a:lnTo>
                    <a:pt x="4453941" y="71462"/>
                  </a:lnTo>
                  <a:lnTo>
                    <a:pt x="4442282" y="83108"/>
                  </a:lnTo>
                  <a:lnTo>
                    <a:pt x="4442180" y="83477"/>
                  </a:lnTo>
                  <a:lnTo>
                    <a:pt x="4442345" y="84137"/>
                  </a:lnTo>
                  <a:lnTo>
                    <a:pt x="4442447" y="84416"/>
                  </a:lnTo>
                  <a:lnTo>
                    <a:pt x="4444733" y="86652"/>
                  </a:lnTo>
                  <a:lnTo>
                    <a:pt x="4445571" y="86880"/>
                  </a:lnTo>
                  <a:lnTo>
                    <a:pt x="4445952" y="86779"/>
                  </a:lnTo>
                  <a:lnTo>
                    <a:pt x="4457763" y="74968"/>
                  </a:lnTo>
                  <a:lnTo>
                    <a:pt x="4457852" y="74599"/>
                  </a:lnTo>
                  <a:close/>
                </a:path>
                <a:path w="5097780" h="367029">
                  <a:moveTo>
                    <a:pt x="4496371" y="59283"/>
                  </a:moveTo>
                  <a:lnTo>
                    <a:pt x="4492815" y="55829"/>
                  </a:lnTo>
                  <a:lnTo>
                    <a:pt x="4492409" y="55930"/>
                  </a:lnTo>
                  <a:lnTo>
                    <a:pt x="4492206" y="56032"/>
                  </a:lnTo>
                  <a:lnTo>
                    <a:pt x="4477004" y="71247"/>
                  </a:lnTo>
                  <a:lnTo>
                    <a:pt x="4476762" y="60032"/>
                  </a:lnTo>
                  <a:lnTo>
                    <a:pt x="4462132" y="30607"/>
                  </a:lnTo>
                  <a:lnTo>
                    <a:pt x="4458830" y="30619"/>
                  </a:lnTo>
                  <a:lnTo>
                    <a:pt x="4444377" y="47447"/>
                  </a:lnTo>
                  <a:lnTo>
                    <a:pt x="4444390" y="47739"/>
                  </a:lnTo>
                  <a:lnTo>
                    <a:pt x="4449318" y="48882"/>
                  </a:lnTo>
                  <a:lnTo>
                    <a:pt x="4449546" y="47993"/>
                  </a:lnTo>
                  <a:lnTo>
                    <a:pt x="4458843" y="37426"/>
                  </a:lnTo>
                  <a:lnTo>
                    <a:pt x="4460849" y="37490"/>
                  </a:lnTo>
                  <a:lnTo>
                    <a:pt x="4471530" y="75133"/>
                  </a:lnTo>
                  <a:lnTo>
                    <a:pt x="4471568" y="75539"/>
                  </a:lnTo>
                  <a:lnTo>
                    <a:pt x="4475607" y="79933"/>
                  </a:lnTo>
                  <a:lnTo>
                    <a:pt x="4475873" y="79870"/>
                  </a:lnTo>
                  <a:lnTo>
                    <a:pt x="4476331" y="79641"/>
                  </a:lnTo>
                  <a:lnTo>
                    <a:pt x="4476623" y="79438"/>
                  </a:lnTo>
                  <a:lnTo>
                    <a:pt x="4496155" y="59893"/>
                  </a:lnTo>
                  <a:lnTo>
                    <a:pt x="4496244" y="59753"/>
                  </a:lnTo>
                  <a:lnTo>
                    <a:pt x="4496371" y="59283"/>
                  </a:lnTo>
                  <a:close/>
                </a:path>
                <a:path w="5097780" h="367029">
                  <a:moveTo>
                    <a:pt x="4519320" y="30975"/>
                  </a:moveTo>
                  <a:lnTo>
                    <a:pt x="4513338" y="18059"/>
                  </a:lnTo>
                  <a:lnTo>
                    <a:pt x="4513338" y="33604"/>
                  </a:lnTo>
                  <a:lnTo>
                    <a:pt x="4513148" y="34772"/>
                  </a:lnTo>
                  <a:lnTo>
                    <a:pt x="4512272" y="36931"/>
                  </a:lnTo>
                  <a:lnTo>
                    <a:pt x="4511573" y="37947"/>
                  </a:lnTo>
                  <a:lnTo>
                    <a:pt x="4509274" y="40246"/>
                  </a:lnTo>
                  <a:lnTo>
                    <a:pt x="4507928" y="41084"/>
                  </a:lnTo>
                  <a:lnTo>
                    <a:pt x="4505083" y="41846"/>
                  </a:lnTo>
                  <a:lnTo>
                    <a:pt x="4503521" y="41757"/>
                  </a:lnTo>
                  <a:lnTo>
                    <a:pt x="4479772" y="17132"/>
                  </a:lnTo>
                  <a:lnTo>
                    <a:pt x="4480242" y="13817"/>
                  </a:lnTo>
                  <a:lnTo>
                    <a:pt x="4489208" y="7924"/>
                  </a:lnTo>
                  <a:lnTo>
                    <a:pt x="4490288" y="8089"/>
                  </a:lnTo>
                  <a:lnTo>
                    <a:pt x="4513338" y="33604"/>
                  </a:lnTo>
                  <a:lnTo>
                    <a:pt x="4513338" y="18059"/>
                  </a:lnTo>
                  <a:lnTo>
                    <a:pt x="4490415" y="1549"/>
                  </a:lnTo>
                  <a:lnTo>
                    <a:pt x="4488078" y="1600"/>
                  </a:lnTo>
                  <a:lnTo>
                    <a:pt x="4473892" y="18669"/>
                  </a:lnTo>
                  <a:lnTo>
                    <a:pt x="4475124" y="23749"/>
                  </a:lnTo>
                  <a:lnTo>
                    <a:pt x="4502797" y="48107"/>
                  </a:lnTo>
                  <a:lnTo>
                    <a:pt x="4505134" y="48056"/>
                  </a:lnTo>
                  <a:lnTo>
                    <a:pt x="4519269" y="33464"/>
                  </a:lnTo>
                  <a:lnTo>
                    <a:pt x="4519320" y="30975"/>
                  </a:lnTo>
                  <a:close/>
                </a:path>
                <a:path w="5097780" h="367029">
                  <a:moveTo>
                    <a:pt x="4536491" y="151091"/>
                  </a:moveTo>
                  <a:lnTo>
                    <a:pt x="4535754" y="148120"/>
                  </a:lnTo>
                  <a:lnTo>
                    <a:pt x="4532820" y="142113"/>
                  </a:lnTo>
                  <a:lnTo>
                    <a:pt x="4530585" y="139103"/>
                  </a:lnTo>
                  <a:lnTo>
                    <a:pt x="4530407" y="138925"/>
                  </a:lnTo>
                  <a:lnTo>
                    <a:pt x="4530407" y="156756"/>
                  </a:lnTo>
                  <a:lnTo>
                    <a:pt x="4529988" y="158864"/>
                  </a:lnTo>
                  <a:lnTo>
                    <a:pt x="4528070" y="163004"/>
                  </a:lnTo>
                  <a:lnTo>
                    <a:pt x="4526496" y="165138"/>
                  </a:lnTo>
                  <a:lnTo>
                    <a:pt x="4519536" y="172097"/>
                  </a:lnTo>
                  <a:lnTo>
                    <a:pt x="4492587" y="145148"/>
                  </a:lnTo>
                  <a:lnTo>
                    <a:pt x="4499661" y="138074"/>
                  </a:lnTo>
                  <a:lnTo>
                    <a:pt x="4501947" y="136461"/>
                  </a:lnTo>
                  <a:lnTo>
                    <a:pt x="4506303" y="134747"/>
                  </a:lnTo>
                  <a:lnTo>
                    <a:pt x="4508474" y="134416"/>
                  </a:lnTo>
                  <a:lnTo>
                    <a:pt x="4512805" y="134785"/>
                  </a:lnTo>
                  <a:lnTo>
                    <a:pt x="4530407" y="156756"/>
                  </a:lnTo>
                  <a:lnTo>
                    <a:pt x="4530407" y="138925"/>
                  </a:lnTo>
                  <a:lnTo>
                    <a:pt x="4508170" y="128028"/>
                  </a:lnTo>
                  <a:lnTo>
                    <a:pt x="4505325" y="128651"/>
                  </a:lnTo>
                  <a:lnTo>
                    <a:pt x="4485043" y="146431"/>
                  </a:lnTo>
                  <a:lnTo>
                    <a:pt x="4485335" y="147104"/>
                  </a:lnTo>
                  <a:lnTo>
                    <a:pt x="4517606" y="179374"/>
                  </a:lnTo>
                  <a:lnTo>
                    <a:pt x="4518279" y="179679"/>
                  </a:lnTo>
                  <a:lnTo>
                    <a:pt x="4519561" y="179501"/>
                  </a:lnTo>
                  <a:lnTo>
                    <a:pt x="4536491" y="156972"/>
                  </a:lnTo>
                  <a:lnTo>
                    <a:pt x="4536491" y="155130"/>
                  </a:lnTo>
                  <a:lnTo>
                    <a:pt x="4536491" y="151091"/>
                  </a:lnTo>
                  <a:close/>
                </a:path>
                <a:path w="5097780" h="367029">
                  <a:moveTo>
                    <a:pt x="4569549" y="127063"/>
                  </a:moveTo>
                  <a:lnTo>
                    <a:pt x="4566437" y="123405"/>
                  </a:lnTo>
                  <a:lnTo>
                    <a:pt x="4566120" y="123482"/>
                  </a:lnTo>
                  <a:lnTo>
                    <a:pt x="4565980" y="123558"/>
                  </a:lnTo>
                  <a:lnTo>
                    <a:pt x="4565637" y="123901"/>
                  </a:lnTo>
                  <a:lnTo>
                    <a:pt x="4565408" y="124320"/>
                  </a:lnTo>
                  <a:lnTo>
                    <a:pt x="4564939" y="125526"/>
                  </a:lnTo>
                  <a:lnTo>
                    <a:pt x="4564621" y="126263"/>
                  </a:lnTo>
                  <a:lnTo>
                    <a:pt x="4563808" y="127965"/>
                  </a:lnTo>
                  <a:lnTo>
                    <a:pt x="4563199" y="129032"/>
                  </a:lnTo>
                  <a:lnTo>
                    <a:pt x="4561789" y="131203"/>
                  </a:lnTo>
                  <a:lnTo>
                    <a:pt x="4560900" y="132270"/>
                  </a:lnTo>
                  <a:lnTo>
                    <a:pt x="4558258" y="134912"/>
                  </a:lnTo>
                  <a:lnTo>
                    <a:pt x="4556823" y="135940"/>
                  </a:lnTo>
                  <a:lnTo>
                    <a:pt x="4553991" y="137121"/>
                  </a:lnTo>
                  <a:lnTo>
                    <a:pt x="4552594" y="137350"/>
                  </a:lnTo>
                  <a:lnTo>
                    <a:pt x="4549800" y="137071"/>
                  </a:lnTo>
                  <a:lnTo>
                    <a:pt x="4548441" y="136601"/>
                  </a:lnTo>
                  <a:lnTo>
                    <a:pt x="4545762" y="135001"/>
                  </a:lnTo>
                  <a:lnTo>
                    <a:pt x="4544492" y="133985"/>
                  </a:lnTo>
                  <a:lnTo>
                    <a:pt x="4543082" y="132588"/>
                  </a:lnTo>
                  <a:lnTo>
                    <a:pt x="4559389" y="116293"/>
                  </a:lnTo>
                  <a:lnTo>
                    <a:pt x="4559643" y="115747"/>
                  </a:lnTo>
                  <a:lnTo>
                    <a:pt x="4552975" y="108508"/>
                  </a:lnTo>
                  <a:lnTo>
                    <a:pt x="4552975" y="116217"/>
                  </a:lnTo>
                  <a:lnTo>
                    <a:pt x="4539843" y="129362"/>
                  </a:lnTo>
                  <a:lnTo>
                    <a:pt x="4536338" y="121132"/>
                  </a:lnTo>
                  <a:lnTo>
                    <a:pt x="4536491" y="119888"/>
                  </a:lnTo>
                  <a:lnTo>
                    <a:pt x="4537316" y="117424"/>
                  </a:lnTo>
                  <a:lnTo>
                    <a:pt x="4538078" y="116255"/>
                  </a:lnTo>
                  <a:lnTo>
                    <a:pt x="4541304" y="113030"/>
                  </a:lnTo>
                  <a:lnTo>
                    <a:pt x="4543577" y="112077"/>
                  </a:lnTo>
                  <a:lnTo>
                    <a:pt x="4548378" y="112547"/>
                  </a:lnTo>
                  <a:lnTo>
                    <a:pt x="4550435" y="113690"/>
                  </a:lnTo>
                  <a:lnTo>
                    <a:pt x="4552975" y="116217"/>
                  </a:lnTo>
                  <a:lnTo>
                    <a:pt x="4552975" y="108508"/>
                  </a:lnTo>
                  <a:lnTo>
                    <a:pt x="4551121" y="107480"/>
                  </a:lnTo>
                  <a:lnTo>
                    <a:pt x="4549292" y="106908"/>
                  </a:lnTo>
                  <a:lnTo>
                    <a:pt x="4547578" y="106756"/>
                  </a:lnTo>
                  <a:lnTo>
                    <a:pt x="4545520" y="106565"/>
                  </a:lnTo>
                  <a:lnTo>
                    <a:pt x="4530928" y="121335"/>
                  </a:lnTo>
                  <a:lnTo>
                    <a:pt x="4531220" y="125653"/>
                  </a:lnTo>
                  <a:lnTo>
                    <a:pt x="4552734" y="143205"/>
                  </a:lnTo>
                  <a:lnTo>
                    <a:pt x="4554804" y="142773"/>
                  </a:lnTo>
                  <a:lnTo>
                    <a:pt x="4569409" y="127520"/>
                  </a:lnTo>
                  <a:lnTo>
                    <a:pt x="4569549" y="127063"/>
                  </a:lnTo>
                  <a:close/>
                </a:path>
                <a:path w="5097780" h="367029">
                  <a:moveTo>
                    <a:pt x="4594187" y="100545"/>
                  </a:moveTo>
                  <a:lnTo>
                    <a:pt x="4590478" y="96469"/>
                  </a:lnTo>
                  <a:lnTo>
                    <a:pt x="4590148" y="96507"/>
                  </a:lnTo>
                  <a:lnTo>
                    <a:pt x="4590008" y="96583"/>
                  </a:lnTo>
                  <a:lnTo>
                    <a:pt x="4589665" y="96926"/>
                  </a:lnTo>
                  <a:lnTo>
                    <a:pt x="4589526" y="97370"/>
                  </a:lnTo>
                  <a:lnTo>
                    <a:pt x="4589386" y="98767"/>
                  </a:lnTo>
                  <a:lnTo>
                    <a:pt x="4589284" y="99466"/>
                  </a:lnTo>
                  <a:lnTo>
                    <a:pt x="4588903" y="101473"/>
                  </a:lnTo>
                  <a:lnTo>
                    <a:pt x="4588586" y="102501"/>
                  </a:lnTo>
                  <a:lnTo>
                    <a:pt x="4587697" y="104673"/>
                  </a:lnTo>
                  <a:lnTo>
                    <a:pt x="4586986" y="105702"/>
                  </a:lnTo>
                  <a:lnTo>
                    <a:pt x="4584878" y="107810"/>
                  </a:lnTo>
                  <a:lnTo>
                    <a:pt x="4583735" y="108572"/>
                  </a:lnTo>
                  <a:lnTo>
                    <a:pt x="4581309" y="109461"/>
                  </a:lnTo>
                  <a:lnTo>
                    <a:pt x="4580026" y="109575"/>
                  </a:lnTo>
                  <a:lnTo>
                    <a:pt x="4577321" y="109143"/>
                  </a:lnTo>
                  <a:lnTo>
                    <a:pt x="4564024" y="92519"/>
                  </a:lnTo>
                  <a:lnTo>
                    <a:pt x="4564837" y="90081"/>
                  </a:lnTo>
                  <a:lnTo>
                    <a:pt x="4567987" y="86918"/>
                  </a:lnTo>
                  <a:lnTo>
                    <a:pt x="4569041" y="86169"/>
                  </a:lnTo>
                  <a:lnTo>
                    <a:pt x="4575949" y="84353"/>
                  </a:lnTo>
                  <a:lnTo>
                    <a:pt x="4576407" y="84188"/>
                  </a:lnTo>
                  <a:lnTo>
                    <a:pt x="4572952" y="79667"/>
                  </a:lnTo>
                  <a:lnTo>
                    <a:pt x="4572089" y="79667"/>
                  </a:lnTo>
                  <a:lnTo>
                    <a:pt x="4558436" y="93294"/>
                  </a:lnTo>
                  <a:lnTo>
                    <a:pt x="4558601" y="97472"/>
                  </a:lnTo>
                  <a:lnTo>
                    <a:pt x="4579899" y="115925"/>
                  </a:lnTo>
                  <a:lnTo>
                    <a:pt x="4581855" y="115646"/>
                  </a:lnTo>
                  <a:lnTo>
                    <a:pt x="4594187" y="101434"/>
                  </a:lnTo>
                  <a:lnTo>
                    <a:pt x="4594187" y="100545"/>
                  </a:lnTo>
                  <a:close/>
                </a:path>
                <a:path w="5097780" h="367029">
                  <a:moveTo>
                    <a:pt x="4601400" y="74320"/>
                  </a:moveTo>
                  <a:lnTo>
                    <a:pt x="4597971" y="70954"/>
                  </a:lnTo>
                  <a:lnTo>
                    <a:pt x="4597641" y="71081"/>
                  </a:lnTo>
                  <a:lnTo>
                    <a:pt x="4597476" y="71183"/>
                  </a:lnTo>
                  <a:lnTo>
                    <a:pt x="4585830" y="82829"/>
                  </a:lnTo>
                  <a:lnTo>
                    <a:pt x="4585728" y="83210"/>
                  </a:lnTo>
                  <a:lnTo>
                    <a:pt x="4585894" y="83858"/>
                  </a:lnTo>
                  <a:lnTo>
                    <a:pt x="4585995" y="84137"/>
                  </a:lnTo>
                  <a:lnTo>
                    <a:pt x="4588281" y="86372"/>
                  </a:lnTo>
                  <a:lnTo>
                    <a:pt x="4589119" y="86601"/>
                  </a:lnTo>
                  <a:lnTo>
                    <a:pt x="4589500" y="86499"/>
                  </a:lnTo>
                  <a:lnTo>
                    <a:pt x="4601311" y="74688"/>
                  </a:lnTo>
                  <a:lnTo>
                    <a:pt x="4601400" y="74320"/>
                  </a:lnTo>
                  <a:close/>
                </a:path>
                <a:path w="5097780" h="367029">
                  <a:moveTo>
                    <a:pt x="4639259" y="59664"/>
                  </a:moveTo>
                  <a:lnTo>
                    <a:pt x="4635703" y="56210"/>
                  </a:lnTo>
                  <a:lnTo>
                    <a:pt x="4635297" y="56311"/>
                  </a:lnTo>
                  <a:lnTo>
                    <a:pt x="4635093" y="56426"/>
                  </a:lnTo>
                  <a:lnTo>
                    <a:pt x="4619891" y="71628"/>
                  </a:lnTo>
                  <a:lnTo>
                    <a:pt x="4619650" y="60413"/>
                  </a:lnTo>
                  <a:lnTo>
                    <a:pt x="4605998" y="31203"/>
                  </a:lnTo>
                  <a:lnTo>
                    <a:pt x="4605020" y="30988"/>
                  </a:lnTo>
                  <a:lnTo>
                    <a:pt x="4587265" y="47828"/>
                  </a:lnTo>
                  <a:lnTo>
                    <a:pt x="4587278" y="48133"/>
                  </a:lnTo>
                  <a:lnTo>
                    <a:pt x="4590872" y="51752"/>
                  </a:lnTo>
                  <a:lnTo>
                    <a:pt x="4591228" y="51689"/>
                  </a:lnTo>
                  <a:lnTo>
                    <a:pt x="4591367" y="51612"/>
                  </a:lnTo>
                  <a:lnTo>
                    <a:pt x="4591723" y="51257"/>
                  </a:lnTo>
                  <a:lnTo>
                    <a:pt x="4591901" y="50774"/>
                  </a:lnTo>
                  <a:lnTo>
                    <a:pt x="4592205" y="49263"/>
                  </a:lnTo>
                  <a:lnTo>
                    <a:pt x="4592434" y="48374"/>
                  </a:lnTo>
                  <a:lnTo>
                    <a:pt x="4601730" y="37807"/>
                  </a:lnTo>
                  <a:lnTo>
                    <a:pt x="4603737" y="37871"/>
                  </a:lnTo>
                  <a:lnTo>
                    <a:pt x="4614418" y="75526"/>
                  </a:lnTo>
                  <a:lnTo>
                    <a:pt x="4614456" y="75920"/>
                  </a:lnTo>
                  <a:lnTo>
                    <a:pt x="4618494" y="80314"/>
                  </a:lnTo>
                  <a:lnTo>
                    <a:pt x="4618748" y="80264"/>
                  </a:lnTo>
                  <a:lnTo>
                    <a:pt x="4619218" y="80022"/>
                  </a:lnTo>
                  <a:lnTo>
                    <a:pt x="4619498" y="79819"/>
                  </a:lnTo>
                  <a:lnTo>
                    <a:pt x="4639043" y="60286"/>
                  </a:lnTo>
                  <a:lnTo>
                    <a:pt x="4639132" y="60134"/>
                  </a:lnTo>
                  <a:lnTo>
                    <a:pt x="4639259" y="59664"/>
                  </a:lnTo>
                  <a:close/>
                </a:path>
                <a:path w="5097780" h="367029">
                  <a:moveTo>
                    <a:pt x="4662868" y="30695"/>
                  </a:moveTo>
                  <a:lnTo>
                    <a:pt x="4662716" y="30073"/>
                  </a:lnTo>
                  <a:lnTo>
                    <a:pt x="4661662" y="25603"/>
                  </a:lnTo>
                  <a:lnTo>
                    <a:pt x="4660468" y="23012"/>
                  </a:lnTo>
                  <a:lnTo>
                    <a:pt x="4635068" y="1536"/>
                  </a:lnTo>
                  <a:lnTo>
                    <a:pt x="4627029" y="9588"/>
                  </a:lnTo>
                  <a:lnTo>
                    <a:pt x="4627918" y="8928"/>
                  </a:lnTo>
                  <a:lnTo>
                    <a:pt x="4629734" y="8001"/>
                  </a:lnTo>
                  <a:lnTo>
                    <a:pt x="4656887" y="33324"/>
                  </a:lnTo>
                  <a:lnTo>
                    <a:pt x="4656696" y="34493"/>
                  </a:lnTo>
                  <a:lnTo>
                    <a:pt x="4648632" y="41579"/>
                  </a:lnTo>
                  <a:lnTo>
                    <a:pt x="4647069" y="41490"/>
                  </a:lnTo>
                  <a:lnTo>
                    <a:pt x="4623320" y="16865"/>
                  </a:lnTo>
                  <a:lnTo>
                    <a:pt x="4623790" y="13538"/>
                  </a:lnTo>
                  <a:lnTo>
                    <a:pt x="4624654" y="11950"/>
                  </a:lnTo>
                  <a:lnTo>
                    <a:pt x="4635068" y="1536"/>
                  </a:lnTo>
                  <a:lnTo>
                    <a:pt x="4633963" y="1270"/>
                  </a:lnTo>
                  <a:lnTo>
                    <a:pt x="4617440" y="18402"/>
                  </a:lnTo>
                  <a:lnTo>
                    <a:pt x="4618672" y="23469"/>
                  </a:lnTo>
                  <a:lnTo>
                    <a:pt x="4646346" y="47840"/>
                  </a:lnTo>
                  <a:lnTo>
                    <a:pt x="4648682" y="47777"/>
                  </a:lnTo>
                  <a:lnTo>
                    <a:pt x="4662817" y="33197"/>
                  </a:lnTo>
                  <a:lnTo>
                    <a:pt x="4662868" y="30695"/>
                  </a:lnTo>
                  <a:close/>
                </a:path>
                <a:path w="5097780" h="367029">
                  <a:moveTo>
                    <a:pt x="4678565" y="161569"/>
                  </a:moveTo>
                  <a:lnTo>
                    <a:pt x="4647831" y="126390"/>
                  </a:lnTo>
                  <a:lnTo>
                    <a:pt x="4647450" y="126326"/>
                  </a:lnTo>
                  <a:lnTo>
                    <a:pt x="4647247" y="126365"/>
                  </a:lnTo>
                  <a:lnTo>
                    <a:pt x="4643234" y="130556"/>
                  </a:lnTo>
                  <a:lnTo>
                    <a:pt x="4643310" y="130911"/>
                  </a:lnTo>
                  <a:lnTo>
                    <a:pt x="4670056" y="157848"/>
                  </a:lnTo>
                  <a:lnTo>
                    <a:pt x="4670310" y="158140"/>
                  </a:lnTo>
                  <a:lnTo>
                    <a:pt x="4671466" y="159867"/>
                  </a:lnTo>
                  <a:lnTo>
                    <a:pt x="4671822" y="160642"/>
                  </a:lnTo>
                  <a:lnTo>
                    <a:pt x="4672076" y="162039"/>
                  </a:lnTo>
                  <a:lnTo>
                    <a:pt x="4672000" y="162674"/>
                  </a:lnTo>
                  <a:lnTo>
                    <a:pt x="4665624" y="167373"/>
                  </a:lnTo>
                  <a:lnTo>
                    <a:pt x="4665383" y="167487"/>
                  </a:lnTo>
                  <a:lnTo>
                    <a:pt x="4665091" y="167767"/>
                  </a:lnTo>
                  <a:lnTo>
                    <a:pt x="4665002" y="167919"/>
                  </a:lnTo>
                  <a:lnTo>
                    <a:pt x="4664926" y="168236"/>
                  </a:lnTo>
                  <a:lnTo>
                    <a:pt x="4664951" y="168440"/>
                  </a:lnTo>
                  <a:lnTo>
                    <a:pt x="4669256" y="172008"/>
                  </a:lnTo>
                  <a:lnTo>
                    <a:pt x="4669587" y="171945"/>
                  </a:lnTo>
                  <a:lnTo>
                    <a:pt x="4678388" y="162991"/>
                  </a:lnTo>
                  <a:lnTo>
                    <a:pt x="4678565" y="161569"/>
                  </a:lnTo>
                  <a:close/>
                </a:path>
                <a:path w="5097780" h="367029">
                  <a:moveTo>
                    <a:pt x="4708830" y="133235"/>
                  </a:moveTo>
                  <a:lnTo>
                    <a:pt x="4681880" y="111925"/>
                  </a:lnTo>
                  <a:lnTo>
                    <a:pt x="4680331" y="112331"/>
                  </a:lnTo>
                  <a:lnTo>
                    <a:pt x="4667732" y="128562"/>
                  </a:lnTo>
                  <a:lnTo>
                    <a:pt x="4667821" y="128968"/>
                  </a:lnTo>
                  <a:lnTo>
                    <a:pt x="4672292" y="129400"/>
                  </a:lnTo>
                  <a:lnTo>
                    <a:pt x="4672609" y="128371"/>
                  </a:lnTo>
                  <a:lnTo>
                    <a:pt x="4681690" y="118097"/>
                  </a:lnTo>
                  <a:lnTo>
                    <a:pt x="4683531" y="118173"/>
                  </a:lnTo>
                  <a:lnTo>
                    <a:pt x="4684420" y="118440"/>
                  </a:lnTo>
                  <a:lnTo>
                    <a:pt x="4686236" y="119468"/>
                  </a:lnTo>
                  <a:lnTo>
                    <a:pt x="4687163" y="120192"/>
                  </a:lnTo>
                  <a:lnTo>
                    <a:pt x="4689957" y="122999"/>
                  </a:lnTo>
                  <a:lnTo>
                    <a:pt x="4684776" y="128181"/>
                  </a:lnTo>
                  <a:lnTo>
                    <a:pt x="4683252" y="130035"/>
                  </a:lnTo>
                  <a:lnTo>
                    <a:pt x="4680915" y="133692"/>
                  </a:lnTo>
                  <a:lnTo>
                    <a:pt x="4680140" y="135458"/>
                  </a:lnTo>
                  <a:lnTo>
                    <a:pt x="4679391" y="138849"/>
                  </a:lnTo>
                  <a:lnTo>
                    <a:pt x="4679429" y="140462"/>
                  </a:lnTo>
                  <a:lnTo>
                    <a:pt x="4688916" y="149593"/>
                  </a:lnTo>
                  <a:lnTo>
                    <a:pt x="4691608" y="149402"/>
                  </a:lnTo>
                  <a:lnTo>
                    <a:pt x="4702391" y="136359"/>
                  </a:lnTo>
                  <a:lnTo>
                    <a:pt x="4702327" y="134391"/>
                  </a:lnTo>
                  <a:lnTo>
                    <a:pt x="4694072" y="142646"/>
                  </a:lnTo>
                  <a:lnTo>
                    <a:pt x="4692586" y="143383"/>
                  </a:lnTo>
                  <a:lnTo>
                    <a:pt x="4685017" y="137541"/>
                  </a:lnTo>
                  <a:lnTo>
                    <a:pt x="4685398" y="135559"/>
                  </a:lnTo>
                  <a:lnTo>
                    <a:pt x="4685830" y="134518"/>
                  </a:lnTo>
                  <a:lnTo>
                    <a:pt x="4687214" y="132321"/>
                  </a:lnTo>
                  <a:lnTo>
                    <a:pt x="4688154" y="131165"/>
                  </a:lnTo>
                  <a:lnTo>
                    <a:pt x="4693145" y="126174"/>
                  </a:lnTo>
                  <a:lnTo>
                    <a:pt x="4698250" y="131292"/>
                  </a:lnTo>
                  <a:lnTo>
                    <a:pt x="4698377" y="133591"/>
                  </a:lnTo>
                  <a:lnTo>
                    <a:pt x="4698238" y="135534"/>
                  </a:lnTo>
                  <a:lnTo>
                    <a:pt x="4697438" y="138684"/>
                  </a:lnTo>
                  <a:lnTo>
                    <a:pt x="4696650" y="140055"/>
                  </a:lnTo>
                  <a:lnTo>
                    <a:pt x="4702327" y="134391"/>
                  </a:lnTo>
                  <a:lnTo>
                    <a:pt x="4702314" y="134175"/>
                  </a:lnTo>
                  <a:lnTo>
                    <a:pt x="4705159" y="136906"/>
                  </a:lnTo>
                  <a:lnTo>
                    <a:pt x="4705629" y="136867"/>
                  </a:lnTo>
                  <a:lnTo>
                    <a:pt x="4708753" y="133731"/>
                  </a:lnTo>
                  <a:lnTo>
                    <a:pt x="4708830" y="133235"/>
                  </a:lnTo>
                  <a:close/>
                </a:path>
                <a:path w="5097780" h="367029">
                  <a:moveTo>
                    <a:pt x="4737786" y="104394"/>
                  </a:moveTo>
                  <a:lnTo>
                    <a:pt x="4711725" y="83146"/>
                  </a:lnTo>
                  <a:lnTo>
                    <a:pt x="4710112" y="83299"/>
                  </a:lnTo>
                  <a:lnTo>
                    <a:pt x="4699698" y="96735"/>
                  </a:lnTo>
                  <a:lnTo>
                    <a:pt x="4699863" y="99618"/>
                  </a:lnTo>
                  <a:lnTo>
                    <a:pt x="4696384" y="96202"/>
                  </a:lnTo>
                  <a:lnTo>
                    <a:pt x="4696053" y="96126"/>
                  </a:lnTo>
                  <a:lnTo>
                    <a:pt x="4695863" y="96139"/>
                  </a:lnTo>
                  <a:lnTo>
                    <a:pt x="4695418" y="96266"/>
                  </a:lnTo>
                  <a:lnTo>
                    <a:pt x="4692358" y="99822"/>
                  </a:lnTo>
                  <a:lnTo>
                    <a:pt x="4692447" y="100126"/>
                  </a:lnTo>
                  <a:lnTo>
                    <a:pt x="4717059" y="124726"/>
                  </a:lnTo>
                  <a:lnTo>
                    <a:pt x="4717377" y="124802"/>
                  </a:lnTo>
                  <a:lnTo>
                    <a:pt x="4717580" y="124764"/>
                  </a:lnTo>
                  <a:lnTo>
                    <a:pt x="4721466" y="120713"/>
                  </a:lnTo>
                  <a:lnTo>
                    <a:pt x="4721403" y="120383"/>
                  </a:lnTo>
                  <a:lnTo>
                    <a:pt x="4704346" y="103251"/>
                  </a:lnTo>
                  <a:lnTo>
                    <a:pt x="4704054" y="100520"/>
                  </a:lnTo>
                  <a:lnTo>
                    <a:pt x="4704054" y="98209"/>
                  </a:lnTo>
                  <a:lnTo>
                    <a:pt x="4704626" y="94843"/>
                  </a:lnTo>
                  <a:lnTo>
                    <a:pt x="4704702" y="94437"/>
                  </a:lnTo>
                  <a:lnTo>
                    <a:pt x="4705413" y="92938"/>
                  </a:lnTo>
                  <a:lnTo>
                    <a:pt x="4707369" y="90970"/>
                  </a:lnTo>
                  <a:lnTo>
                    <a:pt x="4708283" y="90373"/>
                  </a:lnTo>
                  <a:lnTo>
                    <a:pt x="4710239" y="89712"/>
                  </a:lnTo>
                  <a:lnTo>
                    <a:pt x="4711230" y="89649"/>
                  </a:lnTo>
                  <a:lnTo>
                    <a:pt x="4713262" y="90043"/>
                  </a:lnTo>
                  <a:lnTo>
                    <a:pt x="4714291" y="90449"/>
                  </a:lnTo>
                  <a:lnTo>
                    <a:pt x="4716081" y="91516"/>
                  </a:lnTo>
                  <a:lnTo>
                    <a:pt x="4716589" y="91859"/>
                  </a:lnTo>
                  <a:lnTo>
                    <a:pt x="4733226" y="108318"/>
                  </a:lnTo>
                  <a:lnTo>
                    <a:pt x="4733379" y="108407"/>
                  </a:lnTo>
                  <a:lnTo>
                    <a:pt x="4733722" y="108458"/>
                  </a:lnTo>
                  <a:lnTo>
                    <a:pt x="4733925" y="108419"/>
                  </a:lnTo>
                  <a:lnTo>
                    <a:pt x="4734382" y="108242"/>
                  </a:lnTo>
                  <a:lnTo>
                    <a:pt x="4737747" y="104597"/>
                  </a:lnTo>
                  <a:lnTo>
                    <a:pt x="4737786" y="104394"/>
                  </a:lnTo>
                  <a:close/>
                </a:path>
                <a:path w="5097780" h="367029">
                  <a:moveTo>
                    <a:pt x="4744453" y="74549"/>
                  </a:moveTo>
                  <a:lnTo>
                    <a:pt x="4741227" y="71183"/>
                  </a:lnTo>
                  <a:lnTo>
                    <a:pt x="4741024" y="71183"/>
                  </a:lnTo>
                  <a:lnTo>
                    <a:pt x="4740681" y="71297"/>
                  </a:lnTo>
                  <a:lnTo>
                    <a:pt x="4740529" y="71399"/>
                  </a:lnTo>
                  <a:lnTo>
                    <a:pt x="4728883" y="83058"/>
                  </a:lnTo>
                  <a:lnTo>
                    <a:pt x="4728781" y="83426"/>
                  </a:lnTo>
                  <a:lnTo>
                    <a:pt x="4728934" y="84074"/>
                  </a:lnTo>
                  <a:lnTo>
                    <a:pt x="4729048" y="84353"/>
                  </a:lnTo>
                  <a:lnTo>
                    <a:pt x="4731334" y="86601"/>
                  </a:lnTo>
                  <a:lnTo>
                    <a:pt x="4732172" y="86817"/>
                  </a:lnTo>
                  <a:lnTo>
                    <a:pt x="4732553" y="86715"/>
                  </a:lnTo>
                  <a:lnTo>
                    <a:pt x="4744351" y="74904"/>
                  </a:lnTo>
                  <a:lnTo>
                    <a:pt x="4744453" y="74549"/>
                  </a:lnTo>
                  <a:close/>
                </a:path>
                <a:path w="5097780" h="367029">
                  <a:moveTo>
                    <a:pt x="4782972" y="59232"/>
                  </a:moveTo>
                  <a:lnTo>
                    <a:pt x="4779645" y="55778"/>
                  </a:lnTo>
                  <a:lnTo>
                    <a:pt x="4779403" y="55778"/>
                  </a:lnTo>
                  <a:lnTo>
                    <a:pt x="4779010" y="55880"/>
                  </a:lnTo>
                  <a:lnTo>
                    <a:pt x="4778807" y="55981"/>
                  </a:lnTo>
                  <a:lnTo>
                    <a:pt x="4763592" y="71183"/>
                  </a:lnTo>
                  <a:lnTo>
                    <a:pt x="4763351" y="59982"/>
                  </a:lnTo>
                  <a:lnTo>
                    <a:pt x="4748720" y="30556"/>
                  </a:lnTo>
                  <a:lnTo>
                    <a:pt x="4745431" y="30568"/>
                  </a:lnTo>
                  <a:lnTo>
                    <a:pt x="4730978" y="47383"/>
                  </a:lnTo>
                  <a:lnTo>
                    <a:pt x="4730991" y="47688"/>
                  </a:lnTo>
                  <a:lnTo>
                    <a:pt x="4735906" y="48831"/>
                  </a:lnTo>
                  <a:lnTo>
                    <a:pt x="4736147" y="47929"/>
                  </a:lnTo>
                  <a:lnTo>
                    <a:pt x="4745431" y="37376"/>
                  </a:lnTo>
                  <a:lnTo>
                    <a:pt x="4747450" y="37426"/>
                  </a:lnTo>
                  <a:lnTo>
                    <a:pt x="4758131" y="75082"/>
                  </a:lnTo>
                  <a:lnTo>
                    <a:pt x="4758169" y="75476"/>
                  </a:lnTo>
                  <a:lnTo>
                    <a:pt x="4762208" y="79870"/>
                  </a:lnTo>
                  <a:lnTo>
                    <a:pt x="4762462" y="79819"/>
                  </a:lnTo>
                  <a:lnTo>
                    <a:pt x="4762932" y="79590"/>
                  </a:lnTo>
                  <a:lnTo>
                    <a:pt x="4763211" y="79375"/>
                  </a:lnTo>
                  <a:lnTo>
                    <a:pt x="4782756" y="59842"/>
                  </a:lnTo>
                  <a:lnTo>
                    <a:pt x="4782832" y="59702"/>
                  </a:lnTo>
                  <a:lnTo>
                    <a:pt x="4782972" y="59232"/>
                  </a:lnTo>
                  <a:close/>
                </a:path>
                <a:path w="5097780" h="367029">
                  <a:moveTo>
                    <a:pt x="4810772" y="31305"/>
                  </a:moveTo>
                  <a:lnTo>
                    <a:pt x="4807483" y="28130"/>
                  </a:lnTo>
                  <a:lnTo>
                    <a:pt x="4807077" y="28219"/>
                  </a:lnTo>
                  <a:lnTo>
                    <a:pt x="4806899" y="28308"/>
                  </a:lnTo>
                  <a:lnTo>
                    <a:pt x="4800498" y="34709"/>
                  </a:lnTo>
                  <a:lnTo>
                    <a:pt x="4774171" y="8382"/>
                  </a:lnTo>
                  <a:lnTo>
                    <a:pt x="4769840" y="4114"/>
                  </a:lnTo>
                  <a:lnTo>
                    <a:pt x="4769536" y="4013"/>
                  </a:lnTo>
                  <a:lnTo>
                    <a:pt x="4769358" y="4051"/>
                  </a:lnTo>
                  <a:lnTo>
                    <a:pt x="4762538" y="21628"/>
                  </a:lnTo>
                  <a:lnTo>
                    <a:pt x="4762563" y="22034"/>
                  </a:lnTo>
                  <a:lnTo>
                    <a:pt x="4765522" y="25184"/>
                  </a:lnTo>
                  <a:lnTo>
                    <a:pt x="4766005" y="25158"/>
                  </a:lnTo>
                  <a:lnTo>
                    <a:pt x="4769574" y="12992"/>
                  </a:lnTo>
                  <a:lnTo>
                    <a:pt x="4795888" y="39319"/>
                  </a:lnTo>
                  <a:lnTo>
                    <a:pt x="4788535" y="46685"/>
                  </a:lnTo>
                  <a:lnTo>
                    <a:pt x="4788446" y="46850"/>
                  </a:lnTo>
                  <a:lnTo>
                    <a:pt x="4788370" y="47244"/>
                  </a:lnTo>
                  <a:lnTo>
                    <a:pt x="4788395" y="47459"/>
                  </a:lnTo>
                  <a:lnTo>
                    <a:pt x="4791761" y="50533"/>
                  </a:lnTo>
                  <a:lnTo>
                    <a:pt x="4792091" y="50444"/>
                  </a:lnTo>
                  <a:lnTo>
                    <a:pt x="4792243" y="50355"/>
                  </a:lnTo>
                  <a:lnTo>
                    <a:pt x="4810569" y="32016"/>
                  </a:lnTo>
                  <a:lnTo>
                    <a:pt x="4810671" y="31864"/>
                  </a:lnTo>
                  <a:lnTo>
                    <a:pt x="4810772" y="31508"/>
                  </a:lnTo>
                  <a:lnTo>
                    <a:pt x="4810772" y="31305"/>
                  </a:lnTo>
                  <a:close/>
                </a:path>
                <a:path w="5097780" h="367029">
                  <a:moveTo>
                    <a:pt x="4812436" y="172986"/>
                  </a:moveTo>
                  <a:lnTo>
                    <a:pt x="4812347" y="172618"/>
                  </a:lnTo>
                  <a:lnTo>
                    <a:pt x="4797730" y="157911"/>
                  </a:lnTo>
                  <a:lnTo>
                    <a:pt x="4809833" y="145808"/>
                  </a:lnTo>
                  <a:lnTo>
                    <a:pt x="4809909" y="145643"/>
                  </a:lnTo>
                  <a:lnTo>
                    <a:pt x="4809985" y="145249"/>
                  </a:lnTo>
                  <a:lnTo>
                    <a:pt x="4809972" y="145034"/>
                  </a:lnTo>
                  <a:lnTo>
                    <a:pt x="4809845" y="144551"/>
                  </a:lnTo>
                  <a:lnTo>
                    <a:pt x="4807445" y="142024"/>
                  </a:lnTo>
                  <a:lnTo>
                    <a:pt x="4807191" y="141884"/>
                  </a:lnTo>
                  <a:lnTo>
                    <a:pt x="4806721" y="141782"/>
                  </a:lnTo>
                  <a:lnTo>
                    <a:pt x="4806518" y="141782"/>
                  </a:lnTo>
                  <a:lnTo>
                    <a:pt x="4806162" y="141884"/>
                  </a:lnTo>
                  <a:lnTo>
                    <a:pt x="4806010" y="141973"/>
                  </a:lnTo>
                  <a:lnTo>
                    <a:pt x="4793894" y="154089"/>
                  </a:lnTo>
                  <a:lnTo>
                    <a:pt x="4782121" y="142316"/>
                  </a:lnTo>
                  <a:lnTo>
                    <a:pt x="4791557" y="125425"/>
                  </a:lnTo>
                  <a:lnTo>
                    <a:pt x="4791176" y="125526"/>
                  </a:lnTo>
                  <a:lnTo>
                    <a:pt x="4791024" y="125603"/>
                  </a:lnTo>
                  <a:lnTo>
                    <a:pt x="4774920" y="141706"/>
                  </a:lnTo>
                  <a:lnTo>
                    <a:pt x="4774666" y="142240"/>
                  </a:lnTo>
                  <a:lnTo>
                    <a:pt x="4774489" y="143522"/>
                  </a:lnTo>
                  <a:lnTo>
                    <a:pt x="4774793" y="144195"/>
                  </a:lnTo>
                  <a:lnTo>
                    <a:pt x="4807826" y="177152"/>
                  </a:lnTo>
                  <a:lnTo>
                    <a:pt x="4808194" y="177241"/>
                  </a:lnTo>
                  <a:lnTo>
                    <a:pt x="4808410" y="177203"/>
                  </a:lnTo>
                  <a:lnTo>
                    <a:pt x="4812411" y="173202"/>
                  </a:lnTo>
                  <a:lnTo>
                    <a:pt x="4812436" y="172986"/>
                  </a:lnTo>
                  <a:close/>
                </a:path>
                <a:path w="5097780" h="367029">
                  <a:moveTo>
                    <a:pt x="4850422" y="132727"/>
                  </a:moveTo>
                  <a:lnTo>
                    <a:pt x="4847310" y="129082"/>
                  </a:lnTo>
                  <a:lnTo>
                    <a:pt x="4846993" y="129146"/>
                  </a:lnTo>
                  <a:lnTo>
                    <a:pt x="4846853" y="129235"/>
                  </a:lnTo>
                  <a:lnTo>
                    <a:pt x="4846510" y="129565"/>
                  </a:lnTo>
                  <a:lnTo>
                    <a:pt x="4846282" y="129984"/>
                  </a:lnTo>
                  <a:lnTo>
                    <a:pt x="4845812" y="131203"/>
                  </a:lnTo>
                  <a:lnTo>
                    <a:pt x="4845494" y="131927"/>
                  </a:lnTo>
                  <a:lnTo>
                    <a:pt x="4833467" y="143014"/>
                  </a:lnTo>
                  <a:lnTo>
                    <a:pt x="4830673" y="142735"/>
                  </a:lnTo>
                  <a:lnTo>
                    <a:pt x="4829314" y="142265"/>
                  </a:lnTo>
                  <a:lnTo>
                    <a:pt x="4826635" y="140665"/>
                  </a:lnTo>
                  <a:lnTo>
                    <a:pt x="4825365" y="139649"/>
                  </a:lnTo>
                  <a:lnTo>
                    <a:pt x="4823955" y="138264"/>
                  </a:lnTo>
                  <a:lnTo>
                    <a:pt x="4840262" y="121958"/>
                  </a:lnTo>
                  <a:lnTo>
                    <a:pt x="4840516" y="121412"/>
                  </a:lnTo>
                  <a:lnTo>
                    <a:pt x="4833861" y="114185"/>
                  </a:lnTo>
                  <a:lnTo>
                    <a:pt x="4833861" y="121881"/>
                  </a:lnTo>
                  <a:lnTo>
                    <a:pt x="4820717" y="135026"/>
                  </a:lnTo>
                  <a:lnTo>
                    <a:pt x="4817211" y="126796"/>
                  </a:lnTo>
                  <a:lnTo>
                    <a:pt x="4817364" y="125564"/>
                  </a:lnTo>
                  <a:lnTo>
                    <a:pt x="4818189" y="123088"/>
                  </a:lnTo>
                  <a:lnTo>
                    <a:pt x="4818951" y="121920"/>
                  </a:lnTo>
                  <a:lnTo>
                    <a:pt x="4822177" y="118694"/>
                  </a:lnTo>
                  <a:lnTo>
                    <a:pt x="4824450" y="117741"/>
                  </a:lnTo>
                  <a:lnTo>
                    <a:pt x="4829251" y="118211"/>
                  </a:lnTo>
                  <a:lnTo>
                    <a:pt x="4831308" y="119354"/>
                  </a:lnTo>
                  <a:lnTo>
                    <a:pt x="4833861" y="121881"/>
                  </a:lnTo>
                  <a:lnTo>
                    <a:pt x="4833861" y="114185"/>
                  </a:lnTo>
                  <a:lnTo>
                    <a:pt x="4831994" y="113144"/>
                  </a:lnTo>
                  <a:lnTo>
                    <a:pt x="4830165" y="112572"/>
                  </a:lnTo>
                  <a:lnTo>
                    <a:pt x="4828451" y="112420"/>
                  </a:lnTo>
                  <a:lnTo>
                    <a:pt x="4826393" y="112229"/>
                  </a:lnTo>
                  <a:lnTo>
                    <a:pt x="4811801" y="127000"/>
                  </a:lnTo>
                  <a:lnTo>
                    <a:pt x="4812093" y="131318"/>
                  </a:lnTo>
                  <a:lnTo>
                    <a:pt x="4833607" y="148869"/>
                  </a:lnTo>
                  <a:lnTo>
                    <a:pt x="4835677" y="148437"/>
                  </a:lnTo>
                  <a:lnTo>
                    <a:pt x="4850282" y="133184"/>
                  </a:lnTo>
                  <a:lnTo>
                    <a:pt x="4850422" y="132727"/>
                  </a:lnTo>
                  <a:close/>
                </a:path>
                <a:path w="5097780" h="367029">
                  <a:moveTo>
                    <a:pt x="4877168" y="104800"/>
                  </a:moveTo>
                  <a:lnTo>
                    <a:pt x="4876825" y="102450"/>
                  </a:lnTo>
                  <a:lnTo>
                    <a:pt x="4876571" y="100672"/>
                  </a:lnTo>
                  <a:lnTo>
                    <a:pt x="4875822" y="98590"/>
                  </a:lnTo>
                  <a:lnTo>
                    <a:pt x="4873396" y="94335"/>
                  </a:lnTo>
                  <a:lnTo>
                    <a:pt x="4872329" y="92964"/>
                  </a:lnTo>
                  <a:lnTo>
                    <a:pt x="4870945" y="91554"/>
                  </a:lnTo>
                  <a:lnTo>
                    <a:pt x="4870945" y="105676"/>
                  </a:lnTo>
                  <a:lnTo>
                    <a:pt x="4870424" y="108318"/>
                  </a:lnTo>
                  <a:lnTo>
                    <a:pt x="4859820" y="113334"/>
                  </a:lnTo>
                  <a:lnTo>
                    <a:pt x="4857115" y="113080"/>
                  </a:lnTo>
                  <a:lnTo>
                    <a:pt x="4847514" y="103466"/>
                  </a:lnTo>
                  <a:lnTo>
                    <a:pt x="4847323" y="101955"/>
                  </a:lnTo>
                  <a:lnTo>
                    <a:pt x="4847234" y="100482"/>
                  </a:lnTo>
                  <a:lnTo>
                    <a:pt x="4847298" y="98069"/>
                  </a:lnTo>
                  <a:lnTo>
                    <a:pt x="4847412" y="96989"/>
                  </a:lnTo>
                  <a:lnTo>
                    <a:pt x="4847818" y="95084"/>
                  </a:lnTo>
                  <a:lnTo>
                    <a:pt x="4848110" y="94259"/>
                  </a:lnTo>
                  <a:lnTo>
                    <a:pt x="4848707" y="93179"/>
                  </a:lnTo>
                  <a:lnTo>
                    <a:pt x="4848898" y="92824"/>
                  </a:lnTo>
                  <a:lnTo>
                    <a:pt x="4849393" y="92176"/>
                  </a:lnTo>
                  <a:lnTo>
                    <a:pt x="4851133" y="90436"/>
                  </a:lnTo>
                  <a:lnTo>
                    <a:pt x="4852340" y="89763"/>
                  </a:lnTo>
                  <a:lnTo>
                    <a:pt x="4854968" y="89306"/>
                  </a:lnTo>
                  <a:lnTo>
                    <a:pt x="4856315" y="89408"/>
                  </a:lnTo>
                  <a:lnTo>
                    <a:pt x="4870945" y="105676"/>
                  </a:lnTo>
                  <a:lnTo>
                    <a:pt x="4870945" y="91554"/>
                  </a:lnTo>
                  <a:lnTo>
                    <a:pt x="4858283" y="83286"/>
                  </a:lnTo>
                  <a:lnTo>
                    <a:pt x="4856404" y="82905"/>
                  </a:lnTo>
                  <a:lnTo>
                    <a:pt x="4842942" y="97472"/>
                  </a:lnTo>
                  <a:lnTo>
                    <a:pt x="4842967" y="98920"/>
                  </a:lnTo>
                  <a:lnTo>
                    <a:pt x="4828235" y="84264"/>
                  </a:lnTo>
                  <a:lnTo>
                    <a:pt x="4827879" y="84201"/>
                  </a:lnTo>
                  <a:lnTo>
                    <a:pt x="4827676" y="84226"/>
                  </a:lnTo>
                  <a:lnTo>
                    <a:pt x="4827219" y="84404"/>
                  </a:lnTo>
                  <a:lnTo>
                    <a:pt x="4823803" y="88277"/>
                  </a:lnTo>
                  <a:lnTo>
                    <a:pt x="4823892" y="88620"/>
                  </a:lnTo>
                  <a:lnTo>
                    <a:pt x="4860163" y="124904"/>
                  </a:lnTo>
                  <a:lnTo>
                    <a:pt x="4860480" y="125006"/>
                  </a:lnTo>
                  <a:lnTo>
                    <a:pt x="4860645" y="124993"/>
                  </a:lnTo>
                  <a:lnTo>
                    <a:pt x="4864074" y="121412"/>
                  </a:lnTo>
                  <a:lnTo>
                    <a:pt x="4864011" y="121056"/>
                  </a:lnTo>
                  <a:lnTo>
                    <a:pt x="4860836" y="117817"/>
                  </a:lnTo>
                  <a:lnTo>
                    <a:pt x="4862258" y="117843"/>
                  </a:lnTo>
                  <a:lnTo>
                    <a:pt x="4876978" y="106781"/>
                  </a:lnTo>
                  <a:lnTo>
                    <a:pt x="4877168" y="104800"/>
                  </a:lnTo>
                  <a:close/>
                </a:path>
                <a:path w="5097780" h="367029">
                  <a:moveTo>
                    <a:pt x="4888217" y="74053"/>
                  </a:moveTo>
                  <a:lnTo>
                    <a:pt x="4884991" y="70688"/>
                  </a:lnTo>
                  <a:lnTo>
                    <a:pt x="4884788" y="70688"/>
                  </a:lnTo>
                  <a:lnTo>
                    <a:pt x="4884445" y="70815"/>
                  </a:lnTo>
                  <a:lnTo>
                    <a:pt x="4884293" y="70916"/>
                  </a:lnTo>
                  <a:lnTo>
                    <a:pt x="4872647" y="82562"/>
                  </a:lnTo>
                  <a:lnTo>
                    <a:pt x="4872545" y="82931"/>
                  </a:lnTo>
                  <a:lnTo>
                    <a:pt x="4872710" y="83578"/>
                  </a:lnTo>
                  <a:lnTo>
                    <a:pt x="4872812" y="83858"/>
                  </a:lnTo>
                  <a:lnTo>
                    <a:pt x="4875098" y="86106"/>
                  </a:lnTo>
                  <a:lnTo>
                    <a:pt x="4875936" y="86321"/>
                  </a:lnTo>
                  <a:lnTo>
                    <a:pt x="4876317" y="86220"/>
                  </a:lnTo>
                  <a:lnTo>
                    <a:pt x="4888115" y="74422"/>
                  </a:lnTo>
                  <a:lnTo>
                    <a:pt x="4888217" y="74053"/>
                  </a:lnTo>
                  <a:close/>
                </a:path>
                <a:path w="5097780" h="367029">
                  <a:moveTo>
                    <a:pt x="4892814" y="30924"/>
                  </a:moveTo>
                  <a:lnTo>
                    <a:pt x="4891837" y="30721"/>
                  </a:lnTo>
                  <a:lnTo>
                    <a:pt x="4888535" y="30734"/>
                  </a:lnTo>
                  <a:lnTo>
                    <a:pt x="4886845" y="31127"/>
                  </a:lnTo>
                  <a:lnTo>
                    <a:pt x="4874082" y="47548"/>
                  </a:lnTo>
                  <a:lnTo>
                    <a:pt x="4874095" y="47853"/>
                  </a:lnTo>
                  <a:lnTo>
                    <a:pt x="4877689" y="51473"/>
                  </a:lnTo>
                  <a:lnTo>
                    <a:pt x="4878032" y="51422"/>
                  </a:lnTo>
                  <a:lnTo>
                    <a:pt x="4878184" y="51333"/>
                  </a:lnTo>
                  <a:lnTo>
                    <a:pt x="4878540" y="50990"/>
                  </a:lnTo>
                  <a:lnTo>
                    <a:pt x="4878717" y="50495"/>
                  </a:lnTo>
                  <a:lnTo>
                    <a:pt x="4879010" y="48996"/>
                  </a:lnTo>
                  <a:lnTo>
                    <a:pt x="4879251" y="48094"/>
                  </a:lnTo>
                  <a:lnTo>
                    <a:pt x="4879873" y="46037"/>
                  </a:lnTo>
                  <a:lnTo>
                    <a:pt x="4880330" y="44932"/>
                  </a:lnTo>
                  <a:lnTo>
                    <a:pt x="4881511" y="42545"/>
                  </a:lnTo>
                  <a:lnTo>
                    <a:pt x="4882362" y="41376"/>
                  </a:lnTo>
                  <a:lnTo>
                    <a:pt x="4892814" y="30924"/>
                  </a:lnTo>
                  <a:close/>
                </a:path>
                <a:path w="5097780" h="367029">
                  <a:moveTo>
                    <a:pt x="4926076" y="59397"/>
                  </a:moveTo>
                  <a:lnTo>
                    <a:pt x="4922748" y="55943"/>
                  </a:lnTo>
                  <a:lnTo>
                    <a:pt x="4922507" y="55943"/>
                  </a:lnTo>
                  <a:lnTo>
                    <a:pt x="4922113" y="56045"/>
                  </a:lnTo>
                  <a:lnTo>
                    <a:pt x="4921910" y="56146"/>
                  </a:lnTo>
                  <a:lnTo>
                    <a:pt x="4906708" y="71348"/>
                  </a:lnTo>
                  <a:lnTo>
                    <a:pt x="4906467" y="60147"/>
                  </a:lnTo>
                  <a:lnTo>
                    <a:pt x="4892814" y="30924"/>
                  </a:lnTo>
                  <a:lnTo>
                    <a:pt x="4884445" y="39306"/>
                  </a:lnTo>
                  <a:lnTo>
                    <a:pt x="4885436" y="38608"/>
                  </a:lnTo>
                  <a:lnTo>
                    <a:pt x="4887519" y="37744"/>
                  </a:lnTo>
                  <a:lnTo>
                    <a:pt x="4888547" y="37541"/>
                  </a:lnTo>
                  <a:lnTo>
                    <a:pt x="4890554" y="37592"/>
                  </a:lnTo>
                  <a:lnTo>
                    <a:pt x="4891646" y="37884"/>
                  </a:lnTo>
                  <a:lnTo>
                    <a:pt x="4901235" y="75247"/>
                  </a:lnTo>
                  <a:lnTo>
                    <a:pt x="4901273" y="75641"/>
                  </a:lnTo>
                  <a:lnTo>
                    <a:pt x="4905311" y="80048"/>
                  </a:lnTo>
                  <a:lnTo>
                    <a:pt x="4905565" y="79984"/>
                  </a:lnTo>
                  <a:lnTo>
                    <a:pt x="4906035" y="79756"/>
                  </a:lnTo>
                  <a:lnTo>
                    <a:pt x="4906315" y="79552"/>
                  </a:lnTo>
                  <a:lnTo>
                    <a:pt x="4925860" y="60007"/>
                  </a:lnTo>
                  <a:lnTo>
                    <a:pt x="4925936" y="59867"/>
                  </a:lnTo>
                  <a:lnTo>
                    <a:pt x="4926076" y="59397"/>
                  </a:lnTo>
                  <a:close/>
                </a:path>
                <a:path w="5097780" h="367029">
                  <a:moveTo>
                    <a:pt x="4953876" y="31470"/>
                  </a:moveTo>
                  <a:lnTo>
                    <a:pt x="4950587" y="28295"/>
                  </a:lnTo>
                  <a:lnTo>
                    <a:pt x="4950180" y="28384"/>
                  </a:lnTo>
                  <a:lnTo>
                    <a:pt x="4950003" y="28473"/>
                  </a:lnTo>
                  <a:lnTo>
                    <a:pt x="4943602" y="34874"/>
                  </a:lnTo>
                  <a:lnTo>
                    <a:pt x="4917275" y="8547"/>
                  </a:lnTo>
                  <a:lnTo>
                    <a:pt x="4912944" y="4279"/>
                  </a:lnTo>
                  <a:lnTo>
                    <a:pt x="4912652" y="4191"/>
                  </a:lnTo>
                  <a:lnTo>
                    <a:pt x="4912474" y="4216"/>
                  </a:lnTo>
                  <a:lnTo>
                    <a:pt x="4905641" y="21793"/>
                  </a:lnTo>
                  <a:lnTo>
                    <a:pt x="4905667" y="22199"/>
                  </a:lnTo>
                  <a:lnTo>
                    <a:pt x="4908626" y="25349"/>
                  </a:lnTo>
                  <a:lnTo>
                    <a:pt x="4909109" y="25336"/>
                  </a:lnTo>
                  <a:lnTo>
                    <a:pt x="4912677" y="13157"/>
                  </a:lnTo>
                  <a:lnTo>
                    <a:pt x="4938992" y="39484"/>
                  </a:lnTo>
                  <a:lnTo>
                    <a:pt x="4931638" y="46850"/>
                  </a:lnTo>
                  <a:lnTo>
                    <a:pt x="4931549" y="47015"/>
                  </a:lnTo>
                  <a:lnTo>
                    <a:pt x="4931473" y="47409"/>
                  </a:lnTo>
                  <a:lnTo>
                    <a:pt x="4931499" y="47625"/>
                  </a:lnTo>
                  <a:lnTo>
                    <a:pt x="4934648" y="50698"/>
                  </a:lnTo>
                  <a:lnTo>
                    <a:pt x="4934864" y="50698"/>
                  </a:lnTo>
                  <a:lnTo>
                    <a:pt x="4953876" y="31673"/>
                  </a:lnTo>
                  <a:lnTo>
                    <a:pt x="4953876" y="31470"/>
                  </a:lnTo>
                  <a:close/>
                </a:path>
                <a:path w="5097780" h="367029">
                  <a:moveTo>
                    <a:pt x="4977752" y="150964"/>
                  </a:moveTo>
                  <a:lnTo>
                    <a:pt x="4947297" y="120142"/>
                  </a:lnTo>
                  <a:lnTo>
                    <a:pt x="4943780" y="117449"/>
                  </a:lnTo>
                  <a:lnTo>
                    <a:pt x="4943094" y="117449"/>
                  </a:lnTo>
                  <a:lnTo>
                    <a:pt x="4937023" y="124637"/>
                  </a:lnTo>
                  <a:lnTo>
                    <a:pt x="4937061" y="125145"/>
                  </a:lnTo>
                  <a:lnTo>
                    <a:pt x="4937341" y="126365"/>
                  </a:lnTo>
                  <a:lnTo>
                    <a:pt x="4937557" y="127000"/>
                  </a:lnTo>
                  <a:lnTo>
                    <a:pt x="4937861" y="127660"/>
                  </a:lnTo>
                  <a:lnTo>
                    <a:pt x="4952606" y="163055"/>
                  </a:lnTo>
                  <a:lnTo>
                    <a:pt x="4952466" y="163195"/>
                  </a:lnTo>
                  <a:lnTo>
                    <a:pt x="4918849" y="148602"/>
                  </a:lnTo>
                  <a:lnTo>
                    <a:pt x="4917618" y="148069"/>
                  </a:lnTo>
                  <a:lnTo>
                    <a:pt x="4916894" y="147726"/>
                  </a:lnTo>
                  <a:lnTo>
                    <a:pt x="4916246" y="147472"/>
                  </a:lnTo>
                  <a:lnTo>
                    <a:pt x="4915103" y="147193"/>
                  </a:lnTo>
                  <a:lnTo>
                    <a:pt x="4914531" y="147167"/>
                  </a:lnTo>
                  <a:lnTo>
                    <a:pt x="4913414" y="147358"/>
                  </a:lnTo>
                  <a:lnTo>
                    <a:pt x="4906886" y="154622"/>
                  </a:lnTo>
                  <a:lnTo>
                    <a:pt x="4907115" y="155092"/>
                  </a:lnTo>
                  <a:lnTo>
                    <a:pt x="4940274" y="188214"/>
                  </a:lnTo>
                  <a:lnTo>
                    <a:pt x="4940452" y="188264"/>
                  </a:lnTo>
                  <a:lnTo>
                    <a:pt x="4940655" y="188226"/>
                  </a:lnTo>
                  <a:lnTo>
                    <a:pt x="4944707" y="183997"/>
                  </a:lnTo>
                  <a:lnTo>
                    <a:pt x="4944669" y="183756"/>
                  </a:lnTo>
                  <a:lnTo>
                    <a:pt x="4914265" y="153187"/>
                  </a:lnTo>
                  <a:lnTo>
                    <a:pt x="4956429" y="171856"/>
                  </a:lnTo>
                  <a:lnTo>
                    <a:pt x="4956607" y="171881"/>
                  </a:lnTo>
                  <a:lnTo>
                    <a:pt x="4956848" y="171869"/>
                  </a:lnTo>
                  <a:lnTo>
                    <a:pt x="4960836" y="167652"/>
                  </a:lnTo>
                  <a:lnTo>
                    <a:pt x="4960810" y="167474"/>
                  </a:lnTo>
                  <a:lnTo>
                    <a:pt x="4957038" y="158623"/>
                  </a:lnTo>
                  <a:lnTo>
                    <a:pt x="4942649" y="124802"/>
                  </a:lnTo>
                  <a:lnTo>
                    <a:pt x="4973282" y="155155"/>
                  </a:lnTo>
                  <a:lnTo>
                    <a:pt x="4973510" y="155194"/>
                  </a:lnTo>
                  <a:lnTo>
                    <a:pt x="4977701" y="151180"/>
                  </a:lnTo>
                  <a:lnTo>
                    <a:pt x="4977752" y="150964"/>
                  </a:lnTo>
                  <a:close/>
                </a:path>
                <a:path w="5097780" h="367029">
                  <a:moveTo>
                    <a:pt x="4981549" y="102857"/>
                  </a:moveTo>
                  <a:lnTo>
                    <a:pt x="4980737" y="102641"/>
                  </a:lnTo>
                  <a:lnTo>
                    <a:pt x="4977727" y="102628"/>
                  </a:lnTo>
                  <a:lnTo>
                    <a:pt x="4976165" y="103035"/>
                  </a:lnTo>
                  <a:lnTo>
                    <a:pt x="4963566" y="119265"/>
                  </a:lnTo>
                  <a:lnTo>
                    <a:pt x="4963668" y="119659"/>
                  </a:lnTo>
                  <a:lnTo>
                    <a:pt x="4966754" y="122275"/>
                  </a:lnTo>
                  <a:lnTo>
                    <a:pt x="4967109" y="122199"/>
                  </a:lnTo>
                  <a:lnTo>
                    <a:pt x="4967275" y="122110"/>
                  </a:lnTo>
                  <a:lnTo>
                    <a:pt x="4967630" y="121754"/>
                  </a:lnTo>
                  <a:lnTo>
                    <a:pt x="4967833" y="121297"/>
                  </a:lnTo>
                  <a:lnTo>
                    <a:pt x="4968138" y="120116"/>
                  </a:lnTo>
                  <a:lnTo>
                    <a:pt x="4968443" y="119075"/>
                  </a:lnTo>
                  <a:lnTo>
                    <a:pt x="4969091" y="117233"/>
                  </a:lnTo>
                  <a:lnTo>
                    <a:pt x="4969599" y="116103"/>
                  </a:lnTo>
                  <a:lnTo>
                    <a:pt x="4970805" y="113855"/>
                  </a:lnTo>
                  <a:lnTo>
                    <a:pt x="4971656" y="112750"/>
                  </a:lnTo>
                  <a:lnTo>
                    <a:pt x="4981549" y="102857"/>
                  </a:lnTo>
                  <a:close/>
                </a:path>
                <a:path w="5097780" h="367029">
                  <a:moveTo>
                    <a:pt x="5004663" y="123939"/>
                  </a:moveTo>
                  <a:lnTo>
                    <a:pt x="5001958" y="121081"/>
                  </a:lnTo>
                  <a:lnTo>
                    <a:pt x="4994211" y="113334"/>
                  </a:lnTo>
                  <a:lnTo>
                    <a:pt x="4994211" y="124294"/>
                  </a:lnTo>
                  <a:lnTo>
                    <a:pt x="4994072" y="126238"/>
                  </a:lnTo>
                  <a:lnTo>
                    <a:pt x="4985359" y="134188"/>
                  </a:lnTo>
                  <a:lnTo>
                    <a:pt x="4984140" y="133667"/>
                  </a:lnTo>
                  <a:lnTo>
                    <a:pt x="4981664" y="131114"/>
                  </a:lnTo>
                  <a:lnTo>
                    <a:pt x="4981486" y="130835"/>
                  </a:lnTo>
                  <a:lnTo>
                    <a:pt x="4980914" y="129159"/>
                  </a:lnTo>
                  <a:lnTo>
                    <a:pt x="4980864" y="128244"/>
                  </a:lnTo>
                  <a:lnTo>
                    <a:pt x="4981232" y="126263"/>
                  </a:lnTo>
                  <a:lnTo>
                    <a:pt x="4981676" y="125222"/>
                  </a:lnTo>
                  <a:lnTo>
                    <a:pt x="4983048" y="123024"/>
                  </a:lnTo>
                  <a:lnTo>
                    <a:pt x="4984000" y="121869"/>
                  </a:lnTo>
                  <a:lnTo>
                    <a:pt x="4988979" y="116890"/>
                  </a:lnTo>
                  <a:lnTo>
                    <a:pt x="4994084" y="121996"/>
                  </a:lnTo>
                  <a:lnTo>
                    <a:pt x="4994211" y="124294"/>
                  </a:lnTo>
                  <a:lnTo>
                    <a:pt x="4994211" y="113334"/>
                  </a:lnTo>
                  <a:lnTo>
                    <a:pt x="4981549" y="102857"/>
                  </a:lnTo>
                  <a:lnTo>
                    <a:pt x="4973764" y="110655"/>
                  </a:lnTo>
                  <a:lnTo>
                    <a:pt x="4974729" y="109918"/>
                  </a:lnTo>
                  <a:lnTo>
                    <a:pt x="4976609" y="109004"/>
                  </a:lnTo>
                  <a:lnTo>
                    <a:pt x="4977536" y="108800"/>
                  </a:lnTo>
                  <a:lnTo>
                    <a:pt x="4979365" y="108877"/>
                  </a:lnTo>
                  <a:lnTo>
                    <a:pt x="4980254" y="109143"/>
                  </a:lnTo>
                  <a:lnTo>
                    <a:pt x="4982083" y="110172"/>
                  </a:lnTo>
                  <a:lnTo>
                    <a:pt x="4982997" y="110896"/>
                  </a:lnTo>
                  <a:lnTo>
                    <a:pt x="4985791" y="113703"/>
                  </a:lnTo>
                  <a:lnTo>
                    <a:pt x="4980610" y="118884"/>
                  </a:lnTo>
                  <a:lnTo>
                    <a:pt x="4979086" y="120738"/>
                  </a:lnTo>
                  <a:lnTo>
                    <a:pt x="4976749" y="124396"/>
                  </a:lnTo>
                  <a:lnTo>
                    <a:pt x="4975974" y="126161"/>
                  </a:lnTo>
                  <a:lnTo>
                    <a:pt x="4975225" y="129552"/>
                  </a:lnTo>
                  <a:lnTo>
                    <a:pt x="4975263" y="131165"/>
                  </a:lnTo>
                  <a:lnTo>
                    <a:pt x="4984762" y="140296"/>
                  </a:lnTo>
                  <a:lnTo>
                    <a:pt x="4987455" y="140106"/>
                  </a:lnTo>
                  <a:lnTo>
                    <a:pt x="4998224" y="127063"/>
                  </a:lnTo>
                  <a:lnTo>
                    <a:pt x="4998161" y="125095"/>
                  </a:lnTo>
                  <a:lnTo>
                    <a:pt x="4998161" y="124879"/>
                  </a:lnTo>
                  <a:lnTo>
                    <a:pt x="5001006" y="127596"/>
                  </a:lnTo>
                  <a:lnTo>
                    <a:pt x="5001463" y="127571"/>
                  </a:lnTo>
                  <a:lnTo>
                    <a:pt x="5001742" y="127444"/>
                  </a:lnTo>
                  <a:lnTo>
                    <a:pt x="5004600" y="124434"/>
                  </a:lnTo>
                  <a:lnTo>
                    <a:pt x="5004663" y="123939"/>
                  </a:lnTo>
                  <a:close/>
                </a:path>
                <a:path w="5097780" h="367029">
                  <a:moveTo>
                    <a:pt x="5017300" y="111417"/>
                  </a:moveTo>
                  <a:lnTo>
                    <a:pt x="5017249" y="111086"/>
                  </a:lnTo>
                  <a:lnTo>
                    <a:pt x="5001184" y="94945"/>
                  </a:lnTo>
                  <a:lnTo>
                    <a:pt x="5000828" y="93345"/>
                  </a:lnTo>
                  <a:lnTo>
                    <a:pt x="5000561" y="91935"/>
                  </a:lnTo>
                  <a:lnTo>
                    <a:pt x="5000244" y="89547"/>
                  </a:lnTo>
                  <a:lnTo>
                    <a:pt x="5000193" y="88506"/>
                  </a:lnTo>
                  <a:lnTo>
                    <a:pt x="5000320" y="86741"/>
                  </a:lnTo>
                  <a:lnTo>
                    <a:pt x="5000434" y="86220"/>
                  </a:lnTo>
                  <a:lnTo>
                    <a:pt x="5000472" y="86004"/>
                  </a:lnTo>
                  <a:lnTo>
                    <a:pt x="5005235" y="81661"/>
                  </a:lnTo>
                  <a:lnTo>
                    <a:pt x="5005451" y="81521"/>
                  </a:lnTo>
                  <a:lnTo>
                    <a:pt x="5005743" y="81241"/>
                  </a:lnTo>
                  <a:lnTo>
                    <a:pt x="5005806" y="81089"/>
                  </a:lnTo>
                  <a:lnTo>
                    <a:pt x="5005806" y="80772"/>
                  </a:lnTo>
                  <a:lnTo>
                    <a:pt x="5001907" y="76898"/>
                  </a:lnTo>
                  <a:lnTo>
                    <a:pt x="5001514" y="76936"/>
                  </a:lnTo>
                  <a:lnTo>
                    <a:pt x="4995494" y="85242"/>
                  </a:lnTo>
                  <a:lnTo>
                    <a:pt x="4995545" y="87604"/>
                  </a:lnTo>
                  <a:lnTo>
                    <a:pt x="4995710" y="89014"/>
                  </a:lnTo>
                  <a:lnTo>
                    <a:pt x="4996015" y="90639"/>
                  </a:lnTo>
                  <a:lnTo>
                    <a:pt x="4992103" y="86880"/>
                  </a:lnTo>
                  <a:lnTo>
                    <a:pt x="4991900" y="86829"/>
                  </a:lnTo>
                  <a:lnTo>
                    <a:pt x="4991709" y="86842"/>
                  </a:lnTo>
                  <a:lnTo>
                    <a:pt x="4991265" y="86969"/>
                  </a:lnTo>
                  <a:lnTo>
                    <a:pt x="4988204" y="90525"/>
                  </a:lnTo>
                  <a:lnTo>
                    <a:pt x="4988255" y="90716"/>
                  </a:lnTo>
                  <a:lnTo>
                    <a:pt x="5012893" y="115430"/>
                  </a:lnTo>
                  <a:lnTo>
                    <a:pt x="5013223" y="115506"/>
                  </a:lnTo>
                  <a:lnTo>
                    <a:pt x="5013414" y="115468"/>
                  </a:lnTo>
                  <a:lnTo>
                    <a:pt x="5017262" y="111620"/>
                  </a:lnTo>
                  <a:lnTo>
                    <a:pt x="5017300" y="111417"/>
                  </a:lnTo>
                  <a:close/>
                </a:path>
                <a:path w="5097780" h="367029">
                  <a:moveTo>
                    <a:pt x="5031054" y="74485"/>
                  </a:moveTo>
                  <a:lnTo>
                    <a:pt x="5027625" y="71120"/>
                  </a:lnTo>
                  <a:lnTo>
                    <a:pt x="5027282" y="71247"/>
                  </a:lnTo>
                  <a:lnTo>
                    <a:pt x="5027130" y="71348"/>
                  </a:lnTo>
                  <a:lnTo>
                    <a:pt x="5015484" y="82994"/>
                  </a:lnTo>
                  <a:lnTo>
                    <a:pt x="5015369" y="83375"/>
                  </a:lnTo>
                  <a:lnTo>
                    <a:pt x="5015535" y="84023"/>
                  </a:lnTo>
                  <a:lnTo>
                    <a:pt x="5015636" y="84302"/>
                  </a:lnTo>
                  <a:lnTo>
                    <a:pt x="5017935" y="86537"/>
                  </a:lnTo>
                  <a:lnTo>
                    <a:pt x="5018773" y="86766"/>
                  </a:lnTo>
                  <a:lnTo>
                    <a:pt x="5019141" y="86664"/>
                  </a:lnTo>
                  <a:lnTo>
                    <a:pt x="5030952" y="74853"/>
                  </a:lnTo>
                  <a:lnTo>
                    <a:pt x="5031054" y="74485"/>
                  </a:lnTo>
                  <a:close/>
                </a:path>
                <a:path w="5097780" h="367029">
                  <a:moveTo>
                    <a:pt x="5069560" y="59169"/>
                  </a:moveTo>
                  <a:lnTo>
                    <a:pt x="5066004" y="55714"/>
                  </a:lnTo>
                  <a:lnTo>
                    <a:pt x="5065598" y="55816"/>
                  </a:lnTo>
                  <a:lnTo>
                    <a:pt x="5065395" y="55930"/>
                  </a:lnTo>
                  <a:lnTo>
                    <a:pt x="5050193" y="71132"/>
                  </a:lnTo>
                  <a:lnTo>
                    <a:pt x="5049952" y="59918"/>
                  </a:lnTo>
                  <a:lnTo>
                    <a:pt x="5036312" y="30708"/>
                  </a:lnTo>
                  <a:lnTo>
                    <a:pt x="5035321" y="30492"/>
                  </a:lnTo>
                  <a:lnTo>
                    <a:pt x="5017567" y="47332"/>
                  </a:lnTo>
                  <a:lnTo>
                    <a:pt x="5017579" y="47637"/>
                  </a:lnTo>
                  <a:lnTo>
                    <a:pt x="5021186" y="51257"/>
                  </a:lnTo>
                  <a:lnTo>
                    <a:pt x="5021529" y="51193"/>
                  </a:lnTo>
                  <a:lnTo>
                    <a:pt x="5021681" y="51117"/>
                  </a:lnTo>
                  <a:lnTo>
                    <a:pt x="5022024" y="50761"/>
                  </a:lnTo>
                  <a:lnTo>
                    <a:pt x="5022215" y="50279"/>
                  </a:lnTo>
                  <a:lnTo>
                    <a:pt x="5022507" y="48768"/>
                  </a:lnTo>
                  <a:lnTo>
                    <a:pt x="5022735" y="47879"/>
                  </a:lnTo>
                  <a:lnTo>
                    <a:pt x="5032032" y="37312"/>
                  </a:lnTo>
                  <a:lnTo>
                    <a:pt x="5034038" y="37376"/>
                  </a:lnTo>
                  <a:lnTo>
                    <a:pt x="5044732" y="75031"/>
                  </a:lnTo>
                  <a:lnTo>
                    <a:pt x="5044770" y="75425"/>
                  </a:lnTo>
                  <a:lnTo>
                    <a:pt x="5048796" y="79819"/>
                  </a:lnTo>
                  <a:lnTo>
                    <a:pt x="5049063" y="79768"/>
                  </a:lnTo>
                  <a:lnTo>
                    <a:pt x="5049532" y="79527"/>
                  </a:lnTo>
                  <a:lnTo>
                    <a:pt x="5049812" y="79324"/>
                  </a:lnTo>
                  <a:lnTo>
                    <a:pt x="5069344" y="59791"/>
                  </a:lnTo>
                  <a:lnTo>
                    <a:pt x="5069433" y="59639"/>
                  </a:lnTo>
                  <a:lnTo>
                    <a:pt x="5069560" y="59169"/>
                  </a:lnTo>
                  <a:close/>
                </a:path>
                <a:path w="5097780" h="367029">
                  <a:moveTo>
                    <a:pt x="5097373" y="31254"/>
                  </a:moveTo>
                  <a:lnTo>
                    <a:pt x="5094084" y="28067"/>
                  </a:lnTo>
                  <a:lnTo>
                    <a:pt x="5093665" y="28155"/>
                  </a:lnTo>
                  <a:lnTo>
                    <a:pt x="5093500" y="28257"/>
                  </a:lnTo>
                  <a:lnTo>
                    <a:pt x="5087099" y="34658"/>
                  </a:lnTo>
                  <a:lnTo>
                    <a:pt x="5060772" y="8331"/>
                  </a:lnTo>
                  <a:lnTo>
                    <a:pt x="5056441" y="4051"/>
                  </a:lnTo>
                  <a:lnTo>
                    <a:pt x="5056136" y="3962"/>
                  </a:lnTo>
                  <a:lnTo>
                    <a:pt x="5055959" y="3987"/>
                  </a:lnTo>
                  <a:lnTo>
                    <a:pt x="5049139" y="21564"/>
                  </a:lnTo>
                  <a:lnTo>
                    <a:pt x="5049151" y="21983"/>
                  </a:lnTo>
                  <a:lnTo>
                    <a:pt x="5056175" y="12928"/>
                  </a:lnTo>
                  <a:lnTo>
                    <a:pt x="5082489" y="39255"/>
                  </a:lnTo>
                  <a:lnTo>
                    <a:pt x="5075123" y="46621"/>
                  </a:lnTo>
                  <a:lnTo>
                    <a:pt x="5075034" y="46799"/>
                  </a:lnTo>
                  <a:lnTo>
                    <a:pt x="5074971" y="47180"/>
                  </a:lnTo>
                  <a:lnTo>
                    <a:pt x="5074983" y="47396"/>
                  </a:lnTo>
                  <a:lnTo>
                    <a:pt x="5078146" y="50469"/>
                  </a:lnTo>
                  <a:lnTo>
                    <a:pt x="5078349" y="50469"/>
                  </a:lnTo>
                  <a:lnTo>
                    <a:pt x="5097373" y="31457"/>
                  </a:lnTo>
                  <a:lnTo>
                    <a:pt x="5097373" y="312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62260" y="3836837"/>
              <a:ext cx="196215" cy="51435"/>
            </a:xfrm>
            <a:custGeom>
              <a:avLst/>
              <a:gdLst/>
              <a:ahLst/>
              <a:cxnLst/>
              <a:rect l="l" t="t" r="r" b="b"/>
              <a:pathLst>
                <a:path w="196215" h="51435">
                  <a:moveTo>
                    <a:pt x="196057" y="51348"/>
                  </a:moveTo>
                  <a:lnTo>
                    <a:pt x="0" y="51348"/>
                  </a:lnTo>
                  <a:lnTo>
                    <a:pt x="0" y="0"/>
                  </a:lnTo>
                  <a:lnTo>
                    <a:pt x="196057" y="0"/>
                  </a:lnTo>
                  <a:lnTo>
                    <a:pt x="196057" y="5134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667168" y="3782801"/>
            <a:ext cx="141351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Validated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Self-Report Screening Tool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546867" y="3836837"/>
            <a:ext cx="196215" cy="51435"/>
          </a:xfrm>
          <a:custGeom>
            <a:avLst/>
            <a:gdLst/>
            <a:ahLst/>
            <a:cxnLst/>
            <a:rect l="l" t="t" r="r" b="b"/>
            <a:pathLst>
              <a:path w="196215" h="51435">
                <a:moveTo>
                  <a:pt x="196057" y="51348"/>
                </a:moveTo>
                <a:lnTo>
                  <a:pt x="0" y="51348"/>
                </a:lnTo>
                <a:lnTo>
                  <a:pt x="0" y="0"/>
                </a:lnTo>
                <a:lnTo>
                  <a:pt x="196057" y="0"/>
                </a:lnTo>
                <a:lnTo>
                  <a:pt x="196057" y="513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751628" y="3782801"/>
            <a:ext cx="115316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Non-Validated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Screening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Tool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462260" y="3996481"/>
            <a:ext cx="196215" cy="51435"/>
          </a:xfrm>
          <a:custGeom>
            <a:avLst/>
            <a:gdLst/>
            <a:ahLst/>
            <a:cxnLst/>
            <a:rect l="l" t="t" r="r" b="b"/>
            <a:pathLst>
              <a:path w="196215" h="51435">
                <a:moveTo>
                  <a:pt x="196057" y="51348"/>
                </a:moveTo>
                <a:lnTo>
                  <a:pt x="0" y="51348"/>
                </a:lnTo>
                <a:lnTo>
                  <a:pt x="0" y="0"/>
                </a:lnTo>
                <a:lnTo>
                  <a:pt x="196057" y="0"/>
                </a:lnTo>
                <a:lnTo>
                  <a:pt x="196057" y="5134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667168" y="3942317"/>
            <a:ext cx="186499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Screening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Not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Documented/Missed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Opportunity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46867" y="4021687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031" y="0"/>
                </a:lnTo>
              </a:path>
            </a:pathLst>
          </a:custGeom>
          <a:ln w="200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751628" y="3942316"/>
            <a:ext cx="20002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G</a:t>
            </a:r>
            <a:r>
              <a:rPr sz="700" spc="10" dirty="0">
                <a:latin typeface="Calibri"/>
                <a:cs typeface="Calibri"/>
              </a:rPr>
              <a:t>oal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61990" y="3736009"/>
            <a:ext cx="5309235" cy="3119120"/>
          </a:xfrm>
          <a:custGeom>
            <a:avLst/>
            <a:gdLst/>
            <a:ahLst/>
            <a:cxnLst/>
            <a:rect l="l" t="t" r="r" b="b"/>
            <a:pathLst>
              <a:path w="5309234" h="3119120">
                <a:moveTo>
                  <a:pt x="0" y="0"/>
                </a:moveTo>
                <a:lnTo>
                  <a:pt x="5309066" y="0"/>
                </a:lnTo>
                <a:lnTo>
                  <a:pt x="5309066" y="3119119"/>
                </a:lnTo>
                <a:lnTo>
                  <a:pt x="0" y="3119119"/>
                </a:lnTo>
                <a:lnTo>
                  <a:pt x="0" y="0"/>
                </a:lnTo>
                <a:close/>
              </a:path>
            </a:pathLst>
          </a:custGeom>
          <a:ln w="5601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953634" y="5571079"/>
            <a:ext cx="95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700" spc="15" dirty="0">
                <a:latin typeface="Calibri"/>
                <a:cs typeface="Calibri"/>
              </a:rPr>
              <a:t>2</a:t>
            </a:r>
            <a:r>
              <a:rPr sz="700" spc="10" dirty="0">
                <a:latin typeface="Calibri"/>
                <a:cs typeface="Calibri"/>
              </a:rPr>
              <a:t>0</a:t>
            </a:r>
            <a:r>
              <a:rPr sz="700" spc="25" dirty="0">
                <a:latin typeface="Calibri"/>
                <a:cs typeface="Calibri"/>
              </a:rPr>
              <a:t>%</a:t>
            </a:r>
            <a:r>
              <a:rPr sz="700" dirty="0">
                <a:latin typeface="Calibri"/>
                <a:cs typeface="Calibri"/>
              </a:rPr>
              <a:t>	</a:t>
            </a: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2%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10289420" y="4504836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44B54"/>
                </a:solidFill>
                <a:latin typeface="Arial"/>
                <a:cs typeface="Arial"/>
              </a:rPr>
              <a:t>4</a:t>
            </a: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7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28633" y="5597099"/>
            <a:ext cx="3246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Prenatal</a:t>
            </a:r>
            <a:r>
              <a:rPr sz="2800" b="1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Screening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056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MNO’s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Impact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Since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2018: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Narcan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4448"/>
            <a:ext cx="330200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5080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 increased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Narcan counseling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rates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2%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over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40% across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initiative!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042536"/>
            <a:ext cx="321945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5080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24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ensured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534 pregnant persons </a:t>
            </a:r>
            <a:r>
              <a:rPr sz="2400" spc="-66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receive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Narcan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counseling across the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initiative!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71665" y="3124882"/>
            <a:ext cx="6370955" cy="2018030"/>
            <a:chOff x="5071665" y="3124882"/>
            <a:chExt cx="6370955" cy="2018030"/>
          </a:xfrm>
        </p:grpSpPr>
        <p:sp>
          <p:nvSpPr>
            <p:cNvPr id="7" name="object 7"/>
            <p:cNvSpPr/>
            <p:nvPr/>
          </p:nvSpPr>
          <p:spPr>
            <a:xfrm>
              <a:off x="5076427" y="5131123"/>
              <a:ext cx="6361430" cy="0"/>
            </a:xfrm>
            <a:custGeom>
              <a:avLst/>
              <a:gdLst/>
              <a:ahLst/>
              <a:cxnLst/>
              <a:rect l="l" t="t" r="r" b="b"/>
              <a:pathLst>
                <a:path w="6361430">
                  <a:moveTo>
                    <a:pt x="0" y="0"/>
                  </a:moveTo>
                  <a:lnTo>
                    <a:pt x="6360997" y="0"/>
                  </a:lnTo>
                </a:path>
              </a:pathLst>
            </a:custGeom>
            <a:ln w="91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0748" y="3124882"/>
              <a:ext cx="6272630" cy="201765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35440" y="500864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8225" y="470638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8225" y="4404119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8225" y="4101857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8225" y="3497332"/>
            <a:ext cx="28765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8225" y="3195069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8225" y="2892807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8225" y="2590544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8225" y="228828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1011" y="1986019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94019" y="5213569"/>
            <a:ext cx="6353175" cy="979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1240"/>
              </a:lnSpc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Baseline</a:t>
            </a:r>
            <a:r>
              <a:rPr sz="12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(2017)</a:t>
            </a:r>
            <a:endParaRPr sz="1200">
              <a:latin typeface="Calibri"/>
              <a:cs typeface="Calibri"/>
            </a:endParaRPr>
          </a:p>
          <a:p>
            <a:pPr marL="492125" marR="5080" indent="108585" algn="r">
              <a:lnSpc>
                <a:spcPct val="102299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J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l-18 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Aug-18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Sep-18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Oct-18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Nov-18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Dec-18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Jan-19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Feb-19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Mar-19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Apr-19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19 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Jun-19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Jul-19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Aug-19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Sep-19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Oct-19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Nov-19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Dec-19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Jan-20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Feb-20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Mar-20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Apr-20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20 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Jun-20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Jul-20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Aug-20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Sep-20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Oct-20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Nov-20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Dec-20 </a:t>
            </a:r>
            <a:r>
              <a:rPr sz="1200" spc="-2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Jan-21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Feb-21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Mar-21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83715" y="1770879"/>
            <a:ext cx="349250" cy="97790"/>
            <a:chOff x="6883715" y="1770879"/>
            <a:chExt cx="349250" cy="97790"/>
          </a:xfrm>
        </p:grpSpPr>
        <p:sp>
          <p:nvSpPr>
            <p:cNvPr id="21" name="object 21"/>
            <p:cNvSpPr/>
            <p:nvPr/>
          </p:nvSpPr>
          <p:spPr>
            <a:xfrm>
              <a:off x="6898320" y="1820407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>
                  <a:moveTo>
                    <a:pt x="0" y="0"/>
                  </a:moveTo>
                  <a:lnTo>
                    <a:pt x="320039" y="0"/>
                  </a:lnTo>
                </a:path>
              </a:pathLst>
            </a:custGeom>
            <a:ln w="2895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8807" y="1770879"/>
              <a:ext cx="97546" cy="9751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241627" y="1699309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Narcan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Counseling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03630" y="182040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95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46625" y="1699309"/>
            <a:ext cx="310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oal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1038" y="1615440"/>
            <a:ext cx="7066915" cy="4646930"/>
          </a:xfrm>
          <a:custGeom>
            <a:avLst/>
            <a:gdLst/>
            <a:ahLst/>
            <a:cxnLst/>
            <a:rect l="l" t="t" r="r" b="b"/>
            <a:pathLst>
              <a:path w="7066915" h="4646930">
                <a:moveTo>
                  <a:pt x="0" y="0"/>
                </a:moveTo>
                <a:lnTo>
                  <a:pt x="7066614" y="0"/>
                </a:lnTo>
                <a:lnTo>
                  <a:pt x="7066614" y="4646425"/>
                </a:lnTo>
                <a:lnTo>
                  <a:pt x="0" y="464642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32002" y="4243875"/>
            <a:ext cx="542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2%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18529" y="2645606"/>
            <a:ext cx="739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44B54"/>
                </a:solidFill>
                <a:latin typeface="Arial"/>
                <a:cs typeface="Arial"/>
              </a:rPr>
              <a:t>4</a:t>
            </a:r>
            <a:r>
              <a:rPr sz="2800" b="1" spc="10" dirty="0">
                <a:solidFill>
                  <a:srgbClr val="444B54"/>
                </a:solidFill>
                <a:latin typeface="Arial"/>
                <a:cs typeface="Arial"/>
              </a:rPr>
              <a:t>0</a:t>
            </a:r>
            <a:r>
              <a:rPr sz="2800" b="1" spc="-5" dirty="0">
                <a:solidFill>
                  <a:srgbClr val="444B54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33159" y="4908807"/>
            <a:ext cx="4773295" cy="1633855"/>
            <a:chOff x="6233159" y="4908807"/>
            <a:chExt cx="4773295" cy="1633855"/>
          </a:xfrm>
        </p:grpSpPr>
        <p:pic>
          <p:nvPicPr>
            <p:cNvPr id="30" name="object 3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207" y="4911851"/>
              <a:ext cx="4767071" cy="16276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36207" y="4911855"/>
              <a:ext cx="4767580" cy="1628139"/>
            </a:xfrm>
            <a:custGeom>
              <a:avLst/>
              <a:gdLst/>
              <a:ahLst/>
              <a:cxnLst/>
              <a:rect l="l" t="t" r="r" b="b"/>
              <a:pathLst>
                <a:path w="4767580" h="1628140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4495800" y="0"/>
                  </a:lnTo>
                  <a:lnTo>
                    <a:pt x="4544562" y="4370"/>
                  </a:lnTo>
                  <a:lnTo>
                    <a:pt x="4590456" y="16971"/>
                  </a:lnTo>
                  <a:lnTo>
                    <a:pt x="4632717" y="37036"/>
                  </a:lnTo>
                  <a:lnTo>
                    <a:pt x="4670578" y="63798"/>
                  </a:lnTo>
                  <a:lnTo>
                    <a:pt x="4703273" y="96493"/>
                  </a:lnTo>
                  <a:lnTo>
                    <a:pt x="4730035" y="134354"/>
                  </a:lnTo>
                  <a:lnTo>
                    <a:pt x="4750100" y="176615"/>
                  </a:lnTo>
                  <a:lnTo>
                    <a:pt x="4762701" y="222509"/>
                  </a:lnTo>
                  <a:lnTo>
                    <a:pt x="4767072" y="271272"/>
                  </a:lnTo>
                  <a:lnTo>
                    <a:pt x="4767072" y="1356347"/>
                  </a:lnTo>
                  <a:lnTo>
                    <a:pt x="4762701" y="1405109"/>
                  </a:lnTo>
                  <a:lnTo>
                    <a:pt x="4750100" y="1451005"/>
                  </a:lnTo>
                  <a:lnTo>
                    <a:pt x="4730035" y="1493267"/>
                  </a:lnTo>
                  <a:lnTo>
                    <a:pt x="4703273" y="1531130"/>
                  </a:lnTo>
                  <a:lnTo>
                    <a:pt x="4670578" y="1563827"/>
                  </a:lnTo>
                  <a:lnTo>
                    <a:pt x="4632717" y="1590592"/>
                  </a:lnTo>
                  <a:lnTo>
                    <a:pt x="4590456" y="1610659"/>
                  </a:lnTo>
                  <a:lnTo>
                    <a:pt x="4544562" y="1623261"/>
                  </a:lnTo>
                  <a:lnTo>
                    <a:pt x="4495800" y="1627632"/>
                  </a:lnTo>
                  <a:lnTo>
                    <a:pt x="271272" y="1627632"/>
                  </a:lnTo>
                  <a:lnTo>
                    <a:pt x="222509" y="1623261"/>
                  </a:lnTo>
                  <a:lnTo>
                    <a:pt x="176615" y="1610659"/>
                  </a:lnTo>
                  <a:lnTo>
                    <a:pt x="134354" y="1590592"/>
                  </a:lnTo>
                  <a:lnTo>
                    <a:pt x="96493" y="1563827"/>
                  </a:lnTo>
                  <a:lnTo>
                    <a:pt x="63798" y="1531130"/>
                  </a:lnTo>
                  <a:lnTo>
                    <a:pt x="37036" y="1493267"/>
                  </a:lnTo>
                  <a:lnTo>
                    <a:pt x="16971" y="1451005"/>
                  </a:lnTo>
                  <a:lnTo>
                    <a:pt x="4370" y="1405109"/>
                  </a:lnTo>
                  <a:lnTo>
                    <a:pt x="0" y="1356347"/>
                  </a:lnTo>
                  <a:lnTo>
                    <a:pt x="0" y="271272"/>
                  </a:lnTo>
                  <a:close/>
                </a:path>
              </a:pathLst>
            </a:custGeom>
            <a:ln w="6096">
              <a:solidFill>
                <a:srgbClr val="F58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21501" y="5020835"/>
            <a:ext cx="439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Opportunity: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 Every</a:t>
            </a:r>
            <a:r>
              <a:rPr sz="1800" b="1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month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an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average</a:t>
            </a:r>
            <a:r>
              <a:rPr sz="1800" b="1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6459677" y="5295155"/>
            <a:ext cx="43218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825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21 pregnant persons </a:t>
            </a:r>
            <a:r>
              <a:rPr sz="1800" b="1" spc="5" dirty="0">
                <a:solidFill>
                  <a:srgbClr val="444B54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OUD DO NOT </a:t>
            </a:r>
            <a:r>
              <a:rPr sz="1800" b="1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receive</a:t>
            </a:r>
            <a:r>
              <a:rPr sz="1800" b="1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Narcan</a:t>
            </a:r>
            <a:r>
              <a:rPr sz="18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counseling before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delivery</a:t>
            </a:r>
            <a:r>
              <a:rPr sz="1800" b="1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discharge.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WE</a:t>
            </a:r>
            <a:r>
              <a:rPr sz="1800" b="1" spc="-20" dirty="0">
                <a:solidFill>
                  <a:srgbClr val="444B54"/>
                </a:solidFill>
                <a:latin typeface="Arial"/>
                <a:cs typeface="Arial"/>
              </a:rPr>
              <a:t> CAN 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ACHIEVE</a:t>
            </a:r>
            <a:r>
              <a:rPr sz="1800" b="1" spc="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OUR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GOAL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of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&gt;60%!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1756" y="0"/>
            <a:ext cx="5000625" cy="1426845"/>
            <a:chOff x="7191756" y="0"/>
            <a:chExt cx="5000625" cy="1426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4396" y="228600"/>
              <a:ext cx="2025383" cy="911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756" y="0"/>
              <a:ext cx="5000243" cy="1426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35012" y="0"/>
              <a:ext cx="4857115" cy="1388745"/>
            </a:xfrm>
            <a:custGeom>
              <a:avLst/>
              <a:gdLst/>
              <a:ahLst/>
              <a:cxnLst/>
              <a:rect l="l" t="t" r="r" b="b"/>
              <a:pathLst>
                <a:path w="4857115" h="1388745">
                  <a:moveTo>
                    <a:pt x="229666" y="0"/>
                  </a:moveTo>
                  <a:lnTo>
                    <a:pt x="0" y="0"/>
                  </a:lnTo>
                  <a:lnTo>
                    <a:pt x="294614" y="211556"/>
                  </a:lnTo>
                  <a:lnTo>
                    <a:pt x="378274" y="270791"/>
                  </a:lnTo>
                  <a:lnTo>
                    <a:pt x="462262" y="329657"/>
                  </a:lnTo>
                  <a:lnTo>
                    <a:pt x="546633" y="388060"/>
                  </a:lnTo>
                  <a:lnTo>
                    <a:pt x="631444" y="445909"/>
                  </a:lnTo>
                  <a:lnTo>
                    <a:pt x="716803" y="503087"/>
                  </a:lnTo>
                  <a:lnTo>
                    <a:pt x="759718" y="531379"/>
                  </a:lnTo>
                  <a:lnTo>
                    <a:pt x="802798" y="559455"/>
                  </a:lnTo>
                  <a:lnTo>
                    <a:pt x="846045" y="587301"/>
                  </a:lnTo>
                  <a:lnTo>
                    <a:pt x="889466" y="614902"/>
                  </a:lnTo>
                  <a:lnTo>
                    <a:pt x="933064" y="642245"/>
                  </a:lnTo>
                  <a:lnTo>
                    <a:pt x="976844" y="669315"/>
                  </a:lnTo>
                  <a:lnTo>
                    <a:pt x="1020811" y="696099"/>
                  </a:lnTo>
                  <a:lnTo>
                    <a:pt x="1064969" y="722583"/>
                  </a:lnTo>
                  <a:lnTo>
                    <a:pt x="1109323" y="748752"/>
                  </a:lnTo>
                  <a:lnTo>
                    <a:pt x="1153878" y="774593"/>
                  </a:lnTo>
                  <a:lnTo>
                    <a:pt x="1198639" y="800092"/>
                  </a:lnTo>
                  <a:lnTo>
                    <a:pt x="1243609" y="825234"/>
                  </a:lnTo>
                  <a:lnTo>
                    <a:pt x="1288794" y="850007"/>
                  </a:lnTo>
                  <a:lnTo>
                    <a:pt x="1334198" y="874394"/>
                  </a:lnTo>
                  <a:lnTo>
                    <a:pt x="1379837" y="898286"/>
                  </a:lnTo>
                  <a:lnTo>
                    <a:pt x="1425722" y="921765"/>
                  </a:lnTo>
                  <a:lnTo>
                    <a:pt x="1471850" y="944815"/>
                  </a:lnTo>
                  <a:lnTo>
                    <a:pt x="1518217" y="967423"/>
                  </a:lnTo>
                  <a:lnTo>
                    <a:pt x="1564820" y="989573"/>
                  </a:lnTo>
                  <a:lnTo>
                    <a:pt x="1611657" y="1011251"/>
                  </a:lnTo>
                  <a:lnTo>
                    <a:pt x="1658725" y="1032442"/>
                  </a:lnTo>
                  <a:lnTo>
                    <a:pt x="1706019" y="1053131"/>
                  </a:lnTo>
                  <a:lnTo>
                    <a:pt x="1753538" y="1073304"/>
                  </a:lnTo>
                  <a:lnTo>
                    <a:pt x="1801277" y="1092946"/>
                  </a:lnTo>
                  <a:lnTo>
                    <a:pt x="1849235" y="1112041"/>
                  </a:lnTo>
                  <a:lnTo>
                    <a:pt x="1897408" y="1130577"/>
                  </a:lnTo>
                  <a:lnTo>
                    <a:pt x="1945792" y="1148536"/>
                  </a:lnTo>
                  <a:lnTo>
                    <a:pt x="1994385" y="1165906"/>
                  </a:lnTo>
                  <a:lnTo>
                    <a:pt x="2043184" y="1182671"/>
                  </a:lnTo>
                  <a:lnTo>
                    <a:pt x="2092185" y="1198816"/>
                  </a:lnTo>
                  <a:lnTo>
                    <a:pt x="2141388" y="1214320"/>
                  </a:lnTo>
                  <a:lnTo>
                    <a:pt x="2190793" y="1229176"/>
                  </a:lnTo>
                  <a:lnTo>
                    <a:pt x="2240390" y="1243379"/>
                  </a:lnTo>
                  <a:lnTo>
                    <a:pt x="2290168" y="1256929"/>
                  </a:lnTo>
                  <a:lnTo>
                    <a:pt x="2340118" y="1269823"/>
                  </a:lnTo>
                  <a:lnTo>
                    <a:pt x="2390229" y="1282057"/>
                  </a:lnTo>
                  <a:lnTo>
                    <a:pt x="2440490" y="1293631"/>
                  </a:lnTo>
                  <a:lnTo>
                    <a:pt x="2490893" y="1304542"/>
                  </a:lnTo>
                  <a:lnTo>
                    <a:pt x="2541427" y="1314787"/>
                  </a:lnTo>
                  <a:lnTo>
                    <a:pt x="2592081" y="1324364"/>
                  </a:lnTo>
                  <a:lnTo>
                    <a:pt x="2642846" y="1333270"/>
                  </a:lnTo>
                  <a:lnTo>
                    <a:pt x="2693712" y="1341503"/>
                  </a:lnTo>
                  <a:lnTo>
                    <a:pt x="2744667" y="1349062"/>
                  </a:lnTo>
                  <a:lnTo>
                    <a:pt x="2795703" y="1355943"/>
                  </a:lnTo>
                  <a:lnTo>
                    <a:pt x="2846809" y="1362144"/>
                  </a:lnTo>
                  <a:lnTo>
                    <a:pt x="2897974" y="1367663"/>
                  </a:lnTo>
                  <a:lnTo>
                    <a:pt x="2949367" y="1372516"/>
                  </a:lnTo>
                  <a:lnTo>
                    <a:pt x="3000759" y="1376721"/>
                  </a:lnTo>
                  <a:lnTo>
                    <a:pt x="3052151" y="1380279"/>
                  </a:lnTo>
                  <a:lnTo>
                    <a:pt x="3103543" y="1383190"/>
                  </a:lnTo>
                  <a:lnTo>
                    <a:pt x="3154935" y="1385454"/>
                  </a:lnTo>
                  <a:lnTo>
                    <a:pt x="3206327" y="1387070"/>
                  </a:lnTo>
                  <a:lnTo>
                    <a:pt x="3257719" y="1388040"/>
                  </a:lnTo>
                  <a:lnTo>
                    <a:pt x="3309112" y="1388364"/>
                  </a:lnTo>
                  <a:lnTo>
                    <a:pt x="3463683" y="1385176"/>
                  </a:lnTo>
                  <a:lnTo>
                    <a:pt x="3515207" y="1382522"/>
                  </a:lnTo>
                  <a:lnTo>
                    <a:pt x="3617722" y="1376680"/>
                  </a:lnTo>
                  <a:lnTo>
                    <a:pt x="3771226" y="1362354"/>
                  </a:lnTo>
                  <a:lnTo>
                    <a:pt x="3911465" y="1344761"/>
                  </a:lnTo>
                  <a:lnTo>
                    <a:pt x="4051160" y="1321993"/>
                  </a:lnTo>
                  <a:lnTo>
                    <a:pt x="4126585" y="1307655"/>
                  </a:lnTo>
                  <a:lnTo>
                    <a:pt x="4201880" y="1292578"/>
                  </a:lnTo>
                  <a:lnTo>
                    <a:pt x="4326839" y="1264119"/>
                  </a:lnTo>
                  <a:lnTo>
                    <a:pt x="4451134" y="1232268"/>
                  </a:lnTo>
                  <a:lnTo>
                    <a:pt x="4524971" y="1211554"/>
                  </a:lnTo>
                  <a:lnTo>
                    <a:pt x="4574093" y="1197168"/>
                  </a:lnTo>
                  <a:lnTo>
                    <a:pt x="4623061" y="1182277"/>
                  </a:lnTo>
                  <a:lnTo>
                    <a:pt x="4671870" y="1166877"/>
                  </a:lnTo>
                  <a:lnTo>
                    <a:pt x="4720513" y="1150962"/>
                  </a:lnTo>
                  <a:lnTo>
                    <a:pt x="4856988" y="1102131"/>
                  </a:lnTo>
                  <a:lnTo>
                    <a:pt x="4856988" y="1090574"/>
                  </a:lnTo>
                  <a:lnTo>
                    <a:pt x="4716526" y="1137158"/>
                  </a:lnTo>
                  <a:lnTo>
                    <a:pt x="4667690" y="1151880"/>
                  </a:lnTo>
                  <a:lnTo>
                    <a:pt x="4618685" y="1166085"/>
                  </a:lnTo>
                  <a:lnTo>
                    <a:pt x="4569518" y="1179781"/>
                  </a:lnTo>
                  <a:lnTo>
                    <a:pt x="4520196" y="1192974"/>
                  </a:lnTo>
                  <a:lnTo>
                    <a:pt x="4446358" y="1212088"/>
                  </a:lnTo>
                  <a:lnTo>
                    <a:pt x="4322064" y="1240751"/>
                  </a:lnTo>
                  <a:lnTo>
                    <a:pt x="4197105" y="1266066"/>
                  </a:lnTo>
                  <a:lnTo>
                    <a:pt x="4071340" y="1287487"/>
                  </a:lnTo>
                  <a:lnTo>
                    <a:pt x="4054881" y="1290662"/>
                  </a:lnTo>
                  <a:lnTo>
                    <a:pt x="4020883" y="1294917"/>
                  </a:lnTo>
                  <a:lnTo>
                    <a:pt x="3919956" y="1308722"/>
                  </a:lnTo>
                  <a:lnTo>
                    <a:pt x="3913584" y="1309740"/>
                  </a:lnTo>
                  <a:lnTo>
                    <a:pt x="3768039" y="1325181"/>
                  </a:lnTo>
                  <a:lnTo>
                    <a:pt x="3666333" y="1332515"/>
                  </a:lnTo>
                  <a:lnTo>
                    <a:pt x="3615584" y="1335489"/>
                  </a:lnTo>
                  <a:lnTo>
                    <a:pt x="3564807" y="1337824"/>
                  </a:lnTo>
                  <a:lnTo>
                    <a:pt x="3514012" y="1339519"/>
                  </a:lnTo>
                  <a:lnTo>
                    <a:pt x="3463208" y="1340574"/>
                  </a:lnTo>
                  <a:lnTo>
                    <a:pt x="3412403" y="1340988"/>
                  </a:lnTo>
                  <a:lnTo>
                    <a:pt x="3361604" y="1340760"/>
                  </a:lnTo>
                  <a:lnTo>
                    <a:pt x="3310822" y="1339890"/>
                  </a:lnTo>
                  <a:lnTo>
                    <a:pt x="3260063" y="1338377"/>
                  </a:lnTo>
                  <a:lnTo>
                    <a:pt x="3209337" y="1336219"/>
                  </a:lnTo>
                  <a:lnTo>
                    <a:pt x="3158652" y="1333418"/>
                  </a:lnTo>
                  <a:lnTo>
                    <a:pt x="3108017" y="1329971"/>
                  </a:lnTo>
                  <a:lnTo>
                    <a:pt x="3057440" y="1325878"/>
                  </a:lnTo>
                  <a:lnTo>
                    <a:pt x="3006929" y="1321138"/>
                  </a:lnTo>
                  <a:lnTo>
                    <a:pt x="2956493" y="1315752"/>
                  </a:lnTo>
                  <a:lnTo>
                    <a:pt x="2906141" y="1309717"/>
                  </a:lnTo>
                  <a:lnTo>
                    <a:pt x="2855880" y="1303034"/>
                  </a:lnTo>
                  <a:lnTo>
                    <a:pt x="2805719" y="1295701"/>
                  </a:lnTo>
                  <a:lnTo>
                    <a:pt x="2755668" y="1287719"/>
                  </a:lnTo>
                  <a:lnTo>
                    <a:pt x="2705733" y="1279085"/>
                  </a:lnTo>
                  <a:lnTo>
                    <a:pt x="2655924" y="1269801"/>
                  </a:lnTo>
                  <a:lnTo>
                    <a:pt x="2606250" y="1259864"/>
                  </a:lnTo>
                  <a:lnTo>
                    <a:pt x="2556717" y="1249275"/>
                  </a:lnTo>
                  <a:lnTo>
                    <a:pt x="2507336" y="1238032"/>
                  </a:lnTo>
                  <a:lnTo>
                    <a:pt x="2458115" y="1226135"/>
                  </a:lnTo>
                  <a:lnTo>
                    <a:pt x="2409061" y="1213583"/>
                  </a:lnTo>
                  <a:lnTo>
                    <a:pt x="2360184" y="1200376"/>
                  </a:lnTo>
                  <a:lnTo>
                    <a:pt x="2311492" y="1186512"/>
                  </a:lnTo>
                  <a:lnTo>
                    <a:pt x="2262993" y="1171992"/>
                  </a:lnTo>
                  <a:lnTo>
                    <a:pt x="2214696" y="1156814"/>
                  </a:lnTo>
                  <a:lnTo>
                    <a:pt x="2166609" y="1140978"/>
                  </a:lnTo>
                  <a:lnTo>
                    <a:pt x="2118741" y="1124483"/>
                  </a:lnTo>
                  <a:lnTo>
                    <a:pt x="2071141" y="1107460"/>
                  </a:lnTo>
                  <a:lnTo>
                    <a:pt x="2023754" y="1089851"/>
                  </a:lnTo>
                  <a:lnTo>
                    <a:pt x="1976582" y="1071666"/>
                  </a:lnTo>
                  <a:lnTo>
                    <a:pt x="1929626" y="1052917"/>
                  </a:lnTo>
                  <a:lnTo>
                    <a:pt x="1882888" y="1033613"/>
                  </a:lnTo>
                  <a:lnTo>
                    <a:pt x="1836370" y="1013767"/>
                  </a:lnTo>
                  <a:lnTo>
                    <a:pt x="1790072" y="993390"/>
                  </a:lnTo>
                  <a:lnTo>
                    <a:pt x="1743997" y="972491"/>
                  </a:lnTo>
                  <a:lnTo>
                    <a:pt x="1698146" y="951082"/>
                  </a:lnTo>
                  <a:lnTo>
                    <a:pt x="1652520" y="929174"/>
                  </a:lnTo>
                  <a:lnTo>
                    <a:pt x="1607121" y="906778"/>
                  </a:lnTo>
                  <a:lnTo>
                    <a:pt x="1561951" y="883905"/>
                  </a:lnTo>
                  <a:lnTo>
                    <a:pt x="1517011" y="860565"/>
                  </a:lnTo>
                  <a:lnTo>
                    <a:pt x="1472303" y="836770"/>
                  </a:lnTo>
                  <a:lnTo>
                    <a:pt x="1427828" y="812530"/>
                  </a:lnTo>
                  <a:lnTo>
                    <a:pt x="1383588" y="787857"/>
                  </a:lnTo>
                  <a:lnTo>
                    <a:pt x="1339579" y="762863"/>
                  </a:lnTo>
                  <a:lnTo>
                    <a:pt x="1295787" y="737474"/>
                  </a:lnTo>
                  <a:lnTo>
                    <a:pt x="1252205" y="711704"/>
                  </a:lnTo>
                  <a:lnTo>
                    <a:pt x="1208825" y="685568"/>
                  </a:lnTo>
                  <a:lnTo>
                    <a:pt x="1165642" y="659081"/>
                  </a:lnTo>
                  <a:lnTo>
                    <a:pt x="1122647" y="632257"/>
                  </a:lnTo>
                  <a:lnTo>
                    <a:pt x="1079835" y="605111"/>
                  </a:lnTo>
                  <a:lnTo>
                    <a:pt x="1037197" y="577659"/>
                  </a:lnTo>
                  <a:lnTo>
                    <a:pt x="994728" y="549914"/>
                  </a:lnTo>
                  <a:lnTo>
                    <a:pt x="952419" y="521892"/>
                  </a:lnTo>
                  <a:lnTo>
                    <a:pt x="910265" y="493607"/>
                  </a:lnTo>
                  <a:lnTo>
                    <a:pt x="868258" y="465073"/>
                  </a:lnTo>
                  <a:lnTo>
                    <a:pt x="826391" y="436307"/>
                  </a:lnTo>
                  <a:lnTo>
                    <a:pt x="743049" y="378132"/>
                  </a:lnTo>
                  <a:lnTo>
                    <a:pt x="660185" y="319196"/>
                  </a:lnTo>
                  <a:lnTo>
                    <a:pt x="577733" y="259586"/>
                  </a:lnTo>
                  <a:lnTo>
                    <a:pt x="495623" y="199394"/>
                  </a:lnTo>
                  <a:lnTo>
                    <a:pt x="372948" y="108216"/>
                  </a:lnTo>
                  <a:lnTo>
                    <a:pt x="229666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346222"/>
            <a:ext cx="7166609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Key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Strategies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3600" b="0" u="none" spc="-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Achieve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sz="3600" b="0" u="heavy" spc="-5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Optim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al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" y="2526792"/>
            <a:ext cx="2479548" cy="18882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785" y="2343189"/>
            <a:ext cx="2471916" cy="26307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59" y="1780032"/>
            <a:ext cx="2962656" cy="32613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628" y="1618842"/>
            <a:ext cx="1750057" cy="354528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8340" y="6444636"/>
            <a:ext cx="25349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425" y="4442459"/>
            <a:ext cx="10979150" cy="2173605"/>
            <a:chOff x="606425" y="4442459"/>
            <a:chExt cx="10979150" cy="21736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4596" y="4442459"/>
              <a:ext cx="3031236" cy="17541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054" y="4481920"/>
              <a:ext cx="2919460" cy="16423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82306" y="4470176"/>
              <a:ext cx="2943225" cy="1666239"/>
            </a:xfrm>
            <a:custGeom>
              <a:avLst/>
              <a:gdLst/>
              <a:ahLst/>
              <a:cxnLst/>
              <a:rect l="l" t="t" r="r" b="b"/>
              <a:pathLst>
                <a:path w="2943225" h="1666239">
                  <a:moveTo>
                    <a:pt x="0" y="0"/>
                  </a:moveTo>
                  <a:lnTo>
                    <a:pt x="2942956" y="0"/>
                  </a:lnTo>
                  <a:lnTo>
                    <a:pt x="2942956" y="1665820"/>
                  </a:lnTo>
                  <a:lnTo>
                    <a:pt x="0" y="1665820"/>
                  </a:lnTo>
                  <a:lnTo>
                    <a:pt x="0" y="0"/>
                  </a:lnTo>
                  <a:close/>
                </a:path>
              </a:pathLst>
            </a:custGeom>
            <a:ln w="20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548" y="4983479"/>
              <a:ext cx="2843783" cy="1632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735" y="5009667"/>
              <a:ext cx="2769577" cy="15579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31941" y="5001871"/>
              <a:ext cx="2785745" cy="1574165"/>
            </a:xfrm>
            <a:custGeom>
              <a:avLst/>
              <a:gdLst/>
              <a:ahLst/>
              <a:cxnLst/>
              <a:rect l="l" t="t" r="r" b="b"/>
              <a:pathLst>
                <a:path w="2785745" h="1574165">
                  <a:moveTo>
                    <a:pt x="0" y="0"/>
                  </a:moveTo>
                  <a:lnTo>
                    <a:pt x="2785174" y="0"/>
                  </a:lnTo>
                  <a:lnTo>
                    <a:pt x="2785174" y="1573570"/>
                  </a:lnTo>
                  <a:lnTo>
                    <a:pt x="0" y="1573570"/>
                  </a:lnTo>
                  <a:lnTo>
                    <a:pt x="0" y="0"/>
                  </a:lnTo>
                  <a:close/>
                </a:path>
              </a:pathLst>
            </a:custGeom>
            <a:ln w="13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326555"/>
            <a:ext cx="55130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Hospital Strategies to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heavy" spc="-5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Susta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3600" b="0" u="none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566" y="1518666"/>
            <a:ext cx="2443530" cy="15424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13" y="1518666"/>
            <a:ext cx="1687523" cy="18782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16291" y="3181958"/>
            <a:ext cx="4367530" cy="207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23533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Rush</a:t>
            </a:r>
            <a:r>
              <a:rPr sz="1800" b="1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Copley</a:t>
            </a:r>
            <a:r>
              <a:rPr sz="1800" b="1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MNO </a:t>
            </a:r>
            <a:r>
              <a:rPr sz="1800" b="1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Folders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&amp;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Bulletin </a:t>
            </a:r>
            <a:r>
              <a:rPr sz="1800" b="1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Arial"/>
              <a:cs typeface="Arial"/>
            </a:endParaRPr>
          </a:p>
          <a:p>
            <a:pPr marL="2424430" marR="5080" algn="ctr">
              <a:lnSpc>
                <a:spcPct val="100000"/>
              </a:lnSpc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NCH Education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Campaign</a:t>
            </a:r>
            <a:r>
              <a:rPr sz="1800" b="1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&amp;</a:t>
            </a:r>
            <a:r>
              <a:rPr sz="1800" b="1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MNO </a:t>
            </a:r>
            <a:r>
              <a:rPr sz="1800" b="1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Folders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44796" y="2985516"/>
            <a:ext cx="2100580" cy="2365375"/>
            <a:chOff x="4844796" y="2985516"/>
            <a:chExt cx="2100580" cy="2365375"/>
          </a:xfrm>
        </p:grpSpPr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4796" y="2985516"/>
              <a:ext cx="2100071" cy="23652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42281" y="3152508"/>
              <a:ext cx="1849755" cy="66675"/>
            </a:xfrm>
            <a:custGeom>
              <a:avLst/>
              <a:gdLst/>
              <a:ahLst/>
              <a:cxnLst/>
              <a:rect l="l" t="t" r="r" b="b"/>
              <a:pathLst>
                <a:path w="1849754" h="66675">
                  <a:moveTo>
                    <a:pt x="1150569" y="0"/>
                  </a:moveTo>
                  <a:lnTo>
                    <a:pt x="0" y="0"/>
                  </a:lnTo>
                  <a:lnTo>
                    <a:pt x="0" y="66128"/>
                  </a:lnTo>
                  <a:lnTo>
                    <a:pt x="1150569" y="66128"/>
                  </a:lnTo>
                  <a:lnTo>
                    <a:pt x="1150569" y="0"/>
                  </a:lnTo>
                  <a:close/>
                </a:path>
                <a:path w="1849754" h="66675">
                  <a:moveTo>
                    <a:pt x="1293482" y="0"/>
                  </a:moveTo>
                  <a:lnTo>
                    <a:pt x="1152194" y="0"/>
                  </a:lnTo>
                  <a:lnTo>
                    <a:pt x="1152194" y="66128"/>
                  </a:lnTo>
                  <a:lnTo>
                    <a:pt x="1293482" y="66128"/>
                  </a:lnTo>
                  <a:lnTo>
                    <a:pt x="1293482" y="0"/>
                  </a:lnTo>
                  <a:close/>
                </a:path>
                <a:path w="1849754" h="66675">
                  <a:moveTo>
                    <a:pt x="1849335" y="0"/>
                  </a:moveTo>
                  <a:lnTo>
                    <a:pt x="1295501" y="0"/>
                  </a:lnTo>
                  <a:lnTo>
                    <a:pt x="1295501" y="66128"/>
                  </a:lnTo>
                  <a:lnTo>
                    <a:pt x="1849335" y="66128"/>
                  </a:lnTo>
                  <a:lnTo>
                    <a:pt x="184933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41875" y="3150882"/>
              <a:ext cx="1849755" cy="1905"/>
            </a:xfrm>
            <a:custGeom>
              <a:avLst/>
              <a:gdLst/>
              <a:ahLst/>
              <a:cxnLst/>
              <a:rect l="l" t="t" r="r" b="b"/>
              <a:pathLst>
                <a:path w="1849754" h="1905">
                  <a:moveTo>
                    <a:pt x="1150975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1150975" y="1625"/>
                  </a:lnTo>
                  <a:lnTo>
                    <a:pt x="1150975" y="0"/>
                  </a:lnTo>
                  <a:close/>
                </a:path>
                <a:path w="1849754" h="1905">
                  <a:moveTo>
                    <a:pt x="1849742" y="0"/>
                  </a:moveTo>
                  <a:lnTo>
                    <a:pt x="1295501" y="0"/>
                  </a:lnTo>
                  <a:lnTo>
                    <a:pt x="1293888" y="0"/>
                  </a:lnTo>
                  <a:lnTo>
                    <a:pt x="1152601" y="0"/>
                  </a:lnTo>
                  <a:lnTo>
                    <a:pt x="1152601" y="1625"/>
                  </a:lnTo>
                  <a:lnTo>
                    <a:pt x="1293888" y="1625"/>
                  </a:lnTo>
                  <a:lnTo>
                    <a:pt x="1295501" y="1625"/>
                  </a:lnTo>
                  <a:lnTo>
                    <a:pt x="1849742" y="1625"/>
                  </a:lnTo>
                  <a:lnTo>
                    <a:pt x="18497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2285" y="3220254"/>
              <a:ext cx="1150620" cy="58419"/>
            </a:xfrm>
            <a:custGeom>
              <a:avLst/>
              <a:gdLst/>
              <a:ahLst/>
              <a:cxnLst/>
              <a:rect l="l" t="t" r="r" b="b"/>
              <a:pathLst>
                <a:path w="1150620" h="58420">
                  <a:moveTo>
                    <a:pt x="1150570" y="58013"/>
                  </a:moveTo>
                  <a:lnTo>
                    <a:pt x="0" y="58013"/>
                  </a:lnTo>
                  <a:lnTo>
                    <a:pt x="0" y="0"/>
                  </a:lnTo>
                  <a:lnTo>
                    <a:pt x="1150570" y="0"/>
                  </a:lnTo>
                  <a:lnTo>
                    <a:pt x="1150570" y="5801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1875" y="3218637"/>
              <a:ext cx="1849755" cy="1905"/>
            </a:xfrm>
            <a:custGeom>
              <a:avLst/>
              <a:gdLst/>
              <a:ahLst/>
              <a:cxnLst/>
              <a:rect l="l" t="t" r="r" b="b"/>
              <a:pathLst>
                <a:path w="1849754" h="1905">
                  <a:moveTo>
                    <a:pt x="1150975" y="0"/>
                  </a:moveTo>
                  <a:lnTo>
                    <a:pt x="0" y="0"/>
                  </a:lnTo>
                  <a:lnTo>
                    <a:pt x="0" y="1625"/>
                  </a:lnTo>
                  <a:lnTo>
                    <a:pt x="1150975" y="1625"/>
                  </a:lnTo>
                  <a:lnTo>
                    <a:pt x="1150975" y="0"/>
                  </a:lnTo>
                  <a:close/>
                </a:path>
                <a:path w="1849754" h="1905">
                  <a:moveTo>
                    <a:pt x="1293888" y="0"/>
                  </a:moveTo>
                  <a:lnTo>
                    <a:pt x="1152601" y="0"/>
                  </a:lnTo>
                  <a:lnTo>
                    <a:pt x="1152601" y="1625"/>
                  </a:lnTo>
                  <a:lnTo>
                    <a:pt x="1293888" y="1625"/>
                  </a:lnTo>
                  <a:lnTo>
                    <a:pt x="1293888" y="0"/>
                  </a:lnTo>
                  <a:close/>
                </a:path>
                <a:path w="1849754" h="1905">
                  <a:moveTo>
                    <a:pt x="1849742" y="0"/>
                  </a:moveTo>
                  <a:lnTo>
                    <a:pt x="1295501" y="0"/>
                  </a:lnTo>
                  <a:lnTo>
                    <a:pt x="1295501" y="1625"/>
                  </a:lnTo>
                  <a:lnTo>
                    <a:pt x="1849742" y="1625"/>
                  </a:lnTo>
                  <a:lnTo>
                    <a:pt x="18497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120" y="1882880"/>
            <a:ext cx="2463529" cy="163143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138" y="3874846"/>
            <a:ext cx="1731911" cy="222724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62350" y="2585509"/>
            <a:ext cx="5995035" cy="4164329"/>
            <a:chOff x="162350" y="2585509"/>
            <a:chExt cx="5995035" cy="4164329"/>
          </a:xfrm>
        </p:grpSpPr>
        <p:pic>
          <p:nvPicPr>
            <p:cNvPr id="22" name="object 2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1291" y="3810000"/>
              <a:ext cx="1915667" cy="24109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350" y="2585509"/>
              <a:ext cx="2571616" cy="13783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97" y="3833545"/>
              <a:ext cx="2899257" cy="11029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2" y="4298314"/>
              <a:ext cx="1804235" cy="12763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804" y="4949369"/>
              <a:ext cx="2670593" cy="1800413"/>
            </a:xfrm>
            <a:prstGeom prst="rect">
              <a:avLst/>
            </a:prstGeom>
          </p:spPr>
        </p:pic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267200" y="3011423"/>
          <a:ext cx="2548889" cy="3090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02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96265">
                        <a:lnSpc>
                          <a:spcPts val="700"/>
                        </a:lnSpc>
                        <a:spcBef>
                          <a:spcPts val="160"/>
                        </a:spcBef>
                      </a:pPr>
                      <a:r>
                        <a:rPr sz="600" b="1" spc="10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15" dirty="0">
                          <a:latin typeface="Calibri"/>
                          <a:cs typeface="Calibri"/>
                        </a:rPr>
                        <a:t>Care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10" dirty="0">
                          <a:latin typeface="Calibri"/>
                          <a:cs typeface="Calibri"/>
                        </a:rPr>
                        <a:t>Checklist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115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5" dirty="0">
                          <a:latin typeface="Calibri"/>
                          <a:cs typeface="Calibri"/>
                        </a:rPr>
                        <a:t>Checklist</a:t>
                      </a:r>
                      <a:r>
                        <a:rPr sz="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10" dirty="0">
                          <a:latin typeface="Calibri"/>
                          <a:cs typeface="Calibri"/>
                        </a:rPr>
                        <a:t>Element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441325" marR="3175">
                        <a:lnSpc>
                          <a:spcPts val="360"/>
                        </a:lnSpc>
                        <a:spcBef>
                          <a:spcPts val="50"/>
                        </a:spcBef>
                      </a:pPr>
                      <a:r>
                        <a:rPr sz="350" b="1" spc="10" dirty="0">
                          <a:latin typeface="Calibri"/>
                          <a:cs typeface="Calibri"/>
                        </a:rPr>
                        <a:t>Antepartum</a:t>
                      </a:r>
                      <a:r>
                        <a:rPr sz="3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5" dirty="0">
                          <a:latin typeface="Calibri"/>
                          <a:cs typeface="Calibri"/>
                        </a:rPr>
                        <a:t>Care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5" dirty="0">
                          <a:latin typeface="Calibri"/>
                          <a:cs typeface="Calibri"/>
                        </a:rPr>
                        <a:t>Date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5" dirty="0">
                          <a:latin typeface="Calibri"/>
                          <a:cs typeface="Calibri"/>
                        </a:rPr>
                        <a:t>Comments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Routine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ultrasounds and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(include HIV, 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STIs,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 Hep 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C,</a:t>
                      </a:r>
                      <a:r>
                        <a:rPr sz="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drug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screen)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ts val="295"/>
                        </a:lnSpc>
                        <a:spcBef>
                          <a:spcPts val="4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Case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management/social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work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referral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Discuss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Narcan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at home/Narcan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Rx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ts val="295"/>
                        </a:lnSpc>
                        <a:spcBef>
                          <a:spcPts val="45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Neonatology</a:t>
                      </a:r>
                      <a:r>
                        <a:rPr sz="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consult/Pediatric</a:t>
                      </a:r>
                      <a:r>
                        <a:rPr sz="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Consult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Consent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for obstetric team to communicate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with treatment center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300" dirty="0">
                          <a:latin typeface="Calibri"/>
                          <a:cs typeface="Calibri"/>
                        </a:rPr>
                        <a:t>(sign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release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information)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175">
                        <a:lnSpc>
                          <a:spcPts val="170"/>
                        </a:lnSpc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Consider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anesthesia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consultation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difficult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 IV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access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97155">
                        <a:lnSpc>
                          <a:spcPct val="109100"/>
                        </a:lnSpc>
                        <a:spcBef>
                          <a:spcPts val="1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Patient education (NAS screening, extended stay, rooming-in, </a:t>
                      </a:r>
                      <a:r>
                        <a:rPr sz="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breastfeeding,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Eat-Sleep-Console)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300" spc="10" dirty="0">
                          <a:latin typeface="Calibri"/>
                          <a:cs typeface="Calibri"/>
                        </a:rPr>
                        <a:t>MFM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consult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appropriate</a:t>
                      </a:r>
                      <a:endParaRPr sz="300">
                        <a:latin typeface="Calibri"/>
                        <a:cs typeface="Calibri"/>
                      </a:endParaRPr>
                    </a:p>
                    <a:p>
                      <a:pPr marL="53340" marR="3175">
                        <a:lnSpc>
                          <a:spcPts val="325"/>
                        </a:lnSpc>
                        <a:spcBef>
                          <a:spcPts val="45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Discuss pain management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and after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delivery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62502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46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3175">
                        <a:lnSpc>
                          <a:spcPts val="335"/>
                        </a:lnSpc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Discuss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safe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" spc="5" dirty="0">
                          <a:latin typeface="Calibri"/>
                          <a:cs typeface="Calibri"/>
                        </a:rPr>
                        <a:t>for mom/baby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62502">
                      <a:solidFill>
                        <a:srgbClr val="A4A4A4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0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ot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12385">
                      <a:solidFill>
                        <a:srgbClr val="ADAAA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0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12385">
                      <a:solidFill>
                        <a:srgbClr val="ADAAAA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1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25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2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olk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300" spc="5" dirty="0">
                          <a:latin typeface="Calibri"/>
                          <a:cs typeface="Calibri"/>
                        </a:rPr>
                        <a:t>it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70203"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048509" y="6457336"/>
            <a:ext cx="216217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929599"/>
                </a:solidFill>
                <a:latin typeface="Arial"/>
                <a:cs typeface="Arial"/>
              </a:rPr>
              <a:t>s</a:t>
            </a:r>
            <a:r>
              <a:rPr sz="1200" spc="-35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5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2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340" y="6444636"/>
            <a:ext cx="3733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929599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lli</a:t>
            </a:r>
            <a:r>
              <a:rPr sz="1200" dirty="0">
                <a:solidFill>
                  <a:srgbClr val="929599"/>
                </a:solidFill>
                <a:latin typeface="Arial"/>
                <a:cs typeface="Arial"/>
              </a:rPr>
              <a:t>no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4959699" y="3950237"/>
            <a:ext cx="1080135" cy="124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ts val="350"/>
              </a:lnSpc>
            </a:pPr>
            <a:r>
              <a:rPr sz="350" b="1" spc="5" dirty="0">
                <a:latin typeface="Calibri"/>
                <a:cs typeface="Calibri"/>
              </a:rPr>
              <a:t>Admission</a:t>
            </a:r>
            <a:r>
              <a:rPr sz="350" b="1" spc="-10" dirty="0">
                <a:latin typeface="Calibri"/>
                <a:cs typeface="Calibri"/>
              </a:rPr>
              <a:t> </a:t>
            </a:r>
            <a:r>
              <a:rPr sz="350" b="1" spc="10" dirty="0">
                <a:latin typeface="Calibri"/>
                <a:cs typeface="Calibri"/>
              </a:rPr>
              <a:t>to</a:t>
            </a:r>
            <a:r>
              <a:rPr sz="350" b="1" spc="-5" dirty="0">
                <a:latin typeface="Calibri"/>
                <a:cs typeface="Calibri"/>
              </a:rPr>
              <a:t> </a:t>
            </a:r>
            <a:r>
              <a:rPr sz="350" b="1" spc="5" dirty="0">
                <a:latin typeface="Calibri"/>
                <a:cs typeface="Calibri"/>
              </a:rPr>
              <a:t>Hospital</a:t>
            </a:r>
            <a:endParaRPr sz="350">
              <a:latin typeface="Calibri"/>
              <a:cs typeface="Calibri"/>
            </a:endParaRPr>
          </a:p>
          <a:p>
            <a:pPr marR="245745">
              <a:lnSpc>
                <a:spcPct val="111800"/>
              </a:lnSpc>
            </a:pPr>
            <a:r>
              <a:rPr sz="300" spc="5" dirty="0">
                <a:latin typeface="Calibri"/>
                <a:cs typeface="Calibri"/>
              </a:rPr>
              <a:t>Confirm lab results (draw initial OB labs </a:t>
            </a:r>
            <a:r>
              <a:rPr sz="300" dirty="0">
                <a:latin typeface="Calibri"/>
                <a:cs typeface="Calibri"/>
              </a:rPr>
              <a:t>if </a:t>
            </a:r>
            <a:r>
              <a:rPr sz="300" spc="5" dirty="0">
                <a:latin typeface="Calibri"/>
                <a:cs typeface="Calibri"/>
              </a:rPr>
              <a:t>needed) </a:t>
            </a:r>
            <a:r>
              <a:rPr sz="300" spc="-5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Place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social work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consult</a:t>
            </a:r>
            <a:endParaRPr sz="300">
              <a:latin typeface="Calibri"/>
              <a:cs typeface="Calibri"/>
            </a:endParaRPr>
          </a:p>
          <a:p>
            <a:pPr marR="43180">
              <a:lnSpc>
                <a:spcPct val="111800"/>
              </a:lnSpc>
              <a:spcBef>
                <a:spcPts val="5"/>
              </a:spcBef>
            </a:pPr>
            <a:r>
              <a:rPr sz="300" spc="5" dirty="0">
                <a:latin typeface="Calibri"/>
                <a:cs typeface="Calibri"/>
              </a:rPr>
              <a:t>Neonatology/Pediatric Consult </a:t>
            </a:r>
            <a:r>
              <a:rPr sz="300" dirty="0">
                <a:latin typeface="Calibri"/>
                <a:cs typeface="Calibri"/>
              </a:rPr>
              <a:t>(if </a:t>
            </a:r>
            <a:r>
              <a:rPr sz="300" spc="5" dirty="0">
                <a:latin typeface="Calibri"/>
                <a:cs typeface="Calibri"/>
              </a:rPr>
              <a:t>not done prior to admission)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Consider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anesthesia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consultation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if</a:t>
            </a:r>
            <a:r>
              <a:rPr sz="300" dirty="0">
                <a:latin typeface="Calibri"/>
                <a:cs typeface="Calibri"/>
              </a:rPr>
              <a:t> difficult</a:t>
            </a:r>
            <a:r>
              <a:rPr sz="300" spc="5" dirty="0">
                <a:latin typeface="Calibri"/>
                <a:cs typeface="Calibri"/>
              </a:rPr>
              <a:t> IV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access</a:t>
            </a:r>
            <a:endParaRPr sz="300">
              <a:latin typeface="Calibri"/>
              <a:cs typeface="Calibri"/>
            </a:endParaRPr>
          </a:p>
          <a:p>
            <a:pPr marR="367030">
              <a:lnSpc>
                <a:spcPct val="111800"/>
              </a:lnSpc>
            </a:pPr>
            <a:r>
              <a:rPr sz="300" spc="5" dirty="0">
                <a:latin typeface="Calibri"/>
                <a:cs typeface="Calibri"/>
              </a:rPr>
              <a:t>Patient education </a:t>
            </a:r>
            <a:r>
              <a:rPr sz="300" dirty="0">
                <a:latin typeface="Calibri"/>
                <a:cs typeface="Calibri"/>
              </a:rPr>
              <a:t>(if </a:t>
            </a:r>
            <a:r>
              <a:rPr sz="300" spc="5" dirty="0">
                <a:latin typeface="Calibri"/>
                <a:cs typeface="Calibri"/>
              </a:rPr>
              <a:t>not given antenatally) </a:t>
            </a:r>
            <a:r>
              <a:rPr sz="300" spc="-5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Confirm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Methadone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dosage</a:t>
            </a:r>
            <a:endParaRPr sz="3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30"/>
              </a:spcBef>
            </a:pPr>
            <a:r>
              <a:rPr sz="300" spc="5" dirty="0">
                <a:latin typeface="Calibri"/>
                <a:cs typeface="Calibri"/>
              </a:rPr>
              <a:t>-Sign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release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of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information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from clinic if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not already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done</a:t>
            </a:r>
            <a:endParaRPr sz="3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30"/>
              </a:spcBef>
            </a:pPr>
            <a:r>
              <a:rPr sz="300" spc="5" dirty="0">
                <a:latin typeface="Calibri"/>
                <a:cs typeface="Calibri"/>
              </a:rPr>
              <a:t>-Discuss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continuance of Methadone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during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hospital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stay</a:t>
            </a:r>
            <a:endParaRPr sz="300">
              <a:latin typeface="Calibri"/>
              <a:cs typeface="Calibri"/>
            </a:endParaRPr>
          </a:p>
          <a:p>
            <a:pPr>
              <a:lnSpc>
                <a:spcPct val="108300"/>
              </a:lnSpc>
              <a:spcBef>
                <a:spcPts val="15"/>
              </a:spcBef>
            </a:pPr>
            <a:r>
              <a:rPr sz="300" spc="5" dirty="0">
                <a:latin typeface="Calibri"/>
                <a:cs typeface="Calibri"/>
              </a:rPr>
              <a:t>Discuss pain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management plan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during labor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and post-partum</a:t>
            </a:r>
            <a:r>
              <a:rPr sz="300" dirty="0">
                <a:latin typeface="Calibri"/>
                <a:cs typeface="Calibri"/>
              </a:rPr>
              <a:t> (if</a:t>
            </a:r>
            <a:r>
              <a:rPr sz="300" spc="5" dirty="0">
                <a:latin typeface="Calibri"/>
                <a:cs typeface="Calibri"/>
              </a:rPr>
              <a:t> n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done)</a:t>
            </a:r>
            <a:endParaRPr sz="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300" spc="10" dirty="0">
                <a:latin typeface="Calibri"/>
                <a:cs typeface="Calibri"/>
              </a:rPr>
              <a:t>*Do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not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give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Nubain-can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cause acute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withdrawal*</a:t>
            </a:r>
            <a:endParaRPr sz="300">
              <a:latin typeface="Calibri"/>
              <a:cs typeface="Calibri"/>
            </a:endParaRPr>
          </a:p>
          <a:p>
            <a:pPr marL="434975">
              <a:lnSpc>
                <a:spcPct val="100000"/>
              </a:lnSpc>
              <a:spcBef>
                <a:spcPts val="45"/>
              </a:spcBef>
            </a:pPr>
            <a:r>
              <a:rPr sz="350" b="1" spc="5" dirty="0">
                <a:latin typeface="Calibri"/>
                <a:cs typeface="Calibri"/>
              </a:rPr>
              <a:t>Post-Partum</a:t>
            </a:r>
            <a:endParaRPr sz="350">
              <a:latin typeface="Calibri"/>
              <a:cs typeface="Calibri"/>
            </a:endParaRPr>
          </a:p>
          <a:p>
            <a:pPr marR="294005">
              <a:lnSpc>
                <a:spcPct val="111800"/>
              </a:lnSpc>
              <a:spcBef>
                <a:spcPts val="5"/>
              </a:spcBef>
            </a:pPr>
            <a:r>
              <a:rPr sz="300" spc="5" dirty="0">
                <a:latin typeface="Calibri"/>
                <a:cs typeface="Calibri"/>
              </a:rPr>
              <a:t>Perform post-partum depression screening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Connect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with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primary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care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doctor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for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follow-up</a:t>
            </a:r>
            <a:endParaRPr sz="300">
              <a:latin typeface="Calibri"/>
              <a:cs typeface="Calibri"/>
            </a:endParaRPr>
          </a:p>
          <a:p>
            <a:pPr marR="104139">
              <a:lnSpc>
                <a:spcPct val="108300"/>
              </a:lnSpc>
              <a:spcBef>
                <a:spcPts val="15"/>
              </a:spcBef>
            </a:pPr>
            <a:r>
              <a:rPr sz="300" spc="5" dirty="0">
                <a:latin typeface="Calibri"/>
                <a:cs typeface="Calibri"/>
              </a:rPr>
              <a:t>Discuss methadone clinic hours for follow-up and timing of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discharge</a:t>
            </a:r>
            <a:endParaRPr sz="300">
              <a:latin typeface="Calibri"/>
              <a:cs typeface="Calibri"/>
            </a:endParaRPr>
          </a:p>
          <a:p>
            <a:pPr marR="1905">
              <a:lnSpc>
                <a:spcPct val="108300"/>
              </a:lnSpc>
              <a:spcBef>
                <a:spcPts val="15"/>
              </a:spcBef>
            </a:pPr>
            <a:r>
              <a:rPr sz="300" spc="5" dirty="0">
                <a:latin typeface="Calibri"/>
                <a:cs typeface="Calibri"/>
              </a:rPr>
              <a:t>Schedule early post-partum follow-up with Obstetrician (within 2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weeks)</a:t>
            </a:r>
            <a:endParaRPr sz="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300" spc="5" dirty="0">
                <a:latin typeface="Calibri"/>
                <a:cs typeface="Calibri"/>
              </a:rPr>
              <a:t>Discuss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need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for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Narcan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at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home/Narcan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Rx</a:t>
            </a:r>
            <a:endParaRPr sz="300">
              <a:latin typeface="Calibri"/>
              <a:cs typeface="Calibri"/>
            </a:endParaRPr>
          </a:p>
          <a:p>
            <a:pPr marR="150495">
              <a:lnSpc>
                <a:spcPct val="111800"/>
              </a:lnSpc>
            </a:pPr>
            <a:r>
              <a:rPr sz="300" spc="5" dirty="0">
                <a:latin typeface="Calibri"/>
                <a:cs typeface="Calibri"/>
              </a:rPr>
              <a:t>Tylenol and NSAIDS should be scheduled, not as needed </a:t>
            </a:r>
            <a:r>
              <a:rPr sz="300" spc="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Social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work/DCFS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to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follow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up with</a:t>
            </a:r>
            <a:r>
              <a:rPr sz="30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patient</a:t>
            </a:r>
            <a:endParaRPr sz="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">
              <a:latin typeface="Calibri"/>
              <a:cs typeface="Calibri"/>
            </a:endParaRPr>
          </a:p>
          <a:p>
            <a:pPr marL="677545">
              <a:lnSpc>
                <a:spcPct val="100000"/>
              </a:lnSpc>
            </a:pPr>
            <a:r>
              <a:rPr sz="300" spc="5" dirty="0">
                <a:latin typeface="Calibri"/>
                <a:cs typeface="Calibri"/>
              </a:rPr>
              <a:t>Adapted</a:t>
            </a:r>
            <a:r>
              <a:rPr sz="300" spc="-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from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ILPQC</a:t>
            </a:r>
            <a:r>
              <a:rPr sz="300" spc="-10" dirty="0">
                <a:latin typeface="Calibri"/>
                <a:cs typeface="Calibri"/>
              </a:rPr>
              <a:t> </a:t>
            </a:r>
            <a:r>
              <a:rPr sz="300" spc="5" dirty="0">
                <a:latin typeface="Calibri"/>
                <a:cs typeface="Calibri"/>
              </a:rPr>
              <a:t>To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71892" y="1674195"/>
            <a:ext cx="1725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Carle BroMenn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O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D</a:t>
            </a:r>
            <a:r>
              <a:rPr sz="1800" b="1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lgo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ith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m,  Checklist, and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Debrief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9623" y="1653000"/>
            <a:ext cx="3314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Memorial Hospital Carbondale </a:t>
            </a:r>
            <a:r>
              <a:rPr sz="1800" b="1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444B54"/>
                </a:solidFill>
                <a:latin typeface="Arial"/>
                <a:cs typeface="Arial"/>
              </a:rPr>
              <a:t>SBIRT,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Narcan</a:t>
            </a:r>
            <a:r>
              <a:rPr sz="1800" b="1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order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set,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community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 resources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696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MNO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for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all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OBs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&amp;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RNs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EB3B8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3691" y="1540763"/>
            <a:ext cx="4703445" cy="4585970"/>
            <a:chOff x="583691" y="1540763"/>
            <a:chExt cx="4703445" cy="4585970"/>
          </a:xfrm>
        </p:grpSpPr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44" y="1540763"/>
              <a:ext cx="2865119" cy="1770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813" y="1665770"/>
              <a:ext cx="2510142" cy="14166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6584" y="1628563"/>
              <a:ext cx="2585085" cy="1491615"/>
            </a:xfrm>
            <a:custGeom>
              <a:avLst/>
              <a:gdLst/>
              <a:ahLst/>
              <a:cxnLst/>
              <a:rect l="l" t="t" r="r" b="b"/>
              <a:pathLst>
                <a:path w="2585085" h="1491614">
                  <a:moveTo>
                    <a:pt x="0" y="0"/>
                  </a:moveTo>
                  <a:lnTo>
                    <a:pt x="2584585" y="0"/>
                  </a:lnTo>
                  <a:lnTo>
                    <a:pt x="2584585" y="1491113"/>
                  </a:lnTo>
                  <a:lnTo>
                    <a:pt x="0" y="1491113"/>
                  </a:lnTo>
                  <a:lnTo>
                    <a:pt x="0" y="0"/>
                  </a:lnTo>
                  <a:close/>
                </a:path>
              </a:pathLst>
            </a:custGeom>
            <a:ln w="63999">
              <a:solidFill>
                <a:srgbClr val="0048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91" y="3464052"/>
              <a:ext cx="1889760" cy="2045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660" y="3562007"/>
              <a:ext cx="1611824" cy="17677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52503" y="3532849"/>
              <a:ext cx="1670685" cy="1826260"/>
            </a:xfrm>
            <a:custGeom>
              <a:avLst/>
              <a:gdLst/>
              <a:ahLst/>
              <a:cxnLst/>
              <a:rect l="l" t="t" r="r" b="b"/>
              <a:pathLst>
                <a:path w="1670685" h="1826260">
                  <a:moveTo>
                    <a:pt x="0" y="0"/>
                  </a:moveTo>
                  <a:lnTo>
                    <a:pt x="1670142" y="0"/>
                  </a:lnTo>
                  <a:lnTo>
                    <a:pt x="1670142" y="1826033"/>
                  </a:lnTo>
                  <a:lnTo>
                    <a:pt x="0" y="1826033"/>
                  </a:lnTo>
                  <a:lnTo>
                    <a:pt x="0" y="0"/>
                  </a:lnTo>
                  <a:close/>
                </a:path>
              </a:pathLst>
            </a:custGeom>
            <a:ln w="50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148" y="3936491"/>
              <a:ext cx="1443227" cy="1958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4219" y="4026471"/>
              <a:ext cx="1188081" cy="17031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7412" y="3999690"/>
              <a:ext cx="1242060" cy="1757045"/>
            </a:xfrm>
            <a:custGeom>
              <a:avLst/>
              <a:gdLst/>
              <a:ahLst/>
              <a:cxnLst/>
              <a:rect l="l" t="t" r="r" b="b"/>
              <a:pathLst>
                <a:path w="1242060" h="1757045">
                  <a:moveTo>
                    <a:pt x="0" y="0"/>
                  </a:moveTo>
                  <a:lnTo>
                    <a:pt x="1241696" y="0"/>
                  </a:lnTo>
                  <a:lnTo>
                    <a:pt x="1241696" y="1756709"/>
                  </a:lnTo>
                  <a:lnTo>
                    <a:pt x="0" y="1756709"/>
                  </a:lnTo>
                  <a:lnTo>
                    <a:pt x="0" y="0"/>
                  </a:lnTo>
                  <a:close/>
                </a:path>
              </a:pathLst>
            </a:custGeom>
            <a:ln w="46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3831" y="4195571"/>
              <a:ext cx="1423416" cy="19187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9154" y="4290936"/>
              <a:ext cx="1152947" cy="16484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770784" y="4262553"/>
              <a:ext cx="1210310" cy="1705610"/>
            </a:xfrm>
            <a:custGeom>
              <a:avLst/>
              <a:gdLst/>
              <a:ahLst/>
              <a:cxnLst/>
              <a:rect l="l" t="t" r="r" b="b"/>
              <a:pathLst>
                <a:path w="1210310" h="1705610">
                  <a:moveTo>
                    <a:pt x="0" y="0"/>
                  </a:moveTo>
                  <a:lnTo>
                    <a:pt x="1209695" y="0"/>
                  </a:lnTo>
                  <a:lnTo>
                    <a:pt x="1209695" y="1705177"/>
                  </a:lnTo>
                  <a:lnTo>
                    <a:pt x="0" y="1705177"/>
                  </a:lnTo>
                  <a:lnTo>
                    <a:pt x="0" y="0"/>
                  </a:lnTo>
                  <a:close/>
                </a:path>
              </a:pathLst>
            </a:custGeom>
            <a:ln w="4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26608" y="2702809"/>
              <a:ext cx="2362200" cy="756285"/>
            </a:xfrm>
            <a:custGeom>
              <a:avLst/>
              <a:gdLst/>
              <a:ahLst/>
              <a:cxnLst/>
              <a:rect l="l" t="t" r="r" b="b"/>
              <a:pathLst>
                <a:path w="2362200" h="756285">
                  <a:moveTo>
                    <a:pt x="2362139" y="755670"/>
                  </a:moveTo>
                  <a:lnTo>
                    <a:pt x="0" y="755670"/>
                  </a:lnTo>
                  <a:lnTo>
                    <a:pt x="0" y="0"/>
                  </a:lnTo>
                  <a:lnTo>
                    <a:pt x="2362139" y="0"/>
                  </a:lnTo>
                  <a:lnTo>
                    <a:pt x="2362139" y="75567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26608" y="2702809"/>
              <a:ext cx="2362200" cy="756285"/>
            </a:xfrm>
            <a:custGeom>
              <a:avLst/>
              <a:gdLst/>
              <a:ahLst/>
              <a:cxnLst/>
              <a:rect l="l" t="t" r="r" b="b"/>
              <a:pathLst>
                <a:path w="2362200" h="756285">
                  <a:moveTo>
                    <a:pt x="0" y="0"/>
                  </a:moveTo>
                  <a:lnTo>
                    <a:pt x="2362139" y="0"/>
                  </a:lnTo>
                  <a:lnTo>
                    <a:pt x="2362139" y="755670"/>
                  </a:lnTo>
                  <a:lnTo>
                    <a:pt x="0" y="755670"/>
                  </a:lnTo>
                  <a:lnTo>
                    <a:pt x="0" y="0"/>
                  </a:lnTo>
                  <a:close/>
                </a:path>
              </a:pathLst>
            </a:custGeom>
            <a:ln w="259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772" y="283859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0" y="5900"/>
                  </a:moveTo>
                  <a:lnTo>
                    <a:pt x="4913" y="0"/>
                  </a:lnTo>
                </a:path>
              </a:pathLst>
            </a:custGeom>
            <a:ln w="2590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01990" y="5282944"/>
              <a:ext cx="2971800" cy="830580"/>
            </a:xfrm>
            <a:custGeom>
              <a:avLst/>
              <a:gdLst/>
              <a:ahLst/>
              <a:cxnLst/>
              <a:rect l="l" t="t" r="r" b="b"/>
              <a:pathLst>
                <a:path w="2971800" h="830579">
                  <a:moveTo>
                    <a:pt x="2971674" y="830489"/>
                  </a:moveTo>
                  <a:lnTo>
                    <a:pt x="0" y="830489"/>
                  </a:lnTo>
                  <a:lnTo>
                    <a:pt x="0" y="0"/>
                  </a:lnTo>
                  <a:lnTo>
                    <a:pt x="2971674" y="0"/>
                  </a:lnTo>
                  <a:lnTo>
                    <a:pt x="2971674" y="83048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01990" y="5282944"/>
              <a:ext cx="2971800" cy="830580"/>
            </a:xfrm>
            <a:custGeom>
              <a:avLst/>
              <a:gdLst/>
              <a:ahLst/>
              <a:cxnLst/>
              <a:rect l="l" t="t" r="r" b="b"/>
              <a:pathLst>
                <a:path w="2971800" h="830579">
                  <a:moveTo>
                    <a:pt x="0" y="0"/>
                  </a:moveTo>
                  <a:lnTo>
                    <a:pt x="2971674" y="0"/>
                  </a:lnTo>
                  <a:lnTo>
                    <a:pt x="2971674" y="830489"/>
                  </a:lnTo>
                  <a:lnTo>
                    <a:pt x="0" y="830489"/>
                  </a:lnTo>
                  <a:lnTo>
                    <a:pt x="0" y="0"/>
                  </a:lnTo>
                  <a:close/>
                </a:path>
              </a:pathLst>
            </a:custGeom>
            <a:ln w="2590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5169" y="5438658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10" h="19050">
                  <a:moveTo>
                    <a:pt x="29181" y="0"/>
                  </a:moveTo>
                  <a:lnTo>
                    <a:pt x="0" y="18941"/>
                  </a:lnTo>
                </a:path>
              </a:pathLst>
            </a:custGeom>
            <a:ln w="2590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914644" y="1406653"/>
            <a:ext cx="5550535" cy="2040889"/>
            <a:chOff x="5914644" y="1406653"/>
            <a:chExt cx="5550535" cy="2040889"/>
          </a:xfrm>
        </p:grpSpPr>
        <p:pic>
          <p:nvPicPr>
            <p:cNvPr id="25" name="object 2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4644" y="1406653"/>
              <a:ext cx="2060435" cy="14493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9899" y="1491919"/>
              <a:ext cx="1818690" cy="120777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74523" y="1466535"/>
              <a:ext cx="1869439" cy="1258570"/>
            </a:xfrm>
            <a:custGeom>
              <a:avLst/>
              <a:gdLst/>
              <a:ahLst/>
              <a:cxnLst/>
              <a:rect l="l" t="t" r="r" b="b"/>
              <a:pathLst>
                <a:path w="1869440" h="1258570">
                  <a:moveTo>
                    <a:pt x="0" y="0"/>
                  </a:moveTo>
                  <a:lnTo>
                    <a:pt x="1869443" y="0"/>
                  </a:lnTo>
                  <a:lnTo>
                    <a:pt x="1869443" y="1258543"/>
                  </a:lnTo>
                  <a:lnTo>
                    <a:pt x="0" y="1258543"/>
                  </a:lnTo>
                  <a:lnTo>
                    <a:pt x="0" y="0"/>
                  </a:lnTo>
                  <a:close/>
                </a:path>
              </a:pathLst>
            </a:custGeom>
            <a:ln w="43643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087" y="1758696"/>
              <a:ext cx="2319527" cy="16306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4973" y="1854619"/>
              <a:ext cx="2047763" cy="1358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86432" y="1826070"/>
              <a:ext cx="2105025" cy="1416050"/>
            </a:xfrm>
            <a:custGeom>
              <a:avLst/>
              <a:gdLst/>
              <a:ahLst/>
              <a:cxnLst/>
              <a:rect l="l" t="t" r="r" b="b"/>
              <a:pathLst>
                <a:path w="2105025" h="1416050">
                  <a:moveTo>
                    <a:pt x="0" y="0"/>
                  </a:moveTo>
                  <a:lnTo>
                    <a:pt x="2104832" y="0"/>
                  </a:lnTo>
                  <a:lnTo>
                    <a:pt x="2104832" y="1416020"/>
                  </a:lnTo>
                  <a:lnTo>
                    <a:pt x="0" y="1416020"/>
                  </a:lnTo>
                  <a:lnTo>
                    <a:pt x="0" y="0"/>
                  </a:lnTo>
                  <a:close/>
                </a:path>
              </a:pathLst>
            </a:custGeom>
            <a:ln w="49098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65521" y="2597655"/>
              <a:ext cx="3686810" cy="836930"/>
            </a:xfrm>
            <a:custGeom>
              <a:avLst/>
              <a:gdLst/>
              <a:ahLst/>
              <a:cxnLst/>
              <a:rect l="l" t="t" r="r" b="b"/>
              <a:pathLst>
                <a:path w="3686809" h="836929">
                  <a:moveTo>
                    <a:pt x="3686330" y="836551"/>
                  </a:moveTo>
                  <a:lnTo>
                    <a:pt x="0" y="836551"/>
                  </a:lnTo>
                  <a:lnTo>
                    <a:pt x="0" y="0"/>
                  </a:lnTo>
                  <a:lnTo>
                    <a:pt x="3686330" y="0"/>
                  </a:lnTo>
                  <a:lnTo>
                    <a:pt x="3686330" y="836551"/>
                  </a:lnTo>
                  <a:close/>
                </a:path>
              </a:pathLst>
            </a:custGeom>
            <a:solidFill>
              <a:srgbClr val="FF6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65521" y="2597655"/>
              <a:ext cx="3686810" cy="836930"/>
            </a:xfrm>
            <a:custGeom>
              <a:avLst/>
              <a:gdLst/>
              <a:ahLst/>
              <a:cxnLst/>
              <a:rect l="l" t="t" r="r" b="b"/>
              <a:pathLst>
                <a:path w="3686809" h="836929">
                  <a:moveTo>
                    <a:pt x="0" y="0"/>
                  </a:moveTo>
                  <a:lnTo>
                    <a:pt x="3686330" y="0"/>
                  </a:lnTo>
                  <a:lnTo>
                    <a:pt x="3686330" y="836551"/>
                  </a:lnTo>
                  <a:lnTo>
                    <a:pt x="0" y="836551"/>
                  </a:lnTo>
                  <a:lnTo>
                    <a:pt x="0" y="0"/>
                  </a:lnTo>
                  <a:close/>
                </a:path>
              </a:pathLst>
            </a:custGeom>
            <a:ln w="25904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58335" y="2754506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80">
                  <a:moveTo>
                    <a:pt x="0" y="0"/>
                  </a:moveTo>
                  <a:lnTo>
                    <a:pt x="13457" y="4627"/>
                  </a:lnTo>
                </a:path>
              </a:pathLst>
            </a:custGeom>
            <a:ln w="25904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103620" y="3581400"/>
            <a:ext cx="5503545" cy="2562225"/>
            <a:chOff x="6103620" y="3581400"/>
            <a:chExt cx="5503545" cy="2562225"/>
          </a:xfrm>
        </p:grpSpPr>
        <p:pic>
          <p:nvPicPr>
            <p:cNvPr id="35" name="object 3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620" y="3581400"/>
              <a:ext cx="2439924" cy="169468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20850" y="3698659"/>
              <a:ext cx="2107377" cy="136229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85961" y="3663751"/>
              <a:ext cx="2177415" cy="1432560"/>
            </a:xfrm>
            <a:custGeom>
              <a:avLst/>
              <a:gdLst/>
              <a:ahLst/>
              <a:cxnLst/>
              <a:rect l="l" t="t" r="r" b="b"/>
              <a:pathLst>
                <a:path w="2177415" h="1432560">
                  <a:moveTo>
                    <a:pt x="0" y="0"/>
                  </a:moveTo>
                  <a:lnTo>
                    <a:pt x="2177156" y="0"/>
                  </a:lnTo>
                  <a:lnTo>
                    <a:pt x="2177156" y="1432101"/>
                  </a:lnTo>
                  <a:lnTo>
                    <a:pt x="0" y="1432101"/>
                  </a:lnTo>
                  <a:lnTo>
                    <a:pt x="0" y="0"/>
                  </a:lnTo>
                  <a:close/>
                </a:path>
              </a:pathLst>
            </a:custGeom>
            <a:ln w="60019">
              <a:solidFill>
                <a:srgbClr val="F60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568" y="4130040"/>
              <a:ext cx="2375928" cy="18288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61688" y="4261116"/>
              <a:ext cx="2004276" cy="145738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22665" y="4222102"/>
              <a:ext cx="2082800" cy="1535430"/>
            </a:xfrm>
            <a:custGeom>
              <a:avLst/>
              <a:gdLst/>
              <a:ahLst/>
              <a:cxnLst/>
              <a:rect l="l" t="t" r="r" b="b"/>
              <a:pathLst>
                <a:path w="2082800" h="1535429">
                  <a:moveTo>
                    <a:pt x="0" y="0"/>
                  </a:moveTo>
                  <a:lnTo>
                    <a:pt x="2082326" y="0"/>
                  </a:lnTo>
                  <a:lnTo>
                    <a:pt x="2082326" y="1535403"/>
                  </a:lnTo>
                  <a:lnTo>
                    <a:pt x="0" y="1535403"/>
                  </a:lnTo>
                  <a:lnTo>
                    <a:pt x="0" y="0"/>
                  </a:lnTo>
                  <a:close/>
                </a:path>
              </a:pathLst>
            </a:custGeom>
            <a:ln w="67106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22031" y="4979663"/>
              <a:ext cx="2972435" cy="1150620"/>
            </a:xfrm>
            <a:custGeom>
              <a:avLst/>
              <a:gdLst/>
              <a:ahLst/>
              <a:cxnLst/>
              <a:rect l="l" t="t" r="r" b="b"/>
              <a:pathLst>
                <a:path w="2972434" h="1150620">
                  <a:moveTo>
                    <a:pt x="2971824" y="1150480"/>
                  </a:moveTo>
                  <a:lnTo>
                    <a:pt x="0" y="1150480"/>
                  </a:lnTo>
                  <a:lnTo>
                    <a:pt x="0" y="0"/>
                  </a:lnTo>
                  <a:lnTo>
                    <a:pt x="2971824" y="0"/>
                  </a:lnTo>
                  <a:lnTo>
                    <a:pt x="2971824" y="1150480"/>
                  </a:lnTo>
                  <a:close/>
                </a:path>
              </a:pathLst>
            </a:custGeom>
            <a:solidFill>
              <a:srgbClr val="FF6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22031" y="4979663"/>
              <a:ext cx="2972435" cy="1150620"/>
            </a:xfrm>
            <a:custGeom>
              <a:avLst/>
              <a:gdLst/>
              <a:ahLst/>
              <a:cxnLst/>
              <a:rect l="l" t="t" r="r" b="b"/>
              <a:pathLst>
                <a:path w="2972434" h="1150620">
                  <a:moveTo>
                    <a:pt x="0" y="0"/>
                  </a:moveTo>
                  <a:lnTo>
                    <a:pt x="2971824" y="0"/>
                  </a:lnTo>
                  <a:lnTo>
                    <a:pt x="2971824" y="1150480"/>
                  </a:lnTo>
                  <a:lnTo>
                    <a:pt x="0" y="1150480"/>
                  </a:lnTo>
                  <a:lnTo>
                    <a:pt x="0" y="0"/>
                  </a:lnTo>
                  <a:close/>
                </a:path>
              </a:pathLst>
            </a:custGeom>
            <a:ln w="25905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36702" y="5195387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7684" y="0"/>
                  </a:moveTo>
                  <a:lnTo>
                    <a:pt x="0" y="9492"/>
                  </a:lnTo>
                </a:path>
              </a:pathLst>
            </a:custGeom>
            <a:ln w="25905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426348" y="4637051"/>
            <a:ext cx="2872105" cy="133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024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Provider</a:t>
            </a:r>
            <a:r>
              <a:rPr sz="1800" b="1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&amp;</a:t>
            </a: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RN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r>
              <a:rPr sz="1800" b="1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campaign</a:t>
            </a:r>
            <a:endParaRPr sz="1800">
              <a:latin typeface="Arial"/>
              <a:cs typeface="Arial"/>
            </a:endParaRPr>
          </a:p>
          <a:p>
            <a:pPr marL="12700" marR="157480" indent="118745">
              <a:lnSpc>
                <a:spcPct val="100000"/>
              </a:lnSpc>
              <a:spcBef>
                <a:spcPts val="165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distribute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prenatal sites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39558" y="2062101"/>
            <a:ext cx="2325370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735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Stigma</a:t>
            </a:r>
            <a:r>
              <a:rPr sz="1800" b="1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&amp;</a:t>
            </a:r>
            <a:r>
              <a:rPr sz="1800" b="1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bias </a:t>
            </a:r>
            <a:r>
              <a:rPr sz="1800" b="1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endParaRPr sz="1800">
              <a:latin typeface="Arial"/>
              <a:cs typeface="Arial"/>
            </a:endParaRPr>
          </a:p>
          <a:p>
            <a:pPr marL="490855" marR="201930" indent="-271780">
              <a:lnSpc>
                <a:spcPct val="100000"/>
              </a:lnSpc>
              <a:spcBef>
                <a:spcPts val="13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Implement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stigma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bias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71123" y="2154116"/>
            <a:ext cx="3469004" cy="113347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711835">
              <a:lnSpc>
                <a:spcPct val="100000"/>
              </a:lnSpc>
              <a:spcBef>
                <a:spcPts val="1220"/>
              </a:spcBef>
            </a:pPr>
            <a:r>
              <a:rPr sz="1800" b="1" spc="-10" dirty="0">
                <a:solidFill>
                  <a:srgbClr val="444B54"/>
                </a:solidFill>
                <a:latin typeface="Arial"/>
                <a:cs typeface="Arial"/>
              </a:rPr>
              <a:t>Provider</a:t>
            </a:r>
            <a:r>
              <a:rPr sz="18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&amp;</a:t>
            </a:r>
            <a:r>
              <a:rPr sz="1800" b="1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RN</a:t>
            </a:r>
            <a:r>
              <a:rPr sz="1800" b="1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e-Modules</a:t>
            </a:r>
            <a:endParaRPr sz="1800">
              <a:latin typeface="Arial"/>
              <a:cs typeface="Arial"/>
            </a:endParaRPr>
          </a:p>
          <a:p>
            <a:pPr marL="12700" marR="200025" indent="34925">
              <a:lnSpc>
                <a:spcPct val="100000"/>
              </a:lnSpc>
              <a:spcBef>
                <a:spcPts val="11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Shares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strategies for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caring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pregnant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women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OUD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88422" y="4303981"/>
            <a:ext cx="2745105" cy="1796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SBIRT Simulations </a:t>
            </a:r>
            <a:r>
              <a:rPr sz="1800" b="1" dirty="0">
                <a:solidFill>
                  <a:srgbClr val="444B54"/>
                </a:solidFill>
                <a:latin typeface="Arial"/>
                <a:cs typeface="Arial"/>
              </a:rPr>
              <a:t> Guide</a:t>
            </a:r>
            <a:r>
              <a:rPr sz="1800" b="1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1800" b="1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44B54"/>
                </a:solidFill>
                <a:latin typeface="Arial"/>
                <a:cs typeface="Arial"/>
              </a:rPr>
              <a:t>e-training</a:t>
            </a:r>
            <a:endParaRPr sz="1800">
              <a:latin typeface="Arial"/>
              <a:cs typeface="Arial"/>
            </a:endParaRPr>
          </a:p>
          <a:p>
            <a:pPr marL="12700" marR="113030" indent="-635" algn="ctr">
              <a:lnSpc>
                <a:spcPct val="100000"/>
              </a:lnSpc>
              <a:spcBef>
                <a:spcPts val="985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providers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talk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patients about readiness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linking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recovery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treatment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050" y="2097175"/>
            <a:ext cx="5642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36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Face</a:t>
            </a:r>
            <a:r>
              <a:rPr sz="36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36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Face</a:t>
            </a:r>
            <a:r>
              <a:rPr sz="36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Recap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050" y="3070462"/>
            <a:ext cx="7463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Share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your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thoughts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comments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about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the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meeting!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9" y="2609088"/>
            <a:ext cx="2040635" cy="36804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48044"/>
            <a:ext cx="573468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Resources</a:t>
            </a:r>
            <a:r>
              <a:rPr sz="3600" b="0" u="none" spc="-229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10" dirty="0">
                <a:solidFill>
                  <a:srgbClr val="444B54"/>
                </a:solidFill>
                <a:latin typeface="Arial"/>
                <a:cs typeface="Arial"/>
              </a:rPr>
              <a:t>Available</a:t>
            </a:r>
            <a:r>
              <a:rPr sz="3600" b="0" u="none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Help </a:t>
            </a:r>
            <a:r>
              <a:rPr sz="3600" b="0" u="none" spc="-98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heavy" spc="-5" dirty="0">
                <a:solidFill>
                  <a:srgbClr val="444B54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Achie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ve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3843" y="6374436"/>
            <a:ext cx="467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6B94FC"/>
                </a:solidFill>
                <a:uFill>
                  <a:solidFill>
                    <a:srgbClr val="6B94FC"/>
                  </a:solidFill>
                </a:uFill>
                <a:latin typeface="Arial"/>
                <a:cs typeface="Arial"/>
                <a:hlinkClick r:id="rId3"/>
              </a:rPr>
              <a:t>http://idph.illinois.gov/opioiddatadashboard/</a:t>
            </a:r>
            <a:r>
              <a:rPr sz="1800" spc="-15" dirty="0">
                <a:solidFill>
                  <a:srgbClr val="6B94FC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baseline="6944" dirty="0">
                <a:solidFill>
                  <a:srgbClr val="AEB3B8"/>
                </a:solidFill>
                <a:latin typeface="Arial"/>
                <a:cs typeface="Arial"/>
              </a:rPr>
              <a:t>28</a:t>
            </a:r>
            <a:endParaRPr sz="1800" baseline="694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400" y="1774444"/>
            <a:ext cx="3822825" cy="156459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1708" y="3681044"/>
            <a:ext cx="4355465" cy="2540000"/>
            <a:chOff x="611708" y="3681044"/>
            <a:chExt cx="4355465" cy="2540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708" y="3681044"/>
              <a:ext cx="4354920" cy="8862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831" y="4567428"/>
              <a:ext cx="3497579" cy="165353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7755" y="1432560"/>
            <a:ext cx="6342887" cy="6065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5056" y="2560320"/>
            <a:ext cx="1722107" cy="366064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191674" y="1989691"/>
            <a:ext cx="1189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Illinois</a:t>
            </a:r>
            <a:r>
              <a:rPr sz="1800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444B54"/>
                </a:solidFill>
                <a:latin typeface="Arial"/>
                <a:cs typeface="Arial"/>
              </a:rPr>
              <a:t>MAT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Providers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3485" y="2086264"/>
            <a:ext cx="2193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330" marR="5080" indent="-59626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Naloxone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Distribution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Locations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90159" y="3022097"/>
            <a:ext cx="1394460" cy="1771014"/>
            <a:chOff x="5090159" y="3022097"/>
            <a:chExt cx="1394460" cy="1771014"/>
          </a:xfrm>
        </p:grpSpPr>
        <p:sp>
          <p:nvSpPr>
            <p:cNvPr id="15" name="object 15"/>
            <p:cNvSpPr/>
            <p:nvPr/>
          </p:nvSpPr>
          <p:spPr>
            <a:xfrm>
              <a:off x="5096255" y="3028193"/>
              <a:ext cx="1382395" cy="1758950"/>
            </a:xfrm>
            <a:custGeom>
              <a:avLst/>
              <a:gdLst/>
              <a:ahLst/>
              <a:cxnLst/>
              <a:rect l="l" t="t" r="r" b="b"/>
              <a:pathLst>
                <a:path w="1382395" h="1758950">
                  <a:moveTo>
                    <a:pt x="1151890" y="0"/>
                  </a:moveTo>
                  <a:lnTo>
                    <a:pt x="230378" y="0"/>
                  </a:lnTo>
                  <a:lnTo>
                    <a:pt x="183950" y="4680"/>
                  </a:lnTo>
                  <a:lnTo>
                    <a:pt x="140706" y="18103"/>
                  </a:lnTo>
                  <a:lnTo>
                    <a:pt x="101573" y="39343"/>
                  </a:lnTo>
                  <a:lnTo>
                    <a:pt x="67478" y="67473"/>
                  </a:lnTo>
                  <a:lnTo>
                    <a:pt x="39346" y="101568"/>
                  </a:lnTo>
                  <a:lnTo>
                    <a:pt x="18105" y="140701"/>
                  </a:lnTo>
                  <a:lnTo>
                    <a:pt x="4680" y="183946"/>
                  </a:lnTo>
                  <a:lnTo>
                    <a:pt x="0" y="230377"/>
                  </a:lnTo>
                  <a:lnTo>
                    <a:pt x="0" y="1528305"/>
                  </a:lnTo>
                  <a:lnTo>
                    <a:pt x="4680" y="1574737"/>
                  </a:lnTo>
                  <a:lnTo>
                    <a:pt x="18105" y="1617983"/>
                  </a:lnTo>
                  <a:lnTo>
                    <a:pt x="39346" y="1657118"/>
                  </a:lnTo>
                  <a:lnTo>
                    <a:pt x="67478" y="1691216"/>
                  </a:lnTo>
                  <a:lnTo>
                    <a:pt x="101573" y="1719348"/>
                  </a:lnTo>
                  <a:lnTo>
                    <a:pt x="140706" y="1740590"/>
                  </a:lnTo>
                  <a:lnTo>
                    <a:pt x="183950" y="1754015"/>
                  </a:lnTo>
                  <a:lnTo>
                    <a:pt x="230378" y="1758695"/>
                  </a:lnTo>
                  <a:lnTo>
                    <a:pt x="1151890" y="1758695"/>
                  </a:lnTo>
                  <a:lnTo>
                    <a:pt x="1198317" y="1754015"/>
                  </a:lnTo>
                  <a:lnTo>
                    <a:pt x="1241561" y="1740590"/>
                  </a:lnTo>
                  <a:lnTo>
                    <a:pt x="1280694" y="1719348"/>
                  </a:lnTo>
                  <a:lnTo>
                    <a:pt x="1314789" y="1691216"/>
                  </a:lnTo>
                  <a:lnTo>
                    <a:pt x="1342921" y="1657118"/>
                  </a:lnTo>
                  <a:lnTo>
                    <a:pt x="1364162" y="1617983"/>
                  </a:lnTo>
                  <a:lnTo>
                    <a:pt x="1377587" y="1574737"/>
                  </a:lnTo>
                  <a:lnTo>
                    <a:pt x="1382268" y="1528305"/>
                  </a:lnTo>
                  <a:lnTo>
                    <a:pt x="1382268" y="230377"/>
                  </a:lnTo>
                  <a:lnTo>
                    <a:pt x="1377587" y="183946"/>
                  </a:lnTo>
                  <a:lnTo>
                    <a:pt x="1364162" y="140701"/>
                  </a:lnTo>
                  <a:lnTo>
                    <a:pt x="1342921" y="101568"/>
                  </a:lnTo>
                  <a:lnTo>
                    <a:pt x="1314789" y="67473"/>
                  </a:lnTo>
                  <a:lnTo>
                    <a:pt x="1280694" y="39343"/>
                  </a:lnTo>
                  <a:lnTo>
                    <a:pt x="1241561" y="18103"/>
                  </a:lnTo>
                  <a:lnTo>
                    <a:pt x="1198317" y="4680"/>
                  </a:lnTo>
                  <a:lnTo>
                    <a:pt x="1151890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96255" y="3028193"/>
              <a:ext cx="1382395" cy="1758950"/>
            </a:xfrm>
            <a:custGeom>
              <a:avLst/>
              <a:gdLst/>
              <a:ahLst/>
              <a:cxnLst/>
              <a:rect l="l" t="t" r="r" b="b"/>
              <a:pathLst>
                <a:path w="1382395" h="1758950">
                  <a:moveTo>
                    <a:pt x="0" y="230377"/>
                  </a:moveTo>
                  <a:lnTo>
                    <a:pt x="4680" y="183946"/>
                  </a:lnTo>
                  <a:lnTo>
                    <a:pt x="18105" y="140701"/>
                  </a:lnTo>
                  <a:lnTo>
                    <a:pt x="39346" y="101568"/>
                  </a:lnTo>
                  <a:lnTo>
                    <a:pt x="67478" y="67473"/>
                  </a:lnTo>
                  <a:lnTo>
                    <a:pt x="101573" y="39343"/>
                  </a:lnTo>
                  <a:lnTo>
                    <a:pt x="140706" y="18103"/>
                  </a:lnTo>
                  <a:lnTo>
                    <a:pt x="183950" y="4680"/>
                  </a:lnTo>
                  <a:lnTo>
                    <a:pt x="230378" y="0"/>
                  </a:lnTo>
                  <a:lnTo>
                    <a:pt x="1151890" y="0"/>
                  </a:lnTo>
                  <a:lnTo>
                    <a:pt x="1198317" y="4680"/>
                  </a:lnTo>
                  <a:lnTo>
                    <a:pt x="1241561" y="18103"/>
                  </a:lnTo>
                  <a:lnTo>
                    <a:pt x="1280694" y="39343"/>
                  </a:lnTo>
                  <a:lnTo>
                    <a:pt x="1314789" y="67473"/>
                  </a:lnTo>
                  <a:lnTo>
                    <a:pt x="1342921" y="101568"/>
                  </a:lnTo>
                  <a:lnTo>
                    <a:pt x="1364162" y="140701"/>
                  </a:lnTo>
                  <a:lnTo>
                    <a:pt x="1377587" y="183946"/>
                  </a:lnTo>
                  <a:lnTo>
                    <a:pt x="1382268" y="230377"/>
                  </a:lnTo>
                  <a:lnTo>
                    <a:pt x="1382268" y="1528305"/>
                  </a:lnTo>
                  <a:lnTo>
                    <a:pt x="1377587" y="1574737"/>
                  </a:lnTo>
                  <a:lnTo>
                    <a:pt x="1364162" y="1617983"/>
                  </a:lnTo>
                  <a:lnTo>
                    <a:pt x="1342921" y="1657118"/>
                  </a:lnTo>
                  <a:lnTo>
                    <a:pt x="1314789" y="1691216"/>
                  </a:lnTo>
                  <a:lnTo>
                    <a:pt x="1280694" y="1719348"/>
                  </a:lnTo>
                  <a:lnTo>
                    <a:pt x="1241561" y="1740590"/>
                  </a:lnTo>
                  <a:lnTo>
                    <a:pt x="1198317" y="1754015"/>
                  </a:lnTo>
                  <a:lnTo>
                    <a:pt x="1151890" y="1758695"/>
                  </a:lnTo>
                  <a:lnTo>
                    <a:pt x="230378" y="1758695"/>
                  </a:lnTo>
                  <a:lnTo>
                    <a:pt x="183950" y="1754015"/>
                  </a:lnTo>
                  <a:lnTo>
                    <a:pt x="140706" y="1740590"/>
                  </a:lnTo>
                  <a:lnTo>
                    <a:pt x="101573" y="1719348"/>
                  </a:lnTo>
                  <a:lnTo>
                    <a:pt x="67478" y="1691216"/>
                  </a:lnTo>
                  <a:lnTo>
                    <a:pt x="39346" y="1657118"/>
                  </a:lnTo>
                  <a:lnTo>
                    <a:pt x="18105" y="1617983"/>
                  </a:lnTo>
                  <a:lnTo>
                    <a:pt x="4680" y="1574737"/>
                  </a:lnTo>
                  <a:lnTo>
                    <a:pt x="0" y="1528305"/>
                  </a:lnTo>
                  <a:lnTo>
                    <a:pt x="0" y="230377"/>
                  </a:lnTo>
                  <a:close/>
                </a:path>
              </a:pathLst>
            </a:custGeom>
            <a:ln w="12192">
              <a:solidFill>
                <a:srgbClr val="1133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25102" y="3203677"/>
            <a:ext cx="9239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All links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ILPQC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website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267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What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Comes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Next?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Sustain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2021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853" y="1756536"/>
            <a:ext cx="4559300" cy="5949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Continue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compliance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monitoring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200" spc="-5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achieve optimal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OUD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853" y="2713608"/>
            <a:ext cx="5223510" cy="106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Clr>
                <a:srgbClr val="F5668F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444B54"/>
                </a:solidFill>
                <a:latin typeface="Arial"/>
                <a:cs typeface="Arial"/>
              </a:rPr>
              <a:t>Work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44B54"/>
                </a:solidFill>
                <a:latin typeface="Arial"/>
                <a:cs typeface="Arial"/>
              </a:rPr>
              <a:t>with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44B54"/>
                </a:solidFill>
                <a:latin typeface="Arial"/>
                <a:cs typeface="Arial"/>
              </a:rPr>
              <a:t>your</a:t>
            </a:r>
            <a:r>
              <a:rPr sz="2200" b="1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team</a:t>
            </a:r>
            <a:r>
              <a:rPr sz="22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200" b="1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complete</a:t>
            </a:r>
            <a:r>
              <a:rPr sz="22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implement</a:t>
            </a:r>
            <a:r>
              <a:rPr sz="22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444B54"/>
                </a:solidFill>
                <a:latin typeface="Arial"/>
                <a:cs typeface="Arial"/>
              </a:rPr>
              <a:t>your</a:t>
            </a:r>
            <a:r>
              <a:rPr sz="2200" b="1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r>
              <a:rPr sz="2200" b="1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plan-</a:t>
            </a:r>
            <a:endParaRPr sz="2200">
              <a:latin typeface="Arial"/>
              <a:cs typeface="Arial"/>
            </a:endParaRPr>
          </a:p>
          <a:p>
            <a:pPr marL="241300" marR="511175">
              <a:lnSpc>
                <a:spcPct val="70000"/>
              </a:lnSpc>
              <a:spcBef>
                <a:spcPts val="395"/>
              </a:spcBef>
            </a:pP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only</a:t>
            </a:r>
            <a:r>
              <a:rPr sz="22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36</a:t>
            </a:r>
            <a:r>
              <a:rPr sz="22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92</a:t>
            </a:r>
            <a:r>
              <a:rPr sz="22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444B54"/>
                </a:solidFill>
                <a:latin typeface="Arial"/>
                <a:cs typeface="Arial"/>
              </a:rPr>
              <a:t>(40%)</a:t>
            </a:r>
            <a:r>
              <a:rPr sz="2200" b="1" spc="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200" b="1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teams have </a:t>
            </a:r>
            <a:r>
              <a:rPr sz="2200" b="1" spc="-5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submitted</a:t>
            </a:r>
            <a:r>
              <a:rPr sz="2200" b="1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2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r>
              <a:rPr sz="2200" b="1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44B54"/>
                </a:solidFill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53" y="4141597"/>
            <a:ext cx="5074920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Attend 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MNO</a:t>
            </a:r>
            <a:r>
              <a:rPr sz="22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Sustainability webinars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241300" marR="508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2021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2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learn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share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strategies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with </a:t>
            </a:r>
            <a:r>
              <a:rPr sz="2200" spc="-5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other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IL</a:t>
            </a:r>
            <a:r>
              <a:rPr sz="2200" spc="-8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hospitals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53" y="5334889"/>
            <a:ext cx="5085715" cy="5949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will</a:t>
            </a:r>
            <a:r>
              <a:rPr sz="22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provide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support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 teams </a:t>
            </a:r>
            <a:r>
              <a:rPr sz="2200" spc="-5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not 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yet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achieving</a:t>
            </a:r>
            <a:r>
              <a:rPr sz="2200" spc="-1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AIMs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EB3B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5396" y="1383792"/>
            <a:ext cx="3598151" cy="4858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67513" y="2551446"/>
            <a:ext cx="2058035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444B54"/>
                </a:solidFill>
                <a:uFill>
                  <a:solidFill>
                    <a:srgbClr val="444B54"/>
                  </a:solidFill>
                </a:uFill>
                <a:latin typeface="Arial"/>
                <a:cs typeface="Arial"/>
              </a:rPr>
              <a:t>Sustainability</a:t>
            </a:r>
            <a:r>
              <a:rPr sz="1800" b="1" u="heavy" spc="-50" dirty="0">
                <a:solidFill>
                  <a:srgbClr val="444B54"/>
                </a:solidFill>
                <a:uFill>
                  <a:solidFill>
                    <a:srgbClr val="444B54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444B54"/>
                </a:solidFill>
                <a:uFill>
                  <a:solidFill>
                    <a:srgbClr val="444B54"/>
                  </a:solidFill>
                </a:u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299085" marR="603250" indent="-287020">
              <a:lnSpc>
                <a:spcPct val="100000"/>
              </a:lnSpc>
              <a:spcBef>
                <a:spcPts val="147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Comp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lia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nce  Monitoring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67513" y="3745508"/>
            <a:ext cx="1290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New 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Hire </a:t>
            </a:r>
            <a:r>
              <a:rPr sz="16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du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ca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7513" y="4477024"/>
            <a:ext cx="1379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Cont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nu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ng  </a:t>
            </a:r>
            <a:r>
              <a:rPr sz="1600" b="1" spc="-5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7513" y="5208539"/>
            <a:ext cx="2058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444B54"/>
                </a:solidFill>
                <a:latin typeface="Arial"/>
                <a:cs typeface="Arial"/>
              </a:rPr>
              <a:t>Systems</a:t>
            </a:r>
            <a:r>
              <a:rPr sz="1600" b="1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4B54"/>
                </a:solidFill>
                <a:latin typeface="Arial"/>
                <a:cs typeface="Arial"/>
              </a:rPr>
              <a:t>Changes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2019300"/>
            <a:ext cx="2665475" cy="39303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050" y="1603399"/>
            <a:ext cx="847725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MNO-OB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Learning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Other </a:t>
            </a:r>
            <a:r>
              <a:rPr sz="3600" b="0" u="none" spc="-80" dirty="0">
                <a:solidFill>
                  <a:srgbClr val="444B54"/>
                </a:solidFill>
                <a:latin typeface="Arial"/>
                <a:cs typeface="Arial"/>
              </a:rPr>
              <a:t>Teams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Plans for </a:t>
            </a:r>
            <a:r>
              <a:rPr sz="3600" b="0" u="none" spc="-9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Sustainability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65759"/>
            <a:ext cx="10972800" cy="1324610"/>
          </a:xfrm>
          <a:prstGeom prst="rect">
            <a:avLst/>
          </a:prstGeom>
          <a:noFill/>
        </p:spPr>
        <p:txBody>
          <a:bodyPr vert="horz" wrap="square" lIns="0" tIns="3479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4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3600" b="0" u="none" spc="-100" dirty="0">
                <a:solidFill>
                  <a:srgbClr val="444B54"/>
                </a:solidFill>
                <a:latin typeface="Arial"/>
                <a:cs typeface="Arial"/>
              </a:rPr>
              <a:t> Team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Panel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257" y="1797685"/>
            <a:ext cx="10092690" cy="153567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77470" indent="-228600">
              <a:lnSpc>
                <a:spcPts val="3460"/>
              </a:lnSpc>
              <a:spcBef>
                <a:spcPts val="535"/>
              </a:spcBef>
              <a:buClr>
                <a:srgbClr val="F5668F"/>
              </a:buClr>
              <a:buChar char="•"/>
              <a:tabLst>
                <a:tab pos="241935" algn="l"/>
              </a:tabLst>
            </a:pPr>
            <a:r>
              <a:rPr sz="3200" spc="-10" dirty="0">
                <a:solidFill>
                  <a:srgbClr val="444B54"/>
                </a:solidFill>
                <a:latin typeface="Arial"/>
                <a:cs typeface="Arial"/>
              </a:rPr>
              <a:t>Annabel </a:t>
            </a:r>
            <a:r>
              <a:rPr sz="3200" spc="-65" dirty="0">
                <a:solidFill>
                  <a:srgbClr val="444B54"/>
                </a:solidFill>
                <a:latin typeface="Arial"/>
                <a:cs typeface="Arial"/>
              </a:rPr>
              <a:t>Tomas,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BSN,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RNC-OB,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Kelly Hert,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RN,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BSN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; </a:t>
            </a:r>
            <a:r>
              <a:rPr sz="3200" spc="-8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OSF</a:t>
            </a:r>
            <a:r>
              <a:rPr sz="32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St. Elizabeth</a:t>
            </a:r>
            <a:r>
              <a:rPr sz="3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3200" spc="-10" dirty="0">
                <a:solidFill>
                  <a:srgbClr val="444B54"/>
                </a:solidFill>
                <a:latin typeface="Arial"/>
                <a:cs typeface="Arial"/>
              </a:rPr>
              <a:t> Center</a:t>
            </a:r>
            <a:endParaRPr sz="32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lr>
                <a:srgbClr val="F5668F"/>
              </a:buClr>
              <a:buChar char="•"/>
              <a:tabLst>
                <a:tab pos="241935" algn="l"/>
              </a:tabLst>
            </a:pPr>
            <a:r>
              <a:rPr sz="3200" spc="-5" dirty="0" smtClean="0">
                <a:solidFill>
                  <a:srgbClr val="444B54"/>
                </a:solidFill>
                <a:latin typeface="Arial"/>
                <a:cs typeface="Arial"/>
              </a:rPr>
              <a:t>Danielle</a:t>
            </a:r>
            <a:r>
              <a:rPr sz="3200" spc="-15" dirty="0" smtClean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Labarre,</a:t>
            </a:r>
            <a:r>
              <a:rPr sz="32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BSN,</a:t>
            </a:r>
            <a:r>
              <a:rPr sz="3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RNC,</a:t>
            </a:r>
            <a:r>
              <a:rPr sz="32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44B54"/>
                </a:solidFill>
                <a:latin typeface="Arial"/>
                <a:cs typeface="Arial"/>
              </a:rPr>
              <a:t>C-EFM;</a:t>
            </a:r>
            <a:r>
              <a:rPr sz="32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Edward</a:t>
            </a:r>
            <a:r>
              <a:rPr sz="32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EB3B8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050" y="2097175"/>
            <a:ext cx="685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OSF St. Elizabeth</a:t>
            </a:r>
            <a:r>
              <a:rPr sz="36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36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050" y="3070462"/>
            <a:ext cx="7183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Annabel</a:t>
            </a:r>
            <a:r>
              <a:rPr sz="24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44B54"/>
                </a:solidFill>
                <a:latin typeface="Arial"/>
                <a:cs typeface="Arial"/>
              </a:rPr>
              <a:t>Tomas,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BSN,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RNC-OB,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Kelly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Hert,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RN,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BSN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9620"/>
            <a:ext cx="12192000" cy="2278380"/>
            <a:chOff x="0" y="4579620"/>
            <a:chExt cx="12192000" cy="227838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79620"/>
              <a:ext cx="12192000" cy="2278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5480" y="6025895"/>
              <a:ext cx="2407919" cy="6431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  <a:tabLst>
                <a:tab pos="3833495" algn="l"/>
                <a:tab pos="10355580" algn="l"/>
              </a:tabLst>
            </a:pPr>
            <a:r>
              <a:rPr sz="4400" spc="-5" dirty="0"/>
              <a:t> 	</a:t>
            </a:r>
            <a:r>
              <a:rPr sz="4400" spc="5" dirty="0"/>
              <a:t>OSF</a:t>
            </a:r>
            <a:r>
              <a:rPr sz="4400" spc="-125" dirty="0"/>
              <a:t> </a:t>
            </a:r>
            <a:r>
              <a:rPr sz="4400" spc="5" dirty="0"/>
              <a:t>SEMC	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5" dirty="0"/>
              <a:t>14</a:t>
            </a:r>
            <a:r>
              <a:rPr spc="-20" dirty="0"/>
              <a:t> </a:t>
            </a:r>
            <a:r>
              <a:rPr spc="-5" dirty="0"/>
              <a:t>bed</a:t>
            </a:r>
            <a:r>
              <a:rPr spc="-10" dirty="0"/>
              <a:t> OB</a:t>
            </a:r>
            <a:r>
              <a:rPr spc="10" dirty="0"/>
              <a:t> </a:t>
            </a:r>
            <a:r>
              <a:rPr spc="-5" dirty="0"/>
              <a:t>unit</a:t>
            </a:r>
          </a:p>
          <a:p>
            <a:pPr marL="355600" marR="508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10" dirty="0">
                <a:latin typeface="Arial"/>
                <a:cs typeface="Arial"/>
              </a:rPr>
              <a:t>OB </a:t>
            </a:r>
            <a:r>
              <a:rPr b="0" u="none" spc="-15" dirty="0">
                <a:latin typeface="Arial"/>
                <a:cs typeface="Arial"/>
              </a:rPr>
              <a:t>Triage, </a:t>
            </a:r>
            <a:r>
              <a:rPr b="0" u="none" spc="-5" dirty="0">
                <a:latin typeface="Arial"/>
                <a:cs typeface="Arial"/>
              </a:rPr>
              <a:t>Antepartum, </a:t>
            </a:r>
            <a:r>
              <a:rPr b="0" u="none" spc="-10" dirty="0">
                <a:latin typeface="Arial"/>
                <a:cs typeface="Arial"/>
              </a:rPr>
              <a:t>L&amp;D, </a:t>
            </a:r>
            <a:r>
              <a:rPr b="0" u="none" spc="-5" dirty="0">
                <a:latin typeface="Arial"/>
                <a:cs typeface="Arial"/>
              </a:rPr>
              <a:t> Postpartum,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OR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&amp;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Recovery room, </a:t>
            </a:r>
            <a:r>
              <a:rPr b="0" u="none" spc="-43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Level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2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designated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Nursery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5" dirty="0">
                <a:latin typeface="Arial"/>
                <a:cs typeface="Arial"/>
              </a:rPr>
              <a:t>35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deliveries/month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or</a:t>
            </a:r>
            <a:r>
              <a:rPr b="0" u="none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400/year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251D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b="0" u="none" spc="-5" dirty="0">
                <a:latin typeface="Arial"/>
                <a:cs typeface="Arial"/>
              </a:rPr>
              <a:t>4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LDRs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5" dirty="0">
                <a:latin typeface="Arial"/>
                <a:cs typeface="Arial"/>
              </a:rPr>
              <a:t>2 </a:t>
            </a:r>
            <a:r>
              <a:rPr b="0" u="none" spc="-10" dirty="0">
                <a:latin typeface="Arial"/>
                <a:cs typeface="Arial"/>
              </a:rPr>
              <a:t>triage/antepartum</a:t>
            </a:r>
            <a:r>
              <a:rPr b="0" u="none" spc="5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rooms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10" dirty="0">
                <a:latin typeface="Arial"/>
                <a:cs typeface="Arial"/>
              </a:rPr>
              <a:t>6-8</a:t>
            </a:r>
            <a:r>
              <a:rPr b="0" u="none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Postpartum</a:t>
            </a:r>
            <a:r>
              <a:rPr b="0" u="none" spc="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rooms</a:t>
            </a: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5" dirty="0">
                <a:latin typeface="Arial"/>
                <a:cs typeface="Arial"/>
              </a:rPr>
              <a:t>6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single;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2</a:t>
            </a:r>
            <a:r>
              <a:rPr b="0" u="none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double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occupancy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5" dirty="0">
                <a:latin typeface="Arial"/>
                <a:cs typeface="Arial"/>
              </a:rPr>
              <a:t>1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OR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&amp;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1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RR</a:t>
            </a:r>
          </a:p>
          <a:p>
            <a:pPr marL="355600" marR="2540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b="0" u="none" spc="-10" dirty="0">
                <a:latin typeface="Arial"/>
                <a:cs typeface="Arial"/>
              </a:rPr>
              <a:t>Nursery:</a:t>
            </a:r>
            <a:r>
              <a:rPr b="0" u="none" spc="4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10</a:t>
            </a:r>
            <a:r>
              <a:rPr b="0" u="none" spc="-10" dirty="0">
                <a:latin typeface="Arial"/>
                <a:cs typeface="Arial"/>
              </a:rPr>
              <a:t> open</a:t>
            </a:r>
            <a:r>
              <a:rPr b="0" u="none" spc="-5" dirty="0">
                <a:latin typeface="Arial"/>
                <a:cs typeface="Arial"/>
              </a:rPr>
              <a:t> cribs,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3</a:t>
            </a:r>
            <a:r>
              <a:rPr b="0" u="none" spc="-10" dirty="0">
                <a:latin typeface="Arial"/>
                <a:cs typeface="Arial"/>
              </a:rPr>
              <a:t> panda </a:t>
            </a:r>
            <a:r>
              <a:rPr b="0" u="none" spc="-43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warmers,</a:t>
            </a:r>
            <a:r>
              <a:rPr b="0" u="none" spc="3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2</a:t>
            </a:r>
            <a:r>
              <a:rPr b="0" u="none" spc="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incubators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99966" y="1302100"/>
            <a:ext cx="317627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65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Northern</a:t>
            </a:r>
            <a:r>
              <a:rPr sz="2000" spc="-80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region</a:t>
            </a:r>
            <a:r>
              <a:rPr sz="2000" spc="-70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OSF </a:t>
            </a:r>
            <a:r>
              <a:rPr sz="2000" spc="-540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Healthcare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58251D"/>
                </a:solidFill>
                <a:latin typeface="Arial"/>
                <a:cs typeface="Arial"/>
              </a:rPr>
              <a:t>I.80</a:t>
            </a:r>
            <a:r>
              <a:rPr sz="2000" spc="-35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region:</a:t>
            </a:r>
            <a:r>
              <a:rPr sz="2000" spc="-50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251D"/>
                </a:solidFill>
                <a:latin typeface="Arial"/>
                <a:cs typeface="Arial"/>
              </a:rPr>
              <a:t>CFH,</a:t>
            </a:r>
            <a:r>
              <a:rPr sz="2000" spc="-25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251D"/>
                </a:solidFill>
                <a:latin typeface="Arial"/>
                <a:cs typeface="Arial"/>
              </a:rPr>
              <a:t>SPMC, </a:t>
            </a:r>
            <a:r>
              <a:rPr sz="2000" spc="-540" dirty="0">
                <a:solidFill>
                  <a:srgbClr val="58251D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251D"/>
                </a:solidFill>
                <a:latin typeface="Arial"/>
                <a:cs typeface="Arial"/>
              </a:rPr>
              <a:t>SEMC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8984" y="2967228"/>
            <a:ext cx="2947403" cy="227075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0237" y="98007"/>
            <a:ext cx="283718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90" dirty="0">
                <a:solidFill>
                  <a:srgbClr val="8E8E8E"/>
                </a:solidFill>
                <a:latin typeface="Times New Roman"/>
                <a:cs typeface="Times New Roman"/>
              </a:rPr>
              <a:t>ILPQ</a:t>
            </a:r>
            <a:r>
              <a:rPr sz="1050" b="1" spc="-100" dirty="0">
                <a:solidFill>
                  <a:srgbClr val="8E8E8E"/>
                </a:solidFill>
                <a:latin typeface="Times New Roman"/>
                <a:cs typeface="Times New Roman"/>
              </a:rPr>
              <a:t>C</a:t>
            </a:r>
            <a:r>
              <a:rPr sz="1050" b="1" spc="-15" dirty="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sz="1050" b="1" spc="-5" dirty="0">
                <a:solidFill>
                  <a:srgbClr val="8E8E8E"/>
                </a:solidFill>
                <a:latin typeface="Times New Roman"/>
                <a:cs typeface="Times New Roman"/>
              </a:rPr>
              <a:t>MNO-O</a:t>
            </a:r>
            <a:r>
              <a:rPr sz="1050" b="1" dirty="0">
                <a:solidFill>
                  <a:srgbClr val="8E8E8E"/>
                </a:solidFill>
                <a:latin typeface="Times New Roman"/>
                <a:cs typeface="Times New Roman"/>
              </a:rPr>
              <a:t>B </a:t>
            </a:r>
            <a:r>
              <a:rPr sz="1050" b="1" spc="-130" dirty="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sz="1050" b="1" spc="15" dirty="0">
                <a:solidFill>
                  <a:srgbClr val="8E8E8E"/>
                </a:solidFill>
                <a:latin typeface="Times New Roman"/>
                <a:cs typeface="Times New Roman"/>
              </a:rPr>
              <a:t>Initiative</a:t>
            </a:r>
            <a:r>
              <a:rPr sz="1050" b="1" spc="20" dirty="0">
                <a:solidFill>
                  <a:srgbClr val="8E8E8E"/>
                </a:solidFill>
                <a:latin typeface="Times New Roman"/>
                <a:cs typeface="Times New Roman"/>
              </a:rPr>
              <a:t>: </a:t>
            </a:r>
            <a:r>
              <a:rPr sz="1050" b="1" spc="30" dirty="0">
                <a:solidFill>
                  <a:srgbClr val="8E8E8E"/>
                </a:solidFill>
                <a:latin typeface="Times New Roman"/>
                <a:cs typeface="Times New Roman"/>
              </a:rPr>
              <a:t>Sustainabilit</a:t>
            </a:r>
            <a:r>
              <a:rPr sz="1050" b="1" spc="45" dirty="0">
                <a:solidFill>
                  <a:srgbClr val="8E8E8E"/>
                </a:solidFill>
                <a:latin typeface="Times New Roman"/>
                <a:cs typeface="Times New Roman"/>
              </a:rPr>
              <a:t>y</a:t>
            </a:r>
            <a:r>
              <a:rPr sz="1050" b="1" spc="80" dirty="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sz="1050" b="1" spc="5" dirty="0">
                <a:solidFill>
                  <a:srgbClr val="8E8E8E"/>
                </a:solidFill>
                <a:latin typeface="Times New Roman"/>
                <a:cs typeface="Times New Roman"/>
              </a:rPr>
              <a:t>Plan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8411" y="354260"/>
            <a:ext cx="2449830" cy="2870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Sust</a:t>
            </a:r>
            <a:r>
              <a:rPr sz="650" b="1" dirty="0">
                <a:solidFill>
                  <a:srgbClr val="080805"/>
                </a:solidFill>
                <a:latin typeface="Arial"/>
                <a:cs typeface="Arial"/>
              </a:rPr>
              <a:t>a</a:t>
            </a:r>
            <a:r>
              <a:rPr sz="650" b="1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ned</a:t>
            </a:r>
            <a:r>
              <a:rPr sz="650" b="1" spc="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-1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b="1" spc="-15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b="1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30" dirty="0">
                <a:solidFill>
                  <a:srgbClr val="262321"/>
                </a:solidFill>
                <a:latin typeface="Arial"/>
                <a:cs typeface="Arial"/>
              </a:rPr>
              <a:t>provement</a:t>
            </a:r>
            <a:r>
              <a:rPr sz="650" b="1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262321"/>
                </a:solidFill>
                <a:latin typeface="Arial"/>
                <a:cs typeface="Arial"/>
              </a:rPr>
              <a:t>Tradcing</a:t>
            </a:r>
            <a:r>
              <a:rPr sz="650" b="1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of</a:t>
            </a:r>
            <a:r>
              <a:rPr sz="650" spc="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ke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v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ro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ces:s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me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asu</a:t>
            </a:r>
            <a:r>
              <a:rPr sz="650" spc="-15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es:</a:t>
            </a:r>
            <a:endParaRPr sz="650">
              <a:latin typeface="Arial"/>
              <a:cs typeface="Arial"/>
            </a:endParaRPr>
          </a:p>
          <a:p>
            <a:pPr marR="58419" algn="r">
              <a:lnSpc>
                <a:spcPct val="100000"/>
              </a:lnSpc>
              <a:spcBef>
                <a:spcPts val="229"/>
              </a:spcBef>
            </a:pPr>
            <a:r>
              <a:rPr sz="700" spc="20" dirty="0">
                <a:solidFill>
                  <a:srgbClr val="443F46"/>
                </a:solidFill>
                <a:latin typeface="Arial"/>
                <a:cs typeface="Arial"/>
              </a:rPr>
              <a:t>1</a:t>
            </a:r>
            <a:r>
              <a:rPr sz="700" spc="10" dirty="0">
                <a:solidFill>
                  <a:srgbClr val="443F46"/>
                </a:solidFill>
                <a:latin typeface="Arial"/>
                <a:cs typeface="Arial"/>
              </a:rPr>
              <a:t>.</a:t>
            </a:r>
            <a:r>
              <a:rPr sz="700" dirty="0">
                <a:solidFill>
                  <a:srgbClr val="443F46"/>
                </a:solidFill>
                <a:latin typeface="Arial"/>
                <a:cs typeface="Arial"/>
              </a:rPr>
              <a:t>   </a:t>
            </a:r>
            <a:r>
              <a:rPr sz="700" spc="-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S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/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595256"/>
                </a:solidFill>
                <a:latin typeface="Arial"/>
                <a:cs typeface="Arial"/>
              </a:rPr>
              <a:t>P</a:t>
            </a:r>
            <a:r>
              <a:rPr sz="650" spc="-125" dirty="0">
                <a:solidFill>
                  <a:srgbClr val="AF9CC1"/>
                </a:solidFill>
                <a:latin typeface="Arial"/>
                <a:cs typeface="Arial"/>
              </a:rPr>
              <a:t>,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ran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at</a:t>
            </a:r>
            <a:r>
              <a:rPr sz="650" spc="-1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25" dirty="0">
                <a:solidFill>
                  <a:srgbClr val="6E6970"/>
                </a:solidFill>
                <a:latin typeface="Arial"/>
                <a:cs typeface="Arial"/>
              </a:rPr>
              <a:t>;</a:t>
            </a:r>
            <a:r>
              <a:rPr sz="650" spc="-175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c:I</a:t>
            </a:r>
            <a:r>
              <a:rPr sz="650" spc="-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-16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 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65" dirty="0">
                <a:solidFill>
                  <a:srgbClr val="443F46"/>
                </a:solidFill>
                <a:latin typeface="Arial"/>
                <a:cs typeface="Arial"/>
              </a:rPr>
              <a:t>n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g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5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me</a:t>
            </a:r>
            <a:r>
              <a:rPr sz="650" spc="-10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3880" y="604452"/>
            <a:ext cx="4585335" cy="5664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14629" indent="-177165">
              <a:lnSpc>
                <a:spcPct val="100000"/>
              </a:lnSpc>
              <a:spcBef>
                <a:spcPts val="280"/>
              </a:spcBef>
              <a:buSzPct val="123076"/>
              <a:buAutoNum type="arabicPeriod" startAt="2"/>
              <a:tabLst>
                <a:tab pos="215265" algn="l"/>
              </a:tabLst>
            </a:pP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Me</a:t>
            </a:r>
            <a:r>
              <a:rPr sz="650" spc="-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15" dirty="0">
                <a:solidFill>
                  <a:srgbClr val="6E6970"/>
                </a:solidFill>
                <a:latin typeface="Arial"/>
                <a:cs typeface="Arial"/>
              </a:rPr>
              <a:t>"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cation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Ass</a:t>
            </a:r>
            <a:r>
              <a:rPr sz="650" spc="-1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:;t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254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ea</a:t>
            </a:r>
            <a:r>
              <a:rPr sz="650" spc="-1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lrn</a:t>
            </a:r>
            <a:r>
              <a:rPr sz="650" spc="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nt</a:t>
            </a:r>
            <a:r>
              <a:rPr sz="650" spc="1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595256"/>
                </a:solidFill>
                <a:latin typeface="Arial"/>
                <a:cs typeface="Arial"/>
              </a:rPr>
              <a:t>[MAT)</a:t>
            </a:r>
            <a:r>
              <a:rPr sz="800" spc="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2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ena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6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6E6970"/>
                </a:solidFill>
                <a:latin typeface="Arial"/>
                <a:cs typeface="Arial"/>
              </a:rPr>
              <a:t>ly</a:t>
            </a:r>
            <a:r>
              <a:rPr sz="650" spc="11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500" b="1" spc="-20" dirty="0">
                <a:solidFill>
                  <a:srgbClr val="595256"/>
                </a:solidFill>
                <a:latin typeface="Arial"/>
                <a:cs typeface="Arial"/>
              </a:rPr>
              <a:t>DI"</a:t>
            </a:r>
            <a:r>
              <a:rPr sz="500" b="1" spc="2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443F46"/>
                </a:solidFill>
                <a:latin typeface="Times New Roman"/>
                <a:cs typeface="Times New Roman"/>
              </a:rPr>
              <a:t>by</a:t>
            </a:r>
            <a:r>
              <a:rPr sz="700" spc="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Deli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very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 Di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scha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ge</a:t>
            </a:r>
            <a:endParaRPr sz="650">
              <a:latin typeface="Arial"/>
              <a:cs typeface="Arial"/>
            </a:endParaRPr>
          </a:p>
          <a:p>
            <a:pPr marL="214629" indent="-172085">
              <a:lnSpc>
                <a:spcPct val="100000"/>
              </a:lnSpc>
              <a:spcBef>
                <a:spcPts val="175"/>
              </a:spcBef>
              <a:buSzPct val="115384"/>
              <a:buFont typeface="Times New Roman"/>
              <a:buAutoNum type="arabicPeriod" startAt="2"/>
              <a:tabLst>
                <a:tab pos="215265" algn="l"/>
              </a:tabLst>
            </a:pP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Li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n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k&lt;@E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Beha</a:t>
            </a:r>
            <a:r>
              <a:rPr sz="650" spc="1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io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H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ea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2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10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h</a:t>
            </a:r>
            <a:r>
              <a:rPr sz="650" spc="10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750" spc="-45" dirty="0">
                <a:solidFill>
                  <a:srgbClr val="443F46"/>
                </a:solidFill>
                <a:latin typeface="Times New Roman"/>
                <a:cs typeface="Times New Roman"/>
              </a:rPr>
              <a:t>Co</a:t>
            </a:r>
            <a:r>
              <a:rPr sz="750" spc="-2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450" spc="-30" baseline="18518" dirty="0">
                <a:solidFill>
                  <a:srgbClr val="9C8AAC"/>
                </a:solidFill>
                <a:latin typeface="Times New Roman"/>
                <a:cs typeface="Times New Roman"/>
              </a:rPr>
              <a:t>I</a:t>
            </a:r>
            <a:r>
              <a:rPr sz="450" spc="-22" baseline="18518" dirty="0">
                <a:solidFill>
                  <a:srgbClr val="9C8AAC"/>
                </a:solidFill>
                <a:latin typeface="Times New Roman"/>
                <a:cs typeface="Times New Roman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ns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el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6E6970"/>
                </a:solidFill>
                <a:latin typeface="Arial"/>
                <a:cs typeface="Arial"/>
              </a:rPr>
              <a:t>/</a:t>
            </a:r>
            <a:r>
              <a:rPr sz="650" spc="9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62321"/>
                </a:solidFill>
                <a:latin typeface="Times New Roman"/>
                <a:cs typeface="Times New Roman"/>
              </a:rPr>
              <a:t>Rec</a:t>
            </a:r>
            <a:r>
              <a:rPr sz="700" spc="20" dirty="0">
                <a:solidFill>
                  <a:srgbClr val="443F46"/>
                </a:solidFill>
                <a:latin typeface="Times New Roman"/>
                <a:cs typeface="Times New Roman"/>
              </a:rPr>
              <a:t>overy</a:t>
            </a:r>
            <a:r>
              <a:rPr sz="700" spc="30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eatm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ent</a:t>
            </a:r>
            <a:r>
              <a:rPr sz="650" spc="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Se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rvic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40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-6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n:at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20" dirty="0">
                <a:solidFill>
                  <a:srgbClr val="595256"/>
                </a:solidFill>
                <a:latin typeface="Arial"/>
                <a:cs typeface="Arial"/>
              </a:rPr>
              <a:t>Dv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or</a:t>
            </a:r>
            <a:r>
              <a:rPr sz="650" spc="1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b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y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-9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el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ive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ry</a:t>
            </a:r>
            <a:r>
              <a:rPr sz="650" spc="9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i!S'Ch!a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rge</a:t>
            </a:r>
            <a:endParaRPr sz="650">
              <a:latin typeface="Arial"/>
              <a:cs typeface="Arial"/>
            </a:endParaRPr>
          </a:p>
          <a:p>
            <a:pPr marL="521970" indent="-482600">
              <a:lnSpc>
                <a:spcPct val="100000"/>
              </a:lnSpc>
              <a:spcBef>
                <a:spcPts val="85"/>
              </a:spcBef>
              <a:buSzPct val="115384"/>
              <a:buFont typeface="Times New Roman"/>
              <a:buAutoNum type="arabicPeriod" startAt="2"/>
              <a:tabLst>
                <a:tab pos="521334" algn="l"/>
                <a:tab pos="521970" algn="l"/>
              </a:tabLst>
            </a:pP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Co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ns</a:t>
            </a:r>
            <a:r>
              <a:rPr sz="650" spc="-10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el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i</a:t>
            </a:r>
            <a:r>
              <a:rPr sz="650" spc="-10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ng</a:t>
            </a:r>
            <a:r>
              <a:rPr sz="650" spc="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443F46"/>
                </a:solidFill>
                <a:latin typeface="Times New Roman"/>
                <a:cs typeface="Times New Roman"/>
              </a:rPr>
              <a:t>&amp;</a:t>
            </a:r>
            <a:r>
              <a:rPr sz="700" spc="-2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-15" dirty="0">
                <a:solidFill>
                  <a:srgbClr val="AF9CC1"/>
                </a:solidFill>
                <a:latin typeface="Arial"/>
                <a:cs typeface="Arial"/>
              </a:rPr>
              <a:t>,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rescr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spc="-114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pt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ion</a:t>
            </a:r>
            <a:r>
              <a:rPr sz="650" spc="17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62321"/>
                </a:solidFill>
                <a:latin typeface="Arial"/>
                <a:cs typeface="Arial"/>
              </a:rPr>
              <a:t>Offered</a:t>
            </a:r>
            <a:r>
              <a:rPr sz="700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rena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ta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ll</a:t>
            </a:r>
            <a:r>
              <a:rPr sz="650" spc="-45" dirty="0">
                <a:solidFill>
                  <a:srgbClr val="AF9CC1"/>
                </a:solidFill>
                <a:latin typeface="Arial"/>
                <a:cs typeface="Arial"/>
              </a:rPr>
              <a:t>'</a:t>
            </a:r>
            <a:r>
              <a:rPr sz="650" spc="-45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r>
              <a:rPr sz="650" spc="10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85" dirty="0">
                <a:solidFill>
                  <a:srgbClr val="443F46"/>
                </a:solidFill>
                <a:latin typeface="Arial"/>
                <a:cs typeface="Arial"/>
              </a:rPr>
              <a:t>or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443F46"/>
                </a:solidFill>
                <a:latin typeface="Times New Roman"/>
                <a:cs typeface="Times New Roman"/>
              </a:rPr>
              <a:t>by</a:t>
            </a:r>
            <a:r>
              <a:rPr sz="700" spc="10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-95" dirty="0">
                <a:solidFill>
                  <a:srgbClr val="443F46"/>
                </a:solidFill>
                <a:latin typeface="Arial"/>
                <a:cs typeface="Arial"/>
              </a:rPr>
              <a:t>Del</a:t>
            </a:r>
            <a:r>
              <a:rPr sz="650" spc="10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...-ery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D:i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oh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r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ge</a:t>
            </a:r>
            <a:endParaRPr sz="650">
              <a:latin typeface="Arial"/>
              <a:cs typeface="Arial"/>
            </a:endParaRPr>
          </a:p>
          <a:p>
            <a:pPr marL="213995" indent="-172720">
              <a:lnSpc>
                <a:spcPct val="100000"/>
              </a:lnSpc>
              <a:spcBef>
                <a:spcPts val="155"/>
              </a:spcBef>
              <a:buClr>
                <a:srgbClr val="262321"/>
              </a:buClr>
              <a:buSzPct val="115384"/>
              <a:buFont typeface="Times New Roman"/>
              <a:buAutoNum type="arabicPeriod" startAt="2"/>
              <a:tabLst>
                <a:tab pos="214629" algn="l"/>
                <a:tab pos="1297940" algn="l"/>
              </a:tabLst>
            </a:pP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5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atitis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-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een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ra</a:t>
            </a:r>
            <a:r>
              <a:rPr sz="650" spc="-819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60" dirty="0">
                <a:solidFill>
                  <a:srgbClr val="AF9CC1"/>
                </a:solidFill>
                <a:latin typeface="Arial"/>
                <a:cs typeface="Arial"/>
              </a:rPr>
              <a:t>,</a:t>
            </a:r>
            <a:r>
              <a:rPr sz="650" dirty="0">
                <a:solidFill>
                  <a:srgbClr val="AF9CC1"/>
                </a:solidFill>
                <a:latin typeface="Arial"/>
                <a:cs typeface="Arial"/>
              </a:rPr>
              <a:t>	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t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a</a:t>
            </a:r>
            <a:r>
              <a:rPr sz="650" spc="-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43F46"/>
                </a:solidFill>
                <a:latin typeface="Times New Roman"/>
                <a:cs typeface="Times New Roman"/>
              </a:rPr>
              <a:t>or</a:t>
            </a:r>
            <a:r>
              <a:rPr sz="700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700" spc="-5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443F46"/>
                </a:solidFill>
                <a:latin typeface="Times New Roman"/>
                <a:cs typeface="Times New Roman"/>
              </a:rPr>
              <a:t>by</a:t>
            </a:r>
            <a:r>
              <a:rPr sz="700" spc="15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el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'o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'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ry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h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arge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4538" y="1380166"/>
            <a:ext cx="3721100" cy="0"/>
          </a:xfrm>
          <a:custGeom>
            <a:avLst/>
            <a:gdLst/>
            <a:ahLst/>
            <a:cxnLst/>
            <a:rect l="l" t="t" r="r" b="b"/>
            <a:pathLst>
              <a:path w="3721100">
                <a:moveTo>
                  <a:pt x="0" y="0"/>
                </a:moveTo>
                <a:lnTo>
                  <a:pt x="1522600" y="0"/>
                </a:lnTo>
              </a:path>
              <a:path w="3721100">
                <a:moveTo>
                  <a:pt x="1521983" y="0"/>
                </a:moveTo>
                <a:lnTo>
                  <a:pt x="3720730" y="0"/>
                </a:lnTo>
              </a:path>
            </a:pathLst>
          </a:custGeom>
          <a:ln w="12717">
            <a:solidFill>
              <a:srgbClr val="2623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3764" y="1259325"/>
            <a:ext cx="510349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ow</a:t>
            </a:r>
            <a:r>
              <a:rPr sz="650" spc="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wi</a:t>
            </a:r>
            <a:r>
              <a:rPr sz="650" spc="1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mea91.Jres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b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ol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ecte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f</a:t>
            </a:r>
            <a:r>
              <a:rPr sz="650" spc="20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595256"/>
                </a:solidFill>
                <a:latin typeface="Arial"/>
                <a:cs typeface="Arial"/>
              </a:rPr>
              <a:t>C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ont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inu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800" spc="-10" dirty="0">
                <a:solidFill>
                  <a:srgbClr val="6E6970"/>
                </a:solidFill>
                <a:latin typeface="Arial"/>
                <a:cs typeface="Arial"/>
              </a:rPr>
              <a:t>.</a:t>
            </a:r>
            <a:r>
              <a:rPr sz="800" spc="-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same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prp</a:t>
            </a:r>
            <a:r>
              <a:rPr sz="650" spc="3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oc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ol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443F46"/>
                </a:solidFill>
                <a:latin typeface="Arial"/>
                <a:cs typeface="Arial"/>
              </a:rPr>
              <a:t>cf</a:t>
            </a:r>
            <a:r>
              <a:rPr sz="700" spc="1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262321"/>
                </a:solidFill>
                <a:latin typeface="Times New Roman"/>
                <a:cs typeface="Times New Roman"/>
              </a:rPr>
              <a:t>SP</a:t>
            </a:r>
            <a:r>
              <a:rPr sz="750" spc="-6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750" spc="-15" dirty="0">
                <a:solidFill>
                  <a:srgbClr val="262321"/>
                </a:solidFill>
                <a:latin typeface="Times New Roman"/>
                <a:cs typeface="Times New Roman"/>
              </a:rPr>
              <a:t>to</a:t>
            </a:r>
            <a:r>
              <a:rPr sz="850" spc="-15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750" spc="-15" dirty="0">
                <a:solidFill>
                  <a:srgbClr val="6E6970"/>
                </a:solidFill>
                <a:latin typeface="Times New Roman"/>
                <a:cs typeface="Times New Roman"/>
              </a:rPr>
              <a:t>I</a:t>
            </a:r>
            <a:r>
              <a:rPr sz="750" spc="-15" dirty="0">
                <a:solidFill>
                  <a:srgbClr val="080805"/>
                </a:solidFill>
                <a:latin typeface="Times New Roman"/>
                <a:cs typeface="Times New Roman"/>
              </a:rPr>
              <a:t>.</a:t>
            </a:r>
            <a:r>
              <a:rPr sz="750" spc="-55" dirty="0">
                <a:solidFill>
                  <a:srgbClr val="080805"/>
                </a:solidFill>
                <a:latin typeface="Times New Roman"/>
                <a:cs typeface="Times New Roman"/>
              </a:rPr>
              <a:t> 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data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800" spc="-3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-3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-4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ect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io</a:t>
            </a:r>
            <a:r>
              <a:rPr sz="650" spc="-10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14" dirty="0">
                <a:solidFill>
                  <a:srgbClr val="443F46"/>
                </a:solidFill>
                <a:latin typeface="Arial"/>
                <a:cs typeface="Arial"/>
              </a:rPr>
              <a:t>11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60" dirty="0">
                <a:solidFill>
                  <a:srgbClr val="443F46"/>
                </a:solidFill>
                <a:latin typeface="Arial"/>
                <a:cs typeface="Arial"/>
              </a:rPr>
              <a:t>n</a:t>
            </a:r>
            <a:r>
              <a:rPr sz="650" spc="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595256"/>
                </a:solidFill>
                <a:latin typeface="Arial"/>
                <a:cs typeface="Arial"/>
              </a:rPr>
              <a:t>r</a:t>
            </a:r>
            <a:r>
              <a:rPr sz="650" spc="-2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dc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ap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.</a:t>
            </a:r>
            <a:r>
              <a:rPr sz="650" spc="-3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cl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in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ou</a:t>
            </a:r>
            <a:r>
              <a:rPr sz="650" spc="15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12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f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ol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er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given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2682" y="1514517"/>
            <a:ext cx="2331085" cy="0"/>
          </a:xfrm>
          <a:custGeom>
            <a:avLst/>
            <a:gdLst/>
            <a:ahLst/>
            <a:cxnLst/>
            <a:rect l="l" t="t" r="r" b="b"/>
            <a:pathLst>
              <a:path w="2331085">
                <a:moveTo>
                  <a:pt x="0" y="0"/>
                </a:moveTo>
                <a:lnTo>
                  <a:pt x="2330905" y="0"/>
                </a:lnTo>
              </a:path>
            </a:pathLst>
          </a:custGeom>
          <a:ln w="12722">
            <a:solidFill>
              <a:srgbClr val="0808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9982" y="1419120"/>
            <a:ext cx="236855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to</a:t>
            </a:r>
            <a:r>
              <a:rPr sz="650" spc="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pat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ents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de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nt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fyi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ng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ssed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-1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pport</a:t>
            </a:r>
            <a:r>
              <a:rPr sz="650" spc="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ti</a:t>
            </a:r>
            <a:r>
              <a:rPr sz="650" spc="-10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/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fa</a:t>
            </a:r>
            <a:r>
              <a:rPr sz="650" spc="-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7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ou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ts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9403" y="1614284"/>
            <a:ext cx="206565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-9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em</a:t>
            </a:r>
            <a:r>
              <a:rPr sz="650" spc="-10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be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:rM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9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c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ha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ge </a:t>
            </a:r>
            <a:r>
              <a:rPr sz="700" spc="-5" dirty="0">
                <a:solidFill>
                  <a:srgbClr val="443F46"/>
                </a:solidFill>
                <a:latin typeface="Arial"/>
                <a:cs typeface="Arial"/>
              </a:rPr>
              <a:t>cf</a:t>
            </a:r>
            <a:r>
              <a:rPr sz="700" spc="1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o.nt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hl</a:t>
            </a:r>
            <a:r>
              <a:rPr sz="650" spc="-25" dirty="0">
                <a:solidFill>
                  <a:srgbClr val="AF9CC1"/>
                </a:solidFill>
                <a:latin typeface="Arial"/>
                <a:cs typeface="Arial"/>
              </a:rPr>
              <a:t>'</a:t>
            </a:r>
            <a:r>
              <a:rPr sz="650" spc="-25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rep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443F46"/>
                </a:solidFill>
                <a:latin typeface="Arial"/>
                <a:cs typeface="Arial"/>
              </a:rPr>
              <a:t>ort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70" dirty="0">
                <a:solidFill>
                  <a:srgbClr val="443F46"/>
                </a:solidFill>
                <a:latin typeface="Arial"/>
                <a:cs typeface="Arial"/>
              </a:rPr>
              <a:t>ng</a:t>
            </a:r>
            <a:r>
              <a:rPr sz="650" spc="-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5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0195" y="1716042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275" y="0"/>
                </a:lnTo>
              </a:path>
            </a:pathLst>
          </a:custGeom>
          <a:ln w="12722">
            <a:solidFill>
              <a:srgbClr val="443F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7495" y="1614284"/>
            <a:ext cx="4857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2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-10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ra,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spc="-45" dirty="0">
                <a:solidFill>
                  <a:srgbClr val="443F46"/>
                </a:solidFill>
                <a:latin typeface="Arial"/>
                <a:cs typeface="Arial"/>
              </a:rPr>
              <a:t>RN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5856" y="1793927"/>
            <a:ext cx="4871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0"/>
              </a:lnSpc>
              <a:spcBef>
                <a:spcPts val="100"/>
              </a:spcBef>
            </a:pP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:;</a:t>
            </a:r>
            <a:r>
              <a:rPr sz="650" spc="25" dirty="0">
                <a:solidFill>
                  <a:srgbClr val="595256"/>
                </a:solidFill>
                <a:latin typeface="Arial"/>
                <a:cs typeface="Arial"/>
              </a:rPr>
              <a:t>u</a:t>
            </a:r>
            <a:r>
              <a:rPr sz="650" spc="3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85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b</a:t>
            </a:r>
            <a:r>
              <a:rPr sz="650" spc="-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850" spc="-8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750" spc="35" dirty="0">
                <a:solidFill>
                  <a:srgbClr val="443F46"/>
                </a:solidFill>
                <a:latin typeface="Times New Roman"/>
                <a:cs typeface="Times New Roman"/>
              </a:rPr>
              <a:t>w</a:t>
            </a:r>
            <a:r>
              <a:rPr sz="750" spc="-60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li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h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443F46"/>
                </a:solidFill>
                <a:latin typeface="Times New Roman"/>
                <a:cs typeface="Times New Roman"/>
              </a:rPr>
              <a:t>g</a:t>
            </a:r>
            <a:r>
              <a:rPr sz="750" spc="30" dirty="0">
                <a:solidFill>
                  <a:srgbClr val="443F46"/>
                </a:solidFill>
                <a:latin typeface="Times New Roman"/>
                <a:cs typeface="Times New Roman"/>
              </a:rPr>
              <a:t>o</a:t>
            </a:r>
            <a:r>
              <a:rPr sz="750" spc="50" dirty="0">
                <a:solidFill>
                  <a:srgbClr val="262321"/>
                </a:solidFill>
                <a:latin typeface="Times New Roman"/>
                <a:cs typeface="Times New Roman"/>
              </a:rPr>
              <a:t>a</a:t>
            </a:r>
            <a:r>
              <a:rPr sz="750" spc="10" dirty="0">
                <a:solidFill>
                  <a:srgbClr val="595256"/>
                </a:solidFill>
                <a:latin typeface="Times New Roman"/>
                <a:cs typeface="Times New Roman"/>
              </a:rPr>
              <a:t>l</a:t>
            </a:r>
            <a:r>
              <a:rPr sz="750" spc="25" dirty="0">
                <a:solidFill>
                  <a:srgbClr val="595256"/>
                </a:solidFill>
                <a:latin typeface="Times New Roman"/>
                <a:cs typeface="Times New Roman"/>
              </a:rPr>
              <a:t>?</a:t>
            </a:r>
            <a:r>
              <a:rPr sz="750" dirty="0">
                <a:solidFill>
                  <a:srgbClr val="595256"/>
                </a:solidFill>
                <a:latin typeface="Times New Roman"/>
                <a:cs typeface="Times New Roman"/>
              </a:rPr>
              <a:t>    </a:t>
            </a:r>
            <a:r>
              <a:rPr sz="750" spc="-5" dirty="0">
                <a:solidFill>
                  <a:srgbClr val="595256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70AC48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70AC48"/>
                </a:solidFill>
                <a:latin typeface="Arial"/>
                <a:cs typeface="Arial"/>
              </a:rPr>
              <a:t>    </a:t>
            </a:r>
            <a:r>
              <a:rPr sz="650" spc="15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-7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ont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h</a:t>
            </a:r>
            <a:r>
              <a:rPr sz="650" spc="50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55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  </a:t>
            </a:r>
            <a:r>
              <a:rPr sz="650" spc="7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62321"/>
                </a:solidFill>
                <a:latin typeface="Arial"/>
                <a:cs typeface="Arial"/>
              </a:rPr>
              <a:t>■</a:t>
            </a:r>
            <a:endParaRPr sz="2000">
              <a:latin typeface="Arial"/>
              <a:cs typeface="Arial"/>
            </a:endParaRPr>
          </a:p>
          <a:p>
            <a:pPr marL="20320">
              <a:lnSpc>
                <a:spcPts val="505"/>
              </a:lnSpc>
              <a:tabLst>
                <a:tab pos="3181985" algn="l"/>
              </a:tabLst>
            </a:pP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spc="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f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7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AF9CC1"/>
                </a:solidFill>
                <a:latin typeface="Arial"/>
                <a:cs typeface="Arial"/>
              </a:rPr>
              <a:t>·</a:t>
            </a:r>
            <a:r>
              <a:rPr sz="650" spc="35" dirty="0">
                <a:solidFill>
                  <a:srgbClr val="595256"/>
                </a:solidFill>
                <a:latin typeface="Arial"/>
                <a:cs typeface="Arial"/>
              </a:rPr>
              <a:t>w</a:t>
            </a:r>
            <a:r>
              <a:rPr sz="650" spc="45" dirty="0">
                <a:solidFill>
                  <a:srgbClr val="595256"/>
                </a:solidFill>
                <a:latin typeface="Arial"/>
                <a:cs typeface="Arial"/>
              </a:rPr>
              <a:t>i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1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7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you</a:t>
            </a:r>
            <a:r>
              <a:rPr sz="650" spc="-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8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Times New Roman"/>
                <a:cs typeface="Times New Roman"/>
              </a:rPr>
              <a:t>Q</a:t>
            </a:r>
            <a:r>
              <a:rPr sz="650" spc="-35" dirty="0">
                <a:solidFill>
                  <a:srgbClr val="262321"/>
                </a:solidFill>
                <a:latin typeface="Times New Roman"/>
                <a:cs typeface="Times New Roman"/>
              </a:rPr>
              <a:t>J</a:t>
            </a:r>
            <a:r>
              <a:rPr sz="650" spc="30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tea</a:t>
            </a:r>
            <a:r>
              <a:rPr sz="650" spc="100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45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ee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t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5" dirty="0">
                <a:solidFill>
                  <a:srgbClr val="443F46"/>
                </a:solidFill>
                <a:latin typeface="Arial"/>
                <a:cs typeface="Arial"/>
              </a:rPr>
              <a:t>re.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-110" dirty="0">
                <a:solidFill>
                  <a:srgbClr val="9C8AAC"/>
                </a:solidFill>
                <a:latin typeface="Arial"/>
                <a:cs typeface="Arial"/>
              </a:rPr>
              <a:t>.</a:t>
            </a:r>
            <a:r>
              <a:rPr sz="800" spc="-13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75" dirty="0">
                <a:solidFill>
                  <a:srgbClr val="9C8AAC"/>
                </a:solidFill>
                <a:latin typeface="Arial"/>
                <a:cs typeface="Arial"/>
              </a:rPr>
              <a:t>.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pit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5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at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a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rt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 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	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n 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dev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resp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cms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spc="-35" dirty="0">
                <a:solidFill>
                  <a:srgbClr val="595256"/>
                </a:solidFill>
                <a:latin typeface="Times New Roman"/>
                <a:cs typeface="Times New Roman"/>
              </a:rPr>
              <a:t>if</a:t>
            </a:r>
            <a:r>
              <a:rPr sz="750" spc="10" dirty="0">
                <a:solidFill>
                  <a:srgbClr val="595256"/>
                </a:solidFill>
                <a:latin typeface="Times New Roman"/>
                <a:cs typeface="Times New Roman"/>
              </a:rPr>
              <a:t> </a:t>
            </a:r>
            <a:r>
              <a:rPr sz="750" spc="-55" dirty="0">
                <a:solidFill>
                  <a:srgbClr val="262321"/>
                </a:solidFill>
                <a:latin typeface="Times New Roman"/>
                <a:cs typeface="Times New Roman"/>
              </a:rPr>
              <a:t>o</a:t>
            </a:r>
            <a:r>
              <a:rPr sz="850" spc="-14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55" dirty="0">
                <a:solidFill>
                  <a:srgbClr val="6E6970"/>
                </a:solidFill>
                <a:latin typeface="Arial"/>
                <a:cs typeface="Arial"/>
              </a:rPr>
              <a:t>m</a:t>
            </a:r>
            <a:r>
              <a:rPr sz="650" spc="-4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6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n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011</a:t>
            </a:r>
            <a:endParaRPr sz="650">
              <a:latin typeface="Arial"/>
              <a:cs typeface="Arial"/>
            </a:endParaRPr>
          </a:p>
          <a:p>
            <a:pPr marL="2122805">
              <a:lnSpc>
                <a:spcPct val="100000"/>
              </a:lnSpc>
              <a:spcBef>
                <a:spcPts val="215"/>
              </a:spcBef>
              <a:tabLst>
                <a:tab pos="3683635" algn="l"/>
              </a:tabLst>
            </a:pP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Qu</a:t>
            </a:r>
            <a:r>
              <a:rPr sz="650" spc="-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art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er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25" dirty="0">
                <a:solidFill>
                  <a:srgbClr val="595256"/>
                </a:solidFill>
                <a:latin typeface="Arial"/>
                <a:cs typeface="Arial"/>
              </a:rPr>
              <a:t>y  </a:t>
            </a:r>
            <a:r>
              <a:rPr sz="650" spc="14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70AC48"/>
                </a:solidFill>
                <a:latin typeface="Arial"/>
                <a:cs typeface="Arial"/>
              </a:rPr>
              <a:t>0   </a:t>
            </a:r>
            <a:r>
              <a:rPr sz="650" spc="95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0t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he</a:t>
            </a:r>
            <a:r>
              <a:rPr sz="650" spc="-8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r:</a:t>
            </a:r>
            <a:r>
              <a:rPr sz="650" u="sng" spc="10" dirty="0">
                <a:solidFill>
                  <a:srgbClr val="080805"/>
                </a:solidFill>
                <a:uFill>
                  <a:solidFill>
                    <a:srgbClr val="070704"/>
                  </a:solidFill>
                </a:uFill>
                <a:latin typeface="Arial"/>
                <a:cs typeface="Arial"/>
              </a:rPr>
              <a:t>	</a:t>
            </a:r>
            <a:r>
              <a:rPr sz="650" spc="620" dirty="0">
                <a:solidFill>
                  <a:srgbClr val="080805"/>
                </a:solidFill>
                <a:latin typeface="Arial"/>
                <a:cs typeface="Arial"/>
              </a:rPr>
              <a:t>_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2662" y="2160338"/>
            <a:ext cx="20529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8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700" spc="-80" dirty="0">
                <a:solidFill>
                  <a:srgbClr val="080805"/>
                </a:solidFill>
                <a:latin typeface="Arial"/>
                <a:cs typeface="Arial"/>
              </a:rPr>
              <a:t>A</a:t>
            </a:r>
            <a:r>
              <a:rPr sz="700" spc="-80" dirty="0">
                <a:solidFill>
                  <a:srgbClr val="262321"/>
                </a:solidFill>
                <a:latin typeface="Arial"/>
                <a:cs typeface="Arial"/>
              </a:rPr>
              <a:t>going</a:t>
            </a:r>
            <a:r>
              <a:rPr sz="700" spc="-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b="1" spc="-70" dirty="0">
                <a:solidFill>
                  <a:srgbClr val="9E9E9E"/>
                </a:solidFill>
                <a:latin typeface="Arial"/>
                <a:cs typeface="Arial"/>
              </a:rPr>
              <a:t>I</a:t>
            </a:r>
            <a:r>
              <a:rPr sz="700" b="1" spc="-70" dirty="0">
                <a:solidFill>
                  <a:srgbClr val="262321"/>
                </a:solidFill>
                <a:latin typeface="Arial"/>
                <a:cs typeface="Arial"/>
              </a:rPr>
              <a:t>Edura</a:t>
            </a:r>
            <a:r>
              <a:rPr sz="700" b="1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b="1" spc="5" dirty="0">
                <a:solidFill>
                  <a:srgbClr val="262321"/>
                </a:solidFill>
                <a:latin typeface="Arial"/>
                <a:cs typeface="Arial"/>
              </a:rPr>
              <a:t>tioo</a:t>
            </a:r>
            <a:r>
              <a:rPr sz="700" b="1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62321"/>
                </a:solidFill>
                <a:latin typeface="Times New Roman"/>
                <a:cs typeface="Times New Roman"/>
              </a:rPr>
              <a:t>f</a:t>
            </a:r>
            <a:r>
              <a:rPr sz="700" spc="-15" dirty="0">
                <a:solidFill>
                  <a:srgbClr val="443F46"/>
                </a:solidFill>
                <a:latin typeface="Times New Roman"/>
                <a:cs typeface="Times New Roman"/>
              </a:rPr>
              <a:t>or</a:t>
            </a:r>
            <a:r>
              <a:rPr sz="700" spc="20" dirty="0">
                <a:solidFill>
                  <a:srgbClr val="443F46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ll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800" spc="-15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Y</a:t>
            </a:r>
            <a:r>
              <a:rPr sz="650" spc="-1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9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ers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rnl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43F46"/>
                </a:solidFill>
                <a:latin typeface="Times New Roman"/>
                <a:cs typeface="Times New Roman"/>
              </a:rPr>
              <a:t>m</a:t>
            </a:r>
            <a:r>
              <a:rPr sz="700" spc="-5" dirty="0">
                <a:solidFill>
                  <a:srgbClr val="6E6970"/>
                </a:solidFill>
                <a:latin typeface="Times New Roman"/>
                <a:cs typeface="Times New Roman"/>
              </a:rPr>
              <a:t>1</a:t>
            </a:r>
            <a:r>
              <a:rPr sz="700" spc="-5" dirty="0">
                <a:solidFill>
                  <a:srgbClr val="262321"/>
                </a:solidFill>
                <a:latin typeface="Times New Roman"/>
                <a:cs typeface="Times New Roman"/>
              </a:rPr>
              <a:t>r.ses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0313" y="2355501"/>
            <a:ext cx="35731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0" dirty="0">
                <a:solidFill>
                  <a:srgbClr val="595256"/>
                </a:solidFill>
                <a:latin typeface="Arial"/>
                <a:cs typeface="Arial"/>
              </a:rPr>
              <a:t>Wha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9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ed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595256"/>
                </a:solidFill>
                <a:latin typeface="Arial"/>
                <a:cs typeface="Arial"/>
              </a:rPr>
              <a:t>lllC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ti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on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7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oo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l[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)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443F46"/>
                </a:solidFill>
                <a:latin typeface="Arial"/>
                <a:cs typeface="Arial"/>
              </a:rPr>
              <a:t>will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60" dirty="0">
                <a:solidFill>
                  <a:srgbClr val="443F46"/>
                </a:solidFill>
                <a:latin typeface="Arial"/>
                <a:cs typeface="Arial"/>
              </a:rPr>
              <a:t>yo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use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for</a:t>
            </a:r>
            <a:r>
              <a:rPr sz="650" spc="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ongo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ng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ed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uc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ti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on f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ar</a:t>
            </a:r>
            <a:r>
              <a:rPr sz="650" spc="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25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mm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nd</a:t>
            </a:r>
            <a:r>
              <a:rPr sz="650" spc="9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p</a:t>
            </a:r>
            <a:r>
              <a:rPr sz="650" spc="-8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850" spc="-45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Y</a:t>
            </a:r>
            <a:r>
              <a:rPr sz="650" spc="-4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9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5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ers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?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7833" y="2585526"/>
            <a:ext cx="173418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4755" algn="l"/>
              </a:tabLst>
            </a:pPr>
            <a:r>
              <a:rPr sz="650" spc="35" dirty="0">
                <a:solidFill>
                  <a:srgbClr val="70AC48"/>
                </a:solidFill>
                <a:latin typeface="Arial"/>
                <a:cs typeface="Arial"/>
              </a:rPr>
              <a:t>0   </a:t>
            </a:r>
            <a:r>
              <a:rPr sz="650" spc="-25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00" spc="-20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00" spc="-6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00" spc="-25" dirty="0">
                <a:solidFill>
                  <a:srgbClr val="595256"/>
                </a:solidFill>
                <a:latin typeface="Arial"/>
                <a:cs typeface="Arial"/>
              </a:rPr>
              <a:t>Q</a:t>
            </a:r>
            <a:r>
              <a:rPr sz="600" spc="-10" dirty="0">
                <a:solidFill>
                  <a:srgbClr val="595256"/>
                </a:solidFill>
                <a:latin typeface="Arial"/>
                <a:cs typeface="Arial"/>
              </a:rPr>
              <a:t>(;</a:t>
            </a:r>
            <a:r>
              <a:rPr sz="60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ro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!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1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d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	</a:t>
            </a:r>
            <a:r>
              <a:rPr sz="650" spc="-15" dirty="0">
                <a:solidFill>
                  <a:srgbClr val="70AC48"/>
                </a:solidFill>
                <a:latin typeface="Arial"/>
                <a:cs typeface="Arial"/>
              </a:rPr>
              <a:t>0</a:t>
            </a:r>
            <a:r>
              <a:rPr sz="650" dirty="0">
                <a:solidFill>
                  <a:srgbClr val="70AC48"/>
                </a:solidFill>
                <a:latin typeface="Arial"/>
                <a:cs typeface="Arial"/>
              </a:rPr>
              <a:t>    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30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595256"/>
                </a:solidFill>
                <a:latin typeface="Arial"/>
                <a:cs typeface="Arial"/>
              </a:rPr>
              <a:t>RN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5186" y="2502829"/>
            <a:ext cx="26924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925" indent="-149860">
              <a:lnSpc>
                <a:spcPts val="1764"/>
              </a:lnSpc>
              <a:buClr>
                <a:srgbClr val="262321"/>
              </a:buClr>
              <a:buSzPct val="292307"/>
              <a:buChar char="■"/>
              <a:tabLst>
                <a:tab pos="162560" algn="l"/>
              </a:tabLst>
            </a:pPr>
            <a:r>
              <a:rPr sz="650" spc="-20" dirty="0">
                <a:solidFill>
                  <a:srgbClr val="595256"/>
                </a:solidFill>
                <a:latin typeface="Arial"/>
                <a:cs typeface="Arial"/>
              </a:rPr>
              <a:t>M</a:t>
            </a:r>
            <a:r>
              <a:rPr sz="650" spc="-30" dirty="0">
                <a:solidFill>
                  <a:srgbClr val="595256"/>
                </a:solidFill>
                <a:latin typeface="Arial"/>
                <a:cs typeface="Arial"/>
              </a:rPr>
              <a:t> iss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30" dirty="0">
                <a:solidFill>
                  <a:srgbClr val="595256"/>
                </a:solidFill>
                <a:latin typeface="Arial"/>
                <a:cs typeface="Arial"/>
              </a:rPr>
              <a:t>c:I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pp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ort</a:t>
            </a: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nity</a:t>
            </a:r>
            <a:r>
              <a:rPr sz="650" spc="18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Re-v;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40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fo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rm</a:t>
            </a:r>
            <a:r>
              <a:rPr sz="650" spc="4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70AC48"/>
                </a:solidFill>
                <a:latin typeface="Times New Roman"/>
                <a:cs typeface="Times New Roman"/>
              </a:rPr>
              <a:t>O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PO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443F46"/>
                </a:solidFill>
                <a:latin typeface="Arial"/>
                <a:cs typeface="Arial"/>
              </a:rPr>
              <a:t>S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B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-20" dirty="0">
                <a:solidFill>
                  <a:srgbClr val="443F46"/>
                </a:solidFill>
                <a:latin typeface="Arial"/>
                <a:cs typeface="Arial"/>
              </a:rPr>
              <a:t>lff</a:t>
            </a:r>
            <a:r>
              <a:rPr sz="650" spc="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Si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la</a:t>
            </a:r>
            <a:r>
              <a:rPr sz="650" spc="15" dirty="0">
                <a:solidFill>
                  <a:srgbClr val="595256"/>
                </a:solidFill>
                <a:latin typeface="Arial"/>
                <a:cs typeface="Arial"/>
              </a:rPr>
              <a:t>ti</a:t>
            </a:r>
            <a:r>
              <a:rPr sz="650" spc="-2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on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s.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73962" y="2805641"/>
            <a:ext cx="3175" cy="113030"/>
          </a:xfrm>
          <a:custGeom>
            <a:avLst/>
            <a:gdLst/>
            <a:ahLst/>
            <a:cxnLst/>
            <a:rect l="l" t="t" r="r" b="b"/>
            <a:pathLst>
              <a:path w="3175" h="113030">
                <a:moveTo>
                  <a:pt x="3051" y="112819"/>
                </a:moveTo>
                <a:lnTo>
                  <a:pt x="0" y="112819"/>
                </a:lnTo>
                <a:lnTo>
                  <a:pt x="0" y="0"/>
                </a:lnTo>
                <a:lnTo>
                  <a:pt x="3051" y="0"/>
                </a:lnTo>
                <a:lnTo>
                  <a:pt x="3051" y="112819"/>
                </a:lnTo>
                <a:close/>
              </a:path>
            </a:pathLst>
          </a:custGeom>
          <a:solidFill>
            <a:srgbClr val="EDD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87111" y="2805641"/>
            <a:ext cx="6350" cy="113030"/>
          </a:xfrm>
          <a:custGeom>
            <a:avLst/>
            <a:gdLst/>
            <a:ahLst/>
            <a:cxnLst/>
            <a:rect l="l" t="t" r="r" b="b"/>
            <a:pathLst>
              <a:path w="6350" h="113030">
                <a:moveTo>
                  <a:pt x="6102" y="112819"/>
                </a:moveTo>
                <a:lnTo>
                  <a:pt x="0" y="112819"/>
                </a:lnTo>
                <a:lnTo>
                  <a:pt x="0" y="0"/>
                </a:lnTo>
                <a:lnTo>
                  <a:pt x="6102" y="0"/>
                </a:lnTo>
                <a:lnTo>
                  <a:pt x="6102" y="112819"/>
                </a:lnTo>
                <a:close/>
              </a:path>
            </a:pathLst>
          </a:custGeom>
          <a:solidFill>
            <a:srgbClr val="CFB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03764" y="2624458"/>
            <a:ext cx="512889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4850765" algn="l"/>
                <a:tab pos="5066665" algn="l"/>
              </a:tabLst>
            </a:pPr>
            <a:r>
              <a:rPr sz="650" spc="-90" dirty="0">
                <a:solidFill>
                  <a:srgbClr val="70AC48"/>
                </a:solidFill>
                <a:latin typeface="Arial"/>
                <a:cs typeface="Arial"/>
              </a:rPr>
              <a:t>0   </a:t>
            </a:r>
            <a:r>
              <a:rPr sz="650" spc="-30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-</a:t>
            </a:r>
            <a:r>
              <a:rPr sz="650" spc="-15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B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RT</a:t>
            </a:r>
            <a:r>
              <a:rPr sz="650" spc="45" dirty="0">
                <a:solidFill>
                  <a:srgbClr val="595256"/>
                </a:solidFill>
                <a:latin typeface="Arial"/>
                <a:cs typeface="Arial"/>
              </a:rPr>
              <a:t>/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55" dirty="0">
                <a:solidFill>
                  <a:srgbClr val="595256"/>
                </a:solidFill>
                <a:latin typeface="Arial"/>
                <a:cs typeface="Arial"/>
              </a:rPr>
              <a:t>U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C</a:t>
            </a:r>
            <a:r>
              <a:rPr sz="650" spc="-45" dirty="0">
                <a:solidFill>
                  <a:srgbClr val="443F46"/>
                </a:solidFill>
                <a:latin typeface="Arial"/>
                <a:cs typeface="Arial"/>
              </a:rPr>
              <a:t>l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i</a:t>
            </a:r>
            <a:r>
              <a:rPr sz="650" spc="-114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i</a:t>
            </a:r>
            <a:r>
              <a:rPr sz="650" spc="-10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2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11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go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t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m 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70AC48"/>
                </a:solidFill>
                <a:latin typeface="Arial"/>
                <a:cs typeface="Arial"/>
              </a:rPr>
              <a:t>0    </a:t>
            </a:r>
            <a:r>
              <a:rPr sz="650" spc="-50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M</a:t>
            </a:r>
            <a:r>
              <a:rPr sz="650" spc="-7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'--O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B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800" spc="-20" dirty="0">
                <a:solidFill>
                  <a:srgbClr val="443F46"/>
                </a:solidFill>
                <a:latin typeface="Arial"/>
                <a:cs typeface="Arial"/>
              </a:rPr>
              <a:t>□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5" dirty="0">
                <a:solidFill>
                  <a:srgbClr val="595256"/>
                </a:solidFill>
                <a:latin typeface="Arial"/>
                <a:cs typeface="Arial"/>
              </a:rPr>
              <a:t>.</a:t>
            </a:r>
            <a:r>
              <a:rPr sz="650" spc="-50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k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114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595256"/>
                </a:solidFill>
                <a:latin typeface="Arial"/>
                <a:cs typeface="Arial"/>
              </a:rPr>
              <a:t>Provi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110" dirty="0">
                <a:solidFill>
                  <a:srgbClr val="BAAAA0"/>
                </a:solidFill>
                <a:latin typeface="Arial"/>
                <a:cs typeface="Arial"/>
              </a:rPr>
              <a:t>l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6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u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u3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Mat:e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-120" dirty="0">
                <a:solidFill>
                  <a:srgbClr val="BAAAA0"/>
                </a:solidFill>
                <a:latin typeface="Arial"/>
                <a:cs typeface="Arial"/>
              </a:rPr>
              <a:t>'</a:t>
            </a:r>
            <a:r>
              <a:rPr sz="650" spc="-140" dirty="0">
                <a:solidFill>
                  <a:srgbClr val="443F46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65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  </a:t>
            </a:r>
            <a:r>
              <a:rPr sz="650" spc="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80805"/>
                </a:solidFill>
                <a:latin typeface="Arial"/>
                <a:cs typeface="Arial"/>
              </a:rPr>
              <a:t>■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R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7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kt</a:t>
            </a:r>
            <a:r>
              <a:rPr sz="650" spc="35" dirty="0">
                <a:solidFill>
                  <a:srgbClr val="595256"/>
                </a:solidFill>
                <a:latin typeface="Arial"/>
                <a:cs typeface="Arial"/>
              </a:rPr>
              <a:t>h</a:t>
            </a:r>
            <a:r>
              <a:rPr sz="650" spc="-95" dirty="0">
                <a:solidFill>
                  <a:srgbClr val="080805"/>
                </a:solidFill>
                <a:latin typeface="Arial"/>
                <a:cs typeface="Arial"/>
              </a:rPr>
              <a:t>: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v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  </a:t>
            </a:r>
            <a:r>
              <a:rPr sz="650" spc="5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1300" spc="55" dirty="0">
                <a:solidFill>
                  <a:srgbClr val="70AC48"/>
                </a:solidFill>
                <a:latin typeface="Times New Roman"/>
                <a:cs typeface="Times New Roman"/>
              </a:rPr>
              <a:t>O</a:t>
            </a:r>
            <a:r>
              <a:rPr sz="1300" spc="-180" dirty="0">
                <a:solidFill>
                  <a:srgbClr val="70AC48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t</a:t>
            </a:r>
            <a:r>
              <a:rPr sz="650" spc="-10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7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595256"/>
                </a:solidFill>
                <a:latin typeface="Arial"/>
                <a:cs typeface="Arial"/>
              </a:rPr>
              <a:t>r;</a:t>
            </a:r>
            <a:r>
              <a:rPr sz="650" spc="7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u="sng" dirty="0">
                <a:solidFill>
                  <a:srgbClr val="595256"/>
                </a:solidFill>
                <a:uFill>
                  <a:solidFill>
                    <a:srgbClr val="070704"/>
                  </a:solidFill>
                </a:uFill>
                <a:latin typeface="Arial"/>
                <a:cs typeface="Arial"/>
              </a:rPr>
              <a:t> 	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	</a:t>
            </a:r>
            <a:r>
              <a:rPr sz="650" spc="20" dirty="0">
                <a:solidFill>
                  <a:srgbClr val="080805"/>
                </a:solidFill>
                <a:latin typeface="Arial"/>
                <a:cs typeface="Arial"/>
              </a:rPr>
              <a:t>_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ow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wi</a:t>
            </a:r>
            <a:r>
              <a:rPr sz="650" spc="-10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-9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595256"/>
                </a:solidFill>
                <a:latin typeface="Arial"/>
                <a:cs typeface="Arial"/>
              </a:rPr>
              <a:t>you</a:t>
            </a:r>
            <a:r>
              <a:rPr sz="650" spc="12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5" dirty="0">
                <a:solidFill>
                  <a:srgbClr val="6E6970"/>
                </a:solidFill>
                <a:latin typeface="Arial"/>
                <a:cs typeface="Arial"/>
              </a:rPr>
              <a:t>n</a:t>
            </a:r>
            <a:r>
              <a:rPr sz="650" spc="-7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co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rp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orat</a:t>
            </a:r>
            <a:r>
              <a:rPr sz="650" spc="-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595256"/>
                </a:solidFill>
                <a:latin typeface="Arial"/>
                <a:cs typeface="Arial"/>
              </a:rPr>
              <a:t>M</a:t>
            </a:r>
            <a:r>
              <a:rPr sz="650" spc="-9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O-O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B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ed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ucaliicm</a:t>
            </a:r>
            <a:r>
              <a:rPr sz="650" spc="-3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595256"/>
                </a:solidFill>
                <a:latin typeface="Arial"/>
                <a:cs typeface="Arial"/>
              </a:rPr>
              <a:t>di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6E6970"/>
                </a:solidFill>
                <a:latin typeface="Arial"/>
                <a:cs typeface="Arial"/>
              </a:rPr>
              <a:t>·</a:t>
            </a:r>
            <a:r>
              <a:rPr sz="650" spc="19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ca</a:t>
            </a:r>
            <a:r>
              <a:rPr sz="650" spc="-20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10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care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pol</a:t>
            </a:r>
            <a:r>
              <a:rPr sz="650" spc="30" dirty="0">
                <a:solidFill>
                  <a:srgbClr val="6E6970"/>
                </a:solidFill>
                <a:latin typeface="Arial"/>
                <a:cs typeface="Arial"/>
              </a:rPr>
              <a:t>i</a:t>
            </a:r>
            <a:r>
              <a:rPr sz="650" spc="-11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cie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3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3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5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ot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3F46"/>
                </a:solidFill>
                <a:latin typeface="Arial"/>
                <a:cs typeface="Arial"/>
              </a:rPr>
              <a:t>ocol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6E6970"/>
                </a:solidFill>
                <a:latin typeface="Arial"/>
                <a:cs typeface="Arial"/>
              </a:rPr>
              <a:t>i</a:t>
            </a:r>
            <a:r>
              <a:rPr sz="650" spc="-6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nt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o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595256"/>
                </a:solidFill>
                <a:latin typeface="Arial"/>
                <a:cs typeface="Arial"/>
              </a:rPr>
              <a:t>on</a:t>
            </a:r>
            <a:r>
              <a:rPr sz="650" spc="3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-25" dirty="0">
                <a:solidFill>
                  <a:srgbClr val="6E6970"/>
                </a:solidFill>
                <a:latin typeface="Arial"/>
                <a:cs typeface="Arial"/>
              </a:rPr>
              <a:t>i</a:t>
            </a:r>
            <a:r>
              <a:rPr sz="650" spc="-65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ng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3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ed</a:t>
            </a:r>
            <a:r>
              <a:rPr sz="650" u="heavy" spc="35" dirty="0">
                <a:solidFill>
                  <a:srgbClr val="6E6970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-100" dirty="0">
                <a:solidFill>
                  <a:srgbClr val="6E6970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u3t</a:t>
            </a:r>
            <a:r>
              <a:rPr sz="650" u="heavy" spc="-7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080805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55" dirty="0">
                <a:solidFill>
                  <a:srgbClr val="595256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,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Pres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30" dirty="0">
                <a:solidFill>
                  <a:srgbClr val="595256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at</a:t>
            </a:r>
            <a:r>
              <a:rPr sz="650" u="heavy" spc="75" dirty="0">
                <a:solidFill>
                  <a:srgbClr val="262321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 </a:t>
            </a:r>
            <a:r>
              <a:rPr sz="700" b="1" u="heavy" spc="5" dirty="0">
                <a:solidFill>
                  <a:srgbClr val="595256"/>
                </a:solidFill>
                <a:uFill>
                  <a:solidFill>
                    <a:srgbClr val="595256"/>
                  </a:solidFill>
                </a:uFill>
                <a:latin typeface="Arial"/>
                <a:cs typeface="Arial"/>
              </a:rPr>
              <a:t>uni</a:t>
            </a:r>
            <a:r>
              <a:rPr sz="700" b="1" spc="5" dirty="0">
                <a:solidFill>
                  <a:srgbClr val="595256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5010" y="3144302"/>
            <a:ext cx="307721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325" algn="l"/>
              </a:tabLst>
            </a:pP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meet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4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gs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1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6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5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3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B.li</a:t>
            </a:r>
            <a:r>
              <a:rPr sz="650" u="heavy" spc="-12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P</a:t>
            </a:r>
            <a:r>
              <a:rPr sz="650" u="heavy" spc="-130" dirty="0">
                <a:solidFill>
                  <a:srgbClr val="44161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1;</a:t>
            </a:r>
            <a:r>
              <a:rPr sz="650" u="heavy" spc="-85" dirty="0">
                <a:solidFill>
                  <a:srgbClr val="44161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:</a:t>
            </a:r>
            <a:r>
              <a:rPr sz="650" dirty="0">
                <a:solidFill>
                  <a:srgbClr val="441616"/>
                </a:solidFill>
                <a:latin typeface="Arial"/>
                <a:cs typeface="Arial"/>
              </a:rPr>
              <a:t>    </a:t>
            </a:r>
            <a:r>
              <a:rPr sz="650" spc="25" dirty="0">
                <a:solidFill>
                  <a:srgbClr val="441616"/>
                </a:solidFill>
                <a:latin typeface="Arial"/>
                <a:cs typeface="Arial"/>
              </a:rPr>
              <a:t> 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40" dirty="0">
                <a:solidFill>
                  <a:srgbClr val="443F4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er\</a:t>
            </a:r>
            <a:r>
              <a:rPr sz="650" u="heavy" spc="10" dirty="0">
                <a:solidFill>
                  <a:srgbClr val="443F4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10" dirty="0">
                <a:solidFill>
                  <a:srgbClr val="080805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ces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5" dirty="0">
                <a:solidFill>
                  <a:srgbClr val="59525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-30" dirty="0">
                <a:solidFill>
                  <a:srgbClr val="59525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eet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8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rn:;s;</a:t>
            </a:r>
            <a:r>
              <a:rPr sz="650" u="heavy" spc="5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80" dirty="0">
                <a:solidFill>
                  <a:srgbClr val="5D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t::</a:t>
            </a:r>
            <a:r>
              <a:rPr sz="650" u="heavy" spc="-75" dirty="0">
                <a:solidFill>
                  <a:srgbClr val="5D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!</a:t>
            </a:r>
            <a:r>
              <a:rPr sz="650" u="heavy" dirty="0">
                <a:solidFill>
                  <a:srgbClr val="5D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 </a:t>
            </a:r>
            <a:r>
              <a:rPr sz="650" u="heavy" spc="-60" dirty="0">
                <a:solidFill>
                  <a:srgbClr val="5D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5D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5D2321"/>
                </a:solid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75" dirty="0">
                <a:solidFill>
                  <a:srgbClr val="6E3B3A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t</a:t>
            </a:r>
            <a:r>
              <a:rPr sz="650" u="heavy" dirty="0">
                <a:solidFill>
                  <a:srgbClr val="6E3B3A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	</a:t>
            </a:r>
            <a:r>
              <a:rPr sz="650" dirty="0">
                <a:solidFill>
                  <a:srgbClr val="6E3B3A"/>
                </a:solidFill>
                <a:latin typeface="Arial"/>
                <a:cs typeface="Arial"/>
              </a:rPr>
              <a:t>    </a:t>
            </a:r>
            <a:r>
              <a:rPr sz="650" spc="-10" dirty="0">
                <a:solidFill>
                  <a:srgbClr val="6E3B3A"/>
                </a:solidFill>
                <a:latin typeface="Arial"/>
                <a:cs typeface="Arial"/>
              </a:rPr>
              <a:t> </a:t>
            </a:r>
            <a:r>
              <a:rPr sz="650" u="heavy" spc="-35" dirty="0">
                <a:solidFill>
                  <a:srgbClr val="6E3B3A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(!</a:t>
            </a:r>
            <a:r>
              <a:rPr sz="650" u="heavy" spc="-50" dirty="0">
                <a:solidFill>
                  <a:srgbClr val="6E3B3A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J</a:t>
            </a:r>
            <a:r>
              <a:rPr sz="650" u="heavy" spc="-60" dirty="0">
                <a:solidFill>
                  <a:srgbClr val="6E3B3A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e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15" dirty="0">
                <a:solidFill>
                  <a:srgbClr val="6E6970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-85" dirty="0">
                <a:solidFill>
                  <a:srgbClr val="6E6970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cati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70" dirty="0">
                <a:solidFill>
                  <a:srgbClr val="443F4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a:</a:t>
            </a:r>
            <a:r>
              <a:rPr sz="650" u="heavy" spc="-9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15" dirty="0">
                <a:solidFill>
                  <a:srgbClr val="59525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80" dirty="0">
                <a:solidFill>
                  <a:srgbClr val="59525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10" dirty="0">
                <a:solidFill>
                  <a:srgbClr val="443F46"/>
                </a:solidFill>
                <a:uFill>
                  <a:solidFill>
                    <a:srgbClr val="443F46"/>
                  </a:solidFill>
                </a:uFill>
                <a:latin typeface="Arial"/>
                <a:cs typeface="Arial"/>
              </a:rPr>
              <a:t>lly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3764" y="3180179"/>
            <a:ext cx="3232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ow</a:t>
            </a:r>
            <a:r>
              <a:rPr sz="650" spc="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-1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ft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2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595256"/>
                </a:solidFill>
                <a:latin typeface="Arial"/>
                <a:cs typeface="Arial"/>
              </a:rPr>
              <a:t>will</a:t>
            </a:r>
            <a:r>
              <a:rPr sz="700" spc="204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70" dirty="0">
                <a:solidFill>
                  <a:srgbClr val="595256"/>
                </a:solidFill>
                <a:latin typeface="Arial"/>
                <a:cs typeface="Arial"/>
              </a:rPr>
              <a:t>ou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p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ro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!l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45" dirty="0">
                <a:solidFill>
                  <a:srgbClr val="443F46"/>
                </a:solidFill>
                <a:latin typeface="Arial"/>
                <a:cs typeface="Arial"/>
              </a:rPr>
              <a:t>de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ongoi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ng</a:t>
            </a:r>
            <a:r>
              <a:rPr sz="650" spc="-7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35" dirty="0">
                <a:solidFill>
                  <a:srgbClr val="595256"/>
                </a:solidFill>
                <a:latin typeface="Arial"/>
                <a:cs typeface="Arial"/>
              </a:rPr>
              <a:t>d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35" dirty="0">
                <a:solidFill>
                  <a:srgbClr val="080805"/>
                </a:solidFill>
                <a:latin typeface="Arial"/>
                <a:cs typeface="Arial"/>
              </a:rPr>
              <a:t>c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ation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?</a:t>
            </a:r>
            <a:r>
              <a:rPr sz="650" spc="1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70AC48"/>
                </a:solidFill>
                <a:latin typeface="Arial"/>
                <a:cs typeface="Arial"/>
              </a:rPr>
              <a:t>0</a:t>
            </a:r>
            <a:r>
              <a:rPr sz="650" spc="85" dirty="0">
                <a:solidFill>
                  <a:srgbClr val="70AC4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Bi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an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n</a:t>
            </a:r>
            <a:r>
              <a:rPr sz="650" spc="-5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ua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8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10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r>
              <a:rPr sz="650" spc="5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62321"/>
                </a:solidFill>
                <a:latin typeface="Arial"/>
                <a:cs typeface="Arial"/>
              </a:rPr>
              <a:t>■</a:t>
            </a:r>
            <a:r>
              <a:rPr sz="2000" spc="-3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An</a:t>
            </a:r>
            <a:r>
              <a:rPr sz="650" spc="-11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10" dirty="0">
                <a:solidFill>
                  <a:srgbClr val="6E6970"/>
                </a:solidFill>
                <a:latin typeface="Arial"/>
                <a:cs typeface="Arial"/>
              </a:rPr>
              <a:t>u</a:t>
            </a:r>
            <a:r>
              <a:rPr sz="650" spc="-9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all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fl'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329" y="3339211"/>
            <a:ext cx="191770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 indent="-158115">
              <a:lnSpc>
                <a:spcPts val="1250"/>
              </a:lnSpc>
              <a:buSzPct val="292307"/>
              <a:buChar char="■"/>
              <a:tabLst>
                <a:tab pos="170815" algn="l"/>
              </a:tabLst>
            </a:pP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-5" dirty="0">
                <a:solidFill>
                  <a:srgbClr val="443F46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-9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?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spc="-110" dirty="0">
                <a:solidFill>
                  <a:srgbClr val="595256"/>
                </a:solidFill>
                <a:latin typeface="Times New Roman"/>
                <a:cs typeface="Times New Roman"/>
              </a:rPr>
              <a:t>U</a:t>
            </a:r>
            <a:r>
              <a:rPr sz="750" spc="-30" dirty="0">
                <a:solidFill>
                  <a:srgbClr val="6E6970"/>
                </a:solidFill>
                <a:latin typeface="Times New Roman"/>
                <a:cs typeface="Times New Roman"/>
              </a:rPr>
              <a:t>·</a:t>
            </a:r>
            <a:r>
              <a:rPr sz="750" dirty="0">
                <a:solidFill>
                  <a:srgbClr val="6E6970"/>
                </a:solidFill>
                <a:latin typeface="Times New Roman"/>
                <a:cs typeface="Times New Roman"/>
              </a:rPr>
              <a:t>  </a:t>
            </a:r>
            <a:r>
              <a:rPr sz="750" spc="-45" dirty="0">
                <a:solidFill>
                  <a:srgbClr val="6E6970"/>
                </a:solidFill>
                <a:latin typeface="Times New Roman"/>
                <a:cs typeface="Times New Roman"/>
              </a:rPr>
              <a:t> </a:t>
            </a:r>
            <a:r>
              <a:rPr sz="750" spc="-75" dirty="0">
                <a:solidFill>
                  <a:srgbClr val="595256"/>
                </a:solidFill>
                <a:latin typeface="Times New Roman"/>
                <a:cs typeface="Times New Roman"/>
              </a:rPr>
              <a:t>;</a:t>
            </a:r>
            <a:r>
              <a:rPr sz="750" spc="45" dirty="0">
                <a:solidFill>
                  <a:srgbClr val="595256"/>
                </a:solidFill>
                <a:latin typeface="Times New Roman"/>
                <a:cs typeface="Times New Roman"/>
              </a:rPr>
              <a:t> </a:t>
            </a:r>
            <a:r>
              <a:rPr sz="650" spc="-130" dirty="0">
                <a:solidFill>
                  <a:srgbClr val="262321"/>
                </a:solidFill>
                <a:latin typeface="Arial"/>
                <a:cs typeface="Arial"/>
              </a:rPr>
              <a:t>meet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595256"/>
                </a:solidFill>
                <a:latin typeface="Arial"/>
                <a:cs typeface="Arial"/>
              </a:rPr>
              <a:t>·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8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3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130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s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.</a:t>
            </a:r>
            <a:r>
              <a:rPr sz="650" spc="-100" dirty="0">
                <a:solidFill>
                  <a:srgbClr val="443F46"/>
                </a:solidFill>
                <a:latin typeface="Arial"/>
                <a:cs typeface="Arial"/>
              </a:rPr>
              <a:t>m</a:t>
            </a:r>
            <a:r>
              <a:rPr sz="650" spc="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443F46"/>
                </a:solidFill>
                <a:latin typeface="Arial"/>
                <a:cs typeface="Arial"/>
              </a:rPr>
              <a:t>onth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55" dirty="0">
                <a:solidFill>
                  <a:srgbClr val="595256"/>
                </a:solidFill>
                <a:latin typeface="Arial"/>
                <a:cs typeface="Arial"/>
              </a:rPr>
              <a:t>y</a:t>
            </a:r>
            <a:endParaRPr sz="65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535"/>
              </a:spcBef>
            </a:pPr>
            <a:r>
              <a:rPr sz="650" spc="70" dirty="0">
                <a:solidFill>
                  <a:srgbClr val="262321"/>
                </a:solidFill>
                <a:latin typeface="Arial"/>
                <a:cs typeface="Arial"/>
              </a:rPr>
              <a:t>Ne</a:t>
            </a:r>
            <a:r>
              <a:rPr sz="650" spc="85" dirty="0">
                <a:solidFill>
                  <a:srgbClr val="262321"/>
                </a:solidFill>
                <a:latin typeface="Arial"/>
                <a:cs typeface="Arial"/>
              </a:rPr>
              <a:t>w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2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10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6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080805"/>
                </a:solidFill>
                <a:latin typeface="Arial"/>
                <a:cs typeface="Arial"/>
              </a:rPr>
              <a:t>6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ra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60" dirty="0">
                <a:solidFill>
                  <a:srgbClr val="262321"/>
                </a:solidFill>
                <a:latin typeface="Arial"/>
                <a:cs typeface="Arial"/>
              </a:rPr>
              <a:t>tio</a:t>
            </a:r>
            <a:r>
              <a:rPr sz="650" spc="10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f</a:t>
            </a:r>
            <a:r>
              <a:rPr sz="650" spc="6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60" dirty="0">
                <a:solidFill>
                  <a:srgbClr val="6E6970"/>
                </a:solidFill>
                <a:latin typeface="Arial"/>
                <a:cs typeface="Arial"/>
              </a:rPr>
              <a:t>r</a:t>
            </a:r>
            <a:r>
              <a:rPr sz="650" spc="-1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65" dirty="0">
                <a:solidFill>
                  <a:srgbClr val="6E6970"/>
                </a:solidFill>
                <a:latin typeface="Arial"/>
                <a:cs typeface="Arial"/>
              </a:rPr>
              <a:t>l</a:t>
            </a:r>
            <a:r>
              <a:rPr sz="650" spc="5" dirty="0">
                <a:solidFill>
                  <a:srgbClr val="595256"/>
                </a:solidFill>
                <a:latin typeface="Arial"/>
                <a:cs typeface="Arial"/>
              </a:rPr>
              <a:t>l</a:t>
            </a:r>
            <a:r>
              <a:rPr sz="650" spc="-2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n</a:t>
            </a:r>
            <a:r>
              <a:rPr sz="650" spc="-9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tr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res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19350" y="790624"/>
            <a:ext cx="2984500" cy="1577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05104" algn="ctr">
              <a:lnSpc>
                <a:spcPts val="7070"/>
              </a:lnSpc>
              <a:spcBef>
                <a:spcPts val="110"/>
              </a:spcBef>
            </a:pPr>
            <a:r>
              <a:rPr sz="5950" b="1" spc="70" dirty="0">
                <a:solidFill>
                  <a:srgbClr val="6E3B3A"/>
                </a:solidFill>
                <a:latin typeface="Times New Roman"/>
                <a:cs typeface="Times New Roman"/>
              </a:rPr>
              <a:t>OSF</a:t>
            </a:r>
            <a:endParaRPr sz="5950">
              <a:latin typeface="Times New Roman"/>
              <a:cs typeface="Times New Roman"/>
            </a:endParaRPr>
          </a:p>
          <a:p>
            <a:pPr marR="219710" algn="ctr">
              <a:lnSpc>
                <a:spcPts val="2470"/>
              </a:lnSpc>
            </a:pPr>
            <a:r>
              <a:rPr sz="2150" b="1" spc="215" dirty="0">
                <a:solidFill>
                  <a:srgbClr val="7B4D3F"/>
                </a:solidFill>
                <a:latin typeface="Arial"/>
                <a:cs typeface="Arial"/>
              </a:rPr>
              <a:t>SAINT</a:t>
            </a:r>
            <a:r>
              <a:rPr sz="2150" b="1" spc="-80" dirty="0">
                <a:solidFill>
                  <a:srgbClr val="7B4D3F"/>
                </a:solidFill>
                <a:latin typeface="Arial"/>
                <a:cs typeface="Arial"/>
              </a:rPr>
              <a:t> </a:t>
            </a:r>
            <a:r>
              <a:rPr sz="2150" b="1" spc="65" dirty="0">
                <a:solidFill>
                  <a:srgbClr val="7B4D3F"/>
                </a:solidFill>
                <a:latin typeface="Arial"/>
                <a:cs typeface="Arial"/>
              </a:rPr>
              <a:t>EL</a:t>
            </a:r>
            <a:r>
              <a:rPr sz="2150" b="1" spc="280" dirty="0">
                <a:solidFill>
                  <a:srgbClr val="7B4D3F"/>
                </a:solidFill>
                <a:latin typeface="Arial"/>
                <a:cs typeface="Arial"/>
              </a:rPr>
              <a:t> </a:t>
            </a:r>
            <a:r>
              <a:rPr sz="2200" b="1" spc="25" dirty="0">
                <a:solidFill>
                  <a:srgbClr val="7B4D3F"/>
                </a:solidFill>
                <a:latin typeface="Times New Roman"/>
                <a:cs typeface="Times New Roman"/>
              </a:rPr>
              <a:t>ZABETH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65"/>
              </a:lnSpc>
            </a:pPr>
            <a:r>
              <a:rPr sz="2300" b="1" spc="195" dirty="0">
                <a:solidFill>
                  <a:srgbClr val="7B4D3F"/>
                </a:solidFill>
                <a:latin typeface="Times New Roman"/>
                <a:cs typeface="Times New Roman"/>
              </a:rPr>
              <a:t>MEDlCAL</a:t>
            </a:r>
            <a:r>
              <a:rPr sz="2300" b="1" spc="-125" dirty="0">
                <a:solidFill>
                  <a:srgbClr val="7B4D3F"/>
                </a:solidFill>
                <a:latin typeface="Times New Roman"/>
                <a:cs typeface="Times New Roman"/>
              </a:rPr>
              <a:t> </a:t>
            </a:r>
            <a:r>
              <a:rPr sz="2150" b="1" spc="275" dirty="0">
                <a:solidFill>
                  <a:srgbClr val="7B4D3F"/>
                </a:solidFill>
                <a:latin typeface="Arial"/>
                <a:cs typeface="Arial"/>
              </a:rPr>
              <a:t>CENTER</a:t>
            </a:r>
            <a:endParaRPr sz="21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40377" y="3776612"/>
            <a:ext cx="6350" cy="60960"/>
          </a:xfrm>
          <a:custGeom>
            <a:avLst/>
            <a:gdLst/>
            <a:ahLst/>
            <a:cxnLst/>
            <a:rect l="l" t="t" r="r" b="b"/>
            <a:pathLst>
              <a:path w="6350" h="60960">
                <a:moveTo>
                  <a:pt x="6102" y="60749"/>
                </a:moveTo>
                <a:lnTo>
                  <a:pt x="0" y="60749"/>
                </a:lnTo>
                <a:lnTo>
                  <a:pt x="0" y="0"/>
                </a:lnTo>
                <a:lnTo>
                  <a:pt x="6102" y="0"/>
                </a:lnTo>
                <a:lnTo>
                  <a:pt x="6102" y="60749"/>
                </a:lnTo>
                <a:close/>
              </a:path>
            </a:pathLst>
          </a:custGeom>
          <a:solidFill>
            <a:srgbClr val="D1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63736" y="3953727"/>
            <a:ext cx="6350" cy="113030"/>
          </a:xfrm>
          <a:custGeom>
            <a:avLst/>
            <a:gdLst/>
            <a:ahLst/>
            <a:cxnLst/>
            <a:rect l="l" t="t" r="r" b="b"/>
            <a:pathLst>
              <a:path w="6350" h="113029">
                <a:moveTo>
                  <a:pt x="6102" y="112819"/>
                </a:moveTo>
                <a:lnTo>
                  <a:pt x="0" y="112819"/>
                </a:lnTo>
                <a:lnTo>
                  <a:pt x="0" y="0"/>
                </a:lnTo>
                <a:lnTo>
                  <a:pt x="6102" y="0"/>
                </a:lnTo>
                <a:lnTo>
                  <a:pt x="6102" y="112819"/>
                </a:lnTo>
                <a:close/>
              </a:path>
            </a:pathLst>
          </a:custGeom>
          <a:solidFill>
            <a:srgbClr val="D1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50511" y="4075864"/>
            <a:ext cx="6350" cy="113030"/>
          </a:xfrm>
          <a:custGeom>
            <a:avLst/>
            <a:gdLst/>
            <a:ahLst/>
            <a:cxnLst/>
            <a:rect l="l" t="t" r="r" b="b"/>
            <a:pathLst>
              <a:path w="6350" h="113029">
                <a:moveTo>
                  <a:pt x="6102" y="112819"/>
                </a:moveTo>
                <a:lnTo>
                  <a:pt x="0" y="112819"/>
                </a:lnTo>
                <a:lnTo>
                  <a:pt x="0" y="0"/>
                </a:lnTo>
                <a:lnTo>
                  <a:pt x="6102" y="0"/>
                </a:lnTo>
                <a:lnTo>
                  <a:pt x="6102" y="112819"/>
                </a:lnTo>
                <a:close/>
              </a:path>
            </a:pathLst>
          </a:custGeom>
          <a:solidFill>
            <a:srgbClr val="D1D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96696" y="3723687"/>
            <a:ext cx="5168265" cy="599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650" spc="65" dirty="0">
                <a:solidFill>
                  <a:srgbClr val="595256"/>
                </a:solidFill>
                <a:latin typeface="Arial"/>
                <a:cs typeface="Arial"/>
              </a:rPr>
              <a:t>Win</a:t>
            </a:r>
            <a:r>
              <a:rPr sz="65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ed</a:t>
            </a:r>
            <a:r>
              <a:rPr sz="650" spc="-20" dirty="0">
                <a:solidFill>
                  <a:srgbClr val="595256"/>
                </a:solidFill>
                <a:latin typeface="Arial"/>
                <a:cs typeface="Arial"/>
              </a:rPr>
              <a:t>lllC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443F46"/>
                </a:solidFill>
                <a:latin typeface="Arial"/>
                <a:cs typeface="Arial"/>
              </a:rPr>
              <a:t>ti</a:t>
            </a:r>
            <a:r>
              <a:rPr sz="650" spc="1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on</a:t>
            </a:r>
            <a:r>
              <a:rPr sz="650" spc="2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11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.oo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l{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5" dirty="0">
                <a:solidFill>
                  <a:srgbClr val="6E6970"/>
                </a:solidFill>
                <a:latin typeface="Arial"/>
                <a:cs typeface="Arial"/>
              </a:rPr>
              <a:t>)</a:t>
            </a:r>
            <a:r>
              <a:rPr sz="650" spc="1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w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25" dirty="0">
                <a:solidFill>
                  <a:srgbClr val="595256"/>
                </a:solidFill>
                <a:latin typeface="Arial"/>
                <a:cs typeface="Arial"/>
              </a:rPr>
              <a:t>[I</a:t>
            </a:r>
            <a:r>
              <a:rPr sz="650" spc="-10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443F46"/>
                </a:solidFill>
                <a:latin typeface="Arial"/>
                <a:cs typeface="Arial"/>
              </a:rPr>
              <a:t>yo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525" spc="-165" baseline="15873" dirty="0">
                <a:solidFill>
                  <a:srgbClr val="A8B3BC"/>
                </a:solidFill>
                <a:latin typeface="Arial"/>
                <a:cs typeface="Arial"/>
              </a:rPr>
              <a:t>1</a:t>
            </a:r>
            <a:r>
              <a:rPr sz="650" spc="-11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se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fo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e-w</a:t>
            </a:r>
            <a:r>
              <a:rPr sz="650" spc="-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595256"/>
                </a:solidFill>
                <a:latin typeface="Arial"/>
                <a:cs typeface="Arial"/>
              </a:rPr>
              <a:t>h</a:t>
            </a:r>
            <a:r>
              <a:rPr sz="650" spc="-75" dirty="0">
                <a:solidFill>
                  <a:srgbClr val="59525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6E6970"/>
                </a:solidFill>
                <a:latin typeface="Arial"/>
                <a:cs typeface="Arial"/>
              </a:rPr>
              <a:t>{</a:t>
            </a:r>
            <a:r>
              <a:rPr sz="650" spc="25" dirty="0">
                <a:solidFill>
                  <a:srgbClr val="443F46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ee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above</a:t>
            </a:r>
            <a:r>
              <a:rPr sz="650" spc="-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595256"/>
                </a:solidFill>
                <a:latin typeface="Arial"/>
                <a:cs typeface="Arial"/>
              </a:rPr>
              <a:t>)</a:t>
            </a:r>
            <a:r>
              <a:rPr sz="650" spc="20" dirty="0">
                <a:solidFill>
                  <a:srgbClr val="080805"/>
                </a:solidFill>
                <a:latin typeface="Arial"/>
                <a:cs typeface="Arial"/>
              </a:rPr>
              <a:t>?</a:t>
            </a:r>
            <a:r>
              <a:rPr sz="650" spc="-6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u="heavy" spc="-60" dirty="0">
                <a:solidFill>
                  <a:srgbClr val="59525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RN</a:t>
            </a:r>
            <a:r>
              <a:rPr sz="800" u="heavy" spc="-60" dirty="0">
                <a:solidFill>
                  <a:srgbClr val="5D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g!!i!Qi:J9</a:t>
            </a:r>
            <a:r>
              <a:rPr sz="800" u="heavy" spc="380" dirty="0">
                <a:solidFill>
                  <a:srgbClr val="5D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800" u="heavy" spc="1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;</a:t>
            </a:r>
            <a:r>
              <a:rPr sz="800" u="heavy" spc="-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mis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se</a:t>
            </a:r>
            <a:r>
              <a:rPr sz="650" u="heavy" spc="1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9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oppa</a:t>
            </a:r>
            <a:r>
              <a:rPr sz="650" u="heavy" spc="10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rtu</a:t>
            </a:r>
            <a:r>
              <a:rPr sz="650" u="heavy" spc="6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ity</a:t>
            </a:r>
            <a:r>
              <a:rPr sz="650" u="heavy" spc="21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re--.riew</a:t>
            </a:r>
            <a:r>
              <a:rPr sz="650" u="heavy" spc="-4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80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800" u="heavy" spc="-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orms</a:t>
            </a:r>
            <a:r>
              <a:rPr sz="800" u="heavy" spc="-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;</a:t>
            </a:r>
            <a:r>
              <a:rPr sz="800" u="heavy" spc="-3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heavy" spc="-5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RtJ</a:t>
            </a:r>
            <a:r>
              <a:rPr sz="700" u="heavy" spc="-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\'1/"or</a:t>
            </a:r>
            <a:r>
              <a:rPr sz="650" spc="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-100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10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</a:t>
            </a:r>
            <a:r>
              <a:rPr sz="650" spc="8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-65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114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800" u="heavy" spc="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□</a:t>
            </a:r>
            <a:r>
              <a:rPr sz="650" u="heavy" spc="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w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:</a:t>
            </a:r>
            <a:endParaRPr sz="650">
              <a:latin typeface="Arial"/>
              <a:cs typeface="Arial"/>
            </a:endParaRPr>
          </a:p>
          <a:p>
            <a:pPr marL="55244" marR="122555" indent="-1270">
              <a:lnSpc>
                <a:spcPct val="116900"/>
              </a:lnSpc>
              <a:spcBef>
                <a:spcPts val="645"/>
              </a:spcBef>
              <a:tabLst>
                <a:tab pos="4098290" algn="l"/>
                <a:tab pos="4253230" algn="l"/>
              </a:tabLst>
            </a:pP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ow </a:t>
            </a:r>
            <a:r>
              <a:rPr sz="650" spc="25" dirty="0">
                <a:solidFill>
                  <a:srgbClr val="595256"/>
                </a:solidFill>
                <a:latin typeface="Arial"/>
                <a:cs typeface="Arial"/>
              </a:rPr>
              <a:t>wi</a:t>
            </a:r>
            <a:r>
              <a:rPr sz="650" spc="25" dirty="0">
                <a:solidFill>
                  <a:srgbClr val="6E6970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l </a:t>
            </a:r>
            <a:r>
              <a:rPr sz="650" spc="30" dirty="0">
                <a:solidFill>
                  <a:srgbClr val="443F46"/>
                </a:solidFill>
                <a:latin typeface="Arial"/>
                <a:cs typeface="Arial"/>
              </a:rPr>
              <a:t>yo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4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6E6970"/>
                </a:solidFill>
                <a:latin typeface="Arial"/>
                <a:cs typeface="Arial"/>
              </a:rPr>
              <a:t>n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co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rp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ora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t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e </a:t>
            </a:r>
            <a:r>
              <a:rPr sz="650" spc="40" dirty="0">
                <a:solidFill>
                  <a:srgbClr val="595256"/>
                </a:solidFill>
                <a:latin typeface="Arial"/>
                <a:cs typeface="Arial"/>
              </a:rPr>
              <a:t>MN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O-OBed</a:t>
            </a:r>
            <a:r>
              <a:rPr sz="650" spc="40" dirty="0">
                <a:solidFill>
                  <a:srgbClr val="443F46"/>
                </a:solidFill>
                <a:latin typeface="Arial"/>
                <a:cs typeface="Arial"/>
              </a:rPr>
              <a:t>ucati </a:t>
            </a:r>
            <a:r>
              <a:rPr sz="650" spc="20" dirty="0">
                <a:solidFill>
                  <a:srgbClr val="443F46"/>
                </a:solidFill>
                <a:latin typeface="Arial"/>
                <a:cs typeface="Arial"/>
              </a:rPr>
              <a:t>on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n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6E6970"/>
                </a:solidFill>
                <a:latin typeface="Arial"/>
                <a:cs typeface="Arial"/>
              </a:rPr>
              <a:t>fi</a:t>
            </a:r>
            <a:r>
              <a:rPr sz="650" spc="-5" dirty="0">
                <a:solidFill>
                  <a:srgbClr val="595256"/>
                </a:solidFill>
                <a:latin typeface="Arial"/>
                <a:cs typeface="Arial"/>
              </a:rPr>
              <a:t>ra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ea</a:t>
            </a:r>
            <a:r>
              <a:rPr sz="650" spc="-5" dirty="0">
                <a:solidFill>
                  <a:srgbClr val="6E6970"/>
                </a:solidFill>
                <a:latin typeface="Arial"/>
                <a:cs typeface="Arial"/>
              </a:rPr>
              <a:t>l 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care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pol</a:t>
            </a:r>
            <a:r>
              <a:rPr sz="650" spc="30" dirty="0">
                <a:solidFill>
                  <a:srgbClr val="6E6970"/>
                </a:solidFill>
                <a:latin typeface="Arial"/>
                <a:cs typeface="Arial"/>
              </a:rPr>
              <a:t>i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cie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s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30" dirty="0">
                <a:solidFill>
                  <a:srgbClr val="595256"/>
                </a:solidFill>
                <a:latin typeface="Arial"/>
                <a:cs typeface="Arial"/>
              </a:rPr>
              <a:t>n 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25" dirty="0">
                <a:solidFill>
                  <a:srgbClr val="A8B3BC"/>
                </a:solidFill>
                <a:latin typeface="Arial"/>
                <a:cs typeface="Arial"/>
              </a:rPr>
              <a:t>l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20" dirty="0">
                <a:solidFill>
                  <a:srgbClr val="6E6970"/>
                </a:solidFill>
                <a:latin typeface="Arial"/>
                <a:cs typeface="Arial"/>
              </a:rPr>
              <a:t>r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ot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oc</a:t>
            </a:r>
            <a:r>
              <a:rPr sz="650" spc="-15" dirty="0">
                <a:solidFill>
                  <a:srgbClr val="443F46"/>
                </a:solidFill>
                <a:latin typeface="Arial"/>
                <a:cs typeface="Arial"/>
              </a:rPr>
              <a:t>c4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s </a:t>
            </a:r>
            <a:r>
              <a:rPr sz="650" spc="-25" dirty="0">
                <a:solidFill>
                  <a:srgbClr val="6E6970"/>
                </a:solidFill>
                <a:latin typeface="Arial"/>
                <a:cs typeface="Arial"/>
              </a:rPr>
              <a:t>i 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nt </a:t>
            </a:r>
            <a:r>
              <a:rPr sz="650" spc="-60" dirty="0">
                <a:solidFill>
                  <a:srgbClr val="443F46"/>
                </a:solidFill>
                <a:latin typeface="Arial"/>
                <a:cs typeface="Arial"/>
              </a:rPr>
              <a:t>o</a:t>
            </a:r>
            <a:r>
              <a:rPr sz="650" spc="-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ha.s </a:t>
            </a:r>
            <a:r>
              <a:rPr sz="650" spc="-10" dirty="0">
                <a:solidFill>
                  <a:srgbClr val="443F46"/>
                </a:solidFill>
                <a:latin typeface="Arial"/>
                <a:cs typeface="Arial"/>
              </a:rPr>
              <a:t>plita</a:t>
            </a:r>
            <a:r>
              <a:rPr sz="650" spc="-10" dirty="0">
                <a:solidFill>
                  <a:srgbClr val="6E6970"/>
                </a:solidFill>
                <a:latin typeface="Arial"/>
                <a:cs typeface="Arial"/>
              </a:rPr>
              <a:t>l </a:t>
            </a:r>
            <a:r>
              <a:rPr sz="650" dirty="0">
                <a:solidFill>
                  <a:srgbClr val="6E6970"/>
                </a:solidFill>
                <a:latin typeface="Arial"/>
                <a:cs typeface="Arial"/>
              </a:rPr>
              <a:t>n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35" dirty="0">
                <a:solidFill>
                  <a:srgbClr val="443F46"/>
                </a:solidFill>
                <a:latin typeface="Arial"/>
                <a:cs typeface="Arial"/>
              </a:rPr>
              <a:t>w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-5" dirty="0">
                <a:solidFill>
                  <a:srgbClr val="6E6970"/>
                </a:solidFill>
                <a:latin typeface="Arial"/>
                <a:cs typeface="Arial"/>
              </a:rPr>
              <a:t>i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re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 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uc</a:t>
            </a:r>
            <a:r>
              <a:rPr sz="650" u="heavy" spc="4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atio</a:t>
            </a:r>
            <a:r>
              <a:rPr sz="650" u="heavy" spc="40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?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­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mod</a:t>
            </a:r>
            <a:r>
              <a:rPr sz="650" u="heavy" spc="-7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40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le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2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h</a:t>
            </a:r>
            <a:r>
              <a:rPr sz="650" u="heavy" spc="-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5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a.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105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8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5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H</a:t>
            </a:r>
            <a:r>
              <a:rPr sz="650" u="heavy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35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llf</a:t>
            </a:r>
            <a:r>
              <a:rPr sz="650" u="heavy" spc="75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1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:</a:t>
            </a:r>
            <a:r>
              <a:rPr sz="650" u="heavy" spc="-8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;</a:t>
            </a:r>
            <a:r>
              <a:rPr sz="650" u="heavy" spc="9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35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9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-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:</a:t>
            </a:r>
            <a:r>
              <a:rPr sz="650" u="heavy" spc="3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p</a:t>
            </a:r>
            <a:r>
              <a:rPr sz="650" u="heavy" spc="-6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1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65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7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35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9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5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65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g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7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1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ur</a:t>
            </a:r>
            <a:r>
              <a:rPr sz="650" u="heavy" spc="5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55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g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1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6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5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ent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8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6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6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1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7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He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2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7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6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h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6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60" dirty="0">
                <a:solidFill>
                  <a:srgbClr val="59525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6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3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1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9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2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d\</a:t>
            </a:r>
            <a:r>
              <a:rPr sz="650" u="heavy" spc="-1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J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c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70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20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95" dirty="0">
                <a:solidFill>
                  <a:srgbClr val="443F46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10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;</a:t>
            </a:r>
            <a:r>
              <a:rPr sz="650" u="heavy" spc="-45" dirty="0">
                <a:solidFill>
                  <a:srgbClr val="080805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65" dirty="0">
                <a:solidFill>
                  <a:srgbClr val="6E6970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65" dirty="0">
                <a:solidFill>
                  <a:srgbClr val="6E3B3A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iJ;</a:t>
            </a:r>
            <a:r>
              <a:rPr sz="650" u="heavy" spc="-50" dirty="0">
                <a:solidFill>
                  <a:srgbClr val="6E3B3A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!</a:t>
            </a:r>
            <a:r>
              <a:rPr sz="650" u="heavy" dirty="0">
                <a:solidFill>
                  <a:srgbClr val="6E3B3A"/>
                </a:solidFill>
                <a:uFill>
                  <a:solidFill>
                    <a:srgbClr val="6E3B3A"/>
                  </a:solidFill>
                </a:uFill>
                <a:latin typeface="Arial"/>
                <a:cs typeface="Arial"/>
              </a:rPr>
              <a:t>	</a:t>
            </a:r>
            <a:r>
              <a:rPr sz="650" dirty="0">
                <a:solidFill>
                  <a:srgbClr val="6E3B3A"/>
                </a:solidFill>
                <a:latin typeface="Arial"/>
                <a:cs typeface="Arial"/>
              </a:rPr>
              <a:t>	</a:t>
            </a:r>
            <a:r>
              <a:rPr sz="650" spc="-150" dirty="0">
                <a:solidFill>
                  <a:srgbClr val="A8B3BC"/>
                </a:solidFill>
                <a:latin typeface="Arial"/>
                <a:cs typeface="Arial"/>
              </a:rPr>
              <a:t>r</a:t>
            </a:r>
            <a:r>
              <a:rPr sz="650" u="heavy" spc="-225" dirty="0">
                <a:solidFill>
                  <a:srgbClr val="262321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p</a:t>
            </a:r>
            <a:r>
              <a:rPr sz="650" u="heavy" spc="-90" dirty="0">
                <a:solidFill>
                  <a:srgbClr val="262321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135" dirty="0">
                <a:solidFill>
                  <a:srgbClr val="443F46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85" dirty="0">
                <a:solidFill>
                  <a:srgbClr val="443F46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oc</a:t>
            </a:r>
            <a:r>
              <a:rPr sz="650" u="heavy" spc="45" dirty="0">
                <a:solidFill>
                  <a:srgbClr val="262321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5" dirty="0">
                <a:solidFill>
                  <a:srgbClr val="443F46"/>
                </a:solidFill>
                <a:uFill>
                  <a:solidFill>
                    <a:srgbClr val="9E9E9E"/>
                  </a:solidFill>
                </a:uFill>
                <a:latin typeface="Arial"/>
                <a:cs typeface="Arial"/>
              </a:rPr>
              <a:t>d</a:t>
            </a:r>
            <a:r>
              <a:rPr sz="650" spc="-300" dirty="0">
                <a:solidFill>
                  <a:srgbClr val="443F46"/>
                </a:solidFill>
                <a:latin typeface="Arial"/>
                <a:cs typeface="Arial"/>
              </a:rPr>
              <a:t>u</a:t>
            </a:r>
            <a:r>
              <a:rPr sz="650" spc="-75" dirty="0">
                <a:solidFill>
                  <a:srgbClr val="9E9E9E"/>
                </a:solidFill>
                <a:latin typeface="Arial"/>
                <a:cs typeface="Arial"/>
              </a:rPr>
              <a:t>,</a:t>
            </a:r>
            <a:r>
              <a:rPr sz="650" spc="20" dirty="0">
                <a:solidFill>
                  <a:srgbClr val="9E9E9E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43F46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es</a:t>
            </a:r>
            <a:r>
              <a:rPr sz="650" u="heavy" spc="-6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700" u="heavy" spc="7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NA&amp;</a:t>
            </a:r>
            <a:endParaRPr sz="650">
              <a:latin typeface="Arial"/>
              <a:cs typeface="Arial"/>
            </a:endParaRPr>
          </a:p>
          <a:p>
            <a:pPr marL="51435">
              <a:lnSpc>
                <a:spcPts val="1025"/>
              </a:lnSpc>
            </a:pPr>
            <a:r>
              <a:rPr sz="900" u="heavy" spc="-19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ESC</a:t>
            </a:r>
            <a:r>
              <a:rPr sz="900" spc="-190" dirty="0">
                <a:solidFill>
                  <a:srgbClr val="262321"/>
                </a:solidFill>
                <a:latin typeface="Arial"/>
                <a:cs typeface="Arial"/>
              </a:rPr>
              <a:t>:</a:t>
            </a:r>
            <a:r>
              <a:rPr sz="90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13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p</a:t>
            </a:r>
            <a:r>
              <a:rPr sz="650" spc="-6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1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er</a:t>
            </a:r>
            <a:r>
              <a:rPr sz="650" u="heavy" spc="7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tr.a:</a:t>
            </a:r>
            <a:r>
              <a:rPr sz="650" u="heavy" spc="-55" dirty="0">
                <a:solidFill>
                  <a:srgbClr val="59525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105" dirty="0">
                <a:solidFill>
                  <a:srgbClr val="59525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85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ni</a:t>
            </a:r>
            <a:r>
              <a:rPr sz="650" spc="7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u="heavy" spc="-114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ng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114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14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u</a:t>
            </a:r>
            <a:r>
              <a:rPr sz="650" spc="-40" dirty="0">
                <a:solidFill>
                  <a:srgbClr val="6E6970"/>
                </a:solidFill>
                <a:latin typeface="Arial"/>
                <a:cs typeface="Arial"/>
              </a:rPr>
              <a:t> </a:t>
            </a:r>
            <a:r>
              <a:rPr sz="650" u="heavy" spc="-60" dirty="0">
                <a:solidFill>
                  <a:srgbClr val="59525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ri</a:t>
            </a:r>
            <a:r>
              <a:rPr sz="650" u="heavy" spc="-50" dirty="0">
                <a:solidFill>
                  <a:srgbClr val="59525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14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ng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9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or</a:t>
            </a:r>
            <a:r>
              <a:rPr sz="650" spc="55" dirty="0">
                <a:solidFill>
                  <a:srgbClr val="443F46"/>
                </a:solidFill>
                <a:latin typeface="Arial"/>
                <a:cs typeface="Arial"/>
              </a:rPr>
              <a:t> </a:t>
            </a:r>
            <a:r>
              <a:rPr sz="650" u="heavy" spc="3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3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enta</a:t>
            </a:r>
            <a:r>
              <a:rPr sz="650" u="heavy" spc="3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3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ion</a:t>
            </a:r>
            <a:r>
              <a:rPr sz="650" u="heavy" spc="7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f</a:t>
            </a:r>
            <a:r>
              <a:rPr sz="650" u="heavy" spc="9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3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3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4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7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MN</a:t>
            </a:r>
            <a:r>
              <a:rPr sz="650" u="heavy" spc="7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proces.s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15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60" dirty="0">
                <a:solidFill>
                  <a:srgbClr val="6E6970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use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f</a:t>
            </a:r>
            <a:r>
              <a:rPr sz="650" u="heavy" spc="7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8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8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P</a:t>
            </a:r>
            <a:r>
              <a:rPr sz="650" u="heavy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-5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8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8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6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a:</a:t>
            </a:r>
            <a:r>
              <a:rPr sz="650" u="heavy" spc="-6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nd</a:t>
            </a:r>
            <a:r>
              <a:rPr sz="650" u="heavy" spc="10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fo</a:t>
            </a:r>
            <a:r>
              <a:rPr sz="650" u="heavy" spc="1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0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lde</a:t>
            </a:r>
            <a:r>
              <a:rPr sz="650" u="heavy" spc="-5" dirty="0">
                <a:solidFill>
                  <a:srgbClr val="443F46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29709" y="4616796"/>
            <a:ext cx="4740275" cy="4991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90"/>
              </a:spcBef>
            </a:pP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b="1" dirty="0">
                <a:solidFill>
                  <a:srgbClr val="080805"/>
                </a:solidFill>
                <a:latin typeface="Arial"/>
                <a:cs typeface="Arial"/>
              </a:rPr>
              <a:t>usta</a:t>
            </a:r>
            <a:r>
              <a:rPr sz="650" b="1" dirty="0">
                <a:solidFill>
                  <a:srgbClr val="423B28"/>
                </a:solidFill>
                <a:latin typeface="Arial"/>
                <a:cs typeface="Arial"/>
              </a:rPr>
              <a:t>i</a:t>
            </a: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ned</a:t>
            </a:r>
            <a:r>
              <a:rPr sz="650" b="1" spc="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-20" dirty="0">
                <a:solidFill>
                  <a:srgbClr val="262321"/>
                </a:solidFill>
                <a:latin typeface="Arial"/>
                <a:cs typeface="Arial"/>
              </a:rPr>
              <a:t>System--leve!I</a:t>
            </a:r>
            <a:r>
              <a:rPr sz="650" b="1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Ch</a:t>
            </a:r>
            <a:r>
              <a:rPr sz="650" b="1" dirty="0">
                <a:solidFill>
                  <a:srgbClr val="080805"/>
                </a:solidFill>
                <a:latin typeface="Arial"/>
                <a:cs typeface="Arial"/>
              </a:rPr>
              <a:t>a</a:t>
            </a: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nge</a:t>
            </a:r>
            <a:r>
              <a:rPr sz="650" b="1" dirty="0">
                <a:solidFill>
                  <a:srgbClr val="080805"/>
                </a:solidFill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  <a:p>
            <a:pPr marL="17780">
              <a:lnSpc>
                <a:spcPts val="805"/>
              </a:lnSpc>
              <a:spcBef>
                <a:spcPts val="105"/>
              </a:spcBef>
              <a:tabLst>
                <a:tab pos="395605" algn="l"/>
              </a:tabLst>
            </a:pPr>
            <a:r>
              <a:rPr sz="700" b="1" spc="30" dirty="0">
                <a:solidFill>
                  <a:srgbClr val="262321"/>
                </a:solidFill>
                <a:latin typeface="Times New Roman"/>
                <a:cs typeface="Times New Roman"/>
              </a:rPr>
              <a:t>What	</a:t>
            </a:r>
            <a:r>
              <a:rPr sz="650" b="1" spc="1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b="1" spc="-9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262321"/>
                </a:solidFill>
                <a:latin typeface="Arial"/>
                <a:cs typeface="Arial"/>
              </a:rPr>
              <a:t>ern-leve</a:t>
            </a:r>
            <a:r>
              <a:rPr sz="650" b="1" spc="5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b="1" spc="5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b="1" spc="25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b="1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15" dirty="0">
                <a:solidFill>
                  <a:srgbClr val="080805"/>
                </a:solidFill>
                <a:latin typeface="Arial"/>
                <a:cs typeface="Arial"/>
              </a:rPr>
              <a:t>a</a:t>
            </a:r>
            <a:r>
              <a:rPr sz="650" b="1" spc="15" dirty="0">
                <a:solidFill>
                  <a:srgbClr val="262321"/>
                </a:solidFill>
                <a:latin typeface="Arial"/>
                <a:cs typeface="Arial"/>
              </a:rPr>
              <a:t>nges</a:t>
            </a:r>
            <a:r>
              <a:rPr sz="650" b="1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b="1" spc="5" dirty="0">
                <a:solidFill>
                  <a:srgbClr val="262321"/>
                </a:solidFill>
                <a:latin typeface="Arial"/>
                <a:cs typeface="Arial"/>
              </a:rPr>
              <a:t>ave</a:t>
            </a:r>
            <a:r>
              <a:rPr sz="650" b="1" spc="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b="1" spc="-100" dirty="0">
                <a:solidFill>
                  <a:srgbClr val="262321"/>
                </a:solidFill>
                <a:latin typeface="Times New Roman"/>
                <a:cs typeface="Times New Roman"/>
              </a:rPr>
              <a:t>\fOU</a:t>
            </a:r>
            <a:r>
              <a:rPr sz="750" b="1" spc="-6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700" b="1" spc="20" dirty="0">
                <a:solidFill>
                  <a:srgbClr val="262321"/>
                </a:solidFill>
                <a:latin typeface="Times New Roman"/>
                <a:cs typeface="Times New Roman"/>
              </a:rPr>
              <a:t>put</a:t>
            </a:r>
            <a:r>
              <a:rPr sz="700" b="1" spc="-1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b="1" spc="20" dirty="0">
                <a:solidFill>
                  <a:srgbClr val="262321"/>
                </a:solidFill>
                <a:latin typeface="Arial"/>
                <a:cs typeface="Arial"/>
              </a:rPr>
              <a:t>in</a:t>
            </a:r>
            <a:r>
              <a:rPr sz="650" b="1" spc="2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b="1" spc="-12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b="1" spc="3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b="1" spc="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b="1" spc="-80" dirty="0">
                <a:solidFill>
                  <a:srgbClr val="262321"/>
                </a:solidFill>
                <a:latin typeface="Times New Roman"/>
                <a:cs typeface="Times New Roman"/>
              </a:rPr>
              <a:t>plaAll!</a:t>
            </a:r>
            <a:r>
              <a:rPr sz="750" b="1" spc="-10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b="1" spc="-75" dirty="0">
                <a:solidFill>
                  <a:srgbClr val="080805"/>
                </a:solidFill>
                <a:latin typeface="Arial"/>
                <a:cs typeface="Arial"/>
              </a:rPr>
              <a:t>to</a:t>
            </a:r>
            <a:r>
              <a:rPr sz="650" b="1" spc="3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b="1" spc="-35" dirty="0">
                <a:solidFill>
                  <a:srgbClr val="262321"/>
                </a:solidFill>
                <a:latin typeface="Arial"/>
                <a:cs typeface="Arial"/>
              </a:rPr>
              <a:t>su</a:t>
            </a:r>
            <a:r>
              <a:rPr sz="650" b="1" spc="-35" dirty="0">
                <a:solidFill>
                  <a:srgbClr val="080805"/>
                </a:solidFill>
                <a:latin typeface="Arial"/>
                <a:cs typeface="Arial"/>
              </a:rPr>
              <a:t>s</a:t>
            </a:r>
            <a:r>
              <a:rPr sz="650" b="1" spc="-35" dirty="0">
                <a:solidFill>
                  <a:srgbClr val="262321"/>
                </a:solidFill>
                <a:latin typeface="Arial"/>
                <a:cs typeface="Arial"/>
              </a:rPr>
              <a:t>ta </a:t>
            </a:r>
            <a:r>
              <a:rPr sz="650" b="1" spc="-4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b="1" spc="-4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b="1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-40" dirty="0">
                <a:solidFill>
                  <a:srgbClr val="262321"/>
                </a:solidFill>
                <a:latin typeface="Arial"/>
                <a:cs typeface="Arial"/>
              </a:rPr>
              <a:t>pr</a:t>
            </a:r>
            <a:r>
              <a:rPr sz="650" b="1" spc="-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10" dirty="0">
                <a:solidFill>
                  <a:srgbClr val="262321"/>
                </a:solidFill>
                <a:latin typeface="Arial"/>
                <a:cs typeface="Arial"/>
              </a:rPr>
              <a:t>ovid</a:t>
            </a:r>
            <a:r>
              <a:rPr sz="650" b="1" spc="1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b="1" spc="10" dirty="0">
                <a:solidFill>
                  <a:srgbClr val="262321"/>
                </a:solidFill>
                <a:latin typeface="Arial"/>
                <a:cs typeface="Arial"/>
              </a:rPr>
              <a:t>ng</a:t>
            </a:r>
            <a:r>
              <a:rPr sz="650" b="1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30" dirty="0">
                <a:solidFill>
                  <a:srgbClr val="262321"/>
                </a:solidFill>
                <a:latin typeface="Arial"/>
                <a:cs typeface="Arial"/>
              </a:rPr>
              <a:t>optimal</a:t>
            </a:r>
            <a:r>
              <a:rPr sz="650" b="1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10" dirty="0">
                <a:solidFill>
                  <a:srgbClr val="262321"/>
                </a:solidFill>
                <a:latin typeface="Arial"/>
                <a:cs typeface="Arial"/>
              </a:rPr>
              <a:t>care</a:t>
            </a:r>
            <a:r>
              <a:rPr sz="650" b="1" spc="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080805"/>
                </a:solidFill>
                <a:latin typeface="Arial"/>
                <a:cs typeface="Arial"/>
              </a:rPr>
              <a:t>f</a:t>
            </a:r>
            <a:r>
              <a:rPr sz="650" b="1" dirty="0">
                <a:solidFill>
                  <a:srgbClr val="262321"/>
                </a:solidFill>
                <a:latin typeface="Arial"/>
                <a:cs typeface="Arial"/>
              </a:rPr>
              <a:t>or</a:t>
            </a:r>
            <a:r>
              <a:rPr sz="650" b="1" spc="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b="1" spc="-45" dirty="0">
                <a:solidFill>
                  <a:srgbClr val="262321"/>
                </a:solidFill>
                <a:latin typeface="Times New Roman"/>
                <a:cs typeface="Times New Roman"/>
              </a:rPr>
              <a:t>e\ill!ry</a:t>
            </a:r>
            <a:r>
              <a:rPr sz="750" b="1" spc="-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b="1" spc="25" dirty="0">
                <a:solidFill>
                  <a:srgbClr val="262321"/>
                </a:solidFill>
                <a:latin typeface="Arial"/>
                <a:cs typeface="Arial"/>
              </a:rPr>
              <a:t>patient</a:t>
            </a:r>
            <a:r>
              <a:rPr sz="650" b="1" spc="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262321"/>
                </a:solidFill>
                <a:latin typeface="Arial"/>
                <a:cs typeface="Arial"/>
              </a:rPr>
              <a:t>with</a:t>
            </a:r>
            <a:r>
              <a:rPr sz="700" b="1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b="1" spc="25" dirty="0">
                <a:solidFill>
                  <a:srgbClr val="262321"/>
                </a:solidFill>
                <a:latin typeface="Arial"/>
                <a:cs typeface="Arial"/>
              </a:rPr>
              <a:t>OUD</a:t>
            </a:r>
            <a:r>
              <a:rPr sz="650" b="1" spc="25" dirty="0">
                <a:solidFill>
                  <a:srgbClr val="080805"/>
                </a:solidFill>
                <a:latin typeface="Arial"/>
                <a:cs typeface="Arial"/>
              </a:rPr>
              <a:t>!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1945"/>
              </a:lnSpc>
              <a:tabLst>
                <a:tab pos="1263015" algn="l"/>
              </a:tabLst>
            </a:pPr>
            <a:r>
              <a:rPr sz="1400" spc="120" dirty="0">
                <a:solidFill>
                  <a:srgbClr val="70AC48"/>
                </a:solidFill>
                <a:latin typeface="Times New Roman"/>
                <a:cs typeface="Times New Roman"/>
              </a:rPr>
              <a:t>D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423B28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d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ssion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u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d</a:t>
            </a:r>
            <a:r>
              <a:rPr sz="650" spc="-6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-10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11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15" dirty="0">
                <a:solidFill>
                  <a:srgbClr val="85774F"/>
                </a:solidFill>
                <a:latin typeface="Arial"/>
                <a:cs typeface="Arial"/>
              </a:rPr>
              <a:t>.</a:t>
            </a:r>
            <a:r>
              <a:rPr sz="650" dirty="0">
                <a:solidFill>
                  <a:srgbClr val="85774F"/>
                </a:solidFill>
                <a:latin typeface="Arial"/>
                <a:cs typeface="Arial"/>
              </a:rPr>
              <a:t>	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35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spc="-4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20" dirty="0">
                <a:solidFill>
                  <a:srgbClr val="544B31"/>
                </a:solidFill>
                <a:latin typeface="Arial"/>
                <a:cs typeface="Arial"/>
              </a:rPr>
              <a:t>n</a:t>
            </a:r>
            <a:r>
              <a:rPr sz="650" spc="-80" dirty="0">
                <a:solidFill>
                  <a:srgbClr val="544B31"/>
                </a:solidFill>
                <a:latin typeface="Arial"/>
                <a:cs typeface="Arial"/>
              </a:rPr>
              <a:t>;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at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6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62321"/>
                </a:solidFill>
                <a:latin typeface="Times New Roman"/>
                <a:cs typeface="Times New Roman"/>
              </a:rPr>
              <a:t>C3r</a:t>
            </a:r>
            <a:r>
              <a:rPr sz="700" spc="25" dirty="0">
                <a:solidFill>
                  <a:srgbClr val="262321"/>
                </a:solidFill>
                <a:latin typeface="Times New Roman"/>
                <a:cs typeface="Times New Roman"/>
              </a:rPr>
              <a:t>e</a:t>
            </a:r>
            <a:r>
              <a:rPr sz="700" spc="-20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Co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-7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7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enc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e  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080805"/>
                </a:solidFill>
                <a:latin typeface="Arial"/>
                <a:cs typeface="Arial"/>
              </a:rPr>
              <a:t>■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M</a:t>
            </a:r>
            <a:r>
              <a:rPr sz="650" spc="-6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0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-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0</a:t>
            </a:r>
            <a:r>
              <a:rPr sz="650" spc="-114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125" dirty="0">
                <a:solidFill>
                  <a:srgbClr val="423B28"/>
                </a:solidFill>
                <a:latin typeface="Arial"/>
                <a:cs typeface="Arial"/>
              </a:rPr>
              <a:t>1</a:t>
            </a:r>
            <a:r>
              <a:rPr sz="650" spc="-120" dirty="0">
                <a:solidFill>
                  <a:srgbClr val="423B28"/>
                </a:solidFill>
                <a:latin typeface="Arial"/>
                <a:cs typeface="Arial"/>
              </a:rPr>
              <a:t>3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110" dirty="0">
                <a:solidFill>
                  <a:srgbClr val="423B28"/>
                </a:solidFill>
                <a:latin typeface="Arial"/>
                <a:cs typeface="Arial"/>
              </a:rPr>
              <a:t>Fold</a:t>
            </a:r>
            <a:r>
              <a:rPr sz="650" spc="-120" dirty="0">
                <a:solidFill>
                  <a:srgbClr val="423B28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    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rs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 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1350" spc="145" dirty="0">
                <a:solidFill>
                  <a:srgbClr val="8AB656"/>
                </a:solidFill>
                <a:latin typeface="Times New Roman"/>
                <a:cs typeface="Times New Roman"/>
              </a:rPr>
              <a:t>O</a:t>
            </a:r>
            <a:r>
              <a:rPr sz="650" spc="50" dirty="0">
                <a:solidFill>
                  <a:srgbClr val="423B28"/>
                </a:solidFill>
                <a:latin typeface="Arial"/>
                <a:cs typeface="Arial"/>
              </a:rPr>
              <a:t>M</a:t>
            </a:r>
            <a:r>
              <a:rPr sz="650" spc="-8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423B28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35" dirty="0">
                <a:solidFill>
                  <a:srgbClr val="69603F"/>
                </a:solidFill>
                <a:latin typeface="Arial"/>
                <a:cs typeface="Arial"/>
              </a:rPr>
              <a:t>U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D</a:t>
            </a:r>
            <a:r>
              <a:rPr sz="650" spc="-5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544B31"/>
                </a:solidFill>
                <a:latin typeface="Arial"/>
                <a:cs typeface="Arial"/>
              </a:rPr>
              <a:t>Ord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e</a:t>
            </a:r>
            <a:r>
              <a:rPr sz="650" spc="-4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-1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Sets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35634" y="5171771"/>
            <a:ext cx="2397760" cy="12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indent="-137795">
              <a:lnSpc>
                <a:spcPts val="980"/>
              </a:lnSpc>
              <a:buClr>
                <a:srgbClr val="080805"/>
              </a:buClr>
              <a:buSzPct val="246153"/>
              <a:buChar char="■"/>
              <a:tabLst>
                <a:tab pos="150495" algn="l"/>
              </a:tabLst>
            </a:pP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M</a:t>
            </a:r>
            <a:r>
              <a:rPr sz="650" spc="-7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ssed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Opp::irru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69603F"/>
                </a:solidFill>
                <a:latin typeface="Arial"/>
                <a:cs typeface="Arial"/>
              </a:rPr>
              <a:t>i</a:t>
            </a:r>
            <a:r>
              <a:rPr sz="650" spc="-10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y</a:t>
            </a:r>
            <a:r>
              <a:rPr sz="650" spc="4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69603F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13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130" dirty="0">
                <a:solidFill>
                  <a:srgbClr val="423B28"/>
                </a:solidFill>
                <a:latin typeface="Arial"/>
                <a:cs typeface="Arial"/>
              </a:rPr>
              <a:t>11</a:t>
            </a:r>
            <a:r>
              <a:rPr sz="650" spc="-130" dirty="0">
                <a:solidFill>
                  <a:srgbClr val="262321"/>
                </a:solidFill>
                <a:latin typeface="Arial"/>
                <a:cs typeface="Arial"/>
              </a:rPr>
              <a:t>iew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85" dirty="0">
                <a:solidFill>
                  <a:srgbClr val="544B31"/>
                </a:solidFill>
                <a:latin typeface="Arial"/>
                <a:cs typeface="Arial"/>
              </a:rPr>
              <a:t>w</a:t>
            </a:r>
            <a:r>
              <a:rPr sz="650" spc="6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it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45" dirty="0">
                <a:solidFill>
                  <a:srgbClr val="544B31"/>
                </a:solidFill>
                <a:latin typeface="Arial"/>
                <a:cs typeface="Arial"/>
              </a:rPr>
              <a:t>h</a:t>
            </a:r>
            <a:r>
              <a:rPr sz="650" spc="-13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44B31"/>
                </a:solidFill>
                <a:latin typeface="Arial"/>
                <a:cs typeface="Arial"/>
              </a:rPr>
              <a:t>cfini</a:t>
            </a:r>
            <a:r>
              <a:rPr sz="650" spc="-4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ca</a:t>
            </a:r>
            <a:r>
              <a:rPr sz="650" spc="-20" dirty="0">
                <a:solidFill>
                  <a:srgbClr val="69603F"/>
                </a:solidFill>
                <a:latin typeface="Arial"/>
                <a:cs typeface="Arial"/>
              </a:rPr>
              <a:t>l</a:t>
            </a:r>
            <a:r>
              <a:rPr sz="650" spc="114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tea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544B31"/>
                </a:solidFill>
                <a:latin typeface="Arial"/>
                <a:cs typeface="Arial"/>
              </a:rPr>
              <a:t>m</a:t>
            </a:r>
            <a:r>
              <a:rPr sz="650" spc="7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feedback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22713" y="5038185"/>
            <a:ext cx="23952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25" dirty="0">
                <a:solidFill>
                  <a:srgbClr val="544B31"/>
                </a:solidFill>
                <a:latin typeface="Arial"/>
                <a:cs typeface="Arial"/>
              </a:rPr>
              <a:t>V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30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5" dirty="0">
                <a:solidFill>
                  <a:srgbClr val="69603F"/>
                </a:solidFill>
                <a:latin typeface="Arial"/>
                <a:cs typeface="Arial"/>
              </a:rPr>
              <a:t>i</a:t>
            </a:r>
            <a:r>
              <a:rPr sz="650" spc="-5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da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7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20" dirty="0">
                <a:solidFill>
                  <a:srgbClr val="544B31"/>
                </a:solidFill>
                <a:latin typeface="Arial"/>
                <a:cs typeface="Arial"/>
              </a:rPr>
              <a:t>d</a:t>
            </a:r>
            <a:r>
              <a:rPr sz="650" spc="5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423B28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c</a:t>
            </a:r>
            <a:r>
              <a:rPr sz="650" spc="30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ee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544B31"/>
                </a:solidFill>
                <a:latin typeface="Arial"/>
                <a:cs typeface="Arial"/>
              </a:rPr>
              <a:t>n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g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9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o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ol</a:t>
            </a:r>
            <a:r>
              <a:rPr sz="650" spc="4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544B31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080805"/>
                </a:solidFill>
                <a:latin typeface="Arial"/>
                <a:cs typeface="Arial"/>
              </a:rPr>
              <a:t>E</a:t>
            </a:r>
            <a:r>
              <a:rPr sz="650" spc="-65" dirty="0">
                <a:solidFill>
                  <a:srgbClr val="423B28"/>
                </a:solidFill>
                <a:latin typeface="Arial"/>
                <a:cs typeface="Arial"/>
              </a:rPr>
              <a:t>M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    </a:t>
            </a:r>
            <a:r>
              <a:rPr sz="650" spc="-2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080805"/>
                </a:solidFill>
                <a:latin typeface="Arial"/>
                <a:cs typeface="Arial"/>
              </a:rPr>
              <a:t>■</a:t>
            </a:r>
            <a:r>
              <a:rPr sz="1700" spc="-28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O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t</a:t>
            </a:r>
            <a:r>
              <a:rPr sz="650" spc="-8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h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e</a:t>
            </a:r>
            <a:r>
              <a:rPr sz="650" spc="45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69603F"/>
                </a:solidFill>
                <a:latin typeface="Arial"/>
                <a:cs typeface="Arial"/>
              </a:rPr>
              <a:t>:</a:t>
            </a:r>
            <a:r>
              <a:rPr sz="650" spc="5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700" u="heavy" spc="-5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Off</a:t>
            </a:r>
            <a:r>
              <a:rPr sz="700" u="heavy" spc="3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700" u="heavy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oe</a:t>
            </a:r>
            <a:r>
              <a:rPr sz="700" u="heavy" spc="5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20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-25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15" dirty="0">
                <a:solidFill>
                  <a:srgbClr val="69603F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45" dirty="0">
                <a:solidFill>
                  <a:srgbClr val="69603F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1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cs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34464" y="5262030"/>
            <a:ext cx="5110480" cy="7715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95"/>
              </a:spcBef>
              <a:tabLst>
                <a:tab pos="1729105" algn="l"/>
              </a:tabLst>
            </a:pP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</a:t>
            </a:r>
            <a:r>
              <a:rPr sz="650" u="heavy" spc="-45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14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spc="14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vafid</a:t>
            </a:r>
            <a:r>
              <a:rPr sz="650" u="heavy" spc="-4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ate-d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scre</a:t>
            </a:r>
            <a:r>
              <a:rPr sz="650" u="heavy" spc="6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650" u="heavy" spc="5" dirty="0">
                <a:solidFill>
                  <a:srgbClr val="85774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85" dirty="0">
                <a:solidFill>
                  <a:srgbClr val="85774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 </a:t>
            </a:r>
            <a:r>
              <a:rPr sz="650" u="heavy" spc="204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t:o</a:t>
            </a:r>
            <a:r>
              <a:rPr sz="800" u="heavy" spc="-5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□</a:t>
            </a:r>
            <a:r>
              <a:rPr sz="750" u="heavy" spc="-5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!ts</a:t>
            </a:r>
            <a:r>
              <a:rPr sz="750" u="heavy" spc="-4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-85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-55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8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-10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0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85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5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	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rte   </a:t>
            </a:r>
            <a:r>
              <a:rPr sz="650" u="heavy" spc="-75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sz="650" u="heavy" spc="-7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114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sits</a:t>
            </a:r>
            <a:r>
              <a:rPr sz="650" u="heavy" spc="16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60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800" u="heavy" spc="-6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□</a:t>
            </a:r>
            <a:r>
              <a:rPr sz="650" u="heavy" spc="-6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3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6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10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spc="11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2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ic</a:t>
            </a:r>
            <a:r>
              <a:rPr sz="650" u="heavy" spc="-6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3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650" u="heavy" spc="-9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80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spc="43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u="heavy" spc="-55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</a:t>
            </a:r>
            <a:r>
              <a:rPr sz="750" u="heavy" spc="-5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tl-1</a:t>
            </a:r>
            <a:r>
              <a:rPr sz="750" u="heavy" spc="-8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  </a:t>
            </a:r>
            <a:r>
              <a:rPr sz="650" u="heavy" spc="9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8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1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4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5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</a:t>
            </a:r>
            <a:r>
              <a:rPr sz="650" u="heavy" spc="-6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480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800" u="heavy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□</a:t>
            </a:r>
            <a:r>
              <a:rPr sz="800" u="heavy" spc="-90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-10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</a:t>
            </a:r>
            <a:r>
              <a:rPr sz="650" u="heavy" spc="-5" dirty="0">
                <a:solidFill>
                  <a:srgbClr val="423B2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5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-15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175" dirty="0">
                <a:solidFill>
                  <a:srgbClr val="69603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spc="175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u="heavy" spc="-30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enat</a:t>
            </a:r>
            <a:r>
              <a:rPr sz="650" u="heavy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15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80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3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</a:t>
            </a:r>
            <a:r>
              <a:rPr sz="700" u="heavy" spc="35" dirty="0">
                <a:solidFill>
                  <a:srgbClr val="544B3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ord</a:t>
            </a:r>
            <a:r>
              <a:rPr sz="700" u="heavy" spc="35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·</a:t>
            </a:r>
            <a:r>
              <a:rPr sz="700" u="heavy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heavy" spc="-65" dirty="0">
                <a:solidFill>
                  <a:srgbClr val="08080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750" u="heavy" spc="-65" dirty="0">
                <a:solidFill>
                  <a:srgbClr val="26232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650" u="heavy" spc="-2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f</a:t>
            </a:r>
            <a:r>
              <a:rPr sz="650" u="heavy" spc="-2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</a:t>
            </a:r>
            <a:r>
              <a:rPr sz="650" u="heavy" spc="-5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-6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w</a:t>
            </a:r>
            <a:r>
              <a:rPr sz="650" u="heavy" spc="-4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8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69603F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h</a:t>
            </a:r>
            <a:r>
              <a:rPr sz="650" u="heavy" spc="-5" dirty="0">
                <a:solidFill>
                  <a:srgbClr val="69603F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1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t</a:t>
            </a:r>
            <a:r>
              <a:rPr sz="650" u="heavy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0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85774F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5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Ef,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,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-17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</a:t>
            </a:r>
            <a:r>
              <a:rPr sz="700" spc="-70" dirty="0">
                <a:solidFill>
                  <a:srgbClr val="262321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  <a:p>
            <a:pPr marL="12700" marR="20955" indent="3175">
              <a:lnSpc>
                <a:spcPct val="123300"/>
              </a:lnSpc>
              <a:spcBef>
                <a:spcPts val="425"/>
              </a:spcBef>
            </a:pP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30" dirty="0">
                <a:solidFill>
                  <a:srgbClr val="423B28"/>
                </a:solidFill>
                <a:latin typeface="Arial"/>
                <a:cs typeface="Arial"/>
              </a:rPr>
              <a:t>ow </a:t>
            </a:r>
            <a:r>
              <a:rPr sz="650" spc="20" dirty="0">
                <a:solidFill>
                  <a:srgbClr val="544B31"/>
                </a:solidFill>
                <a:latin typeface="Arial"/>
                <a:cs typeface="Arial"/>
              </a:rPr>
              <a:t>wil </a:t>
            </a:r>
            <a:r>
              <a:rPr sz="650" spc="10" dirty="0">
                <a:solidFill>
                  <a:srgbClr val="080805"/>
                </a:solidFill>
                <a:latin typeface="Arial"/>
                <a:cs typeface="Arial"/>
              </a:rPr>
              <a:t>l </a:t>
            </a:r>
            <a:r>
              <a:rPr sz="650" spc="35" dirty="0">
                <a:solidFill>
                  <a:srgbClr val="423B28"/>
                </a:solidFill>
                <a:latin typeface="Arial"/>
                <a:cs typeface="Arial"/>
              </a:rPr>
              <a:t>you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10" dirty="0">
                <a:solidFill>
                  <a:srgbClr val="544B31"/>
                </a:solidFill>
                <a:latin typeface="Arial"/>
                <a:cs typeface="Arial"/>
              </a:rPr>
              <a:t>tr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6tai 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n </a:t>
            </a:r>
            <a:r>
              <a:rPr sz="650" dirty="0">
                <a:solidFill>
                  <a:srgbClr val="080805"/>
                </a:solidFill>
                <a:latin typeface="Arial"/>
                <a:cs typeface="Arial"/>
              </a:rPr>
              <a:t>t </a:t>
            </a:r>
            <a:r>
              <a:rPr sz="650" spc="-60" dirty="0">
                <a:solidFill>
                  <a:srgbClr val="423B28"/>
                </a:solidFill>
                <a:latin typeface="Arial"/>
                <a:cs typeface="Arial"/>
              </a:rPr>
              <a:t>hP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..se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effo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rts</a:t>
            </a:r>
            <a:r>
              <a:rPr sz="650" dirty="0">
                <a:solidFill>
                  <a:srgbClr val="69603F"/>
                </a:solidFill>
                <a:latin typeface="Arial"/>
                <a:cs typeface="Arial"/>
              </a:rPr>
              <a:t>,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15" dirty="0">
                <a:solidFill>
                  <a:srgbClr val="544B31"/>
                </a:solidFill>
                <a:latin typeface="Arial"/>
                <a:cs typeface="Arial"/>
              </a:rPr>
              <a:t>uc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h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as </a:t>
            </a:r>
            <a:r>
              <a:rPr sz="650" spc="-15" dirty="0">
                <a:solidFill>
                  <a:srgbClr val="69603F"/>
                </a:solidFill>
                <a:latin typeface="Arial"/>
                <a:cs typeface="Arial"/>
              </a:rPr>
              <a:t>h </a:t>
            </a:r>
            <a:r>
              <a:rPr sz="650" spc="-20" dirty="0">
                <a:solidFill>
                  <a:srgbClr val="423B28"/>
                </a:solidFill>
                <a:latin typeface="Arial"/>
                <a:cs typeface="Arial"/>
              </a:rPr>
              <a:t>ow</a:t>
            </a:r>
            <a:r>
              <a:rPr sz="650" spc="14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423B28"/>
                </a:solidFill>
                <a:latin typeface="Arial"/>
                <a:cs typeface="Arial"/>
              </a:rPr>
              <a:t>w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l 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I </a:t>
            </a:r>
            <a:r>
              <a:rPr sz="650" spc="-15" dirty="0">
                <a:solidFill>
                  <a:srgbClr val="423B28"/>
                </a:solidFill>
                <a:latin typeface="Arial"/>
                <a:cs typeface="Arial"/>
              </a:rPr>
              <a:t>yo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u 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en </a:t>
            </a:r>
            <a:r>
              <a:rPr sz="650" spc="-25" dirty="0">
                <a:solidFill>
                  <a:srgbClr val="080805"/>
                </a:solidFill>
                <a:latin typeface="Arial"/>
                <a:cs typeface="Arial"/>
              </a:rPr>
              <a:t>s</a:t>
            </a:r>
            <a:r>
              <a:rPr sz="650" spc="-25" dirty="0">
                <a:solidFill>
                  <a:srgbClr val="544B31"/>
                </a:solidFill>
                <a:latin typeface="Arial"/>
                <a:cs typeface="Arial"/>
              </a:rPr>
              <a:t>.u</a:t>
            </a:r>
            <a:r>
              <a:rPr sz="650" spc="-2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hat 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N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O-OB 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Fo</a:t>
            </a:r>
            <a:r>
              <a:rPr sz="650" spc="-5" dirty="0">
                <a:solidFill>
                  <a:srgbClr val="69603F"/>
                </a:solidFill>
                <a:latin typeface="Arial"/>
                <a:cs typeface="Arial"/>
              </a:rPr>
              <a:t>l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ders</a:t>
            </a:r>
            <a:r>
              <a:rPr sz="650" dirty="0">
                <a:solidFill>
                  <a:srgbClr val="85774F"/>
                </a:solidFill>
                <a:latin typeface="Arial"/>
                <a:cs typeface="Arial"/>
              </a:rPr>
              <a:t>.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are re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5" dirty="0">
                <a:solidFill>
                  <a:srgbClr val="544B31"/>
                </a:solidFill>
                <a:latin typeface="Arial"/>
                <a:cs typeface="Arial"/>
              </a:rPr>
              <a:t>ni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15" dirty="0">
                <a:solidFill>
                  <a:srgbClr val="423B28"/>
                </a:solidFill>
                <a:latin typeface="Arial"/>
                <a:cs typeface="Arial"/>
              </a:rPr>
              <a:t>ti.e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d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an</a:t>
            </a:r>
            <a:r>
              <a:rPr sz="650" dirty="0">
                <a:solidFill>
                  <a:srgbClr val="544B31"/>
                </a:solidFill>
                <a:latin typeface="Arial"/>
                <a:cs typeface="Arial"/>
              </a:rPr>
              <a:t>d  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15" dirty="0">
                <a:solidFill>
                  <a:srgbClr val="544B31"/>
                </a:solidFill>
                <a:latin typeface="Arial"/>
                <a:cs typeface="Arial"/>
              </a:rPr>
              <a:t>d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ated?   </a:t>
            </a:r>
            <a:r>
              <a:rPr sz="800" spc="-50" dirty="0">
                <a:solidFill>
                  <a:srgbClr val="423B28"/>
                </a:solidFill>
                <a:latin typeface="Arial"/>
                <a:cs typeface="Arial"/>
              </a:rPr>
              <a:t>□</a:t>
            </a:r>
            <a:r>
              <a:rPr sz="650" spc="-50" dirty="0">
                <a:solidFill>
                  <a:srgbClr val="423B28"/>
                </a:solidFill>
                <a:latin typeface="Arial"/>
                <a:cs typeface="Arial"/>
              </a:rPr>
              <a:t>w</a:t>
            </a:r>
            <a:r>
              <a:rPr sz="650" spc="8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423B28"/>
                </a:solidFill>
                <a:latin typeface="Arial"/>
                <a:cs typeface="Arial"/>
              </a:rPr>
              <a:t>w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69603F"/>
                </a:solidFill>
                <a:latin typeface="Arial"/>
                <a:cs typeface="Arial"/>
              </a:rPr>
              <a:t>ll </a:t>
            </a:r>
            <a:r>
              <a:rPr sz="650" spc="-17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423B28"/>
                </a:solidFill>
                <a:latin typeface="Arial"/>
                <a:cs typeface="Arial"/>
              </a:rPr>
              <a:t>yo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-3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con </a:t>
            </a:r>
            <a:r>
              <a:rPr sz="650" spc="-25" dirty="0">
                <a:solidFill>
                  <a:srgbClr val="544B31"/>
                </a:solidFill>
                <a:latin typeface="Arial"/>
                <a:cs typeface="Arial"/>
              </a:rPr>
              <a:t>fi </a:t>
            </a:r>
            <a:r>
              <a:rPr sz="650" spc="-25" dirty="0">
                <a:solidFill>
                  <a:srgbClr val="080805"/>
                </a:solidFill>
                <a:latin typeface="Arial"/>
                <a:cs typeface="Arial"/>
              </a:rPr>
              <a:t>r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5" dirty="0">
                <a:solidFill>
                  <a:srgbClr val="544B31"/>
                </a:solidFill>
                <a:latin typeface="Arial"/>
                <a:cs typeface="Arial"/>
              </a:rPr>
              <a:t>OUD 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m </a:t>
            </a:r>
            <a:r>
              <a:rPr sz="650" spc="-40" dirty="0">
                <a:solidFill>
                  <a:srgbClr val="080805"/>
                </a:solidFill>
                <a:latin typeface="Arial"/>
                <a:cs typeface="Arial"/>
              </a:rPr>
              <a:t>is</a:t>
            </a:r>
            <a:r>
              <a:rPr sz="650" spc="-40" dirty="0">
                <a:solidFill>
                  <a:srgbClr val="544B31"/>
                </a:solidFill>
                <a:latin typeface="Arial"/>
                <a:cs typeface="Arial"/>
              </a:rPr>
              <a:t>sion</a:t>
            </a:r>
            <a:r>
              <a:rPr sz="650" spc="-3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69603F"/>
                </a:solidFill>
                <a:latin typeface="Arial"/>
                <a:cs typeface="Arial"/>
              </a:rPr>
              <a:t>H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udd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85774F"/>
                </a:solidFill>
                <a:latin typeface="Arial"/>
                <a:cs typeface="Arial"/>
              </a:rPr>
              <a:t>l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es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.are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b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ein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g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comp</a:t>
            </a:r>
            <a:r>
              <a:rPr sz="650" spc="30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30" dirty="0">
                <a:solidFill>
                  <a:srgbClr val="080805"/>
                </a:solidFill>
                <a:latin typeface="Arial"/>
                <a:cs typeface="Arial"/>
              </a:rPr>
              <a:t>e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te </a:t>
            </a:r>
            <a:r>
              <a:rPr sz="650" spc="-80" dirty="0">
                <a:solidFill>
                  <a:srgbClr val="423B28"/>
                </a:solidFill>
                <a:latin typeface="Arial"/>
                <a:cs typeface="Arial"/>
              </a:rPr>
              <a:t>c:I 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fur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all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pa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ien 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ts 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wit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h </a:t>
            </a:r>
            <a:r>
              <a:rPr sz="650" spc="20" dirty="0">
                <a:solidFill>
                  <a:srgbClr val="544B31"/>
                </a:solidFill>
                <a:latin typeface="Arial"/>
                <a:cs typeface="Arial"/>
              </a:rPr>
              <a:t>O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20" dirty="0">
                <a:solidFill>
                  <a:srgbClr val="423B28"/>
                </a:solidFill>
                <a:latin typeface="Arial"/>
                <a:cs typeface="Arial"/>
              </a:rPr>
              <a:t>D?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Ja</a:t>
            </a:r>
            <a:r>
              <a:rPr sz="650" u="heavy" spc="-10" dirty="0">
                <a:solidFill>
                  <a:srgbClr val="69603F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mi </a:t>
            </a:r>
            <a:r>
              <a:rPr sz="650" u="heavy" spc="-4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40" dirty="0">
                <a:solidFill>
                  <a:srgbClr val="544B3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,.</a:t>
            </a:r>
            <a:r>
              <a:rPr sz="700" b="1" u="heavy" spc="-40" dirty="0">
                <a:solidFill>
                  <a:srgbClr val="544B3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RNI </a:t>
            </a:r>
            <a:r>
              <a:rPr sz="700" u="heavy" spc="45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650" u="heavy" spc="-3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Sa</a:t>
            </a:r>
            <a:r>
              <a:rPr sz="650" u="heavy" spc="-30" dirty="0">
                <a:solidFill>
                  <a:srgbClr val="423B28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n </a:t>
            </a:r>
            <a:r>
              <a:rPr sz="650" u="heavy" spc="-10" dirty="0">
                <a:solidFill>
                  <a:srgbClr val="423B28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ra </a:t>
            </a:r>
            <a:r>
              <a:rPr sz="650" u="heavy" dirty="0">
                <a:solidFill>
                  <a:srgbClr val="544B3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,.</a:t>
            </a:r>
            <a:r>
              <a:rPr sz="700" b="1" u="heavy" dirty="0">
                <a:solidFill>
                  <a:srgbClr val="423B28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RN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re 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p-</a:t>
            </a:r>
            <a:r>
              <a:rPr sz="650" u="heavy" spc="-50" dirty="0">
                <a:solidFill>
                  <a:srgbClr val="85774F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J</a:t>
            </a:r>
            <a:r>
              <a:rPr sz="650" u="heavy" spc="-5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-50" dirty="0">
                <a:solidFill>
                  <a:srgbClr val="544B3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ni </a:t>
            </a:r>
            <a:r>
              <a:rPr sz="650" u="heavy" spc="-6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60" dirty="0">
                <a:solidFill>
                  <a:srgbClr val="69603F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h</a:t>
            </a:r>
            <a:r>
              <a:rPr sz="650" u="heavy" spc="-55" dirty="0">
                <a:solidFill>
                  <a:srgbClr val="69603F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10" dirty="0">
                <a:solidFill>
                  <a:srgbClr val="423B28"/>
                </a:solidFill>
                <a:uFill>
                  <a:solidFill>
                    <a:srgbClr val="423B28"/>
                  </a:solidFill>
                </a:uFill>
                <a:latin typeface="Arial"/>
                <a:cs typeface="Arial"/>
              </a:rPr>
              <a:t>nd 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u="heavy" spc="3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update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f</a:t>
            </a:r>
            <a:r>
              <a:rPr sz="650" u="heavy" spc="2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ld</a:t>
            </a:r>
            <a:r>
              <a:rPr sz="650" u="heavy" spc="25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25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2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:</a:t>
            </a:r>
            <a:r>
              <a:rPr sz="650" u="heavy" spc="5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4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C</a:t>
            </a:r>
            <a:r>
              <a:rPr sz="650" u="heavy" spc="-4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ha</a:t>
            </a:r>
            <a:r>
              <a:rPr sz="650" u="heavy" spc="-8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100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ge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4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14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N</a:t>
            </a:r>
            <a:r>
              <a:rPr sz="650" spc="-114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700" u="heavy" spc="4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700" u="heavy" spc="-4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ILPOC</a:t>
            </a:r>
            <a:r>
              <a:rPr sz="650" u="heavy" spc="-1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-3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NO</a:t>
            </a:r>
            <a:r>
              <a:rPr sz="650" u="heavy" spc="13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-85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ea</a:t>
            </a:r>
            <a:r>
              <a:rPr sz="650" u="heavy" spc="-5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m</a:t>
            </a:r>
            <a:r>
              <a:rPr sz="650" u="heavy" spc="125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lea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er</a:t>
            </a:r>
            <a:r>
              <a:rPr sz="650" u="heavy" spc="6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ens</a:t>
            </a:r>
            <a:r>
              <a:rPr sz="650" u="heavy" spc="-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.u</a:t>
            </a:r>
            <a:r>
              <a:rPr sz="650" u="heavy" spc="-5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5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co</a:t>
            </a:r>
            <a:r>
              <a:rPr sz="650" u="heavy" spc="2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mm</a:t>
            </a:r>
            <a:r>
              <a:rPr sz="650" u="heavy" spc="-5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2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-11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ic</a:t>
            </a:r>
            <a:r>
              <a:rPr sz="650" u="heavy" spc="10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atian</a:t>
            </a:r>
            <a:r>
              <a:rPr sz="650" u="heavy" spc="170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-10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'l</a:t>
            </a:r>
            <a:r>
              <a:rPr sz="700" u="heavy" spc="-10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700" u="heavy" spc="-65" dirty="0">
                <a:solidFill>
                  <a:srgbClr val="69603F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heavy" spc="1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ith</a:t>
            </a:r>
            <a:r>
              <a:rPr sz="700" u="heavy" spc="2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st</a:t>
            </a:r>
            <a:r>
              <a:rPr sz="650" u="heavy" spc="2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aff</a:t>
            </a:r>
            <a:r>
              <a:rPr sz="650" u="heavy" spc="55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fur</a:t>
            </a:r>
            <a:r>
              <a:rPr sz="650" u="heavy" spc="19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patients</a:t>
            </a:r>
            <a:r>
              <a:rPr sz="650" u="heavy" spc="4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30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30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d</a:t>
            </a:r>
            <a:r>
              <a:rPr sz="650" u="heavy" spc="3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30" dirty="0">
                <a:solidFill>
                  <a:srgbClr val="423B28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n</a:t>
            </a:r>
            <a:r>
              <a:rPr sz="650" u="heavy" spc="30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t</a:t>
            </a:r>
            <a:r>
              <a:rPr sz="650" u="heavy" spc="-114" dirty="0">
                <a:solidFill>
                  <a:srgbClr val="080805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ified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4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w</a:t>
            </a:r>
            <a:r>
              <a:rPr sz="650" u="heavy" spc="4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i</a:t>
            </a:r>
            <a:r>
              <a:rPr sz="650" u="heavy" spc="15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h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2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O</a:t>
            </a:r>
            <a:r>
              <a:rPr sz="650" u="heavy" spc="25" dirty="0">
                <a:solidFill>
                  <a:srgbClr val="26232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U</a:t>
            </a:r>
            <a:r>
              <a:rPr sz="650" u="heavy" spc="25" dirty="0">
                <a:solidFill>
                  <a:srgbClr val="544B31"/>
                </a:solidFill>
                <a:uFill>
                  <a:solidFill>
                    <a:srgbClr val="080805"/>
                  </a:solidFill>
                </a:uFill>
                <a:latin typeface="Arial"/>
                <a:cs typeface="Arial"/>
              </a:rPr>
              <a:t>D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1972" y="6092886"/>
            <a:ext cx="506095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85" dirty="0">
                <a:solidFill>
                  <a:srgbClr val="262321"/>
                </a:solidFill>
                <a:latin typeface="Times New Roman"/>
                <a:cs typeface="Times New Roman"/>
              </a:rPr>
              <a:t>C-0mm1111it</a:t>
            </a:r>
            <a:r>
              <a:rPr sz="750" b="1" spc="-75" dirty="0">
                <a:solidFill>
                  <a:srgbClr val="262321"/>
                </a:solidFill>
                <a:latin typeface="Times New Roman"/>
                <a:cs typeface="Times New Roman"/>
              </a:rPr>
              <a:t>y</a:t>
            </a:r>
            <a:r>
              <a:rPr sz="750" b="1" spc="4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R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45" dirty="0">
                <a:solidFill>
                  <a:srgbClr val="080805"/>
                </a:solidFill>
                <a:latin typeface="Arial"/>
                <a:cs typeface="Arial"/>
              </a:rPr>
              <a:t>s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080805"/>
                </a:solidFill>
                <a:latin typeface="Arial"/>
                <a:cs typeface="Arial"/>
              </a:rPr>
              <a:t>u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spc="-4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35" dirty="0">
                <a:solidFill>
                  <a:srgbClr val="080805"/>
                </a:solidFill>
                <a:latin typeface="Arial"/>
                <a:cs typeface="Arial"/>
              </a:rPr>
              <a:t>s</a:t>
            </a:r>
            <a:r>
              <a:rPr sz="650" spc="-15" dirty="0">
                <a:solidFill>
                  <a:srgbClr val="423B28"/>
                </a:solidFill>
                <a:latin typeface="Arial"/>
                <a:cs typeface="Arial"/>
              </a:rPr>
              <a:t>: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69603F"/>
                </a:solidFill>
                <a:latin typeface="Arial"/>
                <a:cs typeface="Arial"/>
              </a:rPr>
              <a:t>H</a:t>
            </a:r>
            <a:r>
              <a:rPr sz="650" spc="-55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35" dirty="0">
                <a:solidFill>
                  <a:srgbClr val="423B28"/>
                </a:solidFill>
                <a:latin typeface="Arial"/>
                <a:cs typeface="Arial"/>
              </a:rPr>
              <a:t>o</a:t>
            </a:r>
            <a:r>
              <a:rPr sz="650" spc="-40" dirty="0">
                <a:solidFill>
                  <a:srgbClr val="423B28"/>
                </a:solidFill>
                <a:latin typeface="Arial"/>
                <a:cs typeface="Arial"/>
              </a:rPr>
              <a:t>w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  </a:t>
            </a:r>
            <a:r>
              <a:rPr sz="650" spc="45" dirty="0">
                <a:solidFill>
                  <a:srgbClr val="262321"/>
                </a:solidFill>
                <a:latin typeface="Arial"/>
                <a:cs typeface="Arial"/>
              </a:rPr>
              <a:t>ofte</a:t>
            </a:r>
            <a:r>
              <a:rPr sz="650" spc="7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5" dirty="0">
                <a:solidFill>
                  <a:srgbClr val="544B31"/>
                </a:solidFill>
                <a:latin typeface="Arial"/>
                <a:cs typeface="Arial"/>
              </a:rPr>
              <a:t>wil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l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423B28"/>
                </a:solidFill>
                <a:latin typeface="Times New Roman"/>
                <a:cs typeface="Times New Roman"/>
              </a:rPr>
              <a:t>yo</a:t>
            </a:r>
            <a:r>
              <a:rPr sz="750" dirty="0">
                <a:solidFill>
                  <a:srgbClr val="423B28"/>
                </a:solidFill>
                <a:latin typeface="Times New Roman"/>
                <a:cs typeface="Times New Roman"/>
              </a:rPr>
              <a:t>  </a:t>
            </a:r>
            <a:r>
              <a:rPr sz="750" spc="30" dirty="0">
                <a:solidFill>
                  <a:srgbClr val="423B28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110" dirty="0">
                <a:solidFill>
                  <a:srgbClr val="544B31"/>
                </a:solidFill>
                <a:latin typeface="Arial"/>
                <a:cs typeface="Arial"/>
              </a:rPr>
              <a:t>p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d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.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5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4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0" dirty="0">
                <a:solidFill>
                  <a:srgbClr val="262321"/>
                </a:solidFill>
                <a:latin typeface="Arial"/>
                <a:cs typeface="Arial"/>
              </a:rPr>
              <a:t>you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69603F"/>
                </a:solidFill>
                <a:latin typeface="Arial"/>
                <a:cs typeface="Arial"/>
              </a:rPr>
              <a:t>r</a:t>
            </a:r>
            <a:r>
              <a:rPr sz="65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45" dirty="0">
                <a:solidFill>
                  <a:srgbClr val="85774F"/>
                </a:solidFill>
                <a:latin typeface="Arial"/>
                <a:cs typeface="Arial"/>
              </a:rPr>
              <a:t>l</a:t>
            </a:r>
            <a:r>
              <a:rPr sz="650" spc="-55" dirty="0">
                <a:solidFill>
                  <a:srgbClr val="85774F"/>
                </a:solidFill>
                <a:latin typeface="Arial"/>
                <a:cs typeface="Arial"/>
              </a:rPr>
              <a:t> </a:t>
            </a:r>
            <a:r>
              <a:rPr sz="650" spc="-95" dirty="0">
                <a:solidFill>
                  <a:srgbClr val="262321"/>
                </a:solidFill>
                <a:latin typeface="Arial"/>
                <a:cs typeface="Arial"/>
              </a:rPr>
              <a:t>cc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4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map</a:t>
            </a:r>
            <a:r>
              <a:rPr sz="650" spc="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62321"/>
                </a:solidFill>
                <a:latin typeface="Times New Roman"/>
                <a:cs typeface="Times New Roman"/>
              </a:rPr>
              <a:t>of</a:t>
            </a:r>
            <a:r>
              <a:rPr sz="700" spc="55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re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sour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423B28"/>
                </a:solidFill>
                <a:latin typeface="Arial"/>
                <a:cs typeface="Arial"/>
              </a:rPr>
              <a:t>c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es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0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00" spc="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850" spc="-140" dirty="0">
                <a:solidFill>
                  <a:srgbClr val="262321"/>
                </a:solidFill>
                <a:latin typeface="Arial"/>
                <a:cs typeface="Arial"/>
              </a:rPr>
              <a:t>□</a:t>
            </a:r>
            <a:r>
              <a:rPr sz="650" spc="-60" dirty="0">
                <a:solidFill>
                  <a:srgbClr val="544B31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   </a:t>
            </a:r>
            <a:r>
              <a:rPr sz="650" spc="7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423B28"/>
                </a:solidFill>
                <a:latin typeface="Arial"/>
                <a:cs typeface="Arial"/>
              </a:rPr>
              <a:t>p</a:t>
            </a:r>
            <a:r>
              <a:rPr sz="650" spc="-35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eg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an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44B31"/>
                </a:solidFill>
                <a:latin typeface="Arial"/>
                <a:cs typeface="Arial"/>
              </a:rPr>
              <a:t>/</a:t>
            </a:r>
            <a:r>
              <a:rPr sz="650" spc="-2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stp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rtu</a:t>
            </a:r>
            <a:r>
              <a:rPr sz="650" spc="-3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m</a:t>
            </a:r>
            <a:r>
              <a:rPr sz="650" spc="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p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544B31"/>
                </a:solidFill>
                <a:latin typeface="Arial"/>
                <a:cs typeface="Arial"/>
              </a:rPr>
              <a:t>ti</a:t>
            </a:r>
            <a:r>
              <a:rPr sz="650" spc="-6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ent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60" dirty="0">
                <a:solidFill>
                  <a:srgbClr val="85774F"/>
                </a:solidFill>
                <a:latin typeface="Arial"/>
                <a:cs typeface="Arial"/>
              </a:rPr>
              <a:t>.</a:t>
            </a:r>
            <a:r>
              <a:rPr sz="750" spc="20" dirty="0">
                <a:solidFill>
                  <a:srgbClr val="262321"/>
                </a:solidFill>
                <a:latin typeface="Times New Roman"/>
                <a:cs typeface="Times New Roman"/>
              </a:rPr>
              <a:t>to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38742" y="6243267"/>
            <a:ext cx="232600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90" dirty="0">
                <a:solidFill>
                  <a:srgbClr val="544B31"/>
                </a:solidFill>
                <a:latin typeface="Arial"/>
                <a:cs typeface="Arial"/>
              </a:rPr>
              <a:t>M</a:t>
            </a:r>
            <a:r>
              <a:rPr sz="650" spc="-30" dirty="0">
                <a:solidFill>
                  <a:srgbClr val="544B31"/>
                </a:solidFill>
                <a:latin typeface="Arial"/>
                <a:cs typeface="Arial"/>
              </a:rPr>
              <a:t>.!</a:t>
            </a:r>
            <a:r>
              <a:rPr sz="650" spc="-50" dirty="0">
                <a:solidFill>
                  <a:srgbClr val="544B31"/>
                </a:solidFill>
                <a:latin typeface="Arial"/>
                <a:cs typeface="Arial"/>
              </a:rPr>
              <a:t>\</a:t>
            </a:r>
            <a:r>
              <a:rPr sz="650" spc="3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262321"/>
                </a:solidFill>
                <a:latin typeface="Times New Roman"/>
                <a:cs typeface="Times New Roman"/>
              </a:rPr>
              <a:t>&amp;</a:t>
            </a:r>
            <a:r>
              <a:rPr sz="700" spc="-50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Beh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95" dirty="0">
                <a:solidFill>
                  <a:srgbClr val="544B31"/>
                </a:solidFill>
                <a:latin typeface="Arial"/>
                <a:cs typeface="Arial"/>
              </a:rPr>
              <a:t>Y</a:t>
            </a:r>
            <a:r>
              <a:rPr sz="650" spc="-45" dirty="0">
                <a:solidFill>
                  <a:srgbClr val="080805"/>
                </a:solidFill>
                <a:latin typeface="Arial"/>
                <a:cs typeface="Arial"/>
              </a:rPr>
              <a:t>i</a:t>
            </a:r>
            <a:r>
              <a:rPr sz="650" spc="-12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.</a:t>
            </a:r>
            <a:r>
              <a:rPr sz="650" spc="-5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40" dirty="0">
                <a:solidFill>
                  <a:srgbClr val="544B31"/>
                </a:solidFill>
                <a:latin typeface="Arial"/>
                <a:cs typeface="Arial"/>
              </a:rPr>
              <a:t>11--</a:t>
            </a:r>
            <a:r>
              <a:rPr sz="650" spc="-85" dirty="0">
                <a:solidFill>
                  <a:srgbClr val="544B31"/>
                </a:solidFill>
                <a:latin typeface="Arial"/>
                <a:cs typeface="Arial"/>
              </a:rPr>
              <a:t>!</a:t>
            </a:r>
            <a:r>
              <a:rPr sz="650" spc="-4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-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0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10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544B31"/>
                </a:solidFill>
                <a:latin typeface="Arial"/>
                <a:cs typeface="Arial"/>
              </a:rPr>
              <a:t>h</a:t>
            </a:r>
            <a:r>
              <a:rPr sz="650" spc="-5" dirty="0">
                <a:solidFill>
                  <a:srgbClr val="544B31"/>
                </a:solidFill>
                <a:latin typeface="Arial"/>
                <a:cs typeface="Arial"/>
              </a:rPr>
              <a:t>/</a:t>
            </a:r>
            <a:r>
              <a:rPr sz="650" spc="2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R.e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c</a:t>
            </a:r>
            <a:r>
              <a:rPr sz="650" spc="-1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ove;r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y</a:t>
            </a:r>
            <a:r>
              <a:rPr sz="650" spc="4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70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dirty="0">
                <a:solidFill>
                  <a:srgbClr val="69603F"/>
                </a:solidFill>
                <a:latin typeface="Arial"/>
                <a:cs typeface="Arial"/>
              </a:rPr>
              <a:t>r</a:t>
            </a:r>
            <a:r>
              <a:rPr sz="650" spc="-75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e-atmen</a:t>
            </a:r>
            <a:r>
              <a:rPr sz="650" spc="-45" dirty="0">
                <a:solidFill>
                  <a:srgbClr val="262321"/>
                </a:solidFill>
                <a:latin typeface="Arial"/>
                <a:cs typeface="Arial"/>
              </a:rPr>
              <a:t>t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    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spc="10" dirty="0">
                <a:solidFill>
                  <a:srgbClr val="544B31"/>
                </a:solidFill>
                <a:latin typeface="Arial"/>
                <a:cs typeface="Arial"/>
              </a:rPr>
              <a:t>rvi</a:t>
            </a:r>
            <a:r>
              <a:rPr sz="650" spc="-5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544B31"/>
                </a:solidFill>
                <a:latin typeface="Arial"/>
                <a:cs typeface="Arial"/>
              </a:rPr>
              <a:t>c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e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s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?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16360" y="6084235"/>
            <a:ext cx="70802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800" algn="l"/>
              </a:tabLst>
            </a:pP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B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i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-</a:t>
            </a:r>
            <a:r>
              <a:rPr sz="650" spc="-9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an</a:t>
            </a:r>
            <a:r>
              <a:rPr sz="650" spc="-10" dirty="0">
                <a:solidFill>
                  <a:srgbClr val="544B31"/>
                </a:solidFill>
                <a:latin typeface="Arial"/>
                <a:cs typeface="Arial"/>
              </a:rPr>
              <a:t>in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ua</a:t>
            </a:r>
            <a:r>
              <a:rPr sz="650" spc="-10" dirty="0">
                <a:solidFill>
                  <a:srgbClr val="69603F"/>
                </a:solidFill>
                <a:latin typeface="Arial"/>
                <a:cs typeface="Arial"/>
              </a:rPr>
              <a:t>ll	</a:t>
            </a:r>
            <a:r>
              <a:rPr sz="1950" spc="-180" dirty="0">
                <a:solidFill>
                  <a:srgbClr val="080805"/>
                </a:solidFill>
                <a:latin typeface="Arial"/>
                <a:cs typeface="Arial"/>
              </a:rPr>
              <a:t>■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90696" y="6249628"/>
            <a:ext cx="33845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70" dirty="0">
                <a:solidFill>
                  <a:srgbClr val="423B28"/>
                </a:solidFill>
                <a:latin typeface="Arial"/>
                <a:cs typeface="Arial"/>
              </a:rPr>
              <a:t>A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5" dirty="0">
                <a:solidFill>
                  <a:srgbClr val="69603F"/>
                </a:solidFill>
                <a:latin typeface="Arial"/>
                <a:cs typeface="Arial"/>
              </a:rPr>
              <a:t>n</a:t>
            </a:r>
            <a:r>
              <a:rPr sz="650" spc="-85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62321"/>
                </a:solidFill>
                <a:latin typeface="Arial"/>
                <a:cs typeface="Arial"/>
              </a:rPr>
              <a:t>u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69603F"/>
                </a:solidFill>
                <a:latin typeface="Arial"/>
                <a:cs typeface="Arial"/>
              </a:rPr>
              <a:t>l</a:t>
            </a:r>
            <a:r>
              <a:rPr sz="650" spc="-12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l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53929" y="6451154"/>
            <a:ext cx="4326890" cy="26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70"/>
              </a:lnSpc>
              <a:spcBef>
                <a:spcPts val="100"/>
              </a:spcBef>
            </a:pPr>
            <a:r>
              <a:rPr sz="600" spc="10" dirty="0">
                <a:solidFill>
                  <a:srgbClr val="262321"/>
                </a:solidFill>
                <a:latin typeface="Arial"/>
                <a:cs typeface="Arial"/>
              </a:rPr>
              <a:t>to</a:t>
            </a:r>
            <a:r>
              <a:rPr sz="600" spc="1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20" dirty="0">
                <a:solidFill>
                  <a:srgbClr val="69603F"/>
                </a:solidFill>
                <a:latin typeface="Arial"/>
                <a:cs typeface="Arial"/>
              </a:rPr>
              <a:t>u</a:t>
            </a:r>
            <a:r>
              <a:rPr sz="650" spc="-110" dirty="0">
                <a:solidFill>
                  <a:srgbClr val="69603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pdate</a:t>
            </a:r>
            <a:r>
              <a:rPr sz="650" spc="8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423B28"/>
                </a:solidFill>
                <a:latin typeface="Arial"/>
                <a:cs typeface="Arial"/>
              </a:rPr>
              <a:t>th</a:t>
            </a:r>
            <a:r>
              <a:rPr sz="650" spc="-1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e </a:t>
            </a:r>
            <a:r>
              <a:rPr sz="650" spc="25" dirty="0">
                <a:solidFill>
                  <a:srgbClr val="544B31"/>
                </a:solidFill>
                <a:latin typeface="Arial"/>
                <a:cs typeface="Arial"/>
              </a:rPr>
              <a:t>M</a:t>
            </a:r>
            <a:r>
              <a:rPr sz="650" spc="-80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-40" dirty="0">
                <a:solidFill>
                  <a:srgbClr val="262321"/>
                </a:solidFill>
                <a:latin typeface="Arial"/>
                <a:cs typeface="Arial"/>
              </a:rPr>
              <a:t>N</a:t>
            </a:r>
            <a:r>
              <a:rPr sz="650" spc="-40" dirty="0">
                <a:solidFill>
                  <a:srgbClr val="423B28"/>
                </a:solidFill>
                <a:latin typeface="Arial"/>
                <a:cs typeface="Arial"/>
              </a:rPr>
              <a:t>O--</a:t>
            </a:r>
            <a:r>
              <a:rPr sz="650" spc="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OB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62321"/>
                </a:solidFill>
                <a:latin typeface="Arial"/>
                <a:cs typeface="Arial"/>
              </a:rPr>
              <a:t>fo</a:t>
            </a:r>
            <a:r>
              <a:rPr sz="650" spc="-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423B28"/>
                </a:solidFill>
                <a:latin typeface="Arial"/>
                <a:cs typeface="Arial"/>
              </a:rPr>
              <a:t>lde</a:t>
            </a:r>
            <a:r>
              <a:rPr sz="650" spc="-8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25" dirty="0">
                <a:solidFill>
                  <a:srgbClr val="080805"/>
                </a:solidFill>
                <a:latin typeface="Arial"/>
                <a:cs typeface="Arial"/>
              </a:rPr>
              <a:t>r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s?</a:t>
            </a:r>
            <a:r>
              <a:rPr sz="650" spc="-114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5D2321"/>
                  </a:solidFill>
                </a:uFill>
                <a:latin typeface="Arial"/>
                <a:cs typeface="Arial"/>
              </a:rPr>
              <a:t>J</a:t>
            </a:r>
            <a:r>
              <a:rPr sz="650" u="heavy" spc="-25" dirty="0">
                <a:solidFill>
                  <a:srgbClr val="5D2321"/>
                </a:solidFill>
                <a:uFill>
                  <a:solidFill>
                    <a:srgbClr val="5D2321"/>
                  </a:solidFill>
                </a:uFill>
                <a:latin typeface="Arial"/>
                <a:cs typeface="Arial"/>
              </a:rPr>
              <a:t>e.!l)</a:t>
            </a:r>
            <a:r>
              <a:rPr sz="650" spc="-25" dirty="0">
                <a:solidFill>
                  <a:srgbClr val="423B28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5D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llJ:I.</a:t>
            </a:r>
            <a:r>
              <a:rPr sz="650" u="heavy" spc="-10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&amp;</a:t>
            </a:r>
            <a:r>
              <a:rPr sz="650" u="heavy" spc="60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25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S</a:t>
            </a:r>
            <a:r>
              <a:rPr sz="650" u="heavy" spc="-2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a</a:t>
            </a:r>
            <a:r>
              <a:rPr sz="650" u="heavy" spc="-25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mi</a:t>
            </a:r>
            <a:r>
              <a:rPr sz="650" u="heavy" spc="-2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</a:t>
            </a:r>
            <a:r>
              <a:rPr sz="650" u="heavy" spc="-9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1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a.</a:t>
            </a:r>
            <a:r>
              <a:rPr sz="650" u="heavy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1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RN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1130"/>
              </a:lnSpc>
            </a:pPr>
            <a:r>
              <a:rPr sz="600" spc="-5" dirty="0">
                <a:solidFill>
                  <a:srgbClr val="262321"/>
                </a:solidFill>
                <a:latin typeface="Arial"/>
                <a:cs typeface="Arial"/>
              </a:rPr>
              <a:t>to</a:t>
            </a:r>
            <a:r>
              <a:rPr sz="600" spc="22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544B31"/>
                </a:solidFill>
                <a:latin typeface="Arial"/>
                <a:cs typeface="Arial"/>
              </a:rPr>
              <a:t>u</a:t>
            </a:r>
            <a:r>
              <a:rPr sz="650" spc="-85" dirty="0">
                <a:solidFill>
                  <a:srgbClr val="544B3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pdate</a:t>
            </a:r>
            <a:r>
              <a:rPr sz="650" spc="13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62321"/>
                </a:solidFill>
                <a:latin typeface="Arial"/>
                <a:cs typeface="Arial"/>
              </a:rPr>
              <a:t>lo</a:t>
            </a:r>
            <a:r>
              <a:rPr sz="650" spc="-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262321"/>
                </a:solidFill>
                <a:latin typeface="Arial"/>
                <a:cs typeface="Arial"/>
              </a:rPr>
              <a:t>ea</a:t>
            </a:r>
            <a:r>
              <a:rPr sz="650" spc="-30" dirty="0">
                <a:solidFill>
                  <a:srgbClr val="85774F"/>
                </a:solidFill>
                <a:latin typeface="Arial"/>
                <a:cs typeface="Arial"/>
              </a:rPr>
              <a:t>l</a:t>
            </a:r>
            <a:r>
              <a:rPr sz="650" spc="130" dirty="0">
                <a:solidFill>
                  <a:srgbClr val="85774F"/>
                </a:solidFill>
                <a:latin typeface="Arial"/>
                <a:cs typeface="Arial"/>
              </a:rPr>
              <a:t>   </a:t>
            </a:r>
            <a:r>
              <a:rPr sz="650" spc="-12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-125" dirty="0">
                <a:solidFill>
                  <a:srgbClr val="423B28"/>
                </a:solidFill>
                <a:latin typeface="Arial"/>
                <a:cs typeface="Arial"/>
              </a:rPr>
              <a:t>_p</a:t>
            </a:r>
            <a:r>
              <a:rPr sz="650" spc="1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423B28"/>
                </a:solidFill>
                <a:latin typeface="Arial"/>
                <a:cs typeface="Arial"/>
              </a:rPr>
              <a:t>o1i</a:t>
            </a:r>
            <a:r>
              <a:rPr sz="700" spc="-5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65" dirty="0">
                <a:solidFill>
                  <a:srgbClr val="262321"/>
                </a:solidFill>
                <a:latin typeface="Arial"/>
                <a:cs typeface="Arial"/>
              </a:rPr>
              <a:t>r=</a:t>
            </a:r>
            <a:r>
              <a:rPr sz="650" spc="100" dirty="0">
                <a:solidFill>
                  <a:srgbClr val="262321"/>
                </a:solidFill>
                <a:latin typeface="Arial"/>
                <a:cs typeface="Arial"/>
              </a:rPr>
              <a:t>   </a:t>
            </a:r>
            <a:r>
              <a:rPr sz="650" spc="-55" dirty="0">
                <a:solidFill>
                  <a:srgbClr val="544B31"/>
                </a:solidFill>
                <a:latin typeface="Arial"/>
                <a:cs typeface="Arial"/>
              </a:rPr>
              <a:t>1,1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rces</a:t>
            </a:r>
            <a:r>
              <a:rPr sz="650" spc="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30" dirty="0">
                <a:solidFill>
                  <a:srgbClr val="080805"/>
                </a:solidFill>
                <a:latin typeface="Arial"/>
                <a:cs typeface="Arial"/>
              </a:rPr>
              <a:t>t</a:t>
            </a:r>
            <a:r>
              <a:rPr sz="650" spc="-60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60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9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423B28"/>
                </a:solidFill>
                <a:latin typeface="Arial"/>
                <a:cs typeface="Arial"/>
              </a:rPr>
              <a:t>MA</a:t>
            </a:r>
            <a:r>
              <a:rPr sz="650" spc="30" dirty="0">
                <a:solidFill>
                  <a:srgbClr val="423B28"/>
                </a:solidFill>
                <a:latin typeface="Arial"/>
                <a:cs typeface="Arial"/>
              </a:rPr>
              <a:t>   </a:t>
            </a:r>
            <a:r>
              <a:rPr sz="650" spc="3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262321"/>
                </a:solidFill>
                <a:latin typeface="Times New Roman"/>
                <a:cs typeface="Times New Roman"/>
              </a:rPr>
              <a:t>&amp;</a:t>
            </a:r>
            <a:r>
              <a:rPr sz="700" spc="-50" dirty="0">
                <a:solidFill>
                  <a:srgbClr val="262321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Beha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vi</a:t>
            </a:r>
            <a:r>
              <a:rPr sz="650" spc="25" dirty="0">
                <a:solidFill>
                  <a:srgbClr val="262321"/>
                </a:solidFill>
                <a:latin typeface="Arial"/>
                <a:cs typeface="Arial"/>
              </a:rPr>
              <a:t>o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r</a:t>
            </a:r>
            <a:r>
              <a:rPr sz="650" spc="-10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62321"/>
                </a:solidFill>
                <a:latin typeface="Arial"/>
                <a:cs typeface="Arial"/>
              </a:rPr>
              <a:t>a</a:t>
            </a:r>
            <a:r>
              <a:rPr sz="650" spc="5" dirty="0">
                <a:solidFill>
                  <a:srgbClr val="080805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080805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080805"/>
                </a:solidFill>
                <a:latin typeface="Arial"/>
                <a:cs typeface="Arial"/>
              </a:rPr>
              <a:t>H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ea</a:t>
            </a:r>
            <a:r>
              <a:rPr sz="650" spc="-5" dirty="0">
                <a:solidFill>
                  <a:srgbClr val="69603F"/>
                </a:solidFill>
                <a:latin typeface="Arial"/>
                <a:cs typeface="Arial"/>
              </a:rPr>
              <a:t>llf1/</a:t>
            </a:r>
            <a:r>
              <a:rPr sz="650" spc="-5" dirty="0">
                <a:solidFill>
                  <a:srgbClr val="262321"/>
                </a:solidFill>
                <a:latin typeface="Arial"/>
                <a:cs typeface="Arial"/>
              </a:rPr>
              <a:t>R1ecove</a:t>
            </a:r>
            <a:r>
              <a:rPr sz="650" spc="-5" dirty="0">
                <a:solidFill>
                  <a:srgbClr val="423B28"/>
                </a:solidFill>
                <a:latin typeface="Arial"/>
                <a:cs typeface="Arial"/>
              </a:rPr>
              <a:t>ry</a:t>
            </a:r>
            <a:r>
              <a:rPr sz="650" spc="25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spc="-80" dirty="0">
                <a:solidFill>
                  <a:srgbClr val="262321"/>
                </a:solidFill>
                <a:latin typeface="Arial"/>
                <a:cs typeface="Arial"/>
              </a:rPr>
              <a:t>SE,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55" dirty="0">
                <a:solidFill>
                  <a:srgbClr val="262321"/>
                </a:solidFill>
                <a:latin typeface="Arial"/>
                <a:cs typeface="Arial"/>
              </a:rPr>
              <a:t>ic</a:t>
            </a:r>
            <a:r>
              <a:rPr sz="650" spc="20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650" spc="-75" dirty="0">
                <a:solidFill>
                  <a:srgbClr val="262321"/>
                </a:solidFill>
                <a:latin typeface="Arial"/>
                <a:cs typeface="Arial"/>
              </a:rPr>
              <a:t>es.</a:t>
            </a:r>
            <a:r>
              <a:rPr sz="650" spc="-75" dirty="0">
                <a:solidFill>
                  <a:srgbClr val="423B28"/>
                </a:solidFill>
                <a:latin typeface="Arial"/>
                <a:cs typeface="Arial"/>
              </a:rPr>
              <a:t>c</a:t>
            </a:r>
            <a:r>
              <a:rPr sz="650" spc="-10" dirty="0">
                <a:solidFill>
                  <a:srgbClr val="423B28"/>
                </a:solidFill>
                <a:latin typeface="Arial"/>
                <a:cs typeface="Arial"/>
              </a:rPr>
              <a:t> </a:t>
            </a:r>
            <a:r>
              <a:rPr sz="650" u="heavy" spc="5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K</a:t>
            </a:r>
            <a:r>
              <a:rPr sz="650" u="heavy" spc="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e</a:t>
            </a:r>
            <a:r>
              <a:rPr sz="650" u="heavy" spc="5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lly</a:t>
            </a:r>
            <a:r>
              <a:rPr sz="650" u="heavy" spc="-60" dirty="0">
                <a:solidFill>
                  <a:srgbClr val="544B3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5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,</a:t>
            </a:r>
            <a:r>
              <a:rPr sz="650" u="heavy" dirty="0">
                <a:solidFill>
                  <a:srgbClr val="080805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650" u="heavy" spc="-70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RIN</a:t>
            </a:r>
            <a:r>
              <a:rPr sz="650" u="heavy" spc="-5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 </a:t>
            </a:r>
            <a:r>
              <a:rPr sz="700" u="heavy" spc="45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700" u="heavy" spc="10" dirty="0">
                <a:solidFill>
                  <a:srgbClr val="423B28"/>
                </a:solidFill>
                <a:uFill>
                  <a:solidFill>
                    <a:srgbClr val="26232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-15" dirty="0">
                <a:solidFill>
                  <a:srgbClr val="262321"/>
                </a:solidFill>
                <a:uFill>
                  <a:solidFill>
                    <a:srgbClr val="262321"/>
                  </a:solidFill>
                </a:uFill>
                <a:latin typeface="Arial"/>
                <a:cs typeface="Arial"/>
              </a:rPr>
              <a:t>Case</a:t>
            </a:r>
            <a:r>
              <a:rPr sz="650" spc="-15" dirty="0">
                <a:solidFill>
                  <a:srgbClr val="262321"/>
                </a:solidFill>
                <a:latin typeface="Arial"/>
                <a:cs typeface="Arial"/>
              </a:rPr>
              <a:t> </a:t>
            </a:r>
            <a:r>
              <a:rPr sz="950" u="heavy" spc="-25" dirty="0">
                <a:solidFill>
                  <a:srgbClr val="5D2321"/>
                </a:solidFill>
                <a:uFill>
                  <a:solidFill>
                    <a:srgbClr val="FD9779"/>
                  </a:solidFill>
                </a:uFill>
                <a:latin typeface="Arial"/>
                <a:cs typeface="Arial"/>
              </a:rPr>
              <a:t>MS</a:t>
            </a:r>
            <a:r>
              <a:rPr sz="950" u="heavy" spc="15" dirty="0">
                <a:solidFill>
                  <a:srgbClr val="5D2321"/>
                </a:solidFill>
                <a:uFill>
                  <a:solidFill>
                    <a:srgbClr val="FD9779"/>
                  </a:solidFill>
                </a:u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D9779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9620"/>
            <a:ext cx="12192000" cy="2278380"/>
            <a:chOff x="0" y="4579620"/>
            <a:chExt cx="12192000" cy="227838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79620"/>
              <a:ext cx="12192000" cy="2278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5480" y="6025895"/>
              <a:ext cx="2407919" cy="6431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48528" y="1401339"/>
            <a:ext cx="3078480" cy="40951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815"/>
              </a:spcBef>
            </a:pPr>
            <a:r>
              <a:rPr sz="2400" b="1" u="heavy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Making</a:t>
            </a:r>
            <a:r>
              <a:rPr sz="2400" b="1" u="heavy" spc="-65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 </a:t>
            </a:r>
            <a:r>
              <a:rPr sz="2400" b="1" u="heavy" spc="5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sure</a:t>
            </a:r>
            <a:r>
              <a:rPr sz="2400" b="1" u="heavy" spc="-60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 </a:t>
            </a:r>
            <a:r>
              <a:rPr sz="2400" b="1" u="heavy" spc="5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we</a:t>
            </a:r>
            <a:r>
              <a:rPr sz="2400" b="1" u="heavy" spc="-25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 </a:t>
            </a:r>
            <a:r>
              <a:rPr sz="2400" b="1" u="heavy" spc="5" dirty="0">
                <a:solidFill>
                  <a:srgbClr val="31A3D6"/>
                </a:solidFill>
                <a:uFill>
                  <a:solidFill>
                    <a:srgbClr val="31A3D6"/>
                  </a:solidFill>
                </a:uFill>
                <a:latin typeface="Baskerville Old Face"/>
                <a:cs typeface="Baskerville Old Face"/>
              </a:rPr>
              <a:t>have:</a:t>
            </a:r>
            <a:endParaRPr sz="2400">
              <a:latin typeface="Baskerville Old Face"/>
              <a:cs typeface="Baskerville Old Face"/>
            </a:endParaRPr>
          </a:p>
          <a:p>
            <a:pPr marL="355600" marR="171450" indent="-342900" algn="just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Folder accessible and </a:t>
            </a:r>
            <a:r>
              <a:rPr sz="2000" spc="-54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put</a:t>
            </a:r>
            <a:r>
              <a:rPr sz="2000" spc="-4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together</a:t>
            </a:r>
            <a:r>
              <a:rPr sz="2000" spc="-5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1A3D6"/>
                </a:solidFill>
                <a:latin typeface="Arial"/>
                <a:cs typeface="Arial"/>
              </a:rPr>
              <a:t>staff</a:t>
            </a:r>
            <a:r>
              <a:rPr sz="2000" spc="-5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at </a:t>
            </a:r>
            <a:r>
              <a:rPr sz="2000" spc="-54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all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 times.</a:t>
            </a:r>
            <a:endParaRPr sz="2000">
              <a:latin typeface="Arial"/>
              <a:cs typeface="Arial"/>
            </a:endParaRPr>
          </a:p>
          <a:p>
            <a:pPr marL="355600" marR="12065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Resources that are </a:t>
            </a:r>
            <a:r>
              <a:rPr sz="2000" spc="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easy</a:t>
            </a:r>
            <a:r>
              <a:rPr sz="2000" spc="-3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give</a:t>
            </a:r>
            <a:r>
              <a:rPr sz="2000" spc="-1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those</a:t>
            </a:r>
            <a:r>
              <a:rPr sz="2000" spc="-3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in </a:t>
            </a:r>
            <a:r>
              <a:rPr sz="2000" spc="-54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need.</a:t>
            </a:r>
            <a:endParaRPr sz="2000">
              <a:latin typeface="Arial"/>
              <a:cs typeface="Arial"/>
            </a:endParaRPr>
          </a:p>
          <a:p>
            <a:pPr marL="355600" marR="476884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Our</a:t>
            </a:r>
            <a:r>
              <a:rPr sz="2000" spc="-4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1A3D6"/>
                </a:solidFill>
                <a:latin typeface="Arial"/>
                <a:cs typeface="Arial"/>
              </a:rPr>
              <a:t>staff</a:t>
            </a:r>
            <a:r>
              <a:rPr sz="2000" spc="-5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continually </a:t>
            </a:r>
            <a:r>
              <a:rPr sz="2000" spc="-54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educated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abilities,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tools, and </a:t>
            </a:r>
            <a:r>
              <a:rPr sz="2000" spc="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resources</a:t>
            </a:r>
            <a:r>
              <a:rPr sz="2000" spc="-7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to</a:t>
            </a:r>
            <a:r>
              <a:rPr sz="2000" spc="-3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keep</a:t>
            </a:r>
            <a:r>
              <a:rPr sz="2000" spc="-3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going </a:t>
            </a:r>
            <a:r>
              <a:rPr sz="2000" spc="-54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with</a:t>
            </a:r>
            <a:r>
              <a:rPr sz="2000" spc="-1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A3D6"/>
                </a:solidFill>
                <a:latin typeface="Arial"/>
                <a:cs typeface="Arial"/>
              </a:rPr>
              <a:t>this</a:t>
            </a:r>
            <a:r>
              <a:rPr sz="2000" spc="-15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great</a:t>
            </a:r>
            <a:r>
              <a:rPr sz="2000" spc="-40" dirty="0">
                <a:solidFill>
                  <a:srgbClr val="31A3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A3D6"/>
                </a:solidFill>
                <a:latin typeface="Arial"/>
                <a:cs typeface="Arial"/>
              </a:rPr>
              <a:t>work!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1572260" algn="l"/>
                <a:tab pos="10355580" algn="l"/>
              </a:tabLst>
            </a:pPr>
            <a:r>
              <a:rPr spc="-5" dirty="0"/>
              <a:t> 	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ILPQC</a:t>
            </a:r>
            <a:r>
              <a:rPr spc="-55" dirty="0"/>
              <a:t> </a:t>
            </a:r>
            <a:r>
              <a:rPr dirty="0"/>
              <a:t>Resource</a:t>
            </a:r>
            <a:r>
              <a:rPr spc="-50" dirty="0"/>
              <a:t> </a:t>
            </a:r>
            <a:r>
              <a:rPr dirty="0"/>
              <a:t>Area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2340" y="1194816"/>
            <a:ext cx="2960662" cy="21320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228" y="3587496"/>
            <a:ext cx="3639311" cy="212291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050" y="2097175"/>
            <a:ext cx="335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Edward</a:t>
            </a:r>
            <a:r>
              <a:rPr sz="3600" spc="-6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050" y="3070462"/>
            <a:ext cx="59755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Danielle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Labarre,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BSN,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RNC,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444B54"/>
                </a:solidFill>
                <a:latin typeface="Arial"/>
                <a:cs typeface="Arial"/>
              </a:rPr>
              <a:t>C-EFM</a:t>
            </a:r>
            <a:r>
              <a:rPr lang="en-US" sz="2400" spc="-5" dirty="0" smtClean="0">
                <a:solidFill>
                  <a:srgbClr val="444B54"/>
                </a:solidFill>
                <a:latin typeface="Arial"/>
                <a:cs typeface="Arial"/>
              </a:rPr>
              <a:t> (unable to attend today’s meeting sharing thoughts on next slide)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7545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Edward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MNO-OB Strategies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4448"/>
            <a:ext cx="10384155" cy="3202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12775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Clinical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Checklist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stars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the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prenatal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offices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crosses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over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inpatient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Chart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audits</a:t>
            </a:r>
            <a:endParaRPr sz="2400">
              <a:latin typeface="Arial"/>
              <a:cs typeface="Arial"/>
            </a:endParaRPr>
          </a:p>
          <a:p>
            <a:pPr marL="240665" marR="5080" indent="-228600">
              <a:lnSpc>
                <a:spcPts val="2590"/>
              </a:lnSpc>
              <a:spcBef>
                <a:spcPts val="103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Missed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opportunities</a:t>
            </a:r>
            <a:r>
              <a:rPr sz="24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presented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at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staff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meetings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physician</a:t>
            </a:r>
            <a:r>
              <a:rPr sz="24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department </a:t>
            </a:r>
            <a:r>
              <a:rPr sz="2400" spc="-6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meetings</a:t>
            </a:r>
            <a:endParaRPr sz="2400">
              <a:latin typeface="Arial"/>
              <a:cs typeface="Arial"/>
            </a:endParaRPr>
          </a:p>
          <a:p>
            <a:pPr marL="241300" marR="685165" indent="-228600">
              <a:lnSpc>
                <a:spcPts val="2590"/>
              </a:lnSpc>
              <a:spcBef>
                <a:spcPts val="1010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Required</a:t>
            </a:r>
            <a:r>
              <a:rPr sz="24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annual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education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Healthstream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(e-learning)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including</a:t>
            </a:r>
            <a:r>
              <a:rPr sz="24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new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employees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Automatic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social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work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consult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with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+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5P</a:t>
            </a:r>
            <a:r>
              <a:rPr sz="2400" spc="-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screen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or if cord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tissue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EB3B8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28688" y="0"/>
            <a:ext cx="5163820" cy="1766570"/>
            <a:chOff x="7028688" y="0"/>
            <a:chExt cx="5163820" cy="1766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4395" y="228600"/>
              <a:ext cx="2025383" cy="9113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756" y="0"/>
              <a:ext cx="5000243" cy="14264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35012" y="0"/>
              <a:ext cx="4857115" cy="1388745"/>
            </a:xfrm>
            <a:custGeom>
              <a:avLst/>
              <a:gdLst/>
              <a:ahLst/>
              <a:cxnLst/>
              <a:rect l="l" t="t" r="r" b="b"/>
              <a:pathLst>
                <a:path w="4857115" h="1388745">
                  <a:moveTo>
                    <a:pt x="229666" y="0"/>
                  </a:moveTo>
                  <a:lnTo>
                    <a:pt x="0" y="0"/>
                  </a:lnTo>
                  <a:lnTo>
                    <a:pt x="294614" y="211556"/>
                  </a:lnTo>
                  <a:lnTo>
                    <a:pt x="378274" y="270791"/>
                  </a:lnTo>
                  <a:lnTo>
                    <a:pt x="462262" y="329657"/>
                  </a:lnTo>
                  <a:lnTo>
                    <a:pt x="546633" y="388060"/>
                  </a:lnTo>
                  <a:lnTo>
                    <a:pt x="631444" y="445909"/>
                  </a:lnTo>
                  <a:lnTo>
                    <a:pt x="716803" y="503087"/>
                  </a:lnTo>
                  <a:lnTo>
                    <a:pt x="759718" y="531379"/>
                  </a:lnTo>
                  <a:lnTo>
                    <a:pt x="802798" y="559455"/>
                  </a:lnTo>
                  <a:lnTo>
                    <a:pt x="846045" y="587301"/>
                  </a:lnTo>
                  <a:lnTo>
                    <a:pt x="889466" y="614902"/>
                  </a:lnTo>
                  <a:lnTo>
                    <a:pt x="933064" y="642245"/>
                  </a:lnTo>
                  <a:lnTo>
                    <a:pt x="976844" y="669315"/>
                  </a:lnTo>
                  <a:lnTo>
                    <a:pt x="1020811" y="696099"/>
                  </a:lnTo>
                  <a:lnTo>
                    <a:pt x="1064969" y="722583"/>
                  </a:lnTo>
                  <a:lnTo>
                    <a:pt x="1109323" y="748752"/>
                  </a:lnTo>
                  <a:lnTo>
                    <a:pt x="1153878" y="774593"/>
                  </a:lnTo>
                  <a:lnTo>
                    <a:pt x="1198639" y="800092"/>
                  </a:lnTo>
                  <a:lnTo>
                    <a:pt x="1243609" y="825234"/>
                  </a:lnTo>
                  <a:lnTo>
                    <a:pt x="1288794" y="850007"/>
                  </a:lnTo>
                  <a:lnTo>
                    <a:pt x="1334198" y="874394"/>
                  </a:lnTo>
                  <a:lnTo>
                    <a:pt x="1379837" y="898286"/>
                  </a:lnTo>
                  <a:lnTo>
                    <a:pt x="1425722" y="921765"/>
                  </a:lnTo>
                  <a:lnTo>
                    <a:pt x="1471850" y="944815"/>
                  </a:lnTo>
                  <a:lnTo>
                    <a:pt x="1518217" y="967423"/>
                  </a:lnTo>
                  <a:lnTo>
                    <a:pt x="1564820" y="989573"/>
                  </a:lnTo>
                  <a:lnTo>
                    <a:pt x="1611657" y="1011251"/>
                  </a:lnTo>
                  <a:lnTo>
                    <a:pt x="1658725" y="1032442"/>
                  </a:lnTo>
                  <a:lnTo>
                    <a:pt x="1706019" y="1053131"/>
                  </a:lnTo>
                  <a:lnTo>
                    <a:pt x="1753538" y="1073304"/>
                  </a:lnTo>
                  <a:lnTo>
                    <a:pt x="1801277" y="1092946"/>
                  </a:lnTo>
                  <a:lnTo>
                    <a:pt x="1849235" y="1112041"/>
                  </a:lnTo>
                  <a:lnTo>
                    <a:pt x="1897408" y="1130577"/>
                  </a:lnTo>
                  <a:lnTo>
                    <a:pt x="1945792" y="1148536"/>
                  </a:lnTo>
                  <a:lnTo>
                    <a:pt x="1994385" y="1165906"/>
                  </a:lnTo>
                  <a:lnTo>
                    <a:pt x="2043184" y="1182671"/>
                  </a:lnTo>
                  <a:lnTo>
                    <a:pt x="2092185" y="1198816"/>
                  </a:lnTo>
                  <a:lnTo>
                    <a:pt x="2141388" y="1214320"/>
                  </a:lnTo>
                  <a:lnTo>
                    <a:pt x="2190793" y="1229176"/>
                  </a:lnTo>
                  <a:lnTo>
                    <a:pt x="2240390" y="1243379"/>
                  </a:lnTo>
                  <a:lnTo>
                    <a:pt x="2290168" y="1256929"/>
                  </a:lnTo>
                  <a:lnTo>
                    <a:pt x="2340118" y="1269823"/>
                  </a:lnTo>
                  <a:lnTo>
                    <a:pt x="2390229" y="1282057"/>
                  </a:lnTo>
                  <a:lnTo>
                    <a:pt x="2440490" y="1293631"/>
                  </a:lnTo>
                  <a:lnTo>
                    <a:pt x="2490893" y="1304542"/>
                  </a:lnTo>
                  <a:lnTo>
                    <a:pt x="2541427" y="1314787"/>
                  </a:lnTo>
                  <a:lnTo>
                    <a:pt x="2592081" y="1324364"/>
                  </a:lnTo>
                  <a:lnTo>
                    <a:pt x="2642846" y="1333270"/>
                  </a:lnTo>
                  <a:lnTo>
                    <a:pt x="2693712" y="1341503"/>
                  </a:lnTo>
                  <a:lnTo>
                    <a:pt x="2744667" y="1349062"/>
                  </a:lnTo>
                  <a:lnTo>
                    <a:pt x="2795703" y="1355943"/>
                  </a:lnTo>
                  <a:lnTo>
                    <a:pt x="2846809" y="1362144"/>
                  </a:lnTo>
                  <a:lnTo>
                    <a:pt x="2897974" y="1367663"/>
                  </a:lnTo>
                  <a:lnTo>
                    <a:pt x="2949367" y="1372516"/>
                  </a:lnTo>
                  <a:lnTo>
                    <a:pt x="3000759" y="1376721"/>
                  </a:lnTo>
                  <a:lnTo>
                    <a:pt x="3052151" y="1380279"/>
                  </a:lnTo>
                  <a:lnTo>
                    <a:pt x="3103543" y="1383190"/>
                  </a:lnTo>
                  <a:lnTo>
                    <a:pt x="3154935" y="1385454"/>
                  </a:lnTo>
                  <a:lnTo>
                    <a:pt x="3206327" y="1387070"/>
                  </a:lnTo>
                  <a:lnTo>
                    <a:pt x="3257719" y="1388040"/>
                  </a:lnTo>
                  <a:lnTo>
                    <a:pt x="3309112" y="1388364"/>
                  </a:lnTo>
                  <a:lnTo>
                    <a:pt x="3463683" y="1385176"/>
                  </a:lnTo>
                  <a:lnTo>
                    <a:pt x="3515207" y="1382522"/>
                  </a:lnTo>
                  <a:lnTo>
                    <a:pt x="3617722" y="1376680"/>
                  </a:lnTo>
                  <a:lnTo>
                    <a:pt x="3771226" y="1362354"/>
                  </a:lnTo>
                  <a:lnTo>
                    <a:pt x="3911465" y="1344761"/>
                  </a:lnTo>
                  <a:lnTo>
                    <a:pt x="4051160" y="1321993"/>
                  </a:lnTo>
                  <a:lnTo>
                    <a:pt x="4126585" y="1307655"/>
                  </a:lnTo>
                  <a:lnTo>
                    <a:pt x="4201880" y="1292578"/>
                  </a:lnTo>
                  <a:lnTo>
                    <a:pt x="4326839" y="1264119"/>
                  </a:lnTo>
                  <a:lnTo>
                    <a:pt x="4451134" y="1232268"/>
                  </a:lnTo>
                  <a:lnTo>
                    <a:pt x="4524971" y="1211554"/>
                  </a:lnTo>
                  <a:lnTo>
                    <a:pt x="4574093" y="1197168"/>
                  </a:lnTo>
                  <a:lnTo>
                    <a:pt x="4623061" y="1182277"/>
                  </a:lnTo>
                  <a:lnTo>
                    <a:pt x="4671870" y="1166877"/>
                  </a:lnTo>
                  <a:lnTo>
                    <a:pt x="4720513" y="1150962"/>
                  </a:lnTo>
                  <a:lnTo>
                    <a:pt x="4856988" y="1102131"/>
                  </a:lnTo>
                  <a:lnTo>
                    <a:pt x="4856988" y="1090574"/>
                  </a:lnTo>
                  <a:lnTo>
                    <a:pt x="4716526" y="1137158"/>
                  </a:lnTo>
                  <a:lnTo>
                    <a:pt x="4667690" y="1151880"/>
                  </a:lnTo>
                  <a:lnTo>
                    <a:pt x="4618685" y="1166085"/>
                  </a:lnTo>
                  <a:lnTo>
                    <a:pt x="4569518" y="1179781"/>
                  </a:lnTo>
                  <a:lnTo>
                    <a:pt x="4520196" y="1192974"/>
                  </a:lnTo>
                  <a:lnTo>
                    <a:pt x="4446358" y="1212088"/>
                  </a:lnTo>
                  <a:lnTo>
                    <a:pt x="4322064" y="1240751"/>
                  </a:lnTo>
                  <a:lnTo>
                    <a:pt x="4197105" y="1266066"/>
                  </a:lnTo>
                  <a:lnTo>
                    <a:pt x="4071340" y="1287487"/>
                  </a:lnTo>
                  <a:lnTo>
                    <a:pt x="4054881" y="1290662"/>
                  </a:lnTo>
                  <a:lnTo>
                    <a:pt x="4020883" y="1294917"/>
                  </a:lnTo>
                  <a:lnTo>
                    <a:pt x="3919956" y="1308722"/>
                  </a:lnTo>
                  <a:lnTo>
                    <a:pt x="3913584" y="1309740"/>
                  </a:lnTo>
                  <a:lnTo>
                    <a:pt x="3768039" y="1325181"/>
                  </a:lnTo>
                  <a:lnTo>
                    <a:pt x="3666333" y="1332515"/>
                  </a:lnTo>
                  <a:lnTo>
                    <a:pt x="3615584" y="1335489"/>
                  </a:lnTo>
                  <a:lnTo>
                    <a:pt x="3564807" y="1337824"/>
                  </a:lnTo>
                  <a:lnTo>
                    <a:pt x="3514012" y="1339519"/>
                  </a:lnTo>
                  <a:lnTo>
                    <a:pt x="3463208" y="1340574"/>
                  </a:lnTo>
                  <a:lnTo>
                    <a:pt x="3412403" y="1340988"/>
                  </a:lnTo>
                  <a:lnTo>
                    <a:pt x="3361604" y="1340760"/>
                  </a:lnTo>
                  <a:lnTo>
                    <a:pt x="3310822" y="1339890"/>
                  </a:lnTo>
                  <a:lnTo>
                    <a:pt x="3260063" y="1338377"/>
                  </a:lnTo>
                  <a:lnTo>
                    <a:pt x="3209337" y="1336219"/>
                  </a:lnTo>
                  <a:lnTo>
                    <a:pt x="3158652" y="1333418"/>
                  </a:lnTo>
                  <a:lnTo>
                    <a:pt x="3108017" y="1329971"/>
                  </a:lnTo>
                  <a:lnTo>
                    <a:pt x="3057440" y="1325878"/>
                  </a:lnTo>
                  <a:lnTo>
                    <a:pt x="3006929" y="1321138"/>
                  </a:lnTo>
                  <a:lnTo>
                    <a:pt x="2956493" y="1315752"/>
                  </a:lnTo>
                  <a:lnTo>
                    <a:pt x="2906141" y="1309717"/>
                  </a:lnTo>
                  <a:lnTo>
                    <a:pt x="2855880" y="1303034"/>
                  </a:lnTo>
                  <a:lnTo>
                    <a:pt x="2805719" y="1295701"/>
                  </a:lnTo>
                  <a:lnTo>
                    <a:pt x="2755668" y="1287719"/>
                  </a:lnTo>
                  <a:lnTo>
                    <a:pt x="2705733" y="1279085"/>
                  </a:lnTo>
                  <a:lnTo>
                    <a:pt x="2655924" y="1269801"/>
                  </a:lnTo>
                  <a:lnTo>
                    <a:pt x="2606250" y="1259864"/>
                  </a:lnTo>
                  <a:lnTo>
                    <a:pt x="2556717" y="1249275"/>
                  </a:lnTo>
                  <a:lnTo>
                    <a:pt x="2507336" y="1238032"/>
                  </a:lnTo>
                  <a:lnTo>
                    <a:pt x="2458115" y="1226135"/>
                  </a:lnTo>
                  <a:lnTo>
                    <a:pt x="2409061" y="1213583"/>
                  </a:lnTo>
                  <a:lnTo>
                    <a:pt x="2360184" y="1200376"/>
                  </a:lnTo>
                  <a:lnTo>
                    <a:pt x="2311492" y="1186512"/>
                  </a:lnTo>
                  <a:lnTo>
                    <a:pt x="2262993" y="1171992"/>
                  </a:lnTo>
                  <a:lnTo>
                    <a:pt x="2214696" y="1156814"/>
                  </a:lnTo>
                  <a:lnTo>
                    <a:pt x="2166609" y="1140978"/>
                  </a:lnTo>
                  <a:lnTo>
                    <a:pt x="2118741" y="1124483"/>
                  </a:lnTo>
                  <a:lnTo>
                    <a:pt x="2071141" y="1107460"/>
                  </a:lnTo>
                  <a:lnTo>
                    <a:pt x="2023754" y="1089851"/>
                  </a:lnTo>
                  <a:lnTo>
                    <a:pt x="1976582" y="1071666"/>
                  </a:lnTo>
                  <a:lnTo>
                    <a:pt x="1929626" y="1052917"/>
                  </a:lnTo>
                  <a:lnTo>
                    <a:pt x="1882888" y="1033613"/>
                  </a:lnTo>
                  <a:lnTo>
                    <a:pt x="1836370" y="1013767"/>
                  </a:lnTo>
                  <a:lnTo>
                    <a:pt x="1790072" y="993390"/>
                  </a:lnTo>
                  <a:lnTo>
                    <a:pt x="1743997" y="972491"/>
                  </a:lnTo>
                  <a:lnTo>
                    <a:pt x="1698146" y="951082"/>
                  </a:lnTo>
                  <a:lnTo>
                    <a:pt x="1652520" y="929174"/>
                  </a:lnTo>
                  <a:lnTo>
                    <a:pt x="1607121" y="906778"/>
                  </a:lnTo>
                  <a:lnTo>
                    <a:pt x="1561951" y="883905"/>
                  </a:lnTo>
                  <a:lnTo>
                    <a:pt x="1517011" y="860565"/>
                  </a:lnTo>
                  <a:lnTo>
                    <a:pt x="1472303" y="836770"/>
                  </a:lnTo>
                  <a:lnTo>
                    <a:pt x="1427828" y="812530"/>
                  </a:lnTo>
                  <a:lnTo>
                    <a:pt x="1383588" y="787857"/>
                  </a:lnTo>
                  <a:lnTo>
                    <a:pt x="1339579" y="762863"/>
                  </a:lnTo>
                  <a:lnTo>
                    <a:pt x="1295787" y="737474"/>
                  </a:lnTo>
                  <a:lnTo>
                    <a:pt x="1252205" y="711704"/>
                  </a:lnTo>
                  <a:lnTo>
                    <a:pt x="1208825" y="685568"/>
                  </a:lnTo>
                  <a:lnTo>
                    <a:pt x="1165642" y="659081"/>
                  </a:lnTo>
                  <a:lnTo>
                    <a:pt x="1122647" y="632257"/>
                  </a:lnTo>
                  <a:lnTo>
                    <a:pt x="1079835" y="605111"/>
                  </a:lnTo>
                  <a:lnTo>
                    <a:pt x="1037197" y="577659"/>
                  </a:lnTo>
                  <a:lnTo>
                    <a:pt x="994728" y="549914"/>
                  </a:lnTo>
                  <a:lnTo>
                    <a:pt x="952419" y="521892"/>
                  </a:lnTo>
                  <a:lnTo>
                    <a:pt x="910265" y="493607"/>
                  </a:lnTo>
                  <a:lnTo>
                    <a:pt x="868258" y="465073"/>
                  </a:lnTo>
                  <a:lnTo>
                    <a:pt x="826391" y="436307"/>
                  </a:lnTo>
                  <a:lnTo>
                    <a:pt x="743049" y="378132"/>
                  </a:lnTo>
                  <a:lnTo>
                    <a:pt x="660185" y="319196"/>
                  </a:lnTo>
                  <a:lnTo>
                    <a:pt x="577733" y="259586"/>
                  </a:lnTo>
                  <a:lnTo>
                    <a:pt x="495623" y="199394"/>
                  </a:lnTo>
                  <a:lnTo>
                    <a:pt x="372948" y="108216"/>
                  </a:lnTo>
                  <a:lnTo>
                    <a:pt x="229666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8688" y="0"/>
              <a:ext cx="5163820" cy="1766570"/>
            </a:xfrm>
            <a:custGeom>
              <a:avLst/>
              <a:gdLst/>
              <a:ahLst/>
              <a:cxnLst/>
              <a:rect l="l" t="t" r="r" b="b"/>
              <a:pathLst>
                <a:path w="5163820" h="1766570">
                  <a:moveTo>
                    <a:pt x="5163324" y="0"/>
                  </a:moveTo>
                  <a:lnTo>
                    <a:pt x="0" y="0"/>
                  </a:lnTo>
                  <a:lnTo>
                    <a:pt x="0" y="1766315"/>
                  </a:lnTo>
                  <a:lnTo>
                    <a:pt x="5163324" y="1766315"/>
                  </a:lnTo>
                  <a:lnTo>
                    <a:pt x="5163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91392" y="643020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29599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69852" y="259284"/>
            <a:ext cx="9610090" cy="928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50"/>
              </a:lnSpc>
              <a:spcBef>
                <a:spcPts val="100"/>
              </a:spcBef>
            </a:pPr>
            <a:r>
              <a:rPr sz="3100" b="0" u="none" spc="-200" dirty="0">
                <a:solidFill>
                  <a:srgbClr val="798189"/>
                </a:solidFill>
                <a:latin typeface="Arial"/>
                <a:cs typeface="Arial"/>
              </a:rPr>
              <a:t>To</a:t>
            </a:r>
            <a:r>
              <a:rPr sz="3100" b="0" u="none" spc="-100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u="none" spc="-50" dirty="0">
                <a:solidFill>
                  <a:srgbClr val="798189"/>
                </a:solidFill>
                <a:latin typeface="Arial"/>
                <a:cs typeface="Arial"/>
              </a:rPr>
              <a:t>obtain</a:t>
            </a:r>
            <a:r>
              <a:rPr sz="3100" b="0" u="none" spc="-7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u="none" spc="-45" dirty="0">
                <a:solidFill>
                  <a:srgbClr val="798189"/>
                </a:solidFill>
                <a:latin typeface="Arial"/>
                <a:cs typeface="Arial"/>
              </a:rPr>
              <a:t>your</a:t>
            </a:r>
            <a:r>
              <a:rPr sz="3100" b="0" u="none" spc="-8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i="1" u="none" spc="-40" dirty="0">
                <a:solidFill>
                  <a:srgbClr val="798189"/>
                </a:solidFill>
                <a:latin typeface="Arial"/>
                <a:cs typeface="Arial"/>
              </a:rPr>
              <a:t>AMA</a:t>
            </a:r>
            <a:r>
              <a:rPr sz="3100" b="0" i="1" u="none" spc="-21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i="1" u="none" spc="-40" dirty="0">
                <a:solidFill>
                  <a:srgbClr val="798189"/>
                </a:solidFill>
                <a:latin typeface="Arial"/>
                <a:cs typeface="Arial"/>
              </a:rPr>
              <a:t>PRA</a:t>
            </a:r>
            <a:r>
              <a:rPr sz="3100" b="0" i="1" u="none" spc="-21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i="1" u="none" spc="-50" dirty="0">
                <a:solidFill>
                  <a:srgbClr val="798189"/>
                </a:solidFill>
                <a:latin typeface="Arial"/>
                <a:cs typeface="Arial"/>
              </a:rPr>
              <a:t>Category</a:t>
            </a:r>
            <a:r>
              <a:rPr sz="3100" b="0" i="1" u="none" spc="-70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i="1" u="none" spc="-5" dirty="0">
                <a:solidFill>
                  <a:srgbClr val="798189"/>
                </a:solidFill>
                <a:latin typeface="Arial"/>
                <a:cs typeface="Arial"/>
              </a:rPr>
              <a:t>1</a:t>
            </a:r>
            <a:r>
              <a:rPr sz="3100" b="0" i="1" u="none" spc="-100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i="1" u="none" spc="-50" dirty="0">
                <a:solidFill>
                  <a:srgbClr val="798189"/>
                </a:solidFill>
                <a:latin typeface="Arial"/>
                <a:cs typeface="Arial"/>
              </a:rPr>
              <a:t>Credits</a:t>
            </a:r>
            <a:r>
              <a:rPr sz="3200" b="0" i="1" u="none" spc="-50" dirty="0">
                <a:solidFill>
                  <a:srgbClr val="798189"/>
                </a:solidFill>
                <a:latin typeface="Arial"/>
                <a:cs typeface="Arial"/>
              </a:rPr>
              <a:t>™</a:t>
            </a:r>
            <a:r>
              <a:rPr sz="3200" b="0" i="1" u="none" spc="-8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3100" b="0" u="none" spc="-50" dirty="0">
                <a:solidFill>
                  <a:srgbClr val="798189"/>
                </a:solidFill>
                <a:latin typeface="Arial"/>
                <a:cs typeface="Arial"/>
              </a:rPr>
              <a:t>certificate</a:t>
            </a:r>
            <a:endParaRPr sz="3100">
              <a:latin typeface="Arial"/>
              <a:cs typeface="Arial"/>
            </a:endParaRPr>
          </a:p>
          <a:p>
            <a:pPr marR="1905" algn="ctr">
              <a:lnSpc>
                <a:spcPts val="3550"/>
              </a:lnSpc>
            </a:pPr>
            <a:r>
              <a:rPr sz="3200" b="0" u="none" spc="-65" dirty="0">
                <a:solidFill>
                  <a:srgbClr val="6B94FC"/>
                </a:solidFill>
                <a:latin typeface="Arial"/>
                <a:cs typeface="Arial"/>
                <a:hlinkClick r:id="rId4"/>
              </a:rPr>
              <a:t>www.cme.northwestern.edu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52372" y="1136092"/>
            <a:ext cx="6296660" cy="579120"/>
            <a:chOff x="3752372" y="1136092"/>
            <a:chExt cx="6296660" cy="579120"/>
          </a:xfrm>
        </p:grpSpPr>
        <p:sp>
          <p:nvSpPr>
            <p:cNvPr id="12" name="object 12"/>
            <p:cNvSpPr/>
            <p:nvPr/>
          </p:nvSpPr>
          <p:spPr>
            <a:xfrm>
              <a:off x="3752372" y="1136092"/>
              <a:ext cx="4837430" cy="30480"/>
            </a:xfrm>
            <a:custGeom>
              <a:avLst/>
              <a:gdLst/>
              <a:ahLst/>
              <a:cxnLst/>
              <a:rect l="l" t="t" r="r" b="b"/>
              <a:pathLst>
                <a:path w="4837430" h="30480">
                  <a:moveTo>
                    <a:pt x="4837176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4837176" y="30480"/>
                  </a:lnTo>
                  <a:lnTo>
                    <a:pt x="4837176" y="0"/>
                  </a:lnTo>
                  <a:close/>
                </a:path>
              </a:pathLst>
            </a:custGeom>
            <a:solidFill>
              <a:srgbClr val="6B9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97965" y="1678101"/>
              <a:ext cx="2451100" cy="36830"/>
            </a:xfrm>
            <a:custGeom>
              <a:avLst/>
              <a:gdLst/>
              <a:ahLst/>
              <a:cxnLst/>
              <a:rect l="l" t="t" r="r" b="b"/>
              <a:pathLst>
                <a:path w="2451100" h="36830">
                  <a:moveTo>
                    <a:pt x="2450592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2450592" y="36575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0961" y="2769464"/>
            <a:ext cx="11704955" cy="313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order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obtain</a:t>
            </a:r>
            <a:r>
              <a:rPr sz="17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7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4D4D4D"/>
                </a:solidFill>
                <a:latin typeface="Arial"/>
                <a:cs typeface="Arial"/>
              </a:rPr>
              <a:t>AMA</a:t>
            </a:r>
            <a:r>
              <a:rPr sz="17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D4D4D"/>
                </a:solidFill>
                <a:latin typeface="Arial"/>
                <a:cs typeface="Arial"/>
              </a:rPr>
              <a:t>PRA</a:t>
            </a:r>
            <a:r>
              <a:rPr sz="1700" i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4D4D4D"/>
                </a:solidFill>
                <a:latin typeface="Arial"/>
                <a:cs typeface="Arial"/>
              </a:rPr>
              <a:t>Category</a:t>
            </a:r>
            <a:r>
              <a:rPr sz="1700" i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sz="1700" i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i="1" spc="-5" dirty="0">
                <a:solidFill>
                  <a:srgbClr val="4D4D4D"/>
                </a:solidFill>
                <a:latin typeface="Arial"/>
                <a:cs typeface="Arial"/>
              </a:rPr>
              <a:t>Credit(s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)™,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at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7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completion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this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activity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please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follow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 these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steps: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buAutoNum type="arabicPeriod"/>
              <a:tabLst>
                <a:tab pos="253365" algn="l"/>
              </a:tabLst>
            </a:pP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Sign in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7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Northwestern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University</a:t>
            </a:r>
            <a:r>
              <a:rPr sz="1700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Feinberg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School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Medicine’s</a:t>
            </a:r>
            <a:r>
              <a:rPr sz="17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Office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CME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website: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  <a:hlinkClick r:id="rId4"/>
              </a:rPr>
              <a:t>www.cme.northwestern.edu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using </a:t>
            </a:r>
            <a:r>
              <a:rPr sz="1700" b="1" dirty="0">
                <a:solidFill>
                  <a:srgbClr val="F58366"/>
                </a:solidFill>
                <a:latin typeface="Arial"/>
                <a:cs typeface="Arial"/>
              </a:rPr>
              <a:t>the</a:t>
            </a: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 email</a:t>
            </a:r>
            <a:r>
              <a:rPr sz="1700" b="1" spc="15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8366"/>
                </a:solidFill>
                <a:latin typeface="Arial"/>
                <a:cs typeface="Arial"/>
              </a:rPr>
              <a:t>and</a:t>
            </a: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8366"/>
                </a:solidFill>
                <a:latin typeface="Arial"/>
                <a:cs typeface="Arial"/>
              </a:rPr>
              <a:t>password</a:t>
            </a:r>
            <a:r>
              <a:rPr sz="1700" b="1" spc="-25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used to</a:t>
            </a:r>
            <a:r>
              <a:rPr sz="1700" b="1" spc="-10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register</a:t>
            </a:r>
            <a:r>
              <a:rPr sz="1700" b="1" spc="15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58366"/>
                </a:solidFill>
                <a:latin typeface="Arial"/>
                <a:cs typeface="Arial"/>
              </a:rPr>
              <a:t>for</a:t>
            </a:r>
            <a:r>
              <a:rPr sz="1700" b="1" spc="-5" dirty="0">
                <a:solidFill>
                  <a:srgbClr val="F58366"/>
                </a:solidFill>
                <a:latin typeface="Arial"/>
                <a:cs typeface="Arial"/>
              </a:rPr>
              <a:t> this</a:t>
            </a:r>
            <a:r>
              <a:rPr sz="1700" b="1" spc="5" dirty="0">
                <a:solidFill>
                  <a:srgbClr val="F58366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58366"/>
                </a:solidFill>
                <a:latin typeface="Arial"/>
                <a:cs typeface="Arial"/>
              </a:rPr>
              <a:t>activity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241300" algn="l"/>
              </a:tabLst>
            </a:pP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After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logging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into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Cloud</a:t>
            </a:r>
            <a:r>
              <a:rPr sz="17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CME,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go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My CME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 and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click</a:t>
            </a:r>
            <a:r>
              <a:rPr sz="1700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Evaluations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&amp;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Certificates.</a:t>
            </a:r>
            <a:r>
              <a:rPr sz="17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see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activity</a:t>
            </a:r>
            <a:r>
              <a:rPr sz="1700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EF1452"/>
                </a:solidFill>
                <a:latin typeface="Arial"/>
                <a:cs typeface="Arial"/>
              </a:rPr>
              <a:t>ILPQC</a:t>
            </a:r>
            <a:r>
              <a:rPr sz="1700" b="1" spc="10" dirty="0">
                <a:solidFill>
                  <a:srgbClr val="EF1452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EF1452"/>
                </a:solidFill>
                <a:latin typeface="Arial"/>
                <a:cs typeface="Arial"/>
              </a:rPr>
              <a:t>OB </a:t>
            </a:r>
            <a:r>
              <a:rPr sz="1700" b="1" spc="-459" dirty="0">
                <a:solidFill>
                  <a:srgbClr val="EF1452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EF1452"/>
                </a:solidFill>
                <a:latin typeface="Arial"/>
                <a:cs typeface="Arial"/>
              </a:rPr>
              <a:t>&amp; Neonatal</a:t>
            </a:r>
            <a:r>
              <a:rPr sz="1700" b="1" spc="-25" dirty="0">
                <a:solidFill>
                  <a:srgbClr val="EF1452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EF1452"/>
                </a:solidFill>
                <a:latin typeface="Arial"/>
                <a:cs typeface="Arial"/>
              </a:rPr>
              <a:t>Face-to-Face Meeting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listed.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Click</a:t>
            </a:r>
            <a:r>
              <a:rPr sz="17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"Complete Evaluation.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D4D4D"/>
              </a:buClr>
              <a:buFont typeface="Arial"/>
              <a:buAutoNum type="arabicPeriod" startAt="2"/>
            </a:pPr>
            <a:endParaRPr sz="1750">
              <a:latin typeface="Arial"/>
              <a:cs typeface="Arial"/>
            </a:endParaRPr>
          </a:p>
          <a:p>
            <a:pPr marL="12700" marR="8636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54000" algn="l"/>
              </a:tabLst>
            </a:pP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Once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17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complete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evaluation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form,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7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certificate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will auto-generate.</a:t>
            </a:r>
            <a:r>
              <a:rPr sz="170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Please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print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a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copy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7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records.</a:t>
            </a:r>
            <a:r>
              <a:rPr sz="17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7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copy </a:t>
            </a:r>
            <a:r>
              <a:rPr sz="1700" spc="-4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7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credits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saved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7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transcript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found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under</a:t>
            </a:r>
            <a:r>
              <a:rPr sz="17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“My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CME”</a:t>
            </a:r>
            <a:r>
              <a:rPr sz="17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then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click</a:t>
            </a:r>
            <a:r>
              <a:rPr sz="17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D4D4D"/>
                </a:solidFill>
                <a:latin typeface="Arial"/>
                <a:cs typeface="Arial"/>
              </a:rPr>
              <a:t>“Transcript.”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D4D4D"/>
              </a:buClr>
              <a:buFont typeface="Arial"/>
              <a:buAutoNum type="arabicPeriod" startAt="2"/>
            </a:pPr>
            <a:endParaRPr sz="175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buAutoNum type="arabicPeriod" startAt="2"/>
              <a:tabLst>
                <a:tab pos="254000" algn="l"/>
              </a:tabLst>
            </a:pP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 additional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questions</a:t>
            </a:r>
            <a:r>
              <a:rPr sz="17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700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assistance,</a:t>
            </a:r>
            <a:r>
              <a:rPr sz="1700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please</a:t>
            </a:r>
            <a:r>
              <a:rPr sz="17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</a:rPr>
              <a:t>email </a:t>
            </a:r>
            <a:r>
              <a:rPr sz="1700" spc="-5" dirty="0">
                <a:solidFill>
                  <a:srgbClr val="4D4D4D"/>
                </a:solidFill>
                <a:latin typeface="Arial"/>
                <a:cs typeface="Arial"/>
                <a:hlinkClick r:id="rId5"/>
              </a:rPr>
              <a:t>cme@northwestern.edu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1120" y="6277355"/>
            <a:ext cx="2470403" cy="34594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38143" y="1272203"/>
            <a:ext cx="8432165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798189"/>
                </a:solidFill>
                <a:latin typeface="Arial"/>
                <a:cs typeface="Arial"/>
              </a:rPr>
              <a:t>*NOTE*</a:t>
            </a:r>
            <a:r>
              <a:rPr sz="2800" spc="-90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798189"/>
                </a:solidFill>
                <a:latin typeface="Arial"/>
                <a:cs typeface="Arial"/>
              </a:rPr>
              <a:t>Credits</a:t>
            </a:r>
            <a:r>
              <a:rPr sz="2800" spc="-114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798189"/>
                </a:solidFill>
                <a:latin typeface="Arial"/>
                <a:cs typeface="Arial"/>
              </a:rPr>
              <a:t>must</a:t>
            </a:r>
            <a:r>
              <a:rPr sz="2800" spc="-10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98189"/>
                </a:solidFill>
                <a:latin typeface="Arial"/>
                <a:cs typeface="Arial"/>
              </a:rPr>
              <a:t>be</a:t>
            </a:r>
            <a:r>
              <a:rPr sz="2800" spc="-8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798189"/>
                </a:solidFill>
                <a:latin typeface="Arial"/>
                <a:cs typeface="Arial"/>
              </a:rPr>
              <a:t>claimed</a:t>
            </a:r>
            <a:r>
              <a:rPr sz="2800" spc="-105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798189"/>
                </a:solidFill>
                <a:latin typeface="Arial"/>
                <a:cs typeface="Arial"/>
              </a:rPr>
              <a:t>by</a:t>
            </a:r>
            <a:r>
              <a:rPr sz="2800" spc="-100" dirty="0">
                <a:solidFill>
                  <a:srgbClr val="798189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1C488A"/>
                </a:solidFill>
                <a:latin typeface="Arial"/>
                <a:cs typeface="Arial"/>
              </a:rPr>
              <a:t>June</a:t>
            </a:r>
            <a:r>
              <a:rPr sz="2800" b="1" spc="-75" dirty="0">
                <a:solidFill>
                  <a:srgbClr val="1C488A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1C488A"/>
                </a:solidFill>
                <a:latin typeface="Arial"/>
                <a:cs typeface="Arial"/>
              </a:rPr>
              <a:t>30</a:t>
            </a:r>
            <a:r>
              <a:rPr sz="2775" b="1" spc="-52" baseline="25525" dirty="0">
                <a:solidFill>
                  <a:srgbClr val="1C488A"/>
                </a:solidFill>
                <a:latin typeface="Arial"/>
                <a:cs typeface="Arial"/>
              </a:rPr>
              <a:t>th</a:t>
            </a:r>
            <a:r>
              <a:rPr sz="2800" b="1" spc="-35" dirty="0">
                <a:solidFill>
                  <a:srgbClr val="1C488A"/>
                </a:solidFill>
                <a:latin typeface="Arial"/>
                <a:cs typeface="Arial"/>
              </a:rPr>
              <a:t>,</a:t>
            </a:r>
            <a:r>
              <a:rPr sz="2800" b="1" spc="-105" dirty="0">
                <a:solidFill>
                  <a:srgbClr val="1C488A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1C488A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5"/>
              </a:spcBef>
            </a:pPr>
            <a:r>
              <a:rPr sz="2800" b="1" u="heavy" spc="-45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Email</a:t>
            </a:r>
            <a:r>
              <a:rPr sz="2800" b="1" u="heavy" spc="-12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5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to</a:t>
            </a:r>
            <a:r>
              <a:rPr sz="2800" b="1" u="heavy" spc="-10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45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follow</a:t>
            </a:r>
            <a:r>
              <a:rPr sz="2800" b="1" u="heavy" spc="-10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5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at</a:t>
            </a:r>
            <a:r>
              <a:rPr sz="2800" b="1" u="heavy" spc="-11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4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the</a:t>
            </a:r>
            <a:r>
              <a:rPr sz="2800" b="1" u="heavy" spc="-9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conclusion</a:t>
            </a:r>
            <a:r>
              <a:rPr sz="2800" b="1" u="heavy" spc="-9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3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spc="-9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4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the</a:t>
            </a:r>
            <a:r>
              <a:rPr sz="2800" b="1" u="heavy" spc="-10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3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OB</a:t>
            </a:r>
            <a:r>
              <a:rPr sz="2800" b="1" u="heavy" spc="-100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45" dirty="0">
                <a:solidFill>
                  <a:srgbClr val="1C488A"/>
                </a:solidFill>
                <a:uFill>
                  <a:solidFill>
                    <a:srgbClr val="1C488A"/>
                  </a:solidFill>
                </a:uFill>
                <a:latin typeface="Arial"/>
                <a:cs typeface="Arial"/>
              </a:rPr>
              <a:t>meeting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158508"/>
            <a:ext cx="3188335" cy="3907790"/>
            <a:chOff x="419100" y="158508"/>
            <a:chExt cx="3188335" cy="3907790"/>
          </a:xfrm>
        </p:grpSpPr>
        <p:sp>
          <p:nvSpPr>
            <p:cNvPr id="3" name="object 3"/>
            <p:cNvSpPr/>
            <p:nvPr/>
          </p:nvSpPr>
          <p:spPr>
            <a:xfrm>
              <a:off x="704850" y="1427226"/>
              <a:ext cx="1097280" cy="0"/>
            </a:xfrm>
            <a:custGeom>
              <a:avLst/>
              <a:gdLst/>
              <a:ahLst/>
              <a:cxnLst/>
              <a:rect l="l" t="t" r="r" b="b"/>
              <a:pathLst>
                <a:path w="1097280">
                  <a:moveTo>
                    <a:pt x="0" y="0"/>
                  </a:moveTo>
                  <a:lnTo>
                    <a:pt x="1097280" y="0"/>
                  </a:lnTo>
                </a:path>
              </a:pathLst>
            </a:custGeom>
            <a:ln w="32004">
              <a:solidFill>
                <a:srgbClr val="F58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158508"/>
              <a:ext cx="3188195" cy="39075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76241" y="1207654"/>
            <a:ext cx="6456680" cy="112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330"/>
              </a:lnSpc>
              <a:spcBef>
                <a:spcPts val="105"/>
              </a:spcBef>
            </a:pPr>
            <a:r>
              <a:rPr sz="3800" b="0" u="none" spc="-5" dirty="0">
                <a:solidFill>
                  <a:srgbClr val="444B54"/>
                </a:solidFill>
                <a:latin typeface="Arial"/>
                <a:cs typeface="Arial"/>
              </a:rPr>
              <a:t>Obtain</a:t>
            </a:r>
            <a:r>
              <a:rPr sz="38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800" b="0" u="none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38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800" b="0" u="none" spc="-5" dirty="0">
                <a:solidFill>
                  <a:srgbClr val="444B54"/>
                </a:solidFill>
                <a:latin typeface="Arial"/>
                <a:cs typeface="Arial"/>
              </a:rPr>
              <a:t>Certificate</a:t>
            </a:r>
            <a:r>
              <a:rPr sz="38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800" b="0" u="none" spc="-10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endParaRPr sz="3800">
              <a:latin typeface="Arial"/>
              <a:cs typeface="Arial"/>
            </a:endParaRPr>
          </a:p>
          <a:p>
            <a:pPr marL="12700">
              <a:lnSpc>
                <a:spcPts val="4330"/>
              </a:lnSpc>
            </a:pPr>
            <a:r>
              <a:rPr sz="3800" b="0" u="none" spc="-5" dirty="0">
                <a:solidFill>
                  <a:srgbClr val="444B54"/>
                </a:solidFill>
                <a:latin typeface="Arial"/>
                <a:cs typeface="Arial"/>
              </a:rPr>
              <a:t>Quality</a:t>
            </a:r>
            <a:r>
              <a:rPr sz="3800" b="0" u="none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800" b="0" u="none" spc="-5" dirty="0">
                <a:solidFill>
                  <a:srgbClr val="444B54"/>
                </a:solidFill>
                <a:latin typeface="Arial"/>
                <a:cs typeface="Arial"/>
              </a:rPr>
              <a:t>Improvement</a:t>
            </a:r>
            <a:r>
              <a:rPr sz="3800" b="0" u="none" spc="-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800" b="0" u="none" spc="-5" dirty="0">
                <a:solidFill>
                  <a:srgbClr val="444B54"/>
                </a:solidFill>
                <a:latin typeface="Arial"/>
                <a:cs typeface="Arial"/>
              </a:rPr>
              <a:t>Science!</a:t>
            </a:r>
            <a:endParaRPr sz="3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623" y="4962375"/>
            <a:ext cx="3891047" cy="12894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76233" y="2698495"/>
            <a:ext cx="6470650" cy="27273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625475" indent="-228600">
              <a:lnSpc>
                <a:spcPts val="2380"/>
              </a:lnSpc>
              <a:spcBef>
                <a:spcPts val="39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IHI Open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School,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free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opportunity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asynchronously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complete</a:t>
            </a:r>
            <a:r>
              <a:rPr sz="22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up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13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continuing </a:t>
            </a:r>
            <a:r>
              <a:rPr sz="2200" spc="-59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education hours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Access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starting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June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2021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for</a:t>
            </a:r>
            <a:r>
              <a:rPr sz="22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two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will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send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out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an</a:t>
            </a:r>
            <a:r>
              <a:rPr sz="22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inquiry form</a:t>
            </a:r>
            <a:r>
              <a:rPr sz="22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designate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 </a:t>
            </a:r>
            <a:r>
              <a:rPr sz="2200" spc="-6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specific</a:t>
            </a:r>
            <a:r>
              <a:rPr sz="22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number</a:t>
            </a:r>
            <a:r>
              <a:rPr sz="22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members</a:t>
            </a:r>
            <a:r>
              <a:rPr sz="22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across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OB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&amp; 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Neonatal</a:t>
            </a:r>
            <a:r>
              <a:rPr sz="22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22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initiatives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at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your</a:t>
            </a:r>
            <a:r>
              <a:rPr sz="22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access</a:t>
            </a:r>
            <a:r>
              <a:rPr sz="22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2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444B54"/>
                </a:solidFill>
                <a:latin typeface="Arial"/>
                <a:cs typeface="Arial"/>
              </a:rPr>
              <a:t>the training!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8159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115" y="4008179"/>
            <a:ext cx="222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Pump up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Quality </a:t>
            </a:r>
            <a:r>
              <a:rPr sz="1800" spc="-4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Improvement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skills!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MNO-OB Sustainability 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268920"/>
              </p:ext>
            </p:extLst>
          </p:nvPr>
        </p:nvGraphicFramePr>
        <p:xfrm>
          <a:off x="593124" y="1690688"/>
          <a:ext cx="10439400" cy="376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122">
                <a:tc>
                  <a:txBody>
                    <a:bodyPr/>
                    <a:lstStyle/>
                    <a:p>
                      <a:r>
                        <a:rPr lang="en-US" sz="2600" dirty="0"/>
                        <a:t>Date</a:t>
                      </a:r>
                    </a:p>
                  </a:txBody>
                  <a:tcPr marL="118182" marR="118182" marT="59091" marB="59091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Topic</a:t>
                      </a:r>
                    </a:p>
                  </a:txBody>
                  <a:tcPr marL="118182" marR="118182" marT="59091" marB="590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22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May</a:t>
                      </a:r>
                      <a:r>
                        <a:rPr lang="en-US" sz="2600" b="1" baseline="0" dirty="0"/>
                        <a:t> 26</a:t>
                      </a:r>
                      <a:r>
                        <a:rPr lang="en-US" sz="2600" b="1" baseline="30000" dirty="0"/>
                        <a:t>th</a:t>
                      </a:r>
                      <a:r>
                        <a:rPr lang="en-US" sz="2600" b="1" baseline="0" dirty="0"/>
                        <a:t>, 2021</a:t>
                      </a:r>
                    </a:p>
                  </a:txBody>
                  <a:tcPr marL="118182" marR="118182" marT="59091" marB="59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rgbClr val="004990"/>
                          </a:solidFill>
                        </a:rPr>
                        <a:t>OB Virtual Face-to-Face Meeting</a:t>
                      </a:r>
                    </a:p>
                  </a:txBody>
                  <a:tcPr marL="118182" marR="118182" marT="59091" marB="59091"/>
                </a:tc>
                <a:extLst>
                  <a:ext uri="{0D108BD9-81ED-4DB2-BD59-A6C34878D82A}">
                    <a16:rowId xmlns:a16="http://schemas.microsoft.com/office/drawing/2014/main" val="4249605908"/>
                  </a:ext>
                </a:extLst>
              </a:tr>
              <a:tr h="90606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June 14</a:t>
                      </a:r>
                      <a:r>
                        <a:rPr lang="en-US" sz="2600" b="1" baseline="30000" dirty="0"/>
                        <a:t>th</a:t>
                      </a:r>
                      <a:r>
                        <a:rPr lang="en-US" sz="2600" b="1" baseline="0" dirty="0"/>
                        <a:t>, 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12:30-1:30pm</a:t>
                      </a:r>
                    </a:p>
                  </a:txBody>
                  <a:tcPr marL="118182" marR="118182" marT="59091" marB="59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rgbClr val="004990"/>
                          </a:solidFill>
                        </a:rPr>
                        <a:t>MNO-OB Initiative Sustainability Call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="0" baseline="0" dirty="0">
                        <a:solidFill>
                          <a:srgbClr val="004990"/>
                        </a:solidFill>
                      </a:endParaRPr>
                    </a:p>
                  </a:txBody>
                  <a:tcPr marL="118182" marR="118182" marT="59091" marB="59091"/>
                </a:tc>
                <a:extLst>
                  <a:ext uri="{0D108BD9-81ED-4DB2-BD59-A6C34878D82A}">
                    <a16:rowId xmlns:a16="http://schemas.microsoft.com/office/drawing/2014/main" val="936315500"/>
                  </a:ext>
                </a:extLst>
              </a:tr>
              <a:tr h="90606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September 13</a:t>
                      </a:r>
                      <a:r>
                        <a:rPr lang="en-US" sz="2600" b="1" baseline="30000" dirty="0"/>
                        <a:t>th</a:t>
                      </a:r>
                      <a:r>
                        <a:rPr lang="en-US" sz="2600" b="1" baseline="0" dirty="0"/>
                        <a:t>, 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12:30-1:30pm</a:t>
                      </a:r>
                    </a:p>
                  </a:txBody>
                  <a:tcPr marL="118182" marR="118182" marT="59091" marB="59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rgbClr val="004990"/>
                          </a:solidFill>
                        </a:rPr>
                        <a:t>MNO-OB Initiative Sustainability Call</a:t>
                      </a:r>
                    </a:p>
                  </a:txBody>
                  <a:tcPr marL="118182" marR="118182" marT="59091" marB="59091"/>
                </a:tc>
                <a:extLst>
                  <a:ext uri="{0D108BD9-81ED-4DB2-BD59-A6C34878D82A}">
                    <a16:rowId xmlns:a16="http://schemas.microsoft.com/office/drawing/2014/main" val="598497797"/>
                  </a:ext>
                </a:extLst>
              </a:tr>
              <a:tr h="906061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December 13</a:t>
                      </a:r>
                      <a:r>
                        <a:rPr lang="en-US" sz="2600" b="1" baseline="30000" dirty="0"/>
                        <a:t>th</a:t>
                      </a:r>
                      <a:r>
                        <a:rPr lang="en-US" sz="2600" b="1" baseline="0" dirty="0"/>
                        <a:t>, 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12:30-1:30pm</a:t>
                      </a:r>
                    </a:p>
                  </a:txBody>
                  <a:tcPr marL="118182" marR="118182" marT="59091" marB="590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>
                          <a:solidFill>
                            <a:srgbClr val="004990"/>
                          </a:solidFill>
                        </a:rPr>
                        <a:t>MNO-OB Initiative Sustainability Call</a:t>
                      </a:r>
                    </a:p>
                  </a:txBody>
                  <a:tcPr marL="118182" marR="118182" marT="59091" marB="59091"/>
                </a:tc>
                <a:extLst>
                  <a:ext uri="{0D108BD9-81ED-4DB2-BD59-A6C34878D82A}">
                    <a16:rowId xmlns:a16="http://schemas.microsoft.com/office/drawing/2014/main" val="235904344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9062" y="5534602"/>
            <a:ext cx="96938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Each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hospital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team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will be assigned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a call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</a:rPr>
              <a:t>give </a:t>
            </a:r>
            <a:r>
              <a:rPr lang="en-US" sz="2000" b="1" dirty="0" smtClean="0">
                <a:solidFill>
                  <a:prstClr val="black"/>
                </a:solidFill>
              </a:rPr>
              <a:t>a sustainability update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178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09924"/>
            <a:ext cx="655637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21252A"/>
                </a:solidFill>
                <a:latin typeface="Arial"/>
                <a:cs typeface="Arial"/>
              </a:rPr>
              <a:t>Save</a:t>
            </a:r>
            <a:r>
              <a:rPr sz="3600" b="0" u="none" spc="-40" dirty="0">
                <a:solidFill>
                  <a:srgbClr val="21252A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21252A"/>
                </a:solidFill>
                <a:latin typeface="Arial"/>
                <a:cs typeface="Arial"/>
              </a:rPr>
              <a:t>the</a:t>
            </a:r>
            <a:r>
              <a:rPr sz="3600" b="0" u="none" spc="-35" dirty="0">
                <a:solidFill>
                  <a:srgbClr val="21252A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21252A"/>
                </a:solidFill>
                <a:latin typeface="Arial"/>
                <a:cs typeface="Arial"/>
              </a:rPr>
              <a:t>Date: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sz="3600" b="0" u="heavy" spc="-5" dirty="0">
                <a:solidFill>
                  <a:srgbClr val="21252A"/>
                </a:solidFill>
                <a:uFill>
                  <a:solidFill>
                    <a:srgbClr val="F58366"/>
                  </a:solidFill>
                </a:uFill>
                <a:latin typeface="Arial"/>
                <a:cs typeface="Arial"/>
              </a:rPr>
              <a:t>ILPQC</a:t>
            </a:r>
            <a:r>
              <a:rPr sz="3600" b="0" u="none" spc="-20" dirty="0">
                <a:solidFill>
                  <a:srgbClr val="21252A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21252A"/>
                </a:solidFill>
                <a:latin typeface="Arial"/>
                <a:cs typeface="Arial"/>
              </a:rPr>
              <a:t>2021</a:t>
            </a:r>
            <a:r>
              <a:rPr sz="3600" b="0" u="none" spc="-215" dirty="0">
                <a:solidFill>
                  <a:srgbClr val="21252A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21252A"/>
                </a:solidFill>
                <a:latin typeface="Arial"/>
                <a:cs typeface="Arial"/>
              </a:rPr>
              <a:t>Annual</a:t>
            </a:r>
            <a:r>
              <a:rPr sz="3600" b="0" u="none" spc="-40" dirty="0">
                <a:solidFill>
                  <a:srgbClr val="21252A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21252A"/>
                </a:solidFill>
                <a:latin typeface="Arial"/>
                <a:cs typeface="Arial"/>
              </a:rPr>
              <a:t>Conference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7" y="64302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EB3B8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6430200"/>
            <a:ext cx="2534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Illinois</a:t>
            </a:r>
            <a:r>
              <a:rPr sz="1200" spc="-3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Perinatal</a:t>
            </a:r>
            <a:r>
              <a:rPr sz="1200" spc="-4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Quality</a:t>
            </a:r>
            <a:r>
              <a:rPr sz="1200" spc="-10" dirty="0">
                <a:solidFill>
                  <a:srgbClr val="92959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929599"/>
                </a:solidFill>
                <a:latin typeface="Arial"/>
                <a:cs typeface="Arial"/>
              </a:rPr>
              <a:t>Collaborative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4455" y="1808353"/>
            <a:ext cx="9481185" cy="22993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765" marR="17780" algn="ctr">
              <a:lnSpc>
                <a:spcPts val="2920"/>
              </a:lnSpc>
              <a:spcBef>
                <a:spcPts val="459"/>
              </a:spcBef>
            </a:pP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Calling</a:t>
            </a:r>
            <a:r>
              <a:rPr sz="27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all</a:t>
            </a:r>
            <a:r>
              <a:rPr sz="27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perinatal</a:t>
            </a:r>
            <a:r>
              <a:rPr sz="27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health</a:t>
            </a:r>
            <a:r>
              <a:rPr sz="2700" dirty="0">
                <a:solidFill>
                  <a:srgbClr val="444B54"/>
                </a:solidFill>
                <a:latin typeface="Arial"/>
                <a:cs typeface="Arial"/>
              </a:rPr>
              <a:t> care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providers, nurses, allied</a:t>
            </a:r>
            <a:r>
              <a:rPr sz="27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health </a:t>
            </a:r>
            <a:r>
              <a:rPr sz="2700" spc="-7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professionals,</a:t>
            </a:r>
            <a:r>
              <a:rPr sz="27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7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public health/community</a:t>
            </a:r>
            <a:r>
              <a:rPr sz="27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partners!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50">
              <a:latin typeface="Arial"/>
              <a:cs typeface="Arial"/>
            </a:endParaRPr>
          </a:p>
          <a:p>
            <a:pPr marL="2524760" marR="2515870" algn="ctr">
              <a:lnSpc>
                <a:spcPct val="121100"/>
              </a:lnSpc>
              <a:spcBef>
                <a:spcPts val="5"/>
              </a:spcBef>
            </a:pPr>
            <a:r>
              <a:rPr sz="2700" spc="-25" dirty="0">
                <a:solidFill>
                  <a:srgbClr val="444B54"/>
                </a:solidFill>
                <a:latin typeface="Arial"/>
                <a:cs typeface="Arial"/>
              </a:rPr>
              <a:t>Thursday,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October 28</a:t>
            </a:r>
            <a:r>
              <a:rPr sz="2700" spc="-7" baseline="24691" dirty="0">
                <a:solidFill>
                  <a:srgbClr val="444B54"/>
                </a:solidFill>
                <a:latin typeface="Arial"/>
                <a:cs typeface="Arial"/>
              </a:rPr>
              <a:t>th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, 2021 </a:t>
            </a:r>
            <a:r>
              <a:rPr sz="2700" spc="-7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In-Person/Virtual</a:t>
            </a:r>
            <a:r>
              <a:rPr sz="2700" spc="-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444B54"/>
                </a:solidFill>
                <a:latin typeface="Arial"/>
                <a:cs typeface="Arial"/>
              </a:rPr>
              <a:t>TBD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3395484"/>
            <a:ext cx="2714243" cy="27142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2216" y="3395484"/>
            <a:ext cx="2718802" cy="271270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1030" y="5142738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32004">
              <a:solidFill>
                <a:srgbClr val="F58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19088" cy="15102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6243955" cy="1351915"/>
            </a:xfrm>
            <a:custGeom>
              <a:avLst/>
              <a:gdLst/>
              <a:ahLst/>
              <a:cxnLst/>
              <a:rect l="l" t="t" r="r" b="b"/>
              <a:pathLst>
                <a:path w="6243955" h="1351915">
                  <a:moveTo>
                    <a:pt x="6243828" y="0"/>
                  </a:moveTo>
                  <a:lnTo>
                    <a:pt x="0" y="0"/>
                  </a:lnTo>
                  <a:lnTo>
                    <a:pt x="0" y="1315821"/>
                  </a:lnTo>
                  <a:lnTo>
                    <a:pt x="43941" y="1320965"/>
                  </a:lnTo>
                  <a:lnTo>
                    <a:pt x="98320" y="1325452"/>
                  </a:lnTo>
                  <a:lnTo>
                    <a:pt x="152504" y="1329575"/>
                  </a:lnTo>
                  <a:lnTo>
                    <a:pt x="206495" y="1333337"/>
                  </a:lnTo>
                  <a:lnTo>
                    <a:pt x="260297" y="1336740"/>
                  </a:lnTo>
                  <a:lnTo>
                    <a:pt x="313912" y="1339788"/>
                  </a:lnTo>
                  <a:lnTo>
                    <a:pt x="367342" y="1342484"/>
                  </a:lnTo>
                  <a:lnTo>
                    <a:pt x="420590" y="1344831"/>
                  </a:lnTo>
                  <a:lnTo>
                    <a:pt x="473658" y="1346831"/>
                  </a:lnTo>
                  <a:lnTo>
                    <a:pt x="526549" y="1348489"/>
                  </a:lnTo>
                  <a:lnTo>
                    <a:pt x="579265" y="1349808"/>
                  </a:lnTo>
                  <a:lnTo>
                    <a:pt x="631809" y="1350789"/>
                  </a:lnTo>
                  <a:lnTo>
                    <a:pt x="684183" y="1351437"/>
                  </a:lnTo>
                  <a:lnTo>
                    <a:pt x="736391" y="1351754"/>
                  </a:lnTo>
                  <a:lnTo>
                    <a:pt x="788433" y="1351744"/>
                  </a:lnTo>
                  <a:lnTo>
                    <a:pt x="840314" y="1351409"/>
                  </a:lnTo>
                  <a:lnTo>
                    <a:pt x="892035" y="1350754"/>
                  </a:lnTo>
                  <a:lnTo>
                    <a:pt x="943598" y="1349780"/>
                  </a:lnTo>
                  <a:lnTo>
                    <a:pt x="995007" y="1348490"/>
                  </a:lnTo>
                  <a:lnTo>
                    <a:pt x="1046264" y="1346889"/>
                  </a:lnTo>
                  <a:lnTo>
                    <a:pt x="1097371" y="1344979"/>
                  </a:lnTo>
                  <a:lnTo>
                    <a:pt x="1148331" y="1342763"/>
                  </a:lnTo>
                  <a:lnTo>
                    <a:pt x="1199147" y="1340244"/>
                  </a:lnTo>
                  <a:lnTo>
                    <a:pt x="1249820" y="1337426"/>
                  </a:lnTo>
                  <a:lnTo>
                    <a:pt x="1300354" y="1334311"/>
                  </a:lnTo>
                  <a:lnTo>
                    <a:pt x="1350751" y="1330902"/>
                  </a:lnTo>
                  <a:lnTo>
                    <a:pt x="1401013" y="1327203"/>
                  </a:lnTo>
                  <a:lnTo>
                    <a:pt x="1451143" y="1323217"/>
                  </a:lnTo>
                  <a:lnTo>
                    <a:pt x="1501143" y="1318946"/>
                  </a:lnTo>
                  <a:lnTo>
                    <a:pt x="1551017" y="1314394"/>
                  </a:lnTo>
                  <a:lnTo>
                    <a:pt x="1600765" y="1309564"/>
                  </a:lnTo>
                  <a:lnTo>
                    <a:pt x="1650392" y="1304459"/>
                  </a:lnTo>
                  <a:lnTo>
                    <a:pt x="1699899" y="1299082"/>
                  </a:lnTo>
                  <a:lnTo>
                    <a:pt x="1749289" y="1293437"/>
                  </a:lnTo>
                  <a:lnTo>
                    <a:pt x="1798565" y="1287525"/>
                  </a:lnTo>
                  <a:lnTo>
                    <a:pt x="1847728" y="1281351"/>
                  </a:lnTo>
                  <a:lnTo>
                    <a:pt x="1896782" y="1274917"/>
                  </a:lnTo>
                  <a:lnTo>
                    <a:pt x="1945729" y="1268227"/>
                  </a:lnTo>
                  <a:lnTo>
                    <a:pt x="1994571" y="1261284"/>
                  </a:lnTo>
                  <a:lnTo>
                    <a:pt x="2043311" y="1254090"/>
                  </a:lnTo>
                  <a:lnTo>
                    <a:pt x="2091952" y="1246649"/>
                  </a:lnTo>
                  <a:lnTo>
                    <a:pt x="2188945" y="1231037"/>
                  </a:lnTo>
                  <a:lnTo>
                    <a:pt x="2285570" y="1214473"/>
                  </a:lnTo>
                  <a:lnTo>
                    <a:pt x="2381847" y="1196982"/>
                  </a:lnTo>
                  <a:lnTo>
                    <a:pt x="2477796" y="1178589"/>
                  </a:lnTo>
                  <a:lnTo>
                    <a:pt x="2573436" y="1159317"/>
                  </a:lnTo>
                  <a:lnTo>
                    <a:pt x="2668790" y="1139193"/>
                  </a:lnTo>
                  <a:lnTo>
                    <a:pt x="2763875" y="1118239"/>
                  </a:lnTo>
                  <a:lnTo>
                    <a:pt x="2858712" y="1096482"/>
                  </a:lnTo>
                  <a:lnTo>
                    <a:pt x="2953322" y="1073946"/>
                  </a:lnTo>
                  <a:lnTo>
                    <a:pt x="3047723" y="1050655"/>
                  </a:lnTo>
                  <a:lnTo>
                    <a:pt x="3141938" y="1026635"/>
                  </a:lnTo>
                  <a:lnTo>
                    <a:pt x="3235984" y="1001909"/>
                  </a:lnTo>
                  <a:lnTo>
                    <a:pt x="3329883" y="976503"/>
                  </a:lnTo>
                  <a:lnTo>
                    <a:pt x="3423654" y="950442"/>
                  </a:lnTo>
                  <a:lnTo>
                    <a:pt x="3517318" y="923749"/>
                  </a:lnTo>
                  <a:lnTo>
                    <a:pt x="3610894" y="896450"/>
                  </a:lnTo>
                  <a:lnTo>
                    <a:pt x="3704403" y="868569"/>
                  </a:lnTo>
                  <a:lnTo>
                    <a:pt x="3797864" y="840131"/>
                  </a:lnTo>
                  <a:lnTo>
                    <a:pt x="3938011" y="796483"/>
                  </a:lnTo>
                  <a:lnTo>
                    <a:pt x="4078164" y="751722"/>
                  </a:lnTo>
                  <a:lnTo>
                    <a:pt x="4218391" y="705929"/>
                  </a:lnTo>
                  <a:lnTo>
                    <a:pt x="4358759" y="659188"/>
                  </a:lnTo>
                  <a:lnTo>
                    <a:pt x="4546252" y="595537"/>
                  </a:lnTo>
                  <a:lnTo>
                    <a:pt x="4781386" y="514112"/>
                  </a:lnTo>
                  <a:lnTo>
                    <a:pt x="5639587" y="209613"/>
                  </a:lnTo>
                  <a:lnTo>
                    <a:pt x="6243828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588" y="137160"/>
              <a:ext cx="1944623" cy="8793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6697" y="1595238"/>
            <a:ext cx="375666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760095" marR="5080" indent="-748030">
              <a:lnSpc>
                <a:spcPts val="5180"/>
              </a:lnSpc>
              <a:spcBef>
                <a:spcPts val="755"/>
              </a:spcBef>
            </a:pPr>
            <a:r>
              <a:rPr b="0" u="none" spc="-5" dirty="0">
                <a:solidFill>
                  <a:srgbClr val="3B4045"/>
                </a:solidFill>
                <a:latin typeface="Arial"/>
                <a:cs typeface="Arial"/>
              </a:rPr>
              <a:t>Thanks to </a:t>
            </a:r>
            <a:r>
              <a:rPr b="0" u="none" spc="-10" dirty="0">
                <a:solidFill>
                  <a:srgbClr val="3B4045"/>
                </a:solidFill>
                <a:latin typeface="Arial"/>
                <a:cs typeface="Arial"/>
              </a:rPr>
              <a:t>our </a:t>
            </a:r>
            <a:r>
              <a:rPr b="0" u="none" spc="-1320" dirty="0">
                <a:solidFill>
                  <a:srgbClr val="3B4045"/>
                </a:solidFill>
                <a:latin typeface="Arial"/>
                <a:cs typeface="Arial"/>
              </a:rPr>
              <a:t> </a:t>
            </a:r>
            <a:r>
              <a:rPr b="0" u="none" spc="-5" dirty="0">
                <a:solidFill>
                  <a:srgbClr val="3B4045"/>
                </a:solidFill>
                <a:latin typeface="Arial"/>
                <a:cs typeface="Arial"/>
              </a:rPr>
              <a:t>Funders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2172" y="5229722"/>
            <a:ext cx="2461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2800" spc="-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44B54"/>
                </a:solidFill>
                <a:latin typeface="Arial"/>
                <a:cs typeface="Arial"/>
              </a:rPr>
              <a:t>kind</a:t>
            </a:r>
            <a:r>
              <a:rPr sz="2800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44B54"/>
                </a:solidFill>
                <a:latin typeface="Arial"/>
                <a:cs typeface="Arial"/>
              </a:rPr>
              <a:t>support: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152" y="3180588"/>
            <a:ext cx="5146675" cy="3558540"/>
            <a:chOff x="73152" y="3180588"/>
            <a:chExt cx="5146675" cy="3558540"/>
          </a:xfrm>
        </p:grpSpPr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324" y="5826251"/>
              <a:ext cx="1627631" cy="5974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3907" y="4046220"/>
              <a:ext cx="1155191" cy="8717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552" y="4069080"/>
              <a:ext cx="1382267" cy="7345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52" y="3246119"/>
              <a:ext cx="1697723" cy="4709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6619" y="3180588"/>
              <a:ext cx="1557527" cy="566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0428" y="3180588"/>
              <a:ext cx="1307591" cy="6004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3255" y="5750064"/>
              <a:ext cx="1266431" cy="5440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27" y="5687567"/>
              <a:ext cx="1949195" cy="6705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900" y="6310883"/>
              <a:ext cx="2141219" cy="4282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2747" y="701040"/>
            <a:ext cx="9366885" cy="2014855"/>
          </a:xfrm>
          <a:custGeom>
            <a:avLst/>
            <a:gdLst/>
            <a:ahLst/>
            <a:cxnLst/>
            <a:rect l="l" t="t" r="r" b="b"/>
            <a:pathLst>
              <a:path w="9366885" h="2014855">
                <a:moveTo>
                  <a:pt x="9366504" y="0"/>
                </a:moveTo>
                <a:lnTo>
                  <a:pt x="0" y="0"/>
                </a:lnTo>
                <a:lnTo>
                  <a:pt x="0" y="2014727"/>
                </a:lnTo>
                <a:lnTo>
                  <a:pt x="9366504" y="2014727"/>
                </a:lnTo>
                <a:lnTo>
                  <a:pt x="9366504" y="0"/>
                </a:lnTo>
                <a:close/>
              </a:path>
            </a:pathLst>
          </a:custGeom>
          <a:solidFill>
            <a:srgbClr val="F56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2050" y="2097175"/>
            <a:ext cx="6369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West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Suburban</a:t>
            </a:r>
            <a:r>
              <a:rPr sz="3600" b="0" u="none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Medical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Center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14" y="570633"/>
            <a:ext cx="4347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r>
              <a:rPr sz="3600" b="0" u="none" spc="-7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Debrief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744" y="1797684"/>
            <a:ext cx="379095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5668F"/>
              </a:buClr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Virtual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Recap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F5668F"/>
                </a:solidFill>
                <a:latin typeface="Courier New"/>
                <a:cs typeface="Courier New"/>
              </a:rPr>
              <a:t>o</a:t>
            </a:r>
            <a:r>
              <a:rPr sz="1800" spc="-365" dirty="0">
                <a:solidFill>
                  <a:srgbClr val="F5668F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y t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nu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be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rs: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144" y="2363089"/>
            <a:ext cx="7031990" cy="402392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422909" indent="-228600">
              <a:lnSpc>
                <a:spcPct val="80000"/>
              </a:lnSpc>
              <a:spcBef>
                <a:spcPts val="530"/>
              </a:spcBef>
              <a:buClr>
                <a:srgbClr val="F5668F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503</a:t>
            </a:r>
            <a:r>
              <a:rPr sz="18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providers,</a:t>
            </a:r>
            <a:r>
              <a:rPr sz="18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nurses,</a:t>
            </a:r>
            <a:r>
              <a:rPr sz="18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allied</a:t>
            </a:r>
            <a:r>
              <a:rPr sz="18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health</a:t>
            </a:r>
            <a:r>
              <a:rPr sz="18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professionals,</a:t>
            </a:r>
            <a:r>
              <a:rPr sz="18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public</a:t>
            </a:r>
            <a:r>
              <a:rPr sz="18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health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professionals</a:t>
            </a:r>
            <a:r>
              <a:rPr sz="18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more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attended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online</a:t>
            </a:r>
            <a:r>
              <a:rPr sz="18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meeting-</a:t>
            </a:r>
            <a:r>
              <a:rPr sz="1800" spc="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record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attendance!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5668F"/>
              </a:buClr>
              <a:buFont typeface="Wingdings"/>
              <a:buChar char=""/>
            </a:pPr>
            <a:endParaRPr sz="2000" dirty="0">
              <a:latin typeface="Arial"/>
              <a:cs typeface="Arial"/>
            </a:endParaRPr>
          </a:p>
          <a:p>
            <a:pPr marL="240665" marR="5080" indent="-228600">
              <a:lnSpc>
                <a:spcPts val="1730"/>
              </a:lnSpc>
              <a:buClr>
                <a:srgbClr val="F5668F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national</a:t>
            </a:r>
            <a:r>
              <a:rPr sz="18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speakers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participated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conference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speaking</a:t>
            </a:r>
            <a:r>
              <a:rPr sz="18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topics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including</a:t>
            </a:r>
            <a:r>
              <a:rPr sz="18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Birth </a:t>
            </a:r>
            <a:r>
              <a:rPr sz="1800" spc="-30" dirty="0">
                <a:solidFill>
                  <a:srgbClr val="444B54"/>
                </a:solidFill>
                <a:latin typeface="Arial"/>
                <a:cs typeface="Arial"/>
              </a:rPr>
              <a:t>Equity,</a:t>
            </a:r>
            <a:r>
              <a:rPr sz="18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Illinois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Maternal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Mortality,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Patient/Family</a:t>
            </a:r>
            <a:r>
              <a:rPr sz="1800" spc="-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Advisors</a:t>
            </a:r>
            <a:r>
              <a:rPr sz="18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Strategies,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other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state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perinatal</a:t>
            </a:r>
            <a:r>
              <a:rPr sz="18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quality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collaborative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work.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5668F"/>
              </a:buClr>
              <a:buFont typeface="Wingdings"/>
              <a:buChar char=""/>
            </a:pPr>
            <a:endParaRPr sz="16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F5668F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37 ILPQC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submitted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storyboards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5668F"/>
              </a:buClr>
              <a:buFont typeface="Wingdings"/>
              <a:buChar char=""/>
            </a:pPr>
            <a:endParaRPr sz="1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F5668F"/>
              </a:buClr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64 ILPQC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won</a:t>
            </a:r>
            <a:r>
              <a:rPr sz="1800" spc="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PVB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Outstanding</a:t>
            </a:r>
            <a:r>
              <a:rPr sz="18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Launch</a:t>
            </a:r>
            <a:r>
              <a:rPr sz="1800" spc="-8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Award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5668F"/>
              </a:buClr>
              <a:buFont typeface="Wingdings"/>
              <a:buChar char=""/>
            </a:pPr>
            <a:endParaRPr sz="2350" dirty="0">
              <a:latin typeface="Arial"/>
              <a:cs typeface="Arial"/>
            </a:endParaRPr>
          </a:p>
          <a:p>
            <a:pPr marL="241300" marR="86360" indent="-228600">
              <a:lnSpc>
                <a:spcPct val="80000"/>
              </a:lnSpc>
              <a:buClr>
                <a:srgbClr val="F5668F"/>
              </a:buClr>
              <a:buFont typeface="Wingdings"/>
              <a:buChar char=""/>
              <a:tabLst>
                <a:tab pos="241300" algn="l"/>
              </a:tabLst>
            </a:pPr>
            <a:r>
              <a:rPr lang="en-US" dirty="0">
                <a:solidFill>
                  <a:srgbClr val="444B54"/>
                </a:solidFill>
                <a:latin typeface="Arial"/>
                <a:cs typeface="Arial"/>
              </a:rPr>
              <a:t>4</a:t>
            </a:r>
            <a:r>
              <a:rPr sz="1800" spc="-5" dirty="0" smtClean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hospital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teams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lang="en-US" spc="-20" dirty="0" smtClean="0">
                <a:solidFill>
                  <a:srgbClr val="444B54"/>
                </a:solidFill>
                <a:latin typeface="Arial"/>
                <a:cs typeface="Arial"/>
              </a:rPr>
              <a:t>achieved</a:t>
            </a:r>
            <a:r>
              <a:rPr sz="1800" spc="50" dirty="0" smtClean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MNO-OB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44B54"/>
                </a:solidFill>
                <a:latin typeface="Arial"/>
                <a:cs typeface="Arial"/>
              </a:rPr>
              <a:t>QI</a:t>
            </a:r>
            <a:r>
              <a:rPr sz="1800" spc="-10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44B54"/>
                </a:solidFill>
                <a:latin typeface="Arial"/>
                <a:cs typeface="Arial"/>
              </a:rPr>
              <a:t>Award</a:t>
            </a:r>
            <a:r>
              <a:rPr sz="1800" spc="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Excellence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18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OUD </a:t>
            </a:r>
            <a:r>
              <a:rPr sz="1800" spc="-5" dirty="0" smtClean="0">
                <a:solidFill>
                  <a:srgbClr val="444B54"/>
                </a:solidFill>
                <a:latin typeface="Arial"/>
                <a:cs typeface="Arial"/>
              </a:rPr>
              <a:t>Care</a:t>
            </a:r>
            <a:r>
              <a:rPr lang="en-US" sz="1800" spc="-5" dirty="0" smtClean="0">
                <a:solidFill>
                  <a:srgbClr val="444B54"/>
                </a:solidFill>
                <a:latin typeface="Arial"/>
                <a:cs typeface="Arial"/>
              </a:rPr>
              <a:t> (in addition to 11 teams who have already received the QI Excellence Award)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17207" y="830583"/>
            <a:ext cx="3213100" cy="1460500"/>
            <a:chOff x="6617207" y="830583"/>
            <a:chExt cx="3213100" cy="1460500"/>
          </a:xfrm>
        </p:grpSpPr>
        <p:sp>
          <p:nvSpPr>
            <p:cNvPr id="7" name="object 7"/>
            <p:cNvSpPr/>
            <p:nvPr/>
          </p:nvSpPr>
          <p:spPr>
            <a:xfrm>
              <a:off x="6623303" y="836679"/>
              <a:ext cx="3200400" cy="1447800"/>
            </a:xfrm>
            <a:custGeom>
              <a:avLst/>
              <a:gdLst/>
              <a:ahLst/>
              <a:cxnLst/>
              <a:rect l="l" t="t" r="r" b="b"/>
              <a:pathLst>
                <a:path w="3200400" h="1447800">
                  <a:moveTo>
                    <a:pt x="2959100" y="0"/>
                  </a:moveTo>
                  <a:lnTo>
                    <a:pt x="241300" y="0"/>
                  </a:lnTo>
                  <a:lnTo>
                    <a:pt x="192671" y="4902"/>
                  </a:lnTo>
                  <a:lnTo>
                    <a:pt x="147377" y="18961"/>
                  </a:lnTo>
                  <a:lnTo>
                    <a:pt x="106389" y="41208"/>
                  </a:lnTo>
                  <a:lnTo>
                    <a:pt x="70677" y="70672"/>
                  </a:lnTo>
                  <a:lnTo>
                    <a:pt x="41211" y="106383"/>
                  </a:lnTo>
                  <a:lnTo>
                    <a:pt x="18963" y="147371"/>
                  </a:lnTo>
                  <a:lnTo>
                    <a:pt x="4902" y="192667"/>
                  </a:lnTo>
                  <a:lnTo>
                    <a:pt x="0" y="241300"/>
                  </a:lnTo>
                  <a:lnTo>
                    <a:pt x="0" y="1206487"/>
                  </a:lnTo>
                  <a:lnTo>
                    <a:pt x="4902" y="1255120"/>
                  </a:lnTo>
                  <a:lnTo>
                    <a:pt x="18963" y="1300417"/>
                  </a:lnTo>
                  <a:lnTo>
                    <a:pt x="41211" y="1341407"/>
                  </a:lnTo>
                  <a:lnTo>
                    <a:pt x="70677" y="1377121"/>
                  </a:lnTo>
                  <a:lnTo>
                    <a:pt x="106389" y="1406587"/>
                  </a:lnTo>
                  <a:lnTo>
                    <a:pt x="147377" y="1428836"/>
                  </a:lnTo>
                  <a:lnTo>
                    <a:pt x="192671" y="1442897"/>
                  </a:lnTo>
                  <a:lnTo>
                    <a:pt x="241300" y="1447800"/>
                  </a:lnTo>
                  <a:lnTo>
                    <a:pt x="2959100" y="1447800"/>
                  </a:lnTo>
                  <a:lnTo>
                    <a:pt x="3007728" y="1442897"/>
                  </a:lnTo>
                  <a:lnTo>
                    <a:pt x="3053022" y="1428836"/>
                  </a:lnTo>
                  <a:lnTo>
                    <a:pt x="3094010" y="1406587"/>
                  </a:lnTo>
                  <a:lnTo>
                    <a:pt x="3129722" y="1377121"/>
                  </a:lnTo>
                  <a:lnTo>
                    <a:pt x="3159188" y="1341407"/>
                  </a:lnTo>
                  <a:lnTo>
                    <a:pt x="3181436" y="1300417"/>
                  </a:lnTo>
                  <a:lnTo>
                    <a:pt x="3195497" y="1255120"/>
                  </a:lnTo>
                  <a:lnTo>
                    <a:pt x="3200400" y="1206487"/>
                  </a:lnTo>
                  <a:lnTo>
                    <a:pt x="3200400" y="241300"/>
                  </a:lnTo>
                  <a:lnTo>
                    <a:pt x="3195497" y="192667"/>
                  </a:lnTo>
                  <a:lnTo>
                    <a:pt x="3181436" y="147371"/>
                  </a:lnTo>
                  <a:lnTo>
                    <a:pt x="3159188" y="106383"/>
                  </a:lnTo>
                  <a:lnTo>
                    <a:pt x="3129722" y="70672"/>
                  </a:lnTo>
                  <a:lnTo>
                    <a:pt x="3094010" y="41208"/>
                  </a:lnTo>
                  <a:lnTo>
                    <a:pt x="3053022" y="18961"/>
                  </a:lnTo>
                  <a:lnTo>
                    <a:pt x="3007728" y="4902"/>
                  </a:lnTo>
                  <a:lnTo>
                    <a:pt x="295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3303" y="836679"/>
              <a:ext cx="3200400" cy="1447800"/>
            </a:xfrm>
            <a:custGeom>
              <a:avLst/>
              <a:gdLst/>
              <a:ahLst/>
              <a:cxnLst/>
              <a:rect l="l" t="t" r="r" b="b"/>
              <a:pathLst>
                <a:path w="3200400" h="1447800">
                  <a:moveTo>
                    <a:pt x="0" y="241300"/>
                  </a:moveTo>
                  <a:lnTo>
                    <a:pt x="4902" y="192667"/>
                  </a:lnTo>
                  <a:lnTo>
                    <a:pt x="18963" y="147371"/>
                  </a:lnTo>
                  <a:lnTo>
                    <a:pt x="41211" y="106383"/>
                  </a:lnTo>
                  <a:lnTo>
                    <a:pt x="70677" y="70672"/>
                  </a:lnTo>
                  <a:lnTo>
                    <a:pt x="106389" y="41208"/>
                  </a:lnTo>
                  <a:lnTo>
                    <a:pt x="147377" y="18961"/>
                  </a:lnTo>
                  <a:lnTo>
                    <a:pt x="192671" y="4902"/>
                  </a:lnTo>
                  <a:lnTo>
                    <a:pt x="241300" y="0"/>
                  </a:lnTo>
                  <a:lnTo>
                    <a:pt x="2959100" y="0"/>
                  </a:lnTo>
                  <a:lnTo>
                    <a:pt x="3007728" y="4902"/>
                  </a:lnTo>
                  <a:lnTo>
                    <a:pt x="3053022" y="18961"/>
                  </a:lnTo>
                  <a:lnTo>
                    <a:pt x="3094010" y="41208"/>
                  </a:lnTo>
                  <a:lnTo>
                    <a:pt x="3129722" y="70672"/>
                  </a:lnTo>
                  <a:lnTo>
                    <a:pt x="3159188" y="106383"/>
                  </a:lnTo>
                  <a:lnTo>
                    <a:pt x="3181436" y="147371"/>
                  </a:lnTo>
                  <a:lnTo>
                    <a:pt x="3195497" y="192667"/>
                  </a:lnTo>
                  <a:lnTo>
                    <a:pt x="3200400" y="241300"/>
                  </a:lnTo>
                  <a:lnTo>
                    <a:pt x="3200400" y="1206487"/>
                  </a:lnTo>
                  <a:lnTo>
                    <a:pt x="3195497" y="1255120"/>
                  </a:lnTo>
                  <a:lnTo>
                    <a:pt x="3181436" y="1300417"/>
                  </a:lnTo>
                  <a:lnTo>
                    <a:pt x="3159188" y="1341407"/>
                  </a:lnTo>
                  <a:lnTo>
                    <a:pt x="3129722" y="1377121"/>
                  </a:lnTo>
                  <a:lnTo>
                    <a:pt x="3094010" y="1406587"/>
                  </a:lnTo>
                  <a:lnTo>
                    <a:pt x="3053022" y="1428836"/>
                  </a:lnTo>
                  <a:lnTo>
                    <a:pt x="3007728" y="1442897"/>
                  </a:lnTo>
                  <a:lnTo>
                    <a:pt x="2959100" y="1447800"/>
                  </a:lnTo>
                  <a:lnTo>
                    <a:pt x="241300" y="1447800"/>
                  </a:lnTo>
                  <a:lnTo>
                    <a:pt x="192671" y="1442897"/>
                  </a:lnTo>
                  <a:lnTo>
                    <a:pt x="147377" y="1428836"/>
                  </a:lnTo>
                  <a:lnTo>
                    <a:pt x="106389" y="1406587"/>
                  </a:lnTo>
                  <a:lnTo>
                    <a:pt x="70677" y="1377121"/>
                  </a:lnTo>
                  <a:lnTo>
                    <a:pt x="41211" y="1341407"/>
                  </a:lnTo>
                  <a:lnTo>
                    <a:pt x="18963" y="1300417"/>
                  </a:lnTo>
                  <a:lnTo>
                    <a:pt x="4902" y="1255120"/>
                  </a:lnTo>
                  <a:lnTo>
                    <a:pt x="0" y="1206487"/>
                  </a:lnTo>
                  <a:lnTo>
                    <a:pt x="0" y="241300"/>
                  </a:lnTo>
                  <a:close/>
                </a:path>
              </a:pathLst>
            </a:custGeom>
            <a:ln w="12192">
              <a:solidFill>
                <a:srgbClr val="F566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70765" y="1129782"/>
            <a:ext cx="2701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Please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share</a:t>
            </a:r>
            <a:r>
              <a:rPr sz="18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your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comments/feedback</a:t>
            </a:r>
            <a:r>
              <a:rPr sz="1800" spc="-7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44B54"/>
                </a:solidFill>
                <a:latin typeface="Arial"/>
                <a:cs typeface="Arial"/>
              </a:rPr>
              <a:t>about </a:t>
            </a:r>
            <a:r>
              <a:rPr sz="1800" spc="-484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44B54"/>
                </a:solidFill>
                <a:latin typeface="Arial"/>
                <a:cs typeface="Arial"/>
              </a:rPr>
              <a:t>Face-to-Face!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6631" y="2884932"/>
            <a:ext cx="2658792" cy="220216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65992" y="644463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AEB3B8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619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dirty="0">
                <a:solidFill>
                  <a:srgbClr val="444B54"/>
                </a:solidFill>
                <a:latin typeface="Arial"/>
                <a:cs typeface="Arial"/>
              </a:rPr>
              <a:t>Post</a:t>
            </a:r>
            <a:r>
              <a:rPr sz="3600" b="0" u="none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r>
              <a:rPr sz="3600" b="0" u="none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Information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5992" y="644463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AEB3B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4448"/>
            <a:ext cx="10137775" cy="40246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ILPQC</a:t>
            </a:r>
            <a:r>
              <a:rPr sz="24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will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have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recordings</a:t>
            </a:r>
            <a:r>
              <a:rPr sz="24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Meeting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available</a:t>
            </a:r>
            <a:r>
              <a:rPr sz="2400" spc="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by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 end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of </a:t>
            </a:r>
            <a:r>
              <a:rPr sz="2400" spc="-65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June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lr>
                <a:srgbClr val="F5668F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Linked</a:t>
            </a:r>
            <a:r>
              <a:rPr sz="2400" spc="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here:</a:t>
            </a:r>
            <a:r>
              <a:rPr sz="2400" spc="5" dirty="0">
                <a:solidFill>
                  <a:srgbClr val="6B94FC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6B94FC"/>
                </a:solidFill>
                <a:uFill>
                  <a:solidFill>
                    <a:srgbClr val="6B94FC"/>
                  </a:solidFill>
                </a:uFill>
                <a:latin typeface="Arial"/>
                <a:cs typeface="Arial"/>
                <a:hlinkClick r:id="rId2"/>
              </a:rPr>
              <a:t>https://ilpqc.org/ilpqc-2021-virtual-ob-face-to-face/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lr>
                <a:srgbClr val="F5668F"/>
              </a:buClr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Password: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OBF2F21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•"/>
            </a:pPr>
            <a:endParaRPr sz="2450">
              <a:latin typeface="Arial"/>
              <a:cs typeface="Arial"/>
            </a:endParaRPr>
          </a:p>
          <a:p>
            <a:pPr marL="241300" marR="328930" indent="-228600">
              <a:lnSpc>
                <a:spcPts val="2590"/>
              </a:lnSpc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Please</a:t>
            </a:r>
            <a:r>
              <a:rPr sz="2400" spc="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complete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evaluation</a:t>
            </a:r>
            <a:r>
              <a:rPr sz="2400" spc="3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receive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CMEs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credit, if you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attended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the </a:t>
            </a:r>
            <a:r>
              <a:rPr sz="2400" spc="-6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conference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still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interested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Clr>
                <a:srgbClr val="F5668F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Linked</a:t>
            </a:r>
            <a:r>
              <a:rPr sz="2000" spc="-3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4B54"/>
                </a:solidFill>
                <a:latin typeface="Arial"/>
                <a:cs typeface="Arial"/>
              </a:rPr>
              <a:t>Here:</a:t>
            </a:r>
            <a:r>
              <a:rPr sz="2000" spc="-25" dirty="0">
                <a:solidFill>
                  <a:srgbClr val="6B94FC"/>
                </a:solidFill>
                <a:latin typeface="Arial"/>
                <a:cs typeface="Arial"/>
              </a:rPr>
              <a:t> </a:t>
            </a:r>
            <a:r>
              <a:rPr sz="2000" u="heavy" spc="-10" dirty="0">
                <a:solidFill>
                  <a:srgbClr val="6B94FC"/>
                </a:solidFill>
                <a:uFill>
                  <a:solidFill>
                    <a:srgbClr val="6B94FC"/>
                  </a:solidFill>
                </a:uFill>
                <a:latin typeface="Arial"/>
                <a:cs typeface="Arial"/>
                <a:hlinkClick r:id="rId3"/>
              </a:rPr>
              <a:t>www.cme.northwestern.edu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har char="•"/>
            </a:pPr>
            <a:endParaRPr sz="2750">
              <a:latin typeface="Arial"/>
              <a:cs typeface="Arial"/>
            </a:endParaRPr>
          </a:p>
          <a:p>
            <a:pPr marL="241300" marR="1038225" indent="-241300" algn="r">
              <a:lnSpc>
                <a:spcPct val="100000"/>
              </a:lnSpc>
              <a:buClr>
                <a:srgbClr val="F5668F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Storyboards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are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still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available</a:t>
            </a:r>
            <a:r>
              <a:rPr sz="2400" spc="5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conference</a:t>
            </a:r>
            <a:r>
              <a:rPr sz="24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webpage</a:t>
            </a:r>
            <a:r>
              <a:rPr sz="2400" spc="4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as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well</a:t>
            </a:r>
            <a:endParaRPr sz="2400">
              <a:latin typeface="Arial"/>
              <a:cs typeface="Arial"/>
            </a:endParaRPr>
          </a:p>
          <a:p>
            <a:pPr marL="228600" marR="958215" lvl="1" indent="-228600" algn="r">
              <a:lnSpc>
                <a:spcPct val="100000"/>
              </a:lnSpc>
              <a:spcBef>
                <a:spcPts val="215"/>
              </a:spcBef>
              <a:buClr>
                <a:srgbClr val="F5668F"/>
              </a:buClr>
              <a:buChar char="•"/>
              <a:tabLst>
                <a:tab pos="228600" algn="l"/>
              </a:tabLst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Linked</a:t>
            </a:r>
            <a:r>
              <a:rPr sz="2400" spc="4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here:</a:t>
            </a:r>
            <a:r>
              <a:rPr sz="2400" spc="10" dirty="0">
                <a:solidFill>
                  <a:srgbClr val="6B94FC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6B94FC"/>
                </a:solidFill>
                <a:uFill>
                  <a:solidFill>
                    <a:srgbClr val="6B94FC"/>
                  </a:solidFill>
                </a:uFill>
                <a:latin typeface="Arial"/>
                <a:cs typeface="Arial"/>
                <a:hlinkClick r:id="rId2"/>
              </a:rPr>
              <a:t>https://ilpqc.org/ilpqc-2021-virtual-ob-face-to-face/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701262"/>
            <a:ext cx="5566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Post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Conference</a:t>
            </a:r>
            <a:r>
              <a:rPr sz="3600" b="0" u="none" spc="-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Feedback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1814448"/>
            <a:ext cx="10540365" cy="421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We</a:t>
            </a:r>
            <a:r>
              <a:rPr sz="2400" b="1" u="heavy" spc="-10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want</a:t>
            </a:r>
            <a:r>
              <a:rPr sz="2400" b="1" u="heavy" spc="-4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to</a:t>
            </a:r>
            <a:r>
              <a:rPr sz="2400" b="1" u="heavy" spc="-1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hear</a:t>
            </a:r>
            <a:r>
              <a:rPr sz="2400" b="1" u="heavy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from</a:t>
            </a:r>
            <a:r>
              <a:rPr sz="2400" b="1" u="heavy" spc="-10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004890"/>
                </a:solidFill>
                <a:uFill>
                  <a:solidFill>
                    <a:srgbClr val="004890"/>
                  </a:solidFill>
                </a:uFill>
                <a:latin typeface="Arial"/>
                <a:cs typeface="Arial"/>
              </a:rPr>
              <a:t>you!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Please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come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20" dirty="0">
                <a:solidFill>
                  <a:srgbClr val="444B54"/>
                </a:solidFill>
                <a:latin typeface="Arial"/>
                <a:cs typeface="Arial"/>
              </a:rPr>
              <a:t>off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mute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and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share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your thoughts</a:t>
            </a:r>
            <a:r>
              <a:rPr sz="25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on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following: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Clr>
                <a:srgbClr val="F5668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What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was</a:t>
            </a:r>
            <a:r>
              <a:rPr sz="25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your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favorite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part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of</a:t>
            </a:r>
            <a:r>
              <a:rPr sz="25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5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Face-to-Face?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5668F"/>
              </a:buClr>
              <a:buFont typeface="Arial"/>
              <a:buAutoNum type="arabicPeriod"/>
            </a:pPr>
            <a:endParaRPr sz="4100">
              <a:latin typeface="Arial"/>
              <a:cs typeface="Arial"/>
            </a:endParaRPr>
          </a:p>
          <a:p>
            <a:pPr marL="469900" marR="142875" indent="-457200">
              <a:lnSpc>
                <a:spcPts val="2700"/>
              </a:lnSpc>
              <a:buClr>
                <a:srgbClr val="F5668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What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feedback</a:t>
            </a:r>
            <a:r>
              <a:rPr sz="2500" spc="-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do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you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have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on the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general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flow and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additions</a:t>
            </a:r>
            <a:r>
              <a:rPr sz="2500" spc="-2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made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to </a:t>
            </a:r>
            <a:r>
              <a:rPr sz="2500" spc="-68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the OB</a:t>
            </a:r>
            <a:r>
              <a:rPr sz="25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Face-to-Face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5668F"/>
              </a:buClr>
              <a:buFont typeface="Arial"/>
              <a:buAutoNum type="arabicPeriod"/>
            </a:pPr>
            <a:endParaRPr sz="4050">
              <a:latin typeface="Arial"/>
              <a:cs typeface="Arial"/>
            </a:endParaRPr>
          </a:p>
          <a:p>
            <a:pPr marL="469900" marR="5080" indent="-457200">
              <a:lnSpc>
                <a:spcPts val="2700"/>
              </a:lnSpc>
              <a:buClr>
                <a:srgbClr val="F5668F"/>
              </a:buClr>
              <a:buAutoNum type="arabicPeriod"/>
              <a:tabLst>
                <a:tab pos="469265" algn="l"/>
                <a:tab pos="469900" algn="l"/>
                <a:tab pos="7929880" algn="l"/>
              </a:tabLst>
            </a:pPr>
            <a:r>
              <a:rPr sz="2500" spc="-15" dirty="0">
                <a:solidFill>
                  <a:srgbClr val="444B54"/>
                </a:solidFill>
                <a:latin typeface="Arial"/>
                <a:cs typeface="Arial"/>
              </a:rPr>
              <a:t>Would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you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make</a:t>
            </a:r>
            <a:r>
              <a:rPr sz="2500" spc="2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any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changes</a:t>
            </a:r>
            <a:r>
              <a:rPr sz="25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500" spc="1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the</a:t>
            </a:r>
            <a:r>
              <a:rPr sz="25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Face-to-Face?	If so, please share </a:t>
            </a:r>
            <a:r>
              <a:rPr sz="2500" spc="-68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444B54"/>
                </a:solidFill>
                <a:latin typeface="Arial"/>
                <a:cs typeface="Arial"/>
              </a:rPr>
              <a:t>ideas.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0" y="1690115"/>
            <a:ext cx="1988819" cy="19793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65992" y="644463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AEB3B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050" y="1603399"/>
            <a:ext cx="878459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Mothers </a:t>
            </a:r>
            <a:r>
              <a:rPr sz="3600" dirty="0">
                <a:solidFill>
                  <a:srgbClr val="444B54"/>
                </a:solidFill>
                <a:latin typeface="Arial"/>
                <a:cs typeface="Arial"/>
              </a:rPr>
              <a:t>and Newborns </a:t>
            </a:r>
            <a:r>
              <a:rPr sz="3600" spc="-15" dirty="0">
                <a:solidFill>
                  <a:srgbClr val="444B54"/>
                </a:solidFill>
                <a:latin typeface="Arial"/>
                <a:cs typeface="Arial"/>
              </a:rPr>
              <a:t>affected </a:t>
            </a:r>
            <a:r>
              <a:rPr sz="3600" dirty="0">
                <a:solidFill>
                  <a:srgbClr val="444B54"/>
                </a:solidFill>
                <a:latin typeface="Arial"/>
                <a:cs typeface="Arial"/>
              </a:rPr>
              <a:t>by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Opioids </a:t>
            </a:r>
            <a:r>
              <a:rPr sz="3600" spc="-99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44B54"/>
                </a:solidFill>
                <a:latin typeface="Arial"/>
                <a:cs typeface="Arial"/>
              </a:rPr>
              <a:t>(MNO-OB)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2050" y="3070462"/>
            <a:ext cx="637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Strategies 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sustain</a:t>
            </a:r>
            <a:r>
              <a:rPr sz="2400" spc="5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optimal</a:t>
            </a:r>
            <a:r>
              <a:rPr sz="2400" spc="1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OUD care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444B5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44B54"/>
                </a:solidFill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7867" y="1803043"/>
          <a:ext cx="8663940" cy="360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066">
                <a:tc>
                  <a:txBody>
                    <a:bodyPr/>
                    <a:lstStyle/>
                    <a:p>
                      <a:pPr marL="252095" algn="ctr">
                        <a:lnSpc>
                          <a:spcPts val="2810"/>
                        </a:lnSpc>
                      </a:pPr>
                      <a:r>
                        <a:rPr sz="2400" b="1" spc="-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b="1" spc="-8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2400" b="1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Submitted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28575">
                      <a:solidFill>
                        <a:srgbClr val="4F81B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66">
                <a:tc>
                  <a:txBody>
                    <a:bodyPr/>
                    <a:lstStyle/>
                    <a:p>
                      <a:pPr marL="544195" algn="ctr">
                        <a:lnSpc>
                          <a:spcPts val="2805"/>
                        </a:lnSpc>
                      </a:pPr>
                      <a:r>
                        <a:rPr sz="2400" b="1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28575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168">
                <a:tc>
                  <a:txBody>
                    <a:bodyPr/>
                    <a:lstStyle/>
                    <a:p>
                      <a:pPr marL="416559" algn="ctr">
                        <a:lnSpc>
                          <a:spcPts val="2805"/>
                        </a:lnSpc>
                      </a:pPr>
                      <a:r>
                        <a:rPr sz="2400" b="1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400" b="1" spc="-3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Structure</a:t>
                      </a:r>
                      <a:r>
                        <a:rPr sz="2400" b="1" spc="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r>
                        <a:rPr sz="2400" b="1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(Prenatal</a:t>
                      </a:r>
                      <a:r>
                        <a:rPr sz="2400" spc="-7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Screening,</a:t>
                      </a:r>
                      <a:r>
                        <a:rPr sz="2400" spc="-6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L&amp;D</a:t>
                      </a:r>
                      <a:r>
                        <a:rPr sz="2400" spc="-3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Screening,</a:t>
                      </a:r>
                      <a:r>
                        <a:rPr sz="2400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6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SBIRT,</a:t>
                      </a:r>
                      <a:r>
                        <a:rPr sz="2400" spc="-7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Mapping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2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Resources,</a:t>
                      </a:r>
                      <a:r>
                        <a:rPr sz="2400" spc="-7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OUD</a:t>
                      </a:r>
                      <a:r>
                        <a:rPr sz="2400" spc="-4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Protocol,</a:t>
                      </a:r>
                      <a:r>
                        <a:rPr sz="2400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400" spc="-7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Education)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67">
                <a:tc>
                  <a:txBody>
                    <a:bodyPr/>
                    <a:lstStyle/>
                    <a:p>
                      <a:pPr marL="544195" algn="ctr">
                        <a:lnSpc>
                          <a:spcPts val="2810"/>
                        </a:lnSpc>
                      </a:pPr>
                      <a:r>
                        <a:rPr sz="2400" b="1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+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7168">
                <a:tc>
                  <a:txBody>
                    <a:bodyPr/>
                    <a:lstStyle/>
                    <a:p>
                      <a:pPr marL="43815" algn="ctr">
                        <a:lnSpc>
                          <a:spcPts val="2805"/>
                        </a:lnSpc>
                      </a:pPr>
                      <a:r>
                        <a:rPr sz="2400" b="1" u="heavy" spc="-15" dirty="0">
                          <a:solidFill>
                            <a:srgbClr val="444B54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heavy" spc="-5" dirty="0">
                          <a:solidFill>
                            <a:srgbClr val="444B54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All</a:t>
                      </a:r>
                      <a:r>
                        <a:rPr sz="2400" b="1" spc="-3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Process</a:t>
                      </a:r>
                      <a:r>
                        <a:rPr sz="2400" b="1" spc="-3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2400" b="1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goals </a:t>
                      </a:r>
                      <a:r>
                        <a:rPr sz="2400" b="1" spc="-2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met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&gt;70%</a:t>
                      </a:r>
                      <a:r>
                        <a:rPr sz="2400" spc="-4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7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MAT</a:t>
                      </a:r>
                      <a:r>
                        <a:rPr sz="2400" spc="-3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400" spc="-3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Recovery</a:t>
                      </a:r>
                      <a:r>
                        <a:rPr sz="2400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4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Treatment</a:t>
                      </a:r>
                      <a:r>
                        <a:rPr sz="2400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Services;</a:t>
                      </a:r>
                      <a:r>
                        <a:rPr sz="2400" spc="-7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&gt;60%</a:t>
                      </a:r>
                      <a:r>
                        <a:rPr sz="2400" spc="-5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Narcan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71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Counseling;</a:t>
                      </a:r>
                      <a:r>
                        <a:rPr sz="2400" spc="-7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&gt;50%</a:t>
                      </a:r>
                      <a:r>
                        <a:rPr sz="2400" spc="-5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Prenatal</a:t>
                      </a:r>
                      <a:r>
                        <a:rPr sz="2400" spc="-65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solidFill>
                            <a:srgbClr val="444B54"/>
                          </a:solidFill>
                          <a:latin typeface="Calibri"/>
                          <a:cs typeface="Calibri"/>
                        </a:rPr>
                        <a:t>Screening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B"/>
                      </a:solidFill>
                      <a:prstDash val="solid"/>
                    </a:lnL>
                    <a:lnR w="12700">
                      <a:solidFill>
                        <a:srgbClr val="4F81BB"/>
                      </a:solidFill>
                      <a:prstDash val="solid"/>
                    </a:lnR>
                    <a:lnT w="12700">
                      <a:solidFill>
                        <a:srgbClr val="4F81BB"/>
                      </a:solidFill>
                      <a:prstDash val="solid"/>
                    </a:lnT>
                    <a:lnB w="12700">
                      <a:solidFill>
                        <a:srgbClr val="4F81B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6371" y="170345"/>
            <a:ext cx="681502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51155">
              <a:spcBef>
                <a:spcPts val="100"/>
              </a:spcBef>
            </a:pP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MNO-OB Excellence Award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Criteria </a:t>
            </a:r>
            <a:r>
              <a:rPr sz="3600" b="0" u="none" spc="-5" dirty="0">
                <a:solidFill>
                  <a:srgbClr val="444B54"/>
                </a:solidFill>
                <a:latin typeface="Arial"/>
                <a:cs typeface="Arial"/>
              </a:rPr>
              <a:t>for Optimal OUD Care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95" y="2051304"/>
            <a:ext cx="909827" cy="8808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595" y="3151632"/>
            <a:ext cx="909827" cy="8808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595" y="4227588"/>
            <a:ext cx="909827" cy="88085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047" y="2051304"/>
            <a:ext cx="909827" cy="8808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1047" y="3151632"/>
            <a:ext cx="909827" cy="8808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1047" y="4227588"/>
            <a:ext cx="909827" cy="880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3765</Words>
  <Application>Microsoft Office PowerPoint</Application>
  <PresentationFormat>Widescreen</PresentationFormat>
  <Paragraphs>545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MS PGothic</vt:lpstr>
      <vt:lpstr>Arial</vt:lpstr>
      <vt:lpstr>Baskerville Old Face</vt:lpstr>
      <vt:lpstr>Calibri</vt:lpstr>
      <vt:lpstr>Courier New</vt:lpstr>
      <vt:lpstr>Lato</vt:lpstr>
      <vt:lpstr>Lato Medium</vt:lpstr>
      <vt:lpstr>Times New Roman</vt:lpstr>
      <vt:lpstr>Wingdings</vt:lpstr>
      <vt:lpstr>Office Theme</vt:lpstr>
      <vt:lpstr>2_Office Theme</vt:lpstr>
      <vt:lpstr>MNO-OB Sustainability Call </vt:lpstr>
      <vt:lpstr>Call Overview</vt:lpstr>
      <vt:lpstr>PowerPoint Presentation</vt:lpstr>
      <vt:lpstr>To obtain your AMA PRA Category 1 Credits™ certificate www.cme.northwestern.edu</vt:lpstr>
      <vt:lpstr>Face-to-Face Debrief</vt:lpstr>
      <vt:lpstr>Post Face-to-Face Information</vt:lpstr>
      <vt:lpstr>Post Conference Feedback</vt:lpstr>
      <vt:lpstr>PowerPoint Presentation</vt:lpstr>
      <vt:lpstr>MNO-OB Excellence Award Criteria for Optimal OUD Care</vt:lpstr>
      <vt:lpstr>MNO-OB QI Excellence Awards for  Optimal OUD Care</vt:lpstr>
      <vt:lpstr>MNO-OB Optimal OUD Care  Honorable Mentions</vt:lpstr>
      <vt:lpstr>The Opioid Epidemic – National Impact</vt:lpstr>
      <vt:lpstr>The Opioid Epidemic Impact in Illinois</vt:lpstr>
      <vt:lpstr>Important Definitions</vt:lpstr>
      <vt:lpstr>Trend in Pregnancy-Associated Mortality</vt:lpstr>
      <vt:lpstr>Underlying Cause of Death  for Pregnancy-Associated Deaths</vt:lpstr>
      <vt:lpstr>Pregnancy-Related Mortality Ratio  by Race/Ethnicity</vt:lpstr>
      <vt:lpstr>Top Four Underlying Causes of  Pregnancy-Related Deaths</vt:lpstr>
      <vt:lpstr>Types of Substances Involved in Drug Overdose  Pregnancy-Associated Deaths</vt:lpstr>
      <vt:lpstr>Maternal deaths due to opioids in IL</vt:lpstr>
      <vt:lpstr>Our Goal: Optimal OUD care every time</vt:lpstr>
      <vt:lpstr>MNO’s Impact Since 2018: MAT and Recovery Treatment Services</vt:lpstr>
      <vt:lpstr>ILPQC MNO-OB Sustainability Plans</vt:lpstr>
      <vt:lpstr>Sustainability Plan Submission Status</vt:lpstr>
      <vt:lpstr>MNO’s Impact Since 2018: Screening</vt:lpstr>
      <vt:lpstr>MNO’s Impact Since 2018: Narcan</vt:lpstr>
      <vt:lpstr>Key Strategies to Achieve Optimal OUD Care in Sustainability</vt:lpstr>
      <vt:lpstr>Hospital Strategies to  Sustain Optimal OUD Care</vt:lpstr>
      <vt:lpstr>MNO Education for all OBs &amp; RNs</vt:lpstr>
      <vt:lpstr>Resources Available to Help  Achieve Optimal OUD Care</vt:lpstr>
      <vt:lpstr>What Comes Next? Sustain in 2021</vt:lpstr>
      <vt:lpstr>MNO-OB Learning Other Teams Plans for  Sustainability</vt:lpstr>
      <vt:lpstr>MNO-OB Team Panel</vt:lpstr>
      <vt:lpstr>PowerPoint Presentation</vt:lpstr>
      <vt:lpstr>  OSF SEMC </vt:lpstr>
      <vt:lpstr>PowerPoint Presentation</vt:lpstr>
      <vt:lpstr>  Our ILPQC Resource Area </vt:lpstr>
      <vt:lpstr>PowerPoint Presentation</vt:lpstr>
      <vt:lpstr>Edward Hospital MNO-OB Strategies</vt:lpstr>
      <vt:lpstr>Obtain a Certificate in Quality Improvement Science!</vt:lpstr>
      <vt:lpstr>MNO-OB Sustainability Webinars</vt:lpstr>
      <vt:lpstr>Save the Date: ILPQC 2021 Annual Conference</vt:lpstr>
      <vt:lpstr>Thanks to our  Funders</vt:lpstr>
      <vt:lpstr>West Suburban Medical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MNO-OB Sustainability Call</dc:title>
  <dc:creator>Ieshia Johnson</dc:creator>
  <cp:lastModifiedBy>Weiss, Daniel</cp:lastModifiedBy>
  <cp:revision>9</cp:revision>
  <dcterms:created xsi:type="dcterms:W3CDTF">2021-06-11T20:21:36Z</dcterms:created>
  <dcterms:modified xsi:type="dcterms:W3CDTF">2021-06-14T15:51:16Z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2021-06-11T00:00:00Z</vt:filetime>
  </property>
</Properties>
</file>