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1.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6.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7.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8.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9.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20.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5"/>
    <p:sldMasterId id="2147484138" r:id="rId6"/>
    <p:sldMasterId id="2147484150" r:id="rId7"/>
    <p:sldMasterId id="2147484152" r:id="rId8"/>
    <p:sldMasterId id="2147484154" r:id="rId9"/>
    <p:sldMasterId id="2147484164" r:id="rId10"/>
    <p:sldMasterId id="2147484166" r:id="rId11"/>
    <p:sldMasterId id="2147484169" r:id="rId12"/>
    <p:sldMasterId id="2147484184" r:id="rId13"/>
    <p:sldMasterId id="2147484231" r:id="rId14"/>
    <p:sldMasterId id="2147484260" r:id="rId15"/>
    <p:sldMasterId id="2147484265" r:id="rId16"/>
    <p:sldMasterId id="2147484269" r:id="rId17"/>
    <p:sldMasterId id="2147484286" r:id="rId18"/>
    <p:sldMasterId id="2147484290" r:id="rId19"/>
    <p:sldMasterId id="2147484318" r:id="rId20"/>
    <p:sldMasterId id="2147484356" r:id="rId21"/>
    <p:sldMasterId id="2147484369" r:id="rId22"/>
    <p:sldMasterId id="2147484388" r:id="rId23"/>
    <p:sldMasterId id="2147484400" r:id="rId24"/>
    <p:sldMasterId id="2147484412" r:id="rId25"/>
  </p:sldMasterIdLst>
  <p:notesMasterIdLst>
    <p:notesMasterId r:id="rId78"/>
  </p:notesMasterIdLst>
  <p:handoutMasterIdLst>
    <p:handoutMasterId r:id="rId79"/>
  </p:handoutMasterIdLst>
  <p:sldIdLst>
    <p:sldId id="1450" r:id="rId26"/>
    <p:sldId id="1825" r:id="rId27"/>
    <p:sldId id="1925" r:id="rId28"/>
    <p:sldId id="2154" r:id="rId29"/>
    <p:sldId id="1986" r:id="rId30"/>
    <p:sldId id="2466" r:id="rId31"/>
    <p:sldId id="2478" r:id="rId32"/>
    <p:sldId id="2467" r:id="rId33"/>
    <p:sldId id="2468" r:id="rId34"/>
    <p:sldId id="2469" r:id="rId35"/>
    <p:sldId id="2470" r:id="rId36"/>
    <p:sldId id="1975" r:id="rId37"/>
    <p:sldId id="2156" r:id="rId38"/>
    <p:sldId id="2413" r:id="rId39"/>
    <p:sldId id="2212" r:id="rId40"/>
    <p:sldId id="2337" r:id="rId41"/>
    <p:sldId id="2414" r:id="rId42"/>
    <p:sldId id="2524" r:id="rId43"/>
    <p:sldId id="2525" r:id="rId44"/>
    <p:sldId id="2526" r:id="rId45"/>
    <p:sldId id="2444" r:id="rId46"/>
    <p:sldId id="2447" r:id="rId47"/>
    <p:sldId id="2480" r:id="rId48"/>
    <p:sldId id="2484" r:id="rId49"/>
    <p:sldId id="2436" r:id="rId50"/>
    <p:sldId id="2501" r:id="rId51"/>
    <p:sldId id="2508" r:id="rId52"/>
    <p:sldId id="2509" r:id="rId53"/>
    <p:sldId id="2510" r:id="rId54"/>
    <p:sldId id="2511" r:id="rId55"/>
    <p:sldId id="2506" r:id="rId56"/>
    <p:sldId id="2290" r:id="rId57"/>
    <p:sldId id="2512" r:id="rId58"/>
    <p:sldId id="2513" r:id="rId59"/>
    <p:sldId id="2514" r:id="rId60"/>
    <p:sldId id="2515" r:id="rId61"/>
    <p:sldId id="2516" r:id="rId62"/>
    <p:sldId id="2517" r:id="rId63"/>
    <p:sldId id="2518" r:id="rId64"/>
    <p:sldId id="2519" r:id="rId65"/>
    <p:sldId id="2520" r:id="rId66"/>
    <p:sldId id="2521" r:id="rId67"/>
    <p:sldId id="2522" r:id="rId68"/>
    <p:sldId id="2523" r:id="rId69"/>
    <p:sldId id="2338" r:id="rId70"/>
    <p:sldId id="1841" r:id="rId71"/>
    <p:sldId id="1707" r:id="rId72"/>
    <p:sldId id="2495" r:id="rId73"/>
    <p:sldId id="2496" r:id="rId74"/>
    <p:sldId id="2497" r:id="rId75"/>
    <p:sldId id="2499" r:id="rId76"/>
    <p:sldId id="2500" r:id="rId77"/>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4" clrIdx="0"/>
  <p:cmAuthor id="2" name="Weiss, Daniel" initials="WD" lastIdx="10" clrIdx="1"/>
  <p:cmAuthor id="3" name="ANNBORDERS"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F7994B"/>
    <a:srgbClr val="F58466"/>
    <a:srgbClr val="FFFFCC"/>
    <a:srgbClr val="6359AD"/>
    <a:srgbClr val="6D5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31" autoAdjust="0"/>
    <p:restoredTop sz="85067" autoAdjust="0"/>
  </p:normalViewPr>
  <p:slideViewPr>
    <p:cSldViewPr>
      <p:cViewPr varScale="1">
        <p:scale>
          <a:sx n="62" d="100"/>
          <a:sy n="62" d="100"/>
        </p:scale>
        <p:origin x="1092" y="72"/>
      </p:cViewPr>
      <p:guideLst>
        <p:guide orient="horz" pos="2160"/>
        <p:guide pos="2880"/>
      </p:guideLst>
    </p:cSldViewPr>
  </p:slideViewPr>
  <p:outlineViewPr>
    <p:cViewPr>
      <p:scale>
        <a:sx n="33" d="100"/>
        <a:sy n="33" d="100"/>
      </p:scale>
      <p:origin x="0" y="-11621"/>
    </p:cViewPr>
  </p:outlineViewPr>
  <p:notesTextViewPr>
    <p:cViewPr>
      <p:scale>
        <a:sx n="3" d="2"/>
        <a:sy n="3" d="2"/>
      </p:scale>
      <p:origin x="0" y="0"/>
    </p:cViewPr>
  </p:notesTextViewPr>
  <p:sorterViewPr>
    <p:cViewPr varScale="1">
      <p:scale>
        <a:sx n="1" d="1"/>
        <a:sy n="1" d="1"/>
      </p:scale>
      <p:origin x="0" y="-4048"/>
    </p:cViewPr>
  </p:sorterViewPr>
  <p:notesViewPr>
    <p:cSldViewPr>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17.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tableStyles" Target="tableStyles.xml"/><Relationship Id="rId16" Type="http://schemas.openxmlformats.org/officeDocument/2006/relationships/slideMaster" Target="slideMasters/slideMaster12.xml"/><Relationship Id="rId11" Type="http://schemas.openxmlformats.org/officeDocument/2006/relationships/slideMaster" Target="slideMasters/slideMaster7.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handoutMaster" Target="handoutMasters/handoutMaster1.xml"/><Relationship Id="rId5" Type="http://schemas.openxmlformats.org/officeDocument/2006/relationships/slideMaster" Target="slideMasters/slideMaster1.xml"/><Relationship Id="rId61" Type="http://schemas.openxmlformats.org/officeDocument/2006/relationships/slide" Target="slides/slide36.xml"/><Relationship Id="rId82" Type="http://schemas.openxmlformats.org/officeDocument/2006/relationships/viewProps" Target="viewProps.xml"/><Relationship Id="rId19" Type="http://schemas.openxmlformats.org/officeDocument/2006/relationships/slideMaster" Target="slideMasters/slideMaster1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8" Type="http://schemas.openxmlformats.org/officeDocument/2006/relationships/slideMaster" Target="slideMasters/slideMaster4.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Master" Target="slideMasters/slideMaster21.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16.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6.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Master" Target="slideMasters/slideMaster14.xml"/><Relationship Id="rId39" Type="http://schemas.openxmlformats.org/officeDocument/2006/relationships/slide" Target="slides/slide1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7" Type="http://schemas.openxmlformats.org/officeDocument/2006/relationships/slideMaster" Target="slideMasters/slideMaster3.xml"/><Relationship Id="rId71" Type="http://schemas.openxmlformats.org/officeDocument/2006/relationships/slide" Target="slides/slide46.xml"/><Relationship Id="rId2" Type="http://schemas.openxmlformats.org/officeDocument/2006/relationships/customXml" Target="../customXml/item2.xml"/><Relationship Id="rId29" Type="http://schemas.openxmlformats.org/officeDocument/2006/relationships/slide" Target="slides/slide4.xml"/><Relationship Id="rId24" Type="http://schemas.openxmlformats.org/officeDocument/2006/relationships/slideMaster" Target="slideMasters/slideMaster20.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6FE02B9-139B-4A71-A3B0-49BF3BB6CAAD}" type="datetimeFigureOut">
              <a:rPr lang="en-US" smtClean="0"/>
              <a:pPr/>
              <a:t>10/2/2020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CADC3D6-F64F-432F-8CAF-12A8E390EF55}" type="slidenum">
              <a:rPr lang="en-US" smtClean="0"/>
              <a:pPr/>
              <a:t>‹#›</a:t>
            </a:fld>
            <a:endParaRPr lang="en-US"/>
          </a:p>
        </p:txBody>
      </p:sp>
    </p:spTree>
    <p:extLst>
      <p:ext uri="{BB962C8B-B14F-4D97-AF65-F5344CB8AC3E}">
        <p14:creationId xmlns:p14="http://schemas.microsoft.com/office/powerpoint/2010/main" val="4029221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10/2/2020</a:t>
            </a:fld>
            <a:endParaRPr lang="en-US" alt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dirty="0">
              <a:latin typeface="Calibri" pitchFamily="34" charset="0"/>
            </a:endParaRPr>
          </a:p>
        </p:txBody>
      </p:sp>
    </p:spTree>
    <p:extLst>
      <p:ext uri="{BB962C8B-B14F-4D97-AF65-F5344CB8AC3E}">
        <p14:creationId xmlns:p14="http://schemas.microsoft.com/office/powerpoint/2010/main" val="105282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Ieshia </a:t>
            </a:r>
            <a:r>
              <a:rPr lang="en-US" dirty="0"/>
              <a:t>updated </a:t>
            </a:r>
            <a:r>
              <a:rPr lang="en-US" dirty="0" smtClean="0"/>
              <a:t>10/1/2020</a:t>
            </a:r>
          </a:p>
          <a:p>
            <a:r>
              <a:rPr lang="en-US" dirty="0" smtClean="0"/>
              <a:t>http://www.dph.illinois.gov/covid19/covid19-statistics</a:t>
            </a:r>
          </a:p>
          <a:p>
            <a:endParaRPr lang="en-US" dirty="0"/>
          </a:p>
        </p:txBody>
      </p:sp>
      <p:sp>
        <p:nvSpPr>
          <p:cNvPr id="4" name="Slide Number Placeholder 3"/>
          <p:cNvSpPr>
            <a:spLocks noGrp="1"/>
          </p:cNvSpPr>
          <p:nvPr>
            <p:ph type="sldNum" sz="quarter" idx="5"/>
          </p:nvPr>
        </p:nvSpPr>
        <p:spPr/>
        <p:txBody>
          <a:bodyPr/>
          <a:lstStyle/>
          <a:p>
            <a:fld id="{6D67FCAF-CF7A-42D2-803B-E84911D91BD9}" type="slidenum">
              <a:rPr lang="en-US" smtClean="0"/>
              <a:t>11</a:t>
            </a:fld>
            <a:endParaRPr lang="en-US"/>
          </a:p>
        </p:txBody>
      </p:sp>
    </p:spTree>
    <p:extLst>
      <p:ext uri="{BB962C8B-B14F-4D97-AF65-F5344CB8AC3E}">
        <p14:creationId xmlns:p14="http://schemas.microsoft.com/office/powerpoint/2010/main" val="3123605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13</a:t>
            </a:fld>
            <a:endParaRPr lang="en-US" altLang="en-US"/>
          </a:p>
        </p:txBody>
      </p:sp>
    </p:spTree>
    <p:extLst>
      <p:ext uri="{BB962C8B-B14F-4D97-AF65-F5344CB8AC3E}">
        <p14:creationId xmlns:p14="http://schemas.microsoft.com/office/powerpoint/2010/main" val="3645315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24</a:t>
            </a:fld>
            <a:endParaRPr lang="en-US" altLang="en-US"/>
          </a:p>
        </p:txBody>
      </p:sp>
    </p:spTree>
    <p:extLst>
      <p:ext uri="{BB962C8B-B14F-4D97-AF65-F5344CB8AC3E}">
        <p14:creationId xmlns:p14="http://schemas.microsoft.com/office/powerpoint/2010/main" val="43557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C8628B-D017-4ABD-84D4-3F37B064EA7E}"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013636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45</a:t>
            </a:fld>
            <a:endParaRPr lang="en-US" altLang="en-US"/>
          </a:p>
        </p:txBody>
      </p:sp>
    </p:spTree>
    <p:extLst>
      <p:ext uri="{BB962C8B-B14F-4D97-AF65-F5344CB8AC3E}">
        <p14:creationId xmlns:p14="http://schemas.microsoft.com/office/powerpoint/2010/main" val="942513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46</a:t>
            </a:fld>
            <a:endParaRPr lang="en-US" altLang="en-US"/>
          </a:p>
        </p:txBody>
      </p:sp>
    </p:spTree>
    <p:extLst>
      <p:ext uri="{BB962C8B-B14F-4D97-AF65-F5344CB8AC3E}">
        <p14:creationId xmlns:p14="http://schemas.microsoft.com/office/powerpoint/2010/main" val="3960459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Updated 10/22/19</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47</a:t>
            </a:fld>
            <a:endParaRPr lang="en-US" altLang="en-US"/>
          </a:p>
        </p:txBody>
      </p:sp>
    </p:spTree>
    <p:extLst>
      <p:ext uri="{BB962C8B-B14F-4D97-AF65-F5344CB8AC3E}">
        <p14:creationId xmlns:p14="http://schemas.microsoft.com/office/powerpoint/2010/main" val="337431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a:t>
            </a:fld>
            <a:endParaRPr lang="en-US" altLang="en-US"/>
          </a:p>
        </p:txBody>
      </p:sp>
    </p:spTree>
    <p:extLst>
      <p:ext uri="{BB962C8B-B14F-4D97-AF65-F5344CB8AC3E}">
        <p14:creationId xmlns:p14="http://schemas.microsoft.com/office/powerpoint/2010/main" val="303258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a:t>
            </a:fld>
            <a:endParaRPr lang="en-US" altLang="en-US"/>
          </a:p>
        </p:txBody>
      </p:sp>
    </p:spTree>
    <p:extLst>
      <p:ext uri="{BB962C8B-B14F-4D97-AF65-F5344CB8AC3E}">
        <p14:creationId xmlns:p14="http://schemas.microsoft.com/office/powerpoint/2010/main" val="2513157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S PGothic" pitchFamily="34" charset="-128"/>
                <a:cs typeface="MS PGothic" charset="0"/>
              </a:rPr>
              <a:t>Chief of the Neonatology division of Pediatrics at SIU School of Medicine, and the Director of Newborn Services at HSHS St. John's Children's Hospital.</a:t>
            </a:r>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5</a:t>
            </a:fld>
            <a:endParaRPr lang="en-US" altLang="en-US"/>
          </a:p>
        </p:txBody>
      </p:sp>
    </p:spTree>
    <p:extLst>
      <p:ext uri="{BB962C8B-B14F-4D97-AF65-F5344CB8AC3E}">
        <p14:creationId xmlns:p14="http://schemas.microsoft.com/office/powerpoint/2010/main" val="2565869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Ieshia updated </a:t>
            </a:r>
            <a:r>
              <a:rPr lang="en-US" dirty="0" smtClean="0"/>
              <a:t>10/1/2020</a:t>
            </a:r>
            <a:endParaRPr lang="en-US" dirty="0"/>
          </a:p>
        </p:txBody>
      </p:sp>
      <p:sp>
        <p:nvSpPr>
          <p:cNvPr id="4" name="Slide Number Placeholder 3"/>
          <p:cNvSpPr>
            <a:spLocks noGrp="1"/>
          </p:cNvSpPr>
          <p:nvPr>
            <p:ph type="sldNum" sz="quarter" idx="5"/>
          </p:nvPr>
        </p:nvSpPr>
        <p:spPr/>
        <p:txBody>
          <a:bodyPr/>
          <a:lstStyle/>
          <a:p>
            <a:fld id="{6D67FCAF-CF7A-42D2-803B-E84911D91BD9}" type="slidenum">
              <a:rPr lang="en-US" smtClean="0"/>
              <a:t>6</a:t>
            </a:fld>
            <a:endParaRPr lang="en-US"/>
          </a:p>
        </p:txBody>
      </p:sp>
    </p:spTree>
    <p:extLst>
      <p:ext uri="{BB962C8B-B14F-4D97-AF65-F5344CB8AC3E}">
        <p14:creationId xmlns:p14="http://schemas.microsoft.com/office/powerpoint/2010/main" val="1242007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Ieshia</a:t>
            </a:r>
            <a:r>
              <a:rPr lang="en-US" baseline="0" dirty="0" smtClean="0"/>
              <a:t> updated 10/1/2020</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7</a:t>
            </a:fld>
            <a:endParaRPr lang="en-US" altLang="en-US"/>
          </a:p>
        </p:txBody>
      </p:sp>
    </p:spTree>
    <p:extLst>
      <p:ext uri="{BB962C8B-B14F-4D97-AF65-F5344CB8AC3E}">
        <p14:creationId xmlns:p14="http://schemas.microsoft.com/office/powerpoint/2010/main" val="2292755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Ieshia </a:t>
            </a:r>
            <a:r>
              <a:rPr lang="en-US" dirty="0"/>
              <a:t>updated </a:t>
            </a:r>
            <a:r>
              <a:rPr lang="en-US" dirty="0" smtClean="0"/>
              <a:t>10/1/2020</a:t>
            </a:r>
          </a:p>
          <a:p>
            <a:r>
              <a:rPr lang="en-US" dirty="0" smtClean="0"/>
              <a:t>https://www.nytimes.com/interactive/2020/us/coronavirus-us-cases.html</a:t>
            </a:r>
            <a:endParaRPr lang="en-US" dirty="0"/>
          </a:p>
        </p:txBody>
      </p:sp>
      <p:sp>
        <p:nvSpPr>
          <p:cNvPr id="4" name="Slide Number Placeholder 3"/>
          <p:cNvSpPr>
            <a:spLocks noGrp="1"/>
          </p:cNvSpPr>
          <p:nvPr>
            <p:ph type="sldNum" sz="quarter" idx="5"/>
          </p:nvPr>
        </p:nvSpPr>
        <p:spPr/>
        <p:txBody>
          <a:bodyPr/>
          <a:lstStyle/>
          <a:p>
            <a:pPr>
              <a:defRPr/>
            </a:pPr>
            <a:fld id="{799399BA-D265-4DD5-B172-CF7BBEF04538}" type="slidenum">
              <a:rPr lang="en-US" altLang="en-US" smtClean="0"/>
              <a:pPr>
                <a:defRPr/>
              </a:pPr>
              <a:t>8</a:t>
            </a:fld>
            <a:endParaRPr lang="en-US" altLang="en-US"/>
          </a:p>
        </p:txBody>
      </p:sp>
    </p:spTree>
    <p:extLst>
      <p:ext uri="{BB962C8B-B14F-4D97-AF65-F5344CB8AC3E}">
        <p14:creationId xmlns:p14="http://schemas.microsoft.com/office/powerpoint/2010/main" val="542225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Ieshia </a:t>
            </a:r>
            <a:r>
              <a:rPr lang="en-US" dirty="0"/>
              <a:t>update </a:t>
            </a:r>
            <a:r>
              <a:rPr lang="en-US" dirty="0" smtClean="0"/>
              <a:t>10/1/2020</a:t>
            </a:r>
          </a:p>
          <a:p>
            <a:r>
              <a:rPr lang="en-US" dirty="0" smtClean="0"/>
              <a:t>http://www.dph.illinois.gov/covid19/covid19-statistics</a:t>
            </a:r>
          </a:p>
          <a:p>
            <a:endParaRPr lang="en-US" dirty="0"/>
          </a:p>
        </p:txBody>
      </p:sp>
      <p:sp>
        <p:nvSpPr>
          <p:cNvPr id="4" name="Slide Number Placeholder 3"/>
          <p:cNvSpPr>
            <a:spLocks noGrp="1"/>
          </p:cNvSpPr>
          <p:nvPr>
            <p:ph type="sldNum" sz="quarter" idx="5"/>
          </p:nvPr>
        </p:nvSpPr>
        <p:spPr/>
        <p:txBody>
          <a:bodyPr/>
          <a:lstStyle/>
          <a:p>
            <a:fld id="{6D67FCAF-CF7A-42D2-803B-E84911D91BD9}" type="slidenum">
              <a:rPr lang="en-US" smtClean="0"/>
              <a:t>9</a:t>
            </a:fld>
            <a:endParaRPr lang="en-US"/>
          </a:p>
        </p:txBody>
      </p:sp>
    </p:spTree>
    <p:extLst>
      <p:ext uri="{BB962C8B-B14F-4D97-AF65-F5344CB8AC3E}">
        <p14:creationId xmlns:p14="http://schemas.microsoft.com/office/powerpoint/2010/main" val="2732603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Ieshia updated </a:t>
            </a:r>
            <a:r>
              <a:rPr lang="en-US" i="1" dirty="0" smtClean="0"/>
              <a:t>10/1/2020</a:t>
            </a:r>
          </a:p>
          <a:p>
            <a:r>
              <a:rPr lang="en-US" i="1" dirty="0" smtClean="0"/>
              <a:t>https://www.dph.illinois.gov/covid19/covid19-statistics </a:t>
            </a:r>
            <a:endParaRPr lang="en-US" i="1" dirty="0"/>
          </a:p>
        </p:txBody>
      </p:sp>
      <p:sp>
        <p:nvSpPr>
          <p:cNvPr id="4" name="Slide Number Placeholder 3"/>
          <p:cNvSpPr>
            <a:spLocks noGrp="1"/>
          </p:cNvSpPr>
          <p:nvPr>
            <p:ph type="sldNum" sz="quarter" idx="5"/>
          </p:nvPr>
        </p:nvSpPr>
        <p:spPr/>
        <p:txBody>
          <a:bodyPr/>
          <a:lstStyle/>
          <a:p>
            <a:pPr>
              <a:defRPr/>
            </a:pPr>
            <a:fld id="{799399BA-D265-4DD5-B172-CF7BBEF04538}" type="slidenum">
              <a:rPr lang="en-US" altLang="en-US" smtClean="0"/>
              <a:pPr>
                <a:defRPr/>
              </a:pPr>
              <a:t>10</a:t>
            </a:fld>
            <a:endParaRPr lang="en-US" altLang="en-US"/>
          </a:p>
        </p:txBody>
      </p:sp>
    </p:spTree>
    <p:extLst>
      <p:ext uri="{BB962C8B-B14F-4D97-AF65-F5344CB8AC3E}">
        <p14:creationId xmlns:p14="http://schemas.microsoft.com/office/powerpoint/2010/main" val="363757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29.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1.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8.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Master" Target="../slideMasters/slideMaster17.xml"/><Relationship Id="rId1" Type="http://schemas.openxmlformats.org/officeDocument/2006/relationships/tags" Target="../tags/tag3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9.xml"/><Relationship Id="rId1" Type="http://schemas.openxmlformats.org/officeDocument/2006/relationships/tags" Target="../tags/tag41.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19.xml"/><Relationship Id="rId1" Type="http://schemas.openxmlformats.org/officeDocument/2006/relationships/tags" Target="../tags/tag42.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9.xml"/><Relationship Id="rId1" Type="http://schemas.openxmlformats.org/officeDocument/2006/relationships/tags" Target="../tags/tag4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9.xml"/><Relationship Id="rId1" Type="http://schemas.openxmlformats.org/officeDocument/2006/relationships/tags" Target="../tags/tag4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9.xml"/><Relationship Id="rId1" Type="http://schemas.openxmlformats.org/officeDocument/2006/relationships/tags" Target="../tags/tag4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9.xml"/><Relationship Id="rId1" Type="http://schemas.openxmlformats.org/officeDocument/2006/relationships/tags" Target="../tags/tag4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9.xml"/><Relationship Id="rId1" Type="http://schemas.openxmlformats.org/officeDocument/2006/relationships/tags" Target="../tags/tag47.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9.xml"/><Relationship Id="rId1" Type="http://schemas.openxmlformats.org/officeDocument/2006/relationships/tags" Target="../tags/tag48.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9.xml"/><Relationship Id="rId1" Type="http://schemas.openxmlformats.org/officeDocument/2006/relationships/tags" Target="../tags/tag49.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9.xml"/><Relationship Id="rId1" Type="http://schemas.openxmlformats.org/officeDocument/2006/relationships/tags" Target="../tags/tag50.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Master" Target="../slideMasters/slideMaster19.xml"/><Relationship Id="rId1" Type="http://schemas.openxmlformats.org/officeDocument/2006/relationships/tags" Target="../tags/tag5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3.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0.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8.xml"/><Relationship Id="rId1" Type="http://schemas.openxmlformats.org/officeDocument/2006/relationships/tags" Target="../tags/tag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8.xml"/><Relationship Id="rId1" Type="http://schemas.openxmlformats.org/officeDocument/2006/relationships/tags" Target="../tags/tag1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17.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19.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0.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9.xml"/><Relationship Id="rId1" Type="http://schemas.openxmlformats.org/officeDocument/2006/relationships/tags" Target="../tags/tag2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10/2/2020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10/2/2020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742" y="826934"/>
            <a:ext cx="7633318"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2" name="Picture 11">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5" name="Text Placeholder 4"/>
          <p:cNvSpPr>
            <a:spLocks noGrp="1"/>
          </p:cNvSpPr>
          <p:nvPr>
            <p:ph type="body" sz="quarter" idx="10" hasCustomPrompt="1"/>
          </p:nvPr>
        </p:nvSpPr>
        <p:spPr>
          <a:xfrm>
            <a:off x="636588" y="1615018"/>
            <a:ext cx="7632700" cy="3812116"/>
          </a:xfrm>
          <a:prstGeom prst="rect">
            <a:avLst/>
          </a:prstGeom>
        </p:spPr>
        <p:txBody>
          <a:bodyPr/>
          <a:lstStyle>
            <a:lvl1pPr>
              <a:defRPr sz="1600" b="1" baseline="0">
                <a:solidFill>
                  <a:srgbClr val="00314C"/>
                </a:solidFill>
                <a:latin typeface="Verdana" charset="0"/>
                <a:ea typeface="Verdana" charset="0"/>
                <a:cs typeface="Verdana" charset="0"/>
              </a:defRPr>
            </a:lvl1pPr>
            <a:lvl2pPr>
              <a:defRPr sz="1600">
                <a:latin typeface="Verdana" charset="0"/>
                <a:ea typeface="Verdana" charset="0"/>
                <a:cs typeface="Verdana" charset="0"/>
              </a:defRPr>
            </a:lvl2pPr>
            <a:lvl3pPr>
              <a:defRPr sz="1600">
                <a:latin typeface="Verdana" charset="0"/>
                <a:ea typeface="Verdana" charset="0"/>
                <a:cs typeface="Verdana" charset="0"/>
              </a:defRPr>
            </a:lvl3pPr>
            <a:lvl4pPr>
              <a:defRPr sz="1600">
                <a:latin typeface="Verdana" charset="0"/>
                <a:ea typeface="Verdana" charset="0"/>
                <a:cs typeface="Verdana" charset="0"/>
              </a:defRPr>
            </a:lvl4pPr>
            <a:lvl5pPr>
              <a:defRPr sz="1600">
                <a:latin typeface="Verdana" charset="0"/>
                <a:ea typeface="Verdana" charset="0"/>
                <a:cs typeface="Verdana" charset="0"/>
              </a:defRPr>
            </a:lvl5pPr>
          </a:lstStyle>
          <a:p>
            <a:pPr lvl="0"/>
            <a:r>
              <a:rPr lang="en-US" dirty="0"/>
              <a:t>Copy goes here</a:t>
            </a:r>
          </a:p>
        </p:txBody>
      </p:sp>
    </p:spTree>
    <p:extLst>
      <p:ext uri="{BB962C8B-B14F-4D97-AF65-F5344CB8AC3E}">
        <p14:creationId xmlns:p14="http://schemas.microsoft.com/office/powerpoint/2010/main" val="19860670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Bullets Layout_No Bottom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742" y="826934"/>
            <a:ext cx="7633318"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pic>
        <p:nvPicPr>
          <p:cNvPr id="12" name="Picture 11">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4" name="Text Placeholder 3"/>
          <p:cNvSpPr>
            <a:spLocks noGrp="1"/>
          </p:cNvSpPr>
          <p:nvPr>
            <p:ph type="body" sz="quarter" idx="10" hasCustomPrompt="1"/>
          </p:nvPr>
        </p:nvSpPr>
        <p:spPr>
          <a:xfrm>
            <a:off x="637514" y="1614842"/>
            <a:ext cx="7632546" cy="3435349"/>
          </a:xfrm>
          <a:prstGeom prst="rect">
            <a:avLst/>
          </a:prstGeom>
        </p:spPr>
        <p:txBody>
          <a:bodyPr/>
          <a:lstStyle>
            <a:lvl1pPr>
              <a:defRPr sz="1600" b="1" baseline="0">
                <a:solidFill>
                  <a:srgbClr val="00314C"/>
                </a:solidFill>
                <a:latin typeface="Verdana" charset="0"/>
                <a:ea typeface="Verdana" charset="0"/>
                <a:cs typeface="Verdana" charset="0"/>
              </a:defRPr>
            </a:lvl1pPr>
            <a:lvl2pPr>
              <a:defRPr sz="1600" b="1">
                <a:solidFill>
                  <a:srgbClr val="00314C"/>
                </a:solidFill>
                <a:latin typeface="Verdana" charset="0"/>
                <a:ea typeface="Verdana" charset="0"/>
                <a:cs typeface="Verdana" charset="0"/>
              </a:defRPr>
            </a:lvl2pPr>
            <a:lvl3pPr>
              <a:defRPr sz="1600" b="1">
                <a:solidFill>
                  <a:srgbClr val="00314C"/>
                </a:solidFill>
                <a:latin typeface="Verdana" charset="0"/>
                <a:ea typeface="Verdana" charset="0"/>
                <a:cs typeface="Verdana" charset="0"/>
              </a:defRPr>
            </a:lvl3pPr>
            <a:lvl4pPr>
              <a:defRPr sz="1600" b="1">
                <a:solidFill>
                  <a:srgbClr val="00314C"/>
                </a:solidFill>
                <a:latin typeface="Verdana" charset="0"/>
                <a:ea typeface="Verdana" charset="0"/>
                <a:cs typeface="Verdana" charset="0"/>
              </a:defRPr>
            </a:lvl4pPr>
            <a:lvl5pPr>
              <a:defRPr sz="1600" b="1">
                <a:solidFill>
                  <a:srgbClr val="00314C"/>
                </a:solidFill>
                <a:latin typeface="Verdana" charset="0"/>
                <a:ea typeface="Verdana" charset="0"/>
                <a:cs typeface="Verdana" charset="0"/>
              </a:defRPr>
            </a:lvl5pPr>
          </a:lstStyle>
          <a:p>
            <a:pPr lvl="0"/>
            <a:r>
              <a:rPr lang="en-US" dirty="0"/>
              <a:t>Copy goes here</a:t>
            </a:r>
          </a:p>
        </p:txBody>
      </p:sp>
    </p:spTree>
    <p:extLst>
      <p:ext uri="{BB962C8B-B14F-4D97-AF65-F5344CB8AC3E}">
        <p14:creationId xmlns:p14="http://schemas.microsoft.com/office/powerpoint/2010/main" val="19524732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Content Placeholder 2"/>
          <p:cNvSpPr>
            <a:spLocks noGrp="1"/>
          </p:cNvSpPr>
          <p:nvPr>
            <p:ph sz="half" idx="1" hasCustomPrompt="1"/>
          </p:nvPr>
        </p:nvSpPr>
        <p:spPr>
          <a:xfrm>
            <a:off x="890124" y="1294452"/>
            <a:ext cx="2987502" cy="3788089"/>
          </a:xfrm>
          <a:prstGeom prst="rect">
            <a:avLst/>
          </a:prstGeom>
        </p:spPr>
        <p:txBody>
          <a:bodyPr/>
          <a:lstStyle>
            <a:lvl1pPr marL="0" indent="0">
              <a:buNone/>
              <a:defRPr sz="900" b="0" i="1" baseline="0">
                <a:solidFill>
                  <a:srgbClr val="003B5C"/>
                </a:solidFill>
                <a:latin typeface="Verdana" charset="0"/>
                <a:ea typeface="Verdana" charset="0"/>
                <a:cs typeface="Verdana" charset="0"/>
              </a:defRPr>
            </a:lvl1pPr>
          </a:lstStyle>
          <a:p>
            <a:pPr lvl="0"/>
            <a:r>
              <a:rPr lang="en-US" dirty="0"/>
              <a:t>*Insert Image Here</a:t>
            </a:r>
          </a:p>
        </p:txBody>
      </p:sp>
      <p:sp>
        <p:nvSpPr>
          <p:cNvPr id="4" name="Content Placeholder 3"/>
          <p:cNvSpPr>
            <a:spLocks noGrp="1"/>
          </p:cNvSpPr>
          <p:nvPr>
            <p:ph sz="half" idx="2" hasCustomPrompt="1"/>
          </p:nvPr>
        </p:nvSpPr>
        <p:spPr>
          <a:xfrm>
            <a:off x="4162047" y="1997127"/>
            <a:ext cx="4099921" cy="3085413"/>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b="0" baseline="0">
                <a:solidFill>
                  <a:schemeClr val="tx1"/>
                </a:solidFill>
                <a:latin typeface="Verdana" charset="0"/>
                <a:ea typeface="Verdana" charset="0"/>
                <a:cs typeface="Verdana" charset="0"/>
              </a:defRPr>
            </a:lvl1pPr>
            <a:lvl2pPr>
              <a:defRPr sz="1400" b="0">
                <a:solidFill>
                  <a:srgbClr val="003B5C"/>
                </a:solidFill>
                <a:latin typeface="Verdana" charset="0"/>
                <a:ea typeface="Verdana" charset="0"/>
                <a:cs typeface="Verdana" charset="0"/>
              </a:defRPr>
            </a:lvl2pPr>
            <a:lvl3pPr>
              <a:defRPr sz="1400" b="0">
                <a:solidFill>
                  <a:srgbClr val="003B5C"/>
                </a:solidFill>
                <a:latin typeface="Verdana" charset="0"/>
                <a:ea typeface="Verdana" charset="0"/>
                <a:cs typeface="Verdana" charset="0"/>
              </a:defRPr>
            </a:lvl3pPr>
            <a:lvl4pPr>
              <a:defRPr sz="1400" b="0">
                <a:solidFill>
                  <a:srgbClr val="003B5C"/>
                </a:solidFill>
                <a:latin typeface="Verdana" charset="0"/>
                <a:ea typeface="Verdana" charset="0"/>
                <a:cs typeface="Verdana" charset="0"/>
              </a:defRPr>
            </a:lvl4pPr>
            <a:lvl5pPr>
              <a:defRPr sz="1400" b="0">
                <a:solidFill>
                  <a:srgbClr val="003B5C"/>
                </a:solidFill>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
        <p:nvSpPr>
          <p:cNvPr id="17" name="Title 16"/>
          <p:cNvSpPr>
            <a:spLocks noGrp="1"/>
          </p:cNvSpPr>
          <p:nvPr>
            <p:ph type="title" hasCustomPrompt="1"/>
          </p:nvPr>
        </p:nvSpPr>
        <p:spPr>
          <a:xfrm>
            <a:off x="4162047" y="1197615"/>
            <a:ext cx="4099921"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spTree>
    <p:extLst>
      <p:ext uri="{BB962C8B-B14F-4D97-AF65-F5344CB8AC3E}">
        <p14:creationId xmlns:p14="http://schemas.microsoft.com/office/powerpoint/2010/main" val="15321872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wo Section | Copy with 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271" y="832850"/>
            <a:ext cx="8075850" cy="590931"/>
          </a:xfrm>
          <a:prstGeom prst="rect">
            <a:avLst/>
          </a:prstGeom>
        </p:spPr>
        <p:txBody>
          <a:bodyPr wrap="square" anchor="t" anchorCtr="0">
            <a:spAutoFit/>
          </a:bodyPr>
          <a:lstStyle>
            <a:lvl1pPr>
              <a:defRPr sz="36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9" name="Picture 8">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0" name="Rectangle 9">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Content Placeholder 2"/>
          <p:cNvSpPr>
            <a:spLocks noGrp="1"/>
          </p:cNvSpPr>
          <p:nvPr>
            <p:ph idx="1" hasCustomPrompt="1"/>
          </p:nvPr>
        </p:nvSpPr>
        <p:spPr>
          <a:xfrm>
            <a:off x="3358195" y="2211822"/>
            <a:ext cx="5356927" cy="3646375"/>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0" i="1" baseline="0">
                <a:solidFill>
                  <a:srgbClr val="003B5C"/>
                </a:solidFill>
                <a:latin typeface="Verdana" charset="0"/>
                <a:ea typeface="Verdana" charset="0"/>
                <a:cs typeface="Verdana" charset="0"/>
              </a:defRPr>
            </a:lvl1pPr>
            <a:lvl2pPr>
              <a:defRPr sz="2100" b="1" i="0">
                <a:latin typeface="Verdana" charset="0"/>
                <a:ea typeface="Verdana" charset="0"/>
                <a:cs typeface="Verdana" charset="0"/>
              </a:defRPr>
            </a:lvl2pPr>
            <a:lvl3pPr>
              <a:defRPr sz="1800" b="1" i="0">
                <a:latin typeface="Verdana" charset="0"/>
                <a:ea typeface="Verdana" charset="0"/>
                <a:cs typeface="Verdana" charset="0"/>
              </a:defRPr>
            </a:lvl3pPr>
            <a:lvl4pPr>
              <a:defRPr sz="1500" b="1" i="0">
                <a:latin typeface="Verdana" charset="0"/>
                <a:ea typeface="Verdana" charset="0"/>
                <a:cs typeface="Verdana" charset="0"/>
              </a:defRPr>
            </a:lvl4pPr>
            <a:lvl5pPr>
              <a:defRPr sz="1500" b="1" i="0">
                <a:latin typeface="Verdana" charset="0"/>
                <a:ea typeface="Verdana" charset="0"/>
                <a:cs typeface="Verdana" charset="0"/>
              </a:defRPr>
            </a:lvl5pPr>
            <a:lvl6pPr>
              <a:defRPr sz="1500"/>
            </a:lvl6pPr>
            <a:lvl7pPr>
              <a:defRPr sz="1500"/>
            </a:lvl7pPr>
            <a:lvl8pPr>
              <a:defRPr sz="1500"/>
            </a:lvl8pPr>
            <a:lvl9pPr>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*Insert Graph Here.</a:t>
            </a:r>
          </a:p>
          <a:p>
            <a:pPr lvl="0"/>
            <a:endParaRPr lang="en-US" dirty="0"/>
          </a:p>
        </p:txBody>
      </p:sp>
      <p:sp>
        <p:nvSpPr>
          <p:cNvPr id="4" name="Text Placeholder 3"/>
          <p:cNvSpPr>
            <a:spLocks noGrp="1"/>
          </p:cNvSpPr>
          <p:nvPr>
            <p:ph type="body" sz="half" idx="2" hasCustomPrompt="1"/>
          </p:nvPr>
        </p:nvSpPr>
        <p:spPr>
          <a:xfrm>
            <a:off x="639271" y="2211823"/>
            <a:ext cx="2535973" cy="3646376"/>
          </a:xfrm>
          <a:prstGeom prst="rect">
            <a:avLst/>
          </a:prstGeom>
        </p:spPr>
        <p:txBody>
          <a:bodyPr/>
          <a:lstStyle>
            <a:lvl1pPr marL="0" indent="0">
              <a:buNone/>
              <a:defRPr sz="1400" b="1" i="0" baseline="0">
                <a:solidFill>
                  <a:srgbClr val="003B5C"/>
                </a:solidFill>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a:p>
            <a:pPr lvl="0"/>
            <a:endParaRPr lang="en-US" dirty="0"/>
          </a:p>
        </p:txBody>
      </p:sp>
      <p:sp>
        <p:nvSpPr>
          <p:cNvPr id="22" name="Text Placeholder 21"/>
          <p:cNvSpPr>
            <a:spLocks noGrp="1"/>
          </p:cNvSpPr>
          <p:nvPr>
            <p:ph type="body" sz="quarter" idx="10" hasCustomPrompt="1"/>
          </p:nvPr>
        </p:nvSpPr>
        <p:spPr>
          <a:xfrm>
            <a:off x="639271" y="1614803"/>
            <a:ext cx="8075851" cy="372533"/>
          </a:xfrm>
          <a:prstGeom prst="rect">
            <a:avLst/>
          </a:prstGeom>
        </p:spPr>
        <p:txBody>
          <a:bodyPr/>
          <a:lstStyle>
            <a:lvl1pPr marL="0" indent="0">
              <a:buNone/>
              <a:defRPr sz="1600" b="0" i="0">
                <a:solidFill>
                  <a:srgbClr val="003B5C"/>
                </a:solidFill>
                <a:latin typeface="Verdana" charset="0"/>
                <a:ea typeface="Verdana" charset="0"/>
                <a:cs typeface="Verdana" charset="0"/>
              </a:defRPr>
            </a:lvl1pPr>
          </a:lstStyle>
          <a:p>
            <a:pPr lvl="0"/>
            <a:r>
              <a:rPr lang="en-US"/>
              <a:t>Subhead</a:t>
            </a:r>
          </a:p>
        </p:txBody>
      </p:sp>
    </p:spTree>
    <p:extLst>
      <p:ext uri="{BB962C8B-B14F-4D97-AF65-F5344CB8AC3E}">
        <p14:creationId xmlns:p14="http://schemas.microsoft.com/office/powerpoint/2010/main" val="5723360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wo Section | Copy with Graph Cent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271" y="832850"/>
            <a:ext cx="8075851" cy="590931"/>
          </a:xfrm>
          <a:prstGeom prst="rect">
            <a:avLst/>
          </a:prstGeom>
        </p:spPr>
        <p:txBody>
          <a:bodyPr wrap="square" anchor="t" anchorCtr="0">
            <a:spAutoFit/>
          </a:bodyPr>
          <a:lstStyle>
            <a:lvl1pPr>
              <a:defRPr sz="36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9" name="Picture 8">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0" name="Rectangle 9">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Content Placeholder 2"/>
          <p:cNvSpPr>
            <a:spLocks noGrp="1"/>
          </p:cNvSpPr>
          <p:nvPr>
            <p:ph idx="1" hasCustomPrompt="1"/>
          </p:nvPr>
        </p:nvSpPr>
        <p:spPr>
          <a:xfrm>
            <a:off x="1893537" y="2600007"/>
            <a:ext cx="5356927" cy="358998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0" i="1" baseline="0">
                <a:solidFill>
                  <a:srgbClr val="003B5C"/>
                </a:solidFill>
                <a:latin typeface="Verdana" charset="0"/>
                <a:ea typeface="Verdana" charset="0"/>
                <a:cs typeface="Verdana" charset="0"/>
              </a:defRPr>
            </a:lvl1pPr>
            <a:lvl2pPr>
              <a:defRPr sz="2100" b="1" i="0">
                <a:latin typeface="Verdana" charset="0"/>
                <a:ea typeface="Verdana" charset="0"/>
                <a:cs typeface="Verdana" charset="0"/>
              </a:defRPr>
            </a:lvl2pPr>
            <a:lvl3pPr>
              <a:defRPr sz="1800" b="1" i="0">
                <a:latin typeface="Verdana" charset="0"/>
                <a:ea typeface="Verdana" charset="0"/>
                <a:cs typeface="Verdana" charset="0"/>
              </a:defRPr>
            </a:lvl3pPr>
            <a:lvl4pPr>
              <a:defRPr sz="1500" b="1" i="0">
                <a:latin typeface="Verdana" charset="0"/>
                <a:ea typeface="Verdana" charset="0"/>
                <a:cs typeface="Verdana" charset="0"/>
              </a:defRPr>
            </a:lvl4pPr>
            <a:lvl5pPr>
              <a:defRPr sz="1500" b="1" i="0">
                <a:latin typeface="Verdana" charset="0"/>
                <a:ea typeface="Verdana" charset="0"/>
                <a:cs typeface="Verdana" charset="0"/>
              </a:defRPr>
            </a:lvl5pPr>
            <a:lvl6pPr>
              <a:defRPr sz="1500"/>
            </a:lvl6pPr>
            <a:lvl7pPr>
              <a:defRPr sz="1500"/>
            </a:lvl7pPr>
            <a:lvl8pPr>
              <a:defRPr sz="1500"/>
            </a:lvl8pPr>
            <a:lvl9pPr>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t>
            </a:r>
            <a:r>
              <a:rPr lang="en-US"/>
              <a:t>Insert Graph Here.</a:t>
            </a:r>
            <a:endParaRPr lang="en-US" dirty="0"/>
          </a:p>
          <a:p>
            <a:pPr lvl="0"/>
            <a:endParaRPr lang="en-US" dirty="0"/>
          </a:p>
        </p:txBody>
      </p:sp>
      <p:sp>
        <p:nvSpPr>
          <p:cNvPr id="4" name="Text Placeholder 3"/>
          <p:cNvSpPr>
            <a:spLocks noGrp="1"/>
          </p:cNvSpPr>
          <p:nvPr>
            <p:ph type="body" sz="half" idx="2" hasCustomPrompt="1"/>
          </p:nvPr>
        </p:nvSpPr>
        <p:spPr>
          <a:xfrm>
            <a:off x="639271" y="1620758"/>
            <a:ext cx="8075851" cy="860701"/>
          </a:xfrm>
          <a:prstGeom prst="rect">
            <a:avLst/>
          </a:prstGeom>
        </p:spPr>
        <p:txBody>
          <a:bodyPr/>
          <a:lstStyle>
            <a:lvl1pPr marL="0" indent="0">
              <a:buNone/>
              <a:defRPr sz="1600" b="0" i="0" baseline="0">
                <a:solidFill>
                  <a:srgbClr val="003B5C"/>
                </a:solidFill>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a:t>
            </a:r>
            <a:r>
              <a:rPr lang="en-US"/>
              <a:t>here.</a:t>
            </a:r>
            <a:endParaRPr lang="en-US" dirty="0"/>
          </a:p>
        </p:txBody>
      </p:sp>
    </p:spTree>
    <p:extLst>
      <p:ext uri="{BB962C8B-B14F-4D97-AF65-F5344CB8AC3E}">
        <p14:creationId xmlns:p14="http://schemas.microsoft.com/office/powerpoint/2010/main" val="22677995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wo Section | Call Out and Copy">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4924537" y="2101540"/>
            <a:ext cx="3592004" cy="1477328"/>
          </a:xfrm>
          <a:prstGeom prst="rect">
            <a:avLst/>
          </a:prstGeom>
        </p:spPr>
        <p:txBody>
          <a:bodyPr anchor="t" anchorCtr="0">
            <a:spAutoFit/>
          </a:bodyPr>
          <a:lstStyle>
            <a:lvl1pPr marL="0" indent="0">
              <a:buNone/>
              <a:defRPr sz="1600" b="0" i="0" baseline="0">
                <a:latin typeface="Verdana" charset="0"/>
                <a:ea typeface="Verdana" charset="0"/>
                <a:cs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Copy goes here. </a:t>
            </a:r>
            <a:r>
              <a:rPr lang="en-US" sz="1400" dirty="0" err="1">
                <a:latin typeface="Verdana" panose="020B0604030504040204" pitchFamily="34" charset="0"/>
                <a:ea typeface="Verdana" panose="020B0604030504040204" pitchFamily="34" charset="0"/>
                <a:cs typeface="Verdana" panose="020B0604030504040204" pitchFamily="34" charset="0"/>
              </a:rPr>
              <a:t>Voloratis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es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perrum</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repuda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pelignis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nis</a:t>
            </a:r>
            <a:r>
              <a:rPr lang="en-US" sz="1400" dirty="0">
                <a:latin typeface="Verdana" panose="020B0604030504040204" pitchFamily="34" charset="0"/>
                <a:ea typeface="Verdana" panose="020B0604030504040204" pitchFamily="34" charset="0"/>
                <a:cs typeface="Verdana" panose="020B0604030504040204" pitchFamily="34" charset="0"/>
              </a:rPr>
              <a:t> pro </a:t>
            </a:r>
            <a:r>
              <a:rPr lang="en-US" sz="1400" dirty="0" err="1">
                <a:latin typeface="Verdana" panose="020B0604030504040204" pitchFamily="34" charset="0"/>
                <a:ea typeface="Verdana" panose="020B0604030504040204" pitchFamily="34" charset="0"/>
                <a:cs typeface="Verdana" panose="020B0604030504040204" pitchFamily="34" charset="0"/>
              </a:rPr>
              <a:t>consequos</a:t>
            </a:r>
            <a:r>
              <a:rPr lang="en-US" sz="1400" dirty="0">
                <a:latin typeface="Verdana" panose="020B0604030504040204" pitchFamily="34" charset="0"/>
                <a:ea typeface="Verdana" panose="020B0604030504040204" pitchFamily="34" charset="0"/>
                <a:cs typeface="Verdana" panose="020B0604030504040204" pitchFamily="34" charset="0"/>
              </a:rPr>
              <a:t> et </a:t>
            </a:r>
            <a:r>
              <a:rPr lang="en-US" sz="1400" dirty="0" err="1">
                <a:latin typeface="Verdana" panose="020B0604030504040204" pitchFamily="34" charset="0"/>
                <a:ea typeface="Verdana" panose="020B0604030504040204" pitchFamily="34" charset="0"/>
                <a:cs typeface="Verdana" panose="020B0604030504040204" pitchFamily="34" charset="0"/>
              </a:rPr>
              <a:t>exped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quas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doluptae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niendi</a:t>
            </a:r>
            <a:r>
              <a:rPr lang="en-US" sz="1400" dirty="0">
                <a:latin typeface="Verdana" panose="020B0604030504040204" pitchFamily="34" charset="0"/>
                <a:ea typeface="Verdana" panose="020B0604030504040204" pitchFamily="34" charset="0"/>
                <a:cs typeface="Verdana" panose="020B0604030504040204" pitchFamily="34" charset="0"/>
              </a:rPr>
              <a:t> con </a:t>
            </a:r>
            <a:r>
              <a:rPr lang="en-US" sz="1400" dirty="0" err="1">
                <a:latin typeface="Verdana" panose="020B0604030504040204" pitchFamily="34" charset="0"/>
                <a:ea typeface="Verdana" panose="020B0604030504040204" pitchFamily="34" charset="0"/>
                <a:cs typeface="Verdana" panose="020B0604030504040204" pitchFamily="34" charset="0"/>
              </a:rPr>
              <a:t>plibusd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andero</a:t>
            </a:r>
            <a:r>
              <a:rPr lang="en-US" sz="1400" dirty="0">
                <a:latin typeface="Verdana" panose="020B0604030504040204" pitchFamily="34" charset="0"/>
                <a:ea typeface="Verdana" panose="020B0604030504040204" pitchFamily="34" charset="0"/>
                <a:cs typeface="Verdana" panose="020B0604030504040204" pitchFamily="34" charset="0"/>
              </a:rPr>
              <a:t> et, </a:t>
            </a:r>
            <a:r>
              <a:rPr lang="en-US" sz="1400" dirty="0" err="1">
                <a:latin typeface="Verdana" panose="020B0604030504040204" pitchFamily="34" charset="0"/>
                <a:ea typeface="Verdana" panose="020B0604030504040204" pitchFamily="34" charset="0"/>
                <a:cs typeface="Verdana" panose="020B0604030504040204" pitchFamily="34" charset="0"/>
              </a:rPr>
              <a:t>es</a:t>
            </a:r>
            <a:r>
              <a:rPr lang="en-US" sz="1400" dirty="0">
                <a:latin typeface="Verdana" panose="020B0604030504040204" pitchFamily="34" charset="0"/>
                <a:ea typeface="Verdana" panose="020B0604030504040204" pitchFamily="34" charset="0"/>
                <a:cs typeface="Verdana" panose="020B0604030504040204" pitchFamily="34" charset="0"/>
              </a:rPr>
              <a:t> ex </a:t>
            </a:r>
            <a:r>
              <a:rPr lang="en-US" sz="1400" dirty="0" err="1">
                <a:latin typeface="Verdana" panose="020B0604030504040204" pitchFamily="34" charset="0"/>
                <a:ea typeface="Verdana" panose="020B0604030504040204" pitchFamily="34" charset="0"/>
                <a:cs typeface="Verdana" panose="020B0604030504040204" pitchFamily="34" charset="0"/>
              </a:rPr>
              <a:t>eatus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endus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doluptis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adi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denisit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soleser</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ovidiorum</a:t>
            </a:r>
            <a:r>
              <a:rPr lang="en-US" sz="1400" dirty="0">
                <a:latin typeface="Verdana" panose="020B0604030504040204" pitchFamily="34" charset="0"/>
                <a:ea typeface="Verdana" panose="020B0604030504040204" pitchFamily="34" charset="0"/>
                <a:cs typeface="Verdana" panose="020B0604030504040204" pitchFamily="34" charset="0"/>
              </a:rPr>
              <a:t> qui </a:t>
            </a:r>
            <a:r>
              <a:rPr lang="en-US" sz="1400" dirty="0" err="1">
                <a:latin typeface="Verdana" panose="020B0604030504040204" pitchFamily="34" charset="0"/>
                <a:ea typeface="Verdana" panose="020B0604030504040204" pitchFamily="34" charset="0"/>
                <a:cs typeface="Verdana" panose="020B0604030504040204" pitchFamily="34" charset="0"/>
              </a:rPr>
              <a:t>oditae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rerit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quatat</a:t>
            </a:r>
            <a:endParaRPr lang="en-US" dirty="0"/>
          </a:p>
        </p:txBody>
      </p:sp>
      <p:sp>
        <p:nvSpPr>
          <p:cNvPr id="7" name="Date Placeholder 6"/>
          <p:cNvSpPr>
            <a:spLocks noGrp="1"/>
          </p:cNvSpPr>
          <p:nvPr>
            <p:ph type="dt" sz="half" idx="10"/>
          </p:nvPr>
        </p:nvSpPr>
        <p:spPr/>
        <p:txBody>
          <a:bodyPr/>
          <a:lstStyle/>
          <a:p>
            <a:fld id="{D0199D4A-F6A9-EC46-A2DF-BB7FBC55CD1D}" type="datetimeFigureOut">
              <a:rPr lang="en-US" smtClean="0"/>
              <a:t>10/2/2020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0485A7-D857-9442-BA4B-B3E6D7DD0F39}" type="slidenum">
              <a:rPr lang="en-US" smtClean="0"/>
              <a:t>‹#›</a:t>
            </a:fld>
            <a:endParaRPr lang="en-US"/>
          </a:p>
        </p:txBody>
      </p:sp>
      <p:sp>
        <p:nvSpPr>
          <p:cNvPr id="10" name="Rectangle 9">
            <a:extLst>
              <a:ext uri="{FF2B5EF4-FFF2-40B4-BE49-F238E27FC236}">
                <a16:creationId xmlns:a16="http://schemas.microsoft.com/office/drawing/2014/main" id="{06E1EC26-E0EB-994D-9291-8E17D6E4EDDA}"/>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112F44D6-71A3-114F-A69B-EFCC97718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90661"/>
            <a:ext cx="2521359" cy="278955"/>
          </a:xfrm>
          <a:prstGeom prst="rect">
            <a:avLst/>
          </a:prstGeom>
        </p:spPr>
      </p:pic>
      <p:sp>
        <p:nvSpPr>
          <p:cNvPr id="12" name="TextBox 11">
            <a:extLst>
              <a:ext uri="{FF2B5EF4-FFF2-40B4-BE49-F238E27FC236}">
                <a16:creationId xmlns:a16="http://schemas.microsoft.com/office/drawing/2014/main" id="{68E91340-9F82-1343-84FF-2B876B81CBC9}"/>
              </a:ext>
            </a:extLst>
          </p:cNvPr>
          <p:cNvSpPr txBox="1"/>
          <p:nvPr/>
        </p:nvSpPr>
        <p:spPr>
          <a:xfrm>
            <a:off x="647701" y="2101540"/>
            <a:ext cx="3392063" cy="1477328"/>
          </a:xfrm>
          <a:prstGeom prst="rect">
            <a:avLst/>
          </a:prstGeom>
          <a:noFill/>
        </p:spPr>
        <p:txBody>
          <a:bodyPr wrap="square" rtlCol="0">
            <a:spAutoFit/>
          </a:bodyPr>
          <a:lstStyle/>
          <a:p>
            <a: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t>Callout or </a:t>
            </a:r>
            <a:b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br>
            <a: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t>Headline goes </a:t>
            </a:r>
            <a:b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br>
            <a: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t>in this space.</a:t>
            </a:r>
            <a:endParaRPr lang="en-US" sz="2100" b="1" dirty="0">
              <a:solidFill>
                <a:srgbClr val="003B5C"/>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id="{A999B04B-69FA-9748-A64D-1E52D36BD989}"/>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4" name="Straight Connector 13">
            <a:extLst>
              <a:ext uri="{FF2B5EF4-FFF2-40B4-BE49-F238E27FC236}">
                <a16:creationId xmlns:a16="http://schemas.microsoft.com/office/drawing/2014/main" id="{F7E0F112-B547-4041-A25D-59D26F57744E}"/>
              </a:ext>
            </a:extLst>
          </p:cNvPr>
          <p:cNvCxnSpPr/>
          <p:nvPr/>
        </p:nvCxnSpPr>
        <p:spPr>
          <a:xfrm>
            <a:off x="4544887" y="838200"/>
            <a:ext cx="0" cy="4728117"/>
          </a:xfrm>
          <a:prstGeom prst="line">
            <a:avLst/>
          </a:prstGeom>
          <a:ln w="22225">
            <a:solidFill>
              <a:srgbClr val="A4D6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1637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Caption with Half-Pag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7350" y="823154"/>
            <a:ext cx="3276976" cy="1497215"/>
          </a:xfrm>
          <a:prstGeom prst="rect">
            <a:avLst/>
          </a:prstGeom>
        </p:spPr>
        <p:txBody>
          <a:bodyPr anchor="b"/>
          <a:lstStyle>
            <a:lvl1pPr>
              <a:defRPr sz="3600" b="1" i="0">
                <a:solidFill>
                  <a:srgbClr val="003B5C"/>
                </a:solidFill>
                <a:latin typeface="Verdana" charset="0"/>
                <a:ea typeface="Verdana" charset="0"/>
                <a:cs typeface="Verdana" charset="0"/>
              </a:defRPr>
            </a:lvl1pPr>
          </a:lstStyle>
          <a:p>
            <a:r>
              <a:rPr lang="en-US" dirty="0"/>
              <a:t>Headline</a:t>
            </a:r>
          </a:p>
        </p:txBody>
      </p:sp>
      <p:sp>
        <p:nvSpPr>
          <p:cNvPr id="3" name="Picture Placeholder 2"/>
          <p:cNvSpPr>
            <a:spLocks noGrp="1" noChangeAspect="1"/>
          </p:cNvSpPr>
          <p:nvPr>
            <p:ph type="pic" idx="1" hasCustomPrompt="1"/>
          </p:nvPr>
        </p:nvSpPr>
        <p:spPr>
          <a:xfrm>
            <a:off x="4887589" y="1"/>
            <a:ext cx="4256410" cy="6292393"/>
          </a:xfrm>
          <a:prstGeom prst="rect">
            <a:avLst/>
          </a:prstGeom>
        </p:spPr>
        <p:txBody>
          <a:bodyPr anchor="t"/>
          <a:lstStyle>
            <a:lvl1pPr marL="0" indent="0">
              <a:buNone/>
              <a:defRPr sz="900" i="1">
                <a:solidFill>
                  <a:srgbClr val="003B5C"/>
                </a:solidFill>
                <a:latin typeface="Verdana" charset="0"/>
                <a:ea typeface="Verdana" charset="0"/>
                <a:cs typeface="Verdan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hasCustomPrompt="1"/>
          </p:nvPr>
        </p:nvSpPr>
        <p:spPr>
          <a:xfrm>
            <a:off x="847349" y="2320369"/>
            <a:ext cx="3276977" cy="3437697"/>
          </a:xfrm>
          <a:prstGeom prst="rect">
            <a:avLst/>
          </a:prstGeom>
        </p:spPr>
        <p:txBody>
          <a:bodyPr/>
          <a:lstStyle>
            <a:lvl1pPr marL="0" indent="0">
              <a:buNone/>
              <a:defRPr sz="1400" b="0" i="0" baseline="0">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p:txBody>
      </p:sp>
      <p:sp>
        <p:nvSpPr>
          <p:cNvPr id="5" name="Date Placeholder 4"/>
          <p:cNvSpPr>
            <a:spLocks noGrp="1"/>
          </p:cNvSpPr>
          <p:nvPr>
            <p:ph type="dt" sz="half" idx="10"/>
          </p:nvPr>
        </p:nvSpPr>
        <p:spPr/>
        <p:txBody>
          <a:bodyPr/>
          <a:lstStyle/>
          <a:p>
            <a:fld id="{D0199D4A-F6A9-EC46-A2DF-BB7FBC55CD1D}" type="datetimeFigureOut">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485A7-D857-9442-BA4B-B3E6D7DD0F39}" type="slidenum">
              <a:rPr lang="en-US" smtClean="0"/>
              <a:t>‹#›</a:t>
            </a:fld>
            <a:endParaRPr lang="en-US"/>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7006262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ull Image with Caption_Yale Blue">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1" y="1"/>
            <a:ext cx="9143999" cy="6292393"/>
          </a:xfrm>
          <a:prstGeom prst="rect">
            <a:avLst/>
          </a:prstGeom>
        </p:spPr>
        <p:txBody>
          <a:bodyPr anchor="ctr"/>
          <a:lstStyle>
            <a:lvl1pPr marL="0" indent="0" algn="ctr">
              <a:buNone/>
              <a:defRPr sz="900" i="1">
                <a:solidFill>
                  <a:srgbClr val="003B5C"/>
                </a:solidFill>
                <a:latin typeface="Verdana" charset="0"/>
                <a:ea typeface="Verdana" charset="0"/>
                <a:cs typeface="Verdan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	*Click to add full-size image</a:t>
            </a:r>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6899483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_Section Divider_Yale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hasCustomPrompt="1"/>
          </p:nvPr>
        </p:nvSpPr>
        <p:spPr>
          <a:xfrm>
            <a:off x="628650" y="2739582"/>
            <a:ext cx="7886700" cy="590931"/>
          </a:xfrm>
          <a:prstGeom prst="rect">
            <a:avLst/>
          </a:prstGeom>
        </p:spPr>
        <p:txBody>
          <a:bodyPr anchor="ctr" anchorCtr="0">
            <a:spAutoFit/>
          </a:bodyPr>
          <a:lstStyle>
            <a:lvl1pPr algn="ctr">
              <a:defRPr sz="3600" b="1">
                <a:solidFill>
                  <a:schemeClr val="bg1"/>
                </a:solidFill>
                <a:latin typeface="Verdana" charset="0"/>
                <a:ea typeface="Verdana" charset="0"/>
                <a:cs typeface="Verdana" charset="0"/>
              </a:defRPr>
            </a:lvl1pPr>
          </a:lstStyle>
          <a:p>
            <a:r>
              <a:rPr lang="en-US" dirty="0"/>
              <a:t>Click to add title.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Tree>
    <p:extLst>
      <p:ext uri="{BB962C8B-B14F-4D97-AF65-F5344CB8AC3E}">
        <p14:creationId xmlns:p14="http://schemas.microsoft.com/office/powerpoint/2010/main" val="23346959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_Section Divider_Dark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8" name="Title 7"/>
          <p:cNvSpPr>
            <a:spLocks noGrp="1"/>
          </p:cNvSpPr>
          <p:nvPr>
            <p:ph type="title" hasCustomPrompt="1"/>
          </p:nvPr>
        </p:nvSpPr>
        <p:spPr>
          <a:xfrm>
            <a:off x="628650" y="2739582"/>
            <a:ext cx="7886700" cy="590931"/>
          </a:xfrm>
          <a:prstGeom prst="rect">
            <a:avLst/>
          </a:prstGeom>
        </p:spPr>
        <p:txBody>
          <a:bodyPr anchor="ctr" anchorCtr="0">
            <a:spAutoFit/>
          </a:bodyPr>
          <a:lstStyle>
            <a:lvl1pPr algn="ctr">
              <a:defRPr sz="3600" b="1">
                <a:solidFill>
                  <a:schemeClr val="bg1"/>
                </a:solidFill>
                <a:latin typeface="Verdana" charset="0"/>
                <a:ea typeface="Verdana" charset="0"/>
                <a:cs typeface="Verdana" charset="0"/>
              </a:defRPr>
            </a:lvl1pPr>
          </a:lstStyle>
          <a:p>
            <a:r>
              <a:rPr lang="en-US" dirty="0"/>
              <a:t>Click to add title.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Tree>
    <p:extLst>
      <p:ext uri="{BB962C8B-B14F-4D97-AF65-F5344CB8AC3E}">
        <p14:creationId xmlns:p14="http://schemas.microsoft.com/office/powerpoint/2010/main" val="3733888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10/2/2020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wo Section | Call Out and Copy_Yal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solidFill>
                <a:srgbClr val="00314C"/>
              </a:solidFill>
            </a:endParaRPr>
          </a:p>
        </p:txBody>
      </p:sp>
      <p:sp>
        <p:nvSpPr>
          <p:cNvPr id="8" name="Title 7"/>
          <p:cNvSpPr>
            <a:spLocks noGrp="1"/>
          </p:cNvSpPr>
          <p:nvPr>
            <p:ph type="title" hasCustomPrompt="1"/>
          </p:nvPr>
        </p:nvSpPr>
        <p:spPr>
          <a:xfrm>
            <a:off x="369309" y="2801136"/>
            <a:ext cx="2390075" cy="1255728"/>
          </a:xfrm>
          <a:prstGeom prst="rect">
            <a:avLst/>
          </a:prstGeom>
        </p:spPr>
        <p:txBody>
          <a:bodyPr wrap="square" anchor="ctr" anchorCtr="0">
            <a:spAutoFit/>
          </a:bodyPr>
          <a:lstStyle>
            <a:lvl1pPr algn="l">
              <a:defRPr sz="2800"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
        <p:nvSpPr>
          <p:cNvPr id="12" name="Text Placeholder 11"/>
          <p:cNvSpPr>
            <a:spLocks noGrp="1"/>
          </p:cNvSpPr>
          <p:nvPr>
            <p:ph type="body" sz="quarter" idx="10" hasCustomPrompt="1"/>
          </p:nvPr>
        </p:nvSpPr>
        <p:spPr>
          <a:xfrm>
            <a:off x="3105205" y="1682507"/>
            <a:ext cx="5375249" cy="507831"/>
          </a:xfrm>
          <a:prstGeom prst="rect">
            <a:avLst/>
          </a:prstGeom>
        </p:spPr>
        <p:txBody>
          <a:bodyPr wrap="square">
            <a:spAutoFit/>
          </a:bodyPr>
          <a:lstStyle>
            <a:lvl1pPr marL="0" indent="0">
              <a:buNone/>
              <a:defRPr sz="3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3105205" y="2637614"/>
            <a:ext cx="5375249" cy="2046817"/>
          </a:xfrm>
          <a:prstGeom prst="rect">
            <a:avLst/>
          </a:prstGeom>
        </p:spPr>
        <p:txBody>
          <a:bodyPr/>
          <a:lstStyle>
            <a:lvl1pPr marL="0" indent="0">
              <a:buNone/>
              <a:defRPr sz="2000"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2895601" y="949082"/>
            <a:ext cx="134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7086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wo Section | Call Out and Copy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8" name="Title 7"/>
          <p:cNvSpPr>
            <a:spLocks noGrp="1"/>
          </p:cNvSpPr>
          <p:nvPr>
            <p:ph type="title" hasCustomPrompt="1"/>
          </p:nvPr>
        </p:nvSpPr>
        <p:spPr>
          <a:xfrm>
            <a:off x="369309" y="2801136"/>
            <a:ext cx="2390075" cy="1255728"/>
          </a:xfrm>
          <a:prstGeom prst="rect">
            <a:avLst/>
          </a:prstGeom>
        </p:spPr>
        <p:txBody>
          <a:bodyPr wrap="square" anchor="ctr" anchorCtr="0">
            <a:spAutoFit/>
          </a:bodyPr>
          <a:lstStyle>
            <a:lvl1pPr algn="l">
              <a:defRPr sz="2800"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
        <p:nvSpPr>
          <p:cNvPr id="12" name="Text Placeholder 11"/>
          <p:cNvSpPr>
            <a:spLocks noGrp="1"/>
          </p:cNvSpPr>
          <p:nvPr>
            <p:ph type="body" sz="quarter" idx="10" hasCustomPrompt="1"/>
          </p:nvPr>
        </p:nvSpPr>
        <p:spPr>
          <a:xfrm>
            <a:off x="3105205" y="1682507"/>
            <a:ext cx="5375249" cy="507831"/>
          </a:xfrm>
          <a:prstGeom prst="rect">
            <a:avLst/>
          </a:prstGeom>
        </p:spPr>
        <p:txBody>
          <a:bodyPr wrap="square">
            <a:spAutoFit/>
          </a:bodyPr>
          <a:lstStyle>
            <a:lvl1pPr marL="0" indent="0">
              <a:buNone/>
              <a:defRPr sz="3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3105205" y="2637614"/>
            <a:ext cx="5375249" cy="2046817"/>
          </a:xfrm>
          <a:prstGeom prst="rect">
            <a:avLst/>
          </a:prstGeom>
        </p:spPr>
        <p:txBody>
          <a:bodyPr/>
          <a:lstStyle>
            <a:lvl1pPr marL="0" indent="0">
              <a:buNone/>
              <a:defRPr sz="2000"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2895601" y="949082"/>
            <a:ext cx="134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5648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Section Divider_Quote or Statistic_Yale Blue">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hasCustomPrompt="1"/>
          </p:nvPr>
        </p:nvSpPr>
        <p:spPr>
          <a:xfrm>
            <a:off x="1600200" y="2156310"/>
            <a:ext cx="5943602" cy="1754326"/>
          </a:xfrm>
          <a:prstGeom prst="rect">
            <a:avLst/>
          </a:prstGeom>
        </p:spPr>
        <p:txBody>
          <a:bodyPr wrap="square" anchor="ctr" anchorCtr="0">
            <a:spAutoFit/>
          </a:bodyPr>
          <a:lstStyle>
            <a:lvl1pPr algn="ctr">
              <a:defRPr sz="4000"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Tree>
    <p:extLst>
      <p:ext uri="{BB962C8B-B14F-4D97-AF65-F5344CB8AC3E}">
        <p14:creationId xmlns:p14="http://schemas.microsoft.com/office/powerpoint/2010/main" val="31260296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Section Divider_Quote or Statistic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8" name="Title 7"/>
          <p:cNvSpPr>
            <a:spLocks noGrp="1"/>
          </p:cNvSpPr>
          <p:nvPr>
            <p:ph type="title" hasCustomPrompt="1"/>
          </p:nvPr>
        </p:nvSpPr>
        <p:spPr>
          <a:xfrm>
            <a:off x="1600200" y="2156310"/>
            <a:ext cx="5943602" cy="1754326"/>
          </a:xfrm>
          <a:prstGeom prst="rect">
            <a:avLst/>
          </a:prstGeom>
        </p:spPr>
        <p:txBody>
          <a:bodyPr wrap="square" anchor="ctr" anchorCtr="0">
            <a:spAutoFit/>
          </a:bodyPr>
          <a:lstStyle>
            <a:lvl1pPr algn="ctr">
              <a:defRPr sz="4000"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Tree>
    <p:extLst>
      <p:ext uri="{BB962C8B-B14F-4D97-AF65-F5344CB8AC3E}">
        <p14:creationId xmlns:p14="http://schemas.microsoft.com/office/powerpoint/2010/main" val="27885447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hape">
            <a:extLst>
              <a:ext uri="{FF2B5EF4-FFF2-40B4-BE49-F238E27FC236}">
                <a16:creationId xmlns:a16="http://schemas.microsoft.com/office/drawing/2014/main" id="{B3B2E306-4BAC-E74F-AAF1-3A3FFDADD8C7}"/>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 name="TextBox 1">
            <a:extLst>
              <a:ext uri="{FF2B5EF4-FFF2-40B4-BE49-F238E27FC236}">
                <a16:creationId xmlns:a16="http://schemas.microsoft.com/office/drawing/2014/main" id="{01123C5F-E173-614D-A2E8-E7C6084BD9F1}"/>
              </a:ext>
            </a:extLst>
          </p:cNvPr>
          <p:cNvSpPr txBox="1"/>
          <p:nvPr userDrawn="1"/>
        </p:nvSpPr>
        <p:spPr>
          <a:xfrm>
            <a:off x="381000" y="2067339"/>
            <a:ext cx="4191000" cy="4084983"/>
          </a:xfrm>
          <a:prstGeom prst="rect">
            <a:avLst/>
          </a:prstGeom>
        </p:spPr>
        <p:txBody>
          <a:bodyPr wrap="square" lIns="121869" tIns="60933" rIns="121869" bIns="60933" rtlCol="0" anchor="t">
            <a:noAutofit/>
          </a:bodyPr>
          <a:lstStyle/>
          <a:p>
            <a:pPr marL="0" indent="0">
              <a:spcBef>
                <a:spcPts val="0"/>
              </a:spcBef>
              <a:buNone/>
            </a:pPr>
            <a:endParaRPr lang="en-US" sz="2099" dirty="0">
              <a:solidFill>
                <a:schemeClr val="bg1">
                  <a:lumMod val="50000"/>
                </a:schemeClr>
              </a:solidFill>
              <a:cs typeface="Calibri"/>
            </a:endParaRPr>
          </a:p>
        </p:txBody>
      </p:sp>
    </p:spTree>
    <p:custDataLst>
      <p:tags r:id="rId1"/>
    </p:custDataLst>
    <p:extLst>
      <p:ext uri="{BB962C8B-B14F-4D97-AF65-F5344CB8AC3E}">
        <p14:creationId xmlns:p14="http://schemas.microsoft.com/office/powerpoint/2010/main" val="21791824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hasCustomPrompt="1"/>
          </p:nvPr>
        </p:nvSpPr>
        <p:spPr>
          <a:xfrm>
            <a:off x="274321" y="131266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7" name="Text Placeholder 2"/>
          <p:cNvSpPr>
            <a:spLocks noGrp="1"/>
          </p:cNvSpPr>
          <p:nvPr>
            <p:ph idx="1" hasCustomPrompt="1"/>
          </p:nvPr>
        </p:nvSpPr>
        <p:spPr>
          <a:xfrm>
            <a:off x="4846321" y="1271016"/>
            <a:ext cx="3911180" cy="4783060"/>
          </a:xfrm>
          <a:prstGeom prst="rect">
            <a:avLst/>
          </a:prstGeom>
        </p:spPr>
        <p:txBody>
          <a:bodyPr vert="horz" lIns="91440" tIns="45720" rIns="91440" bIns="45720" rtlCol="0" anchor="t">
            <a:normAutofit/>
          </a:bodyPr>
          <a:lstStyle>
            <a:lvl1pPr marL="514350" indent="-514350">
              <a:spcBef>
                <a:spcPts val="0"/>
              </a:spcBef>
              <a:spcAft>
                <a:spcPts val="4800"/>
              </a:spcAft>
              <a:buClr>
                <a:schemeClr val="accent1"/>
              </a:buClr>
              <a:buSzPct val="100000"/>
              <a:buFont typeface="+mj-lt"/>
              <a:buAutoNum type="arabicPeriod"/>
              <a:defRPr sz="2200"/>
            </a:lvl1pPr>
            <a:lvl2pPr marL="1123702" indent="-514350">
              <a:spcBef>
                <a:spcPts val="0"/>
              </a:spcBef>
              <a:spcAft>
                <a:spcPts val="4800"/>
              </a:spcAft>
              <a:buClr>
                <a:schemeClr val="accent1"/>
              </a:buClr>
              <a:buSzPct val="200000"/>
              <a:buFont typeface="+mj-lt"/>
              <a:buAutoNum type="arabicPeriod"/>
              <a:defRPr sz="3000"/>
            </a:lvl2pPr>
            <a:lvl3pPr marL="1733052" indent="-514350">
              <a:spcBef>
                <a:spcPts val="0"/>
              </a:spcBef>
              <a:spcAft>
                <a:spcPts val="4800"/>
              </a:spcAft>
              <a:buClr>
                <a:schemeClr val="accent1"/>
              </a:buClr>
              <a:buSzPct val="200000"/>
              <a:buFont typeface="+mj-lt"/>
              <a:buAutoNum type="arabicPeriod"/>
              <a:defRPr sz="3000"/>
            </a:lvl3pPr>
            <a:lvl4pPr marL="2342402" indent="-514350">
              <a:spcBef>
                <a:spcPts val="0"/>
              </a:spcBef>
              <a:spcAft>
                <a:spcPts val="4800"/>
              </a:spcAft>
              <a:buClr>
                <a:schemeClr val="accent1"/>
              </a:buClr>
              <a:buSzPct val="200000"/>
              <a:buFont typeface="+mj-lt"/>
              <a:buAutoNum type="arabicPeriod"/>
              <a:defRPr sz="3000"/>
            </a:lvl4pPr>
            <a:lvl5pPr marL="2951754" indent="-514350">
              <a:spcBef>
                <a:spcPts val="0"/>
              </a:spcBef>
              <a:spcAft>
                <a:spcPts val="4800"/>
              </a:spcAft>
              <a:buClr>
                <a:schemeClr val="accent1"/>
              </a:buClr>
              <a:buSzPct val="200000"/>
              <a:buFont typeface="+mj-lt"/>
              <a:buAutoNum type="arabicPeriod"/>
              <a:defRPr sz="3000"/>
            </a:lvl5pPr>
          </a:lstStyle>
          <a:p>
            <a:pPr lvl="0"/>
            <a:r>
              <a:rPr lang="en-US" dirty="0"/>
              <a:t>Click to edit Master text styles</a:t>
            </a:r>
          </a:p>
        </p:txBody>
      </p:sp>
      <p:sp>
        <p:nvSpPr>
          <p:cNvPr id="19" name="Content Placeholder 18"/>
          <p:cNvSpPr>
            <a:spLocks noGrp="1"/>
          </p:cNvSpPr>
          <p:nvPr>
            <p:ph sz="quarter" idx="10"/>
          </p:nvPr>
        </p:nvSpPr>
        <p:spPr>
          <a:xfrm>
            <a:off x="251127" y="2839212"/>
            <a:ext cx="2852928"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Tree>
    <p:custDataLst>
      <p:tags r:id="rId1"/>
    </p:custDataLst>
    <p:extLst>
      <p:ext uri="{BB962C8B-B14F-4D97-AF65-F5344CB8AC3E}">
        <p14:creationId xmlns:p14="http://schemas.microsoft.com/office/powerpoint/2010/main" val="39288085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FF4098C8-B27B-E742-AF2B-FAACE164FD8F}"/>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4190595" cy="4648568"/>
          </a:xfrm>
        </p:spPr>
        <p:txBody>
          <a:bodyPr>
            <a:normAutofit/>
          </a:bodyPr>
          <a:lstStyle>
            <a:lvl1pPr>
              <a:defRPr sz="1600">
                <a:solidFill>
                  <a:schemeClr val="tx1">
                    <a:lumMod val="95000"/>
                    <a:lumOff val="5000"/>
                  </a:schemeClr>
                </a:solidFill>
              </a:defRPr>
            </a:lvl1pPr>
            <a:lvl2pPr>
              <a:defRPr sz="1600">
                <a:solidFill>
                  <a:schemeClr val="tx1">
                    <a:lumMod val="95000"/>
                    <a:lumOff val="5000"/>
                  </a:schemeClr>
                </a:solidFill>
              </a:defRPr>
            </a:lvl2pPr>
            <a:lvl3pPr>
              <a:defRPr sz="16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1146"/>
            <a:ext cx="85725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0985825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3782824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468553" y="2491912"/>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7900364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6575E4A-952B-BF40-A8A1-224D89D3F305}"/>
              </a:ext>
            </a:extLst>
          </p:cNvPr>
          <p:cNvSpPr>
            <a:spLocks noGrp="1"/>
          </p:cNvSpPr>
          <p:nvPr>
            <p:ph type="pic" sz="quarter" idx="16"/>
          </p:nvPr>
        </p:nvSpPr>
        <p:spPr>
          <a:xfrm>
            <a:off x="468313" y="1746753"/>
            <a:ext cx="3937000" cy="4746122"/>
          </a:xfrm>
        </p:spPr>
        <p:txBody>
          <a:bodyPr/>
          <a:lstStyle/>
          <a:p>
            <a:endParaRPr lang="en-US"/>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8" name="Picture Placeholder 2">
            <a:extLst>
              <a:ext uri="{FF2B5EF4-FFF2-40B4-BE49-F238E27FC236}">
                <a16:creationId xmlns:a16="http://schemas.microsoft.com/office/drawing/2014/main" id="{96382302-7573-B641-AE92-16F615228528}"/>
              </a:ext>
            </a:extLst>
          </p:cNvPr>
          <p:cNvSpPr>
            <a:spLocks noGrp="1"/>
          </p:cNvSpPr>
          <p:nvPr>
            <p:ph type="pic" sz="quarter" idx="17"/>
          </p:nvPr>
        </p:nvSpPr>
        <p:spPr>
          <a:xfrm>
            <a:off x="4720273" y="1746753"/>
            <a:ext cx="3937000" cy="4746122"/>
          </a:xfrm>
        </p:spPr>
        <p:txBody>
          <a:bodyPr/>
          <a:lstStyle/>
          <a:p>
            <a:endParaRPr lang="en-US"/>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2801417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512EA4-96D9-4767-972A-EA334737A015}" type="datetime1">
              <a:rPr lang="en-US" smtClean="0"/>
              <a:t>10/2/2020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44C2F5F-8633-4B5B-A080-9CC210AD30A1}" type="slidenum">
              <a:rPr lang="en-US" smtClean="0"/>
              <a:t>‹#›</a:t>
            </a:fld>
            <a:endParaRPr lang="en-US"/>
          </a:p>
        </p:txBody>
      </p:sp>
    </p:spTree>
    <p:extLst>
      <p:ext uri="{BB962C8B-B14F-4D97-AF65-F5344CB8AC3E}">
        <p14:creationId xmlns:p14="http://schemas.microsoft.com/office/powerpoint/2010/main" val="24705385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468553"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4725592"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40932779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26021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2602152" y="4429200"/>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36791332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35911958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3958947"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4593152" y="1708150"/>
            <a:ext cx="4191000" cy="4648200"/>
          </a:xfrm>
        </p:spPr>
        <p:txBody>
          <a:bodyPr/>
          <a:lstStyle/>
          <a:p>
            <a:endParaRPr lang="en-US"/>
          </a:p>
        </p:txBody>
      </p:sp>
    </p:spTree>
    <p:custDataLst>
      <p:tags r:id="rId1"/>
    </p:custDataLst>
    <p:extLst>
      <p:ext uri="{BB962C8B-B14F-4D97-AF65-F5344CB8AC3E}">
        <p14:creationId xmlns:p14="http://schemas.microsoft.com/office/powerpoint/2010/main" val="31593970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457200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hape">
            <a:extLst>
              <a:ext uri="{FF2B5EF4-FFF2-40B4-BE49-F238E27FC236}">
                <a16:creationId xmlns:a16="http://schemas.microsoft.com/office/drawing/2014/main" id="{364FEA06-3D67-1140-B0E3-7F3BE884D5FB}"/>
              </a:ext>
            </a:extLst>
          </p:cNvPr>
          <p:cNvSpPr/>
          <p:nvPr userDrawn="1"/>
        </p:nvSpPr>
        <p:spPr>
          <a:xfrm>
            <a:off x="457200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1" y="0"/>
            <a:ext cx="4571999" cy="6858000"/>
          </a:xfrm>
        </p:spPr>
        <p:txBody>
          <a:bodyPr/>
          <a:lstStyle/>
          <a:p>
            <a:endParaRPr lang="en-US"/>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4734561" y="502412"/>
            <a:ext cx="1355141" cy="3118104"/>
          </a:xfrm>
          <a:prstGeom prst="rect">
            <a:avLst/>
          </a:prstGeom>
        </p:spPr>
        <p:txBody>
          <a:bodyPr vert="horz" lIns="91440" tIns="45720" rIns="91440" bIns="45720" rtlCol="0" anchor="ctr">
            <a:noAutofit/>
          </a:bodyPr>
          <a:lstStyle>
            <a:lvl1pPr>
              <a:defRPr sz="16000">
                <a:solidFill>
                  <a:srgbClr val="00A8E1"/>
                </a:solidFill>
                <a:latin typeface="+mj-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4823127" y="1888744"/>
            <a:ext cx="395511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4822825" y="2925064"/>
            <a:ext cx="3955415"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fld id="{7B67A630-6DEE-4F45-9872-4A9386C88847}" type="slidenum">
              <a:rPr lang="en-US" smtClean="0"/>
              <a:pPr/>
              <a:t>‹#›</a:t>
            </a:fld>
            <a:endParaRPr lang="en-US"/>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screen">
            <a:biLevel thresh="25000"/>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33913583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852FF-3A9D-4374-B00B-B90F890091F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942EA07-5640-4985-A7BD-6C37B0CB2FD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0057E61-1017-4AAE-87A4-EBDEFC38F94E}"/>
              </a:ext>
            </a:extLst>
          </p:cNvPr>
          <p:cNvSpPr>
            <a:spLocks noGrp="1"/>
          </p:cNvSpPr>
          <p:nvPr>
            <p:ph type="dt" sz="half" idx="10"/>
          </p:nvPr>
        </p:nvSpPr>
        <p:spPr/>
        <p:txBody>
          <a:bodyPr/>
          <a:lstStyle/>
          <a:p>
            <a:fld id="{18292817-5169-404B-9FAD-F5BF2F11F2D9}" type="datetimeFigureOut">
              <a:rPr lang="en-US" smtClean="0"/>
              <a:t>10/2/2020</a:t>
            </a:fld>
            <a:endParaRPr lang="en-US"/>
          </a:p>
        </p:txBody>
      </p:sp>
      <p:sp>
        <p:nvSpPr>
          <p:cNvPr id="5" name="Footer Placeholder 4">
            <a:extLst>
              <a:ext uri="{FF2B5EF4-FFF2-40B4-BE49-F238E27FC236}">
                <a16:creationId xmlns:a16="http://schemas.microsoft.com/office/drawing/2014/main" id="{6B27EF67-86E5-4EAF-8765-B61BA02D7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8963B-955F-41DC-99F2-9F7CE480CA00}"/>
              </a:ext>
            </a:extLst>
          </p:cNvPr>
          <p:cNvSpPr>
            <a:spLocks noGrp="1"/>
          </p:cNvSpPr>
          <p:nvPr>
            <p:ph type="sldNum" sz="quarter" idx="12"/>
          </p:nvPr>
        </p:nvSpPr>
        <p:spPr/>
        <p:txBody>
          <a:bodyPr/>
          <a:lstStyle/>
          <a:p>
            <a:fld id="{C7038434-C2CC-4028-AD72-886E4ED36FC6}" type="slidenum">
              <a:rPr lang="en-US" smtClean="0"/>
              <a:pPr/>
              <a:t>‹#›</a:t>
            </a:fld>
            <a:endParaRPr lang="en-US" dirty="0"/>
          </a:p>
        </p:txBody>
      </p:sp>
      <p:sp>
        <p:nvSpPr>
          <p:cNvPr id="7" name="Rectangle 6">
            <a:extLst>
              <a:ext uri="{FF2B5EF4-FFF2-40B4-BE49-F238E27FC236}">
                <a16:creationId xmlns:a16="http://schemas.microsoft.com/office/drawing/2014/main" id="{0D6D25E6-CC75-41FA-AB68-3BC431096FD7}"/>
              </a:ext>
            </a:extLst>
          </p:cNvPr>
          <p:cNvSpPr/>
          <p:nvPr userDrawn="1"/>
        </p:nvSpPr>
        <p:spPr>
          <a:xfrm>
            <a:off x="6858000" y="5867400"/>
            <a:ext cx="2209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5713AF82-4D60-43B8-B89C-1012D5817CB4}"/>
              </a:ext>
            </a:extLst>
          </p:cNvPr>
          <p:cNvSpPr/>
          <p:nvPr userDrawn="1"/>
        </p:nvSpPr>
        <p:spPr>
          <a:xfrm>
            <a:off x="0" y="2209800"/>
            <a:ext cx="9144000" cy="228600"/>
          </a:xfrm>
          <a:prstGeom prst="rect">
            <a:avLst/>
          </a:prstGeom>
          <a:gradFill flip="none" rotWithShape="1">
            <a:gsLst>
              <a:gs pos="0">
                <a:schemeClr val="accent1">
                  <a:shade val="30000"/>
                  <a:satMod val="115000"/>
                </a:schemeClr>
              </a:gs>
              <a:gs pos="50000">
                <a:srgbClr val="6C80A4"/>
              </a:gs>
              <a:gs pos="100000">
                <a:srgbClr val="B5BCD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0FE70A1F-8D3E-45C1-9227-FD9F7A8D83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07178" y="344421"/>
            <a:ext cx="3929642" cy="1624587"/>
          </a:xfrm>
          <a:prstGeom prst="rect">
            <a:avLst/>
          </a:prstGeom>
        </p:spPr>
      </p:pic>
    </p:spTree>
    <p:extLst>
      <p:ext uri="{BB962C8B-B14F-4D97-AF65-F5344CB8AC3E}">
        <p14:creationId xmlns:p14="http://schemas.microsoft.com/office/powerpoint/2010/main" val="29143391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A814-96BB-4B94-BAEA-61EFA81218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237532-141F-4767-B0D7-8D8C8438CC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C4445-567C-4029-A6D0-296A0357B082}"/>
              </a:ext>
            </a:extLst>
          </p:cNvPr>
          <p:cNvSpPr>
            <a:spLocks noGrp="1"/>
          </p:cNvSpPr>
          <p:nvPr>
            <p:ph type="dt" sz="half" idx="10"/>
          </p:nvPr>
        </p:nvSpPr>
        <p:spPr/>
        <p:txBody>
          <a:bodyPr/>
          <a:lstStyle/>
          <a:p>
            <a:fld id="{18292817-5169-404B-9FAD-F5BF2F11F2D9}" type="datetimeFigureOut">
              <a:rPr lang="en-US" smtClean="0"/>
              <a:t>10/2/2020</a:t>
            </a:fld>
            <a:endParaRPr lang="en-US"/>
          </a:p>
        </p:txBody>
      </p:sp>
      <p:sp>
        <p:nvSpPr>
          <p:cNvPr id="5" name="Footer Placeholder 4">
            <a:extLst>
              <a:ext uri="{FF2B5EF4-FFF2-40B4-BE49-F238E27FC236}">
                <a16:creationId xmlns:a16="http://schemas.microsoft.com/office/drawing/2014/main" id="{F5B80F58-B860-4C38-942B-A72F7473A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9AEA3-6CA3-4DB6-AAEB-A8CE2887A1ED}"/>
              </a:ext>
            </a:extLst>
          </p:cNvPr>
          <p:cNvSpPr>
            <a:spLocks noGrp="1"/>
          </p:cNvSpPr>
          <p:nvPr>
            <p:ph type="sldNum" sz="quarter" idx="12"/>
          </p:nvPr>
        </p:nvSpPr>
        <p:spPr/>
        <p:txBody>
          <a:bodyPr/>
          <a:lstStyle/>
          <a:p>
            <a:fld id="{C7038434-C2CC-4028-AD72-886E4ED36FC6}" type="slidenum">
              <a:rPr lang="en-US" smtClean="0"/>
              <a:pPr/>
              <a:t>‹#›</a:t>
            </a:fld>
            <a:endParaRPr lang="en-US" dirty="0"/>
          </a:p>
        </p:txBody>
      </p:sp>
      <p:sp>
        <p:nvSpPr>
          <p:cNvPr id="7" name="Rectangle 6">
            <a:extLst>
              <a:ext uri="{FF2B5EF4-FFF2-40B4-BE49-F238E27FC236}">
                <a16:creationId xmlns:a16="http://schemas.microsoft.com/office/drawing/2014/main" id="{CB457BA7-2DE8-4BB9-88CC-2FCDCFC44D73}"/>
              </a:ext>
            </a:extLst>
          </p:cNvPr>
          <p:cNvSpPr/>
          <p:nvPr userDrawn="1"/>
        </p:nvSpPr>
        <p:spPr>
          <a:xfrm>
            <a:off x="228600" y="1371600"/>
            <a:ext cx="8686800" cy="152400"/>
          </a:xfrm>
          <a:prstGeom prst="rect">
            <a:avLst/>
          </a:prstGeom>
          <a:gradFill flip="none" rotWithShape="1">
            <a:gsLst>
              <a:gs pos="0">
                <a:srgbClr val="054F7D"/>
              </a:gs>
              <a:gs pos="50000">
                <a:srgbClr val="6C80A4"/>
              </a:gs>
              <a:gs pos="100000">
                <a:srgbClr val="B5BCD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059736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55766-B7CD-408F-8407-150C3A381F7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D3D7C36-5C2C-4632-89F6-FBDD10EA729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680BC-0672-4866-97A9-9BBA226AC116}"/>
              </a:ext>
            </a:extLst>
          </p:cNvPr>
          <p:cNvSpPr>
            <a:spLocks noGrp="1"/>
          </p:cNvSpPr>
          <p:nvPr>
            <p:ph type="dt" sz="half" idx="10"/>
          </p:nvPr>
        </p:nvSpPr>
        <p:spPr/>
        <p:txBody>
          <a:bodyPr/>
          <a:lstStyle/>
          <a:p>
            <a:fld id="{18292817-5169-404B-9FAD-F5BF2F11F2D9}" type="datetimeFigureOut">
              <a:rPr lang="en-US" smtClean="0"/>
              <a:t>10/2/2020</a:t>
            </a:fld>
            <a:endParaRPr lang="en-US"/>
          </a:p>
        </p:txBody>
      </p:sp>
      <p:sp>
        <p:nvSpPr>
          <p:cNvPr id="5" name="Footer Placeholder 4">
            <a:extLst>
              <a:ext uri="{FF2B5EF4-FFF2-40B4-BE49-F238E27FC236}">
                <a16:creationId xmlns:a16="http://schemas.microsoft.com/office/drawing/2014/main" id="{1629F938-26B9-4A57-A616-282A130BB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A0C85-F6B6-4D1E-809E-55C817D4BB57}"/>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13970279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300E-8BEC-4CCA-89F0-EBC3C4B53B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88F238-582A-4AEA-9FFF-9E4C76B212E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12E5D1-0815-4AF5-8895-4A06B17A44D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4854B0-D7DF-44BF-A0E0-13878F709651}"/>
              </a:ext>
            </a:extLst>
          </p:cNvPr>
          <p:cNvSpPr>
            <a:spLocks noGrp="1"/>
          </p:cNvSpPr>
          <p:nvPr>
            <p:ph type="dt" sz="half" idx="10"/>
          </p:nvPr>
        </p:nvSpPr>
        <p:spPr/>
        <p:txBody>
          <a:bodyPr/>
          <a:lstStyle/>
          <a:p>
            <a:fld id="{F1DB2E7A-0A33-4022-B895-7D595E5D5863}" type="datetimeFigureOut">
              <a:rPr lang="en-US" smtClean="0"/>
              <a:pPr/>
              <a:t>10/2/2020</a:t>
            </a:fld>
            <a:endParaRPr lang="en-US" dirty="0"/>
          </a:p>
        </p:txBody>
      </p:sp>
      <p:sp>
        <p:nvSpPr>
          <p:cNvPr id="6" name="Footer Placeholder 5">
            <a:extLst>
              <a:ext uri="{FF2B5EF4-FFF2-40B4-BE49-F238E27FC236}">
                <a16:creationId xmlns:a16="http://schemas.microsoft.com/office/drawing/2014/main" id="{A067D435-1E40-4620-9F9B-2962E4AC8D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629840-17D3-4C1D-ADFF-D1FE6D9985B4}"/>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22551726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93B61-F05A-448E-A438-B2AC221C1CE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26F818-F0B7-4B91-A679-AAAE8909C39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20C8180-9448-4E94-8413-F293A13D704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419E40-B8CE-470D-AC6F-4F343D0842F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0FCD55E-BC39-460C-931B-60E0EED577F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9BEEDD-41F4-48B5-9888-1D64B722BEC0}"/>
              </a:ext>
            </a:extLst>
          </p:cNvPr>
          <p:cNvSpPr>
            <a:spLocks noGrp="1"/>
          </p:cNvSpPr>
          <p:nvPr>
            <p:ph type="dt" sz="half" idx="10"/>
          </p:nvPr>
        </p:nvSpPr>
        <p:spPr/>
        <p:txBody>
          <a:bodyPr/>
          <a:lstStyle/>
          <a:p>
            <a:fld id="{F1DB2E7A-0A33-4022-B895-7D595E5D5863}" type="datetimeFigureOut">
              <a:rPr lang="en-US" smtClean="0"/>
              <a:pPr/>
              <a:t>10/2/2020</a:t>
            </a:fld>
            <a:endParaRPr lang="en-US" dirty="0"/>
          </a:p>
        </p:txBody>
      </p:sp>
      <p:sp>
        <p:nvSpPr>
          <p:cNvPr id="8" name="Footer Placeholder 7">
            <a:extLst>
              <a:ext uri="{FF2B5EF4-FFF2-40B4-BE49-F238E27FC236}">
                <a16:creationId xmlns:a16="http://schemas.microsoft.com/office/drawing/2014/main" id="{72F6500F-D5EE-4AEA-BDC1-7518F637E2A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1125D8E-9A4D-4C1C-B19E-F966DB0FE2E8}"/>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3931202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50065042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7114A-E5BA-4904-BFEF-2C947B1CFE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3F4322-0F83-4D92-89FD-1559BF441FCF}"/>
              </a:ext>
            </a:extLst>
          </p:cNvPr>
          <p:cNvSpPr>
            <a:spLocks noGrp="1"/>
          </p:cNvSpPr>
          <p:nvPr>
            <p:ph type="dt" sz="half" idx="10"/>
          </p:nvPr>
        </p:nvSpPr>
        <p:spPr/>
        <p:txBody>
          <a:bodyPr/>
          <a:lstStyle/>
          <a:p>
            <a:fld id="{F1DB2E7A-0A33-4022-B895-7D595E5D5863}" type="datetimeFigureOut">
              <a:rPr lang="en-US" smtClean="0"/>
              <a:pPr/>
              <a:t>10/2/2020</a:t>
            </a:fld>
            <a:endParaRPr lang="en-US" dirty="0"/>
          </a:p>
        </p:txBody>
      </p:sp>
      <p:sp>
        <p:nvSpPr>
          <p:cNvPr id="4" name="Footer Placeholder 3">
            <a:extLst>
              <a:ext uri="{FF2B5EF4-FFF2-40B4-BE49-F238E27FC236}">
                <a16:creationId xmlns:a16="http://schemas.microsoft.com/office/drawing/2014/main" id="{70313F4A-02EC-40AF-BB59-C7AA368D300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31F885D-01B1-4725-9752-C7A21ADEC2F1}"/>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9845769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E3405E-C5F0-4395-84A4-7E72BBB7D04B}"/>
              </a:ext>
            </a:extLst>
          </p:cNvPr>
          <p:cNvSpPr>
            <a:spLocks noGrp="1"/>
          </p:cNvSpPr>
          <p:nvPr>
            <p:ph type="dt" sz="half" idx="10"/>
          </p:nvPr>
        </p:nvSpPr>
        <p:spPr/>
        <p:txBody>
          <a:bodyPr/>
          <a:lstStyle/>
          <a:p>
            <a:fld id="{F1DB2E7A-0A33-4022-B895-7D595E5D5863}" type="datetimeFigureOut">
              <a:rPr lang="en-US" smtClean="0"/>
              <a:pPr/>
              <a:t>10/2/2020</a:t>
            </a:fld>
            <a:endParaRPr lang="en-US" dirty="0"/>
          </a:p>
        </p:txBody>
      </p:sp>
      <p:sp>
        <p:nvSpPr>
          <p:cNvPr id="3" name="Footer Placeholder 2">
            <a:extLst>
              <a:ext uri="{FF2B5EF4-FFF2-40B4-BE49-F238E27FC236}">
                <a16:creationId xmlns:a16="http://schemas.microsoft.com/office/drawing/2014/main" id="{5B139CB3-AE75-4BA4-B7E1-3DB6B777C36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A3EF7F-E4F2-4C19-85EF-8EBC6F8F0215}"/>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330414856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C089A-D6D9-46CB-A5B6-BC8ED822254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6064BAB-323E-4B68-8A06-9D081398000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660E8D-7555-4874-A95B-94F1BEB32D6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8FDC90B-C817-4788-A4A3-E4CD8D200645}"/>
              </a:ext>
            </a:extLst>
          </p:cNvPr>
          <p:cNvSpPr>
            <a:spLocks noGrp="1"/>
          </p:cNvSpPr>
          <p:nvPr>
            <p:ph type="dt" sz="half" idx="10"/>
          </p:nvPr>
        </p:nvSpPr>
        <p:spPr/>
        <p:txBody>
          <a:bodyPr/>
          <a:lstStyle/>
          <a:p>
            <a:fld id="{F1DB2E7A-0A33-4022-B895-7D595E5D5863}" type="datetimeFigureOut">
              <a:rPr lang="en-US" smtClean="0"/>
              <a:pPr/>
              <a:t>10/2/2020</a:t>
            </a:fld>
            <a:endParaRPr lang="en-US" dirty="0"/>
          </a:p>
        </p:txBody>
      </p:sp>
      <p:sp>
        <p:nvSpPr>
          <p:cNvPr id="6" name="Footer Placeholder 5">
            <a:extLst>
              <a:ext uri="{FF2B5EF4-FFF2-40B4-BE49-F238E27FC236}">
                <a16:creationId xmlns:a16="http://schemas.microsoft.com/office/drawing/2014/main" id="{F107BAEB-3D14-453C-971E-49398BDE75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F22CDE-C71E-4FA2-855C-3567C09F529E}"/>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19868100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AD3C-F85F-4716-A798-3B5A0B463E0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683EAF0-7AA1-4365-9F06-8CFE514D39C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E299D06-4EAB-4652-BFAB-CF067EFEFD3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8F63CB0-1571-4471-B936-DDDA8F659697}"/>
              </a:ext>
            </a:extLst>
          </p:cNvPr>
          <p:cNvSpPr>
            <a:spLocks noGrp="1"/>
          </p:cNvSpPr>
          <p:nvPr>
            <p:ph type="dt" sz="half" idx="10"/>
          </p:nvPr>
        </p:nvSpPr>
        <p:spPr/>
        <p:txBody>
          <a:bodyPr/>
          <a:lstStyle/>
          <a:p>
            <a:fld id="{F1DB2E7A-0A33-4022-B895-7D595E5D5863}" type="datetimeFigureOut">
              <a:rPr lang="en-US" smtClean="0"/>
              <a:pPr/>
              <a:t>10/2/2020</a:t>
            </a:fld>
            <a:endParaRPr lang="en-US" dirty="0"/>
          </a:p>
        </p:txBody>
      </p:sp>
      <p:sp>
        <p:nvSpPr>
          <p:cNvPr id="6" name="Footer Placeholder 5">
            <a:extLst>
              <a:ext uri="{FF2B5EF4-FFF2-40B4-BE49-F238E27FC236}">
                <a16:creationId xmlns:a16="http://schemas.microsoft.com/office/drawing/2014/main" id="{7DD5CD80-94A8-498C-9726-5E93A0C37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403AE4-B80D-4473-8126-30B69B54F069}"/>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19506795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6575-3086-4C43-8C83-D19B089054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D557D0-3B30-42DC-A560-A1A0A6BB7F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2C5A06-EA50-4BCA-8356-3E16279CDC51}"/>
              </a:ext>
            </a:extLst>
          </p:cNvPr>
          <p:cNvSpPr>
            <a:spLocks noGrp="1"/>
          </p:cNvSpPr>
          <p:nvPr>
            <p:ph type="dt" sz="half" idx="10"/>
          </p:nvPr>
        </p:nvSpPr>
        <p:spPr/>
        <p:txBody>
          <a:bodyPr/>
          <a:lstStyle/>
          <a:p>
            <a:fld id="{F1DB2E7A-0A33-4022-B895-7D595E5D5863}" type="datetimeFigureOut">
              <a:rPr lang="en-US" smtClean="0"/>
              <a:pPr/>
              <a:t>10/2/2020</a:t>
            </a:fld>
            <a:endParaRPr lang="en-US" dirty="0"/>
          </a:p>
        </p:txBody>
      </p:sp>
      <p:sp>
        <p:nvSpPr>
          <p:cNvPr id="5" name="Footer Placeholder 4">
            <a:extLst>
              <a:ext uri="{FF2B5EF4-FFF2-40B4-BE49-F238E27FC236}">
                <a16:creationId xmlns:a16="http://schemas.microsoft.com/office/drawing/2014/main" id="{5271499A-B2F4-4324-9B7A-D7C69C64A0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F19D7-DEB8-46C9-AAFE-253E68C0946B}"/>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16060365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4FF28-C5E1-4522-A5ED-D0531AEDCFF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649A39-4CBB-4DD7-B72A-522563FAB61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7D603-1D1C-4849-94C2-F51F91249A73}"/>
              </a:ext>
            </a:extLst>
          </p:cNvPr>
          <p:cNvSpPr>
            <a:spLocks noGrp="1"/>
          </p:cNvSpPr>
          <p:nvPr>
            <p:ph type="dt" sz="half" idx="10"/>
          </p:nvPr>
        </p:nvSpPr>
        <p:spPr/>
        <p:txBody>
          <a:bodyPr/>
          <a:lstStyle/>
          <a:p>
            <a:fld id="{F1DB2E7A-0A33-4022-B895-7D595E5D5863}" type="datetimeFigureOut">
              <a:rPr lang="en-US" smtClean="0"/>
              <a:pPr/>
              <a:t>10/2/2020</a:t>
            </a:fld>
            <a:endParaRPr lang="en-US" dirty="0"/>
          </a:p>
        </p:txBody>
      </p:sp>
      <p:sp>
        <p:nvSpPr>
          <p:cNvPr id="5" name="Footer Placeholder 4">
            <a:extLst>
              <a:ext uri="{FF2B5EF4-FFF2-40B4-BE49-F238E27FC236}">
                <a16:creationId xmlns:a16="http://schemas.microsoft.com/office/drawing/2014/main" id="{4DEC087F-5ACA-4C6D-A93A-2AD413AB0D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A5F72E-0495-4E9D-88D7-E40FC0055C6D}"/>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2177978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hape">
            <a:extLst>
              <a:ext uri="{FF2B5EF4-FFF2-40B4-BE49-F238E27FC236}">
                <a16:creationId xmlns:a16="http://schemas.microsoft.com/office/drawing/2014/main" id="{B3B2E306-4BAC-E74F-AAF1-3A3FFDADD8C7}"/>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 name="TextBox 1">
            <a:extLst>
              <a:ext uri="{FF2B5EF4-FFF2-40B4-BE49-F238E27FC236}">
                <a16:creationId xmlns:a16="http://schemas.microsoft.com/office/drawing/2014/main" id="{01123C5F-E173-614D-A2E8-E7C6084BD9F1}"/>
              </a:ext>
            </a:extLst>
          </p:cNvPr>
          <p:cNvSpPr txBox="1"/>
          <p:nvPr userDrawn="1"/>
        </p:nvSpPr>
        <p:spPr>
          <a:xfrm>
            <a:off x="381000" y="2067339"/>
            <a:ext cx="4191000" cy="4084983"/>
          </a:xfrm>
          <a:prstGeom prst="rect">
            <a:avLst/>
          </a:prstGeom>
        </p:spPr>
        <p:txBody>
          <a:bodyPr wrap="square" lIns="121869" tIns="60933" rIns="121869" bIns="60933" rtlCol="0" anchor="t">
            <a:noAutofit/>
          </a:bodyPr>
          <a:lstStyle/>
          <a:p>
            <a:pPr marL="0" indent="0">
              <a:spcBef>
                <a:spcPts val="0"/>
              </a:spcBef>
              <a:buNone/>
            </a:pPr>
            <a:endParaRPr lang="en-US" sz="2099" dirty="0">
              <a:solidFill>
                <a:schemeClr val="bg1">
                  <a:lumMod val="50000"/>
                </a:schemeClr>
              </a:solidFill>
              <a:cs typeface="Calibri"/>
            </a:endParaRPr>
          </a:p>
        </p:txBody>
      </p:sp>
    </p:spTree>
    <p:custDataLst>
      <p:tags r:id="rId1"/>
    </p:custDataLst>
    <p:extLst>
      <p:ext uri="{BB962C8B-B14F-4D97-AF65-F5344CB8AC3E}">
        <p14:creationId xmlns:p14="http://schemas.microsoft.com/office/powerpoint/2010/main" val="35373886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hasCustomPrompt="1"/>
          </p:nvPr>
        </p:nvSpPr>
        <p:spPr>
          <a:xfrm>
            <a:off x="274321" y="131266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7" name="Text Placeholder 2"/>
          <p:cNvSpPr>
            <a:spLocks noGrp="1"/>
          </p:cNvSpPr>
          <p:nvPr>
            <p:ph idx="1" hasCustomPrompt="1"/>
          </p:nvPr>
        </p:nvSpPr>
        <p:spPr>
          <a:xfrm>
            <a:off x="4846321" y="1271016"/>
            <a:ext cx="3911180" cy="4783060"/>
          </a:xfrm>
          <a:prstGeom prst="rect">
            <a:avLst/>
          </a:prstGeom>
        </p:spPr>
        <p:txBody>
          <a:bodyPr vert="horz" lIns="91440" tIns="45720" rIns="91440" bIns="45720" rtlCol="0" anchor="t">
            <a:normAutofit/>
          </a:bodyPr>
          <a:lstStyle>
            <a:lvl1pPr marL="514350" indent="-514350">
              <a:spcBef>
                <a:spcPts val="0"/>
              </a:spcBef>
              <a:spcAft>
                <a:spcPts val="4800"/>
              </a:spcAft>
              <a:buClr>
                <a:schemeClr val="accent1"/>
              </a:buClr>
              <a:buSzPct val="100000"/>
              <a:buFont typeface="+mj-lt"/>
              <a:buAutoNum type="arabicPeriod"/>
              <a:defRPr sz="2200"/>
            </a:lvl1pPr>
            <a:lvl2pPr marL="1123702" indent="-514350">
              <a:spcBef>
                <a:spcPts val="0"/>
              </a:spcBef>
              <a:spcAft>
                <a:spcPts val="4800"/>
              </a:spcAft>
              <a:buClr>
                <a:schemeClr val="accent1"/>
              </a:buClr>
              <a:buSzPct val="200000"/>
              <a:buFont typeface="+mj-lt"/>
              <a:buAutoNum type="arabicPeriod"/>
              <a:defRPr sz="3000"/>
            </a:lvl2pPr>
            <a:lvl3pPr marL="1733052" indent="-514350">
              <a:spcBef>
                <a:spcPts val="0"/>
              </a:spcBef>
              <a:spcAft>
                <a:spcPts val="4800"/>
              </a:spcAft>
              <a:buClr>
                <a:schemeClr val="accent1"/>
              </a:buClr>
              <a:buSzPct val="200000"/>
              <a:buFont typeface="+mj-lt"/>
              <a:buAutoNum type="arabicPeriod"/>
              <a:defRPr sz="3000"/>
            </a:lvl3pPr>
            <a:lvl4pPr marL="2342402" indent="-514350">
              <a:spcBef>
                <a:spcPts val="0"/>
              </a:spcBef>
              <a:spcAft>
                <a:spcPts val="4800"/>
              </a:spcAft>
              <a:buClr>
                <a:schemeClr val="accent1"/>
              </a:buClr>
              <a:buSzPct val="200000"/>
              <a:buFont typeface="+mj-lt"/>
              <a:buAutoNum type="arabicPeriod"/>
              <a:defRPr sz="3000"/>
            </a:lvl4pPr>
            <a:lvl5pPr marL="2951754" indent="-514350">
              <a:spcBef>
                <a:spcPts val="0"/>
              </a:spcBef>
              <a:spcAft>
                <a:spcPts val="4800"/>
              </a:spcAft>
              <a:buClr>
                <a:schemeClr val="accent1"/>
              </a:buClr>
              <a:buSzPct val="200000"/>
              <a:buFont typeface="+mj-lt"/>
              <a:buAutoNum type="arabicPeriod"/>
              <a:defRPr sz="3000"/>
            </a:lvl5pPr>
          </a:lstStyle>
          <a:p>
            <a:pPr lvl="0"/>
            <a:r>
              <a:rPr lang="en-US" dirty="0"/>
              <a:t>Click to edit Master text styles</a:t>
            </a:r>
          </a:p>
        </p:txBody>
      </p:sp>
      <p:sp>
        <p:nvSpPr>
          <p:cNvPr id="19" name="Content Placeholder 18"/>
          <p:cNvSpPr>
            <a:spLocks noGrp="1"/>
          </p:cNvSpPr>
          <p:nvPr>
            <p:ph sz="quarter" idx="10"/>
          </p:nvPr>
        </p:nvSpPr>
        <p:spPr>
          <a:xfrm>
            <a:off x="251127" y="2839212"/>
            <a:ext cx="2852928"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Tree>
    <p:custDataLst>
      <p:tags r:id="rId1"/>
    </p:custDataLst>
    <p:extLst>
      <p:ext uri="{BB962C8B-B14F-4D97-AF65-F5344CB8AC3E}">
        <p14:creationId xmlns:p14="http://schemas.microsoft.com/office/powerpoint/2010/main" val="202851932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FF4098C8-B27B-E742-AF2B-FAACE164FD8F}"/>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4190595" cy="4648568"/>
          </a:xfrm>
        </p:spPr>
        <p:txBody>
          <a:bodyPr>
            <a:normAutofit/>
          </a:bodyPr>
          <a:lstStyle>
            <a:lvl1pPr>
              <a:defRPr sz="1600">
                <a:solidFill>
                  <a:schemeClr val="tx1">
                    <a:lumMod val="95000"/>
                    <a:lumOff val="5000"/>
                  </a:schemeClr>
                </a:solidFill>
              </a:defRPr>
            </a:lvl1pPr>
            <a:lvl2pPr>
              <a:defRPr sz="1600">
                <a:solidFill>
                  <a:schemeClr val="tx1">
                    <a:lumMod val="95000"/>
                    <a:lumOff val="5000"/>
                  </a:schemeClr>
                </a:solidFill>
              </a:defRPr>
            </a:lvl2pPr>
            <a:lvl3pPr>
              <a:defRPr sz="16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1146"/>
            <a:ext cx="85725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321579950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112819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81816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468553" y="2491912"/>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7880519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6575E4A-952B-BF40-A8A1-224D89D3F305}"/>
              </a:ext>
            </a:extLst>
          </p:cNvPr>
          <p:cNvSpPr>
            <a:spLocks noGrp="1"/>
          </p:cNvSpPr>
          <p:nvPr>
            <p:ph type="pic" sz="quarter" idx="16"/>
          </p:nvPr>
        </p:nvSpPr>
        <p:spPr>
          <a:xfrm>
            <a:off x="468313" y="1746753"/>
            <a:ext cx="3937000" cy="4746122"/>
          </a:xfrm>
        </p:spPr>
        <p:txBody>
          <a:bodyPr/>
          <a:lstStyle/>
          <a:p>
            <a:endParaRPr lang="en-US"/>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8" name="Picture Placeholder 2">
            <a:extLst>
              <a:ext uri="{FF2B5EF4-FFF2-40B4-BE49-F238E27FC236}">
                <a16:creationId xmlns:a16="http://schemas.microsoft.com/office/drawing/2014/main" id="{96382302-7573-B641-AE92-16F615228528}"/>
              </a:ext>
            </a:extLst>
          </p:cNvPr>
          <p:cNvSpPr>
            <a:spLocks noGrp="1"/>
          </p:cNvSpPr>
          <p:nvPr>
            <p:ph type="pic" sz="quarter" idx="17"/>
          </p:nvPr>
        </p:nvSpPr>
        <p:spPr>
          <a:xfrm>
            <a:off x="4720273" y="1746753"/>
            <a:ext cx="3937000" cy="4746122"/>
          </a:xfrm>
        </p:spPr>
        <p:txBody>
          <a:bodyPr/>
          <a:lstStyle/>
          <a:p>
            <a:endParaRPr lang="en-US"/>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9531827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468553"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4725592"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22135033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26021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2602152" y="4429200"/>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428629786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24034344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3958947"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4593152" y="1708150"/>
            <a:ext cx="4191000" cy="4648200"/>
          </a:xfrm>
        </p:spPr>
        <p:txBody>
          <a:bodyPr/>
          <a:lstStyle/>
          <a:p>
            <a:endParaRPr lang="en-US"/>
          </a:p>
        </p:txBody>
      </p:sp>
    </p:spTree>
    <p:custDataLst>
      <p:tags r:id="rId1"/>
    </p:custDataLst>
    <p:extLst>
      <p:ext uri="{BB962C8B-B14F-4D97-AF65-F5344CB8AC3E}">
        <p14:creationId xmlns:p14="http://schemas.microsoft.com/office/powerpoint/2010/main" val="26328368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457200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hape">
            <a:extLst>
              <a:ext uri="{FF2B5EF4-FFF2-40B4-BE49-F238E27FC236}">
                <a16:creationId xmlns:a16="http://schemas.microsoft.com/office/drawing/2014/main" id="{364FEA06-3D67-1140-B0E3-7F3BE884D5FB}"/>
              </a:ext>
            </a:extLst>
          </p:cNvPr>
          <p:cNvSpPr/>
          <p:nvPr userDrawn="1"/>
        </p:nvSpPr>
        <p:spPr>
          <a:xfrm>
            <a:off x="457200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1" y="0"/>
            <a:ext cx="4571999" cy="6858000"/>
          </a:xfrm>
        </p:spPr>
        <p:txBody>
          <a:bodyPr/>
          <a:lstStyle/>
          <a:p>
            <a:endParaRPr lang="en-US"/>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4734561" y="502412"/>
            <a:ext cx="1355141" cy="3118104"/>
          </a:xfrm>
          <a:prstGeom prst="rect">
            <a:avLst/>
          </a:prstGeom>
        </p:spPr>
        <p:txBody>
          <a:bodyPr vert="horz" lIns="91440" tIns="45720" rIns="91440" bIns="45720" rtlCol="0" anchor="ctr">
            <a:noAutofit/>
          </a:bodyPr>
          <a:lstStyle>
            <a:lvl1pPr>
              <a:defRPr sz="16000">
                <a:solidFill>
                  <a:srgbClr val="00A8E1"/>
                </a:solidFill>
                <a:latin typeface="+mj-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4823127" y="1888744"/>
            <a:ext cx="395511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4822825" y="2925064"/>
            <a:ext cx="3955415"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fld id="{7B67A630-6DEE-4F45-9872-4A9386C88847}" type="slidenum">
              <a:rPr lang="en-US" smtClean="0"/>
              <a:pPr/>
              <a:t>‹#›</a:t>
            </a:fld>
            <a:endParaRPr lang="en-US"/>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screen">
            <a:biLevel thresh="25000"/>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5041385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980902" y="1267730"/>
            <a:ext cx="7182197"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5851"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851910" y="1267730"/>
            <a:ext cx="14401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3937635" y="1267730"/>
            <a:ext cx="126873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221827" y="2244830"/>
            <a:ext cx="6700347" cy="2437232"/>
          </a:xfrm>
        </p:spPr>
        <p:txBody>
          <a:bodyPr tIns="45720" bIns="45720" anchor="ctr">
            <a:normAutofit/>
          </a:bodyPr>
          <a:lstStyle>
            <a:lvl1pPr algn="ctr">
              <a:lnSpc>
                <a:spcPct val="83000"/>
              </a:lnSpc>
              <a:defRPr lang="en-US" sz="5100" b="0" kern="1200" cap="all" spc="-75"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221826" y="4682063"/>
            <a:ext cx="6702635" cy="457201"/>
          </a:xfrm>
        </p:spPr>
        <p:txBody>
          <a:bodyPr>
            <a:normAutofit/>
          </a:bodyPr>
          <a:lstStyle>
            <a:lvl1pPr marL="0" indent="0" algn="ctr">
              <a:spcBef>
                <a:spcPts val="0"/>
              </a:spcBef>
              <a:buNone/>
              <a:defRPr sz="1350" spc="60" baseline="0">
                <a:solidFill>
                  <a:schemeClr val="tx1">
                    <a:lumMod val="95000"/>
                    <a:lumOff val="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0" name="Date Placeholder 19"/>
          <p:cNvSpPr>
            <a:spLocks noGrp="1"/>
          </p:cNvSpPr>
          <p:nvPr>
            <p:ph type="dt" sz="half" idx="10"/>
          </p:nvPr>
        </p:nvSpPr>
        <p:spPr>
          <a:xfrm>
            <a:off x="3989070" y="1341256"/>
            <a:ext cx="1165860" cy="485546"/>
          </a:xfrm>
        </p:spPr>
        <p:txBody>
          <a:bodyPr/>
          <a:lstStyle>
            <a:lvl1pPr algn="ctr">
              <a:defRPr sz="975" spc="0" baseline="0">
                <a:solidFill>
                  <a:srgbClr val="FFFFFF"/>
                </a:solidFill>
                <a:latin typeface="+mn-lt"/>
              </a:defRPr>
            </a:lvl1pPr>
          </a:lstStyle>
          <a:p>
            <a:fld id="{EA0C0817-A112-4847-8014-A94B7D2A4EA3}" type="datetime1">
              <a:rPr lang="en-US" smtClean="0"/>
              <a:t>10/2/2020</a:t>
            </a:fld>
            <a:endParaRPr lang="en-US" dirty="0"/>
          </a:p>
        </p:txBody>
      </p:sp>
      <p:sp>
        <p:nvSpPr>
          <p:cNvPr id="21" name="Footer Placeholder 20"/>
          <p:cNvSpPr>
            <a:spLocks noGrp="1"/>
          </p:cNvSpPr>
          <p:nvPr>
            <p:ph type="ftr" sz="quarter" idx="11"/>
          </p:nvPr>
        </p:nvSpPr>
        <p:spPr>
          <a:xfrm>
            <a:off x="1221826" y="5177408"/>
            <a:ext cx="4297721"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6455190" y="5177408"/>
            <a:ext cx="1466985"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3843648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1973780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980902" y="1267730"/>
            <a:ext cx="7182197"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5851"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851910" y="1267730"/>
            <a:ext cx="144018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21867" y="2275166"/>
            <a:ext cx="6700266" cy="2406895"/>
          </a:xfrm>
        </p:spPr>
        <p:txBody>
          <a:bodyPr anchor="ctr">
            <a:normAutofit/>
          </a:bodyPr>
          <a:lstStyle>
            <a:lvl1pPr algn="ctr">
              <a:lnSpc>
                <a:spcPct val="83000"/>
              </a:lnSpc>
              <a:defRPr lang="en-US" sz="5100" kern="1200" cap="all" spc="-75"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3937635" y="1267730"/>
            <a:ext cx="126873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221867" y="4682062"/>
            <a:ext cx="6704838" cy="457200"/>
          </a:xfrm>
        </p:spPr>
        <p:txBody>
          <a:bodyPr anchor="t">
            <a:normAutofit/>
          </a:bodyPr>
          <a:lstStyle>
            <a:lvl1pPr marL="0" indent="0" algn="ctr">
              <a:buNone/>
              <a:tabLst>
                <a:tab pos="1975247" algn="l"/>
              </a:tabLst>
              <a:defRPr sz="1350">
                <a:solidFill>
                  <a:schemeClr val="tx1">
                    <a:lumMod val="95000"/>
                    <a:lumOff val="5000"/>
                  </a:schemeClr>
                </a:solidFill>
                <a:effectLst/>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89070" y="1344503"/>
            <a:ext cx="1165860" cy="498781"/>
          </a:xfrm>
        </p:spPr>
        <p:txBody>
          <a:bodyPr/>
          <a:lstStyle>
            <a:lvl1pPr algn="ctr">
              <a:defRPr lang="en-US" sz="975" kern="1200" spc="0" baseline="0">
                <a:solidFill>
                  <a:srgbClr val="FFFFFF"/>
                </a:solidFill>
                <a:latin typeface="+mn-lt"/>
                <a:ea typeface="+mn-ea"/>
                <a:cs typeface="+mn-cs"/>
              </a:defRPr>
            </a:lvl1pPr>
          </a:lstStyle>
          <a:p>
            <a:fld id="{D9C646AA-F36E-4540-911D-FFFC0A0EF24A}" type="datetime1">
              <a:rPr lang="en-US" smtClean="0"/>
              <a:t>10/2/2020</a:t>
            </a:fld>
            <a:endParaRPr lang="en-US" dirty="0"/>
          </a:p>
        </p:txBody>
      </p:sp>
      <p:sp>
        <p:nvSpPr>
          <p:cNvPr id="5" name="Footer Placeholder 4"/>
          <p:cNvSpPr>
            <a:spLocks noGrp="1"/>
          </p:cNvSpPr>
          <p:nvPr>
            <p:ph type="ftr" sz="quarter" idx="11"/>
          </p:nvPr>
        </p:nvSpPr>
        <p:spPr>
          <a:xfrm>
            <a:off x="1221868" y="5177408"/>
            <a:ext cx="4245101"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6453379" y="5177408"/>
            <a:ext cx="1468754"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55896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10/2/2020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373185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0100" y="2103120"/>
            <a:ext cx="3497580" cy="37490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46320" y="2103120"/>
            <a:ext cx="3497580" cy="37490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3004026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02386" y="2074334"/>
            <a:ext cx="3497580" cy="640080"/>
          </a:xfrm>
        </p:spPr>
        <p:txBody>
          <a:bodyPr anchor="ctr">
            <a:normAutofit/>
          </a:bodyPr>
          <a:lstStyle>
            <a:lvl1pPr marL="0" indent="0" algn="l">
              <a:spcBef>
                <a:spcPts val="0"/>
              </a:spcBef>
              <a:buNone/>
              <a:defRPr sz="1425" b="1" i="0">
                <a:solidFill>
                  <a:schemeClr val="tx1"/>
                </a:solidFill>
                <a:latin typeface="+mn-lt"/>
              </a:defRPr>
            </a:lvl1pPr>
            <a:lvl2pPr marL="342900" indent="0">
              <a:buNone/>
              <a:defRPr sz="135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802386" y="2792473"/>
            <a:ext cx="3497580" cy="3163825"/>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44034" y="2074334"/>
            <a:ext cx="3497580" cy="640080"/>
          </a:xfrm>
        </p:spPr>
        <p:txBody>
          <a:bodyPr anchor="ctr">
            <a:normAutofit/>
          </a:bodyPr>
          <a:lstStyle>
            <a:lvl1pPr marL="0" indent="0" algn="l">
              <a:spcBef>
                <a:spcPts val="0"/>
              </a:spcBef>
              <a:buNone/>
              <a:defRPr sz="1425" b="1">
                <a:solidFill>
                  <a:schemeClr val="tx1"/>
                </a:solidFill>
              </a:defRPr>
            </a:lvl1pPr>
            <a:lvl2pPr marL="342900" indent="0">
              <a:buNone/>
              <a:defRPr sz="135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844034" y="2792472"/>
            <a:ext cx="3497580" cy="3164509"/>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10/2/2020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9314054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632778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7424049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6089903" y="237744"/>
            <a:ext cx="286994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6190995" y="374904"/>
            <a:ext cx="2667762"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43651" y="607392"/>
            <a:ext cx="2371472" cy="1645920"/>
          </a:xfrm>
        </p:spPr>
        <p:txBody>
          <a:bodyPr anchor="b">
            <a:normAutofit/>
          </a:bodyPr>
          <a:lstStyle>
            <a:lvl1pPr algn="l" defTabSz="685800" rtl="0" eaLnBrk="1" latinLnBrk="0" hangingPunct="1">
              <a:lnSpc>
                <a:spcPct val="100000"/>
              </a:lnSpc>
              <a:spcBef>
                <a:spcPct val="0"/>
              </a:spcBef>
              <a:buNone/>
              <a:defRPr lang="en-US" sz="24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14350" y="609600"/>
            <a:ext cx="5143500" cy="5334000"/>
          </a:xfrm>
        </p:spPr>
        <p:txBody>
          <a:bodyPr/>
          <a:lstStyle>
            <a:lvl1pPr>
              <a:defRPr sz="1425"/>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43651" y="2336800"/>
            <a:ext cx="2371472" cy="3606800"/>
          </a:xfrm>
        </p:spPr>
        <p:txBody>
          <a:bodyPr>
            <a:normAutofit/>
          </a:bodyPr>
          <a:lstStyle>
            <a:lvl1pPr marL="0" indent="0">
              <a:lnSpc>
                <a:spcPct val="110000"/>
              </a:lnSpc>
              <a:spcBef>
                <a:spcPts val="600"/>
              </a:spcBef>
              <a:buNone/>
              <a:defRPr sz="13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a:xfrm>
            <a:off x="4191000" y="6035040"/>
            <a:ext cx="1466850" cy="365760"/>
          </a:xfrm>
        </p:spPr>
        <p:txBody>
          <a:bodyPr/>
          <a:lstStyle>
            <a:lvl1pPr>
              <a:defRPr>
                <a:solidFill>
                  <a:schemeClr val="tx1">
                    <a:lumMod val="85000"/>
                    <a:lumOff val="15000"/>
                  </a:schemeClr>
                </a:solidFill>
              </a:defRPr>
            </a:lvl1pPr>
          </a:lstStyle>
          <a:p>
            <a:fld id="{7E8D12A6-918A-48BD-8CB9-CA713993B0EA}" type="datetime1">
              <a:rPr lang="en-US" smtClean="0"/>
              <a:t>10/2/2020</a:t>
            </a:fld>
            <a:endParaRPr lang="en-US"/>
          </a:p>
        </p:txBody>
      </p:sp>
      <p:sp>
        <p:nvSpPr>
          <p:cNvPr id="9" name="Footer Placeholder 8"/>
          <p:cNvSpPr>
            <a:spLocks noGrp="1"/>
          </p:cNvSpPr>
          <p:nvPr>
            <p:ph type="ftr" sz="quarter" idx="11"/>
          </p:nvPr>
        </p:nvSpPr>
        <p:spPr>
          <a:xfrm>
            <a:off x="514351" y="6035040"/>
            <a:ext cx="3438525"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7797547" y="6035040"/>
            <a:ext cx="917576"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30932141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6089903" y="237744"/>
            <a:ext cx="286994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71450" y="237744"/>
            <a:ext cx="5772151" cy="6382512"/>
          </a:xfrm>
          <a:solidFill>
            <a:schemeClr val="accent1">
              <a:lumMod val="60000"/>
              <a:lumOff val="40000"/>
            </a:schemeClr>
          </a:solidFill>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a:xfrm>
            <a:off x="4246753" y="6035040"/>
            <a:ext cx="1553972"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10/2/2020</a:t>
            </a:fld>
            <a:endParaRPr lang="en-US" dirty="0"/>
          </a:p>
        </p:txBody>
      </p:sp>
      <p:sp>
        <p:nvSpPr>
          <p:cNvPr id="6" name="Footer Placeholder 5"/>
          <p:cNvSpPr>
            <a:spLocks noGrp="1"/>
          </p:cNvSpPr>
          <p:nvPr>
            <p:ph type="ftr" sz="quarter" idx="11"/>
          </p:nvPr>
        </p:nvSpPr>
        <p:spPr>
          <a:xfrm>
            <a:off x="459486" y="6035040"/>
            <a:ext cx="3441002" cy="365760"/>
          </a:xfrm>
        </p:spPr>
        <p:txBody>
          <a:bodyPr/>
          <a:lstStyle>
            <a:lvl1pPr marL="0" algn="r" defTabSz="685800" rtl="0" eaLnBrk="1" latinLnBrk="0" hangingPunct="1">
              <a:defRPr lang="en-US" sz="75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7797546" y="6035040"/>
            <a:ext cx="918972"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6190995" y="374904"/>
            <a:ext cx="2667762"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57937" y="603504"/>
            <a:ext cx="2358581" cy="1645920"/>
          </a:xfrm>
        </p:spPr>
        <p:txBody>
          <a:bodyPr anchor="b">
            <a:noAutofit/>
          </a:bodyPr>
          <a:lstStyle>
            <a:lvl1pPr algn="l">
              <a:lnSpc>
                <a:spcPct val="100000"/>
              </a:lnSpc>
              <a:defRPr sz="24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6357937" y="2386584"/>
            <a:ext cx="2358581" cy="3511296"/>
          </a:xfrm>
        </p:spPr>
        <p:txBody>
          <a:bodyPr>
            <a:normAutofit/>
          </a:bodyPr>
          <a:lstStyle>
            <a:lvl1pPr marL="0" indent="0" algn="l">
              <a:lnSpc>
                <a:spcPct val="110000"/>
              </a:lnSpc>
              <a:spcBef>
                <a:spcPts val="600"/>
              </a:spcBef>
              <a:buNone/>
              <a:defRPr sz="13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07908046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6937412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3055504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338746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6FCB740C-DC39-2545-AC7E-EC37A1041FEA}"/>
              </a:ext>
            </a:extLst>
          </p:cNvPr>
          <p:cNvSpPr txBox="1">
            <a:spLocks noChangeArrowheads="1"/>
          </p:cNvSpPr>
          <p:nvPr userDrawn="1"/>
        </p:nvSpPr>
        <p:spPr bwMode="auto">
          <a:xfrm>
            <a:off x="6044804" y="6254750"/>
            <a:ext cx="293608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Georgia" charset="0"/>
                <a:ea typeface="Osaka" charset="-128"/>
              </a:defRPr>
            </a:lvl1pPr>
            <a:lvl2pPr marL="742950" indent="-285750">
              <a:defRPr sz="2400">
                <a:solidFill>
                  <a:schemeClr val="tx1"/>
                </a:solidFill>
                <a:latin typeface="Georgia" charset="0"/>
                <a:ea typeface="Osaka" charset="-128"/>
              </a:defRPr>
            </a:lvl2pPr>
            <a:lvl3pPr marL="1143000" indent="-228600">
              <a:defRPr sz="2400">
                <a:solidFill>
                  <a:schemeClr val="tx1"/>
                </a:solidFill>
                <a:latin typeface="Georgia" charset="0"/>
                <a:ea typeface="Osaka" charset="-128"/>
              </a:defRPr>
            </a:lvl3pPr>
            <a:lvl4pPr marL="1600200" indent="-228600">
              <a:defRPr sz="2400">
                <a:solidFill>
                  <a:schemeClr val="tx1"/>
                </a:solidFill>
                <a:latin typeface="Georgia" charset="0"/>
                <a:ea typeface="Osaka" charset="-128"/>
              </a:defRPr>
            </a:lvl4pPr>
            <a:lvl5pPr marL="2057400" indent="-228600">
              <a:defRPr sz="2400">
                <a:solidFill>
                  <a:schemeClr val="tx1"/>
                </a:solidFill>
                <a:latin typeface="Georgia" charset="0"/>
                <a:ea typeface="Osaka" charset="-128"/>
              </a:defRPr>
            </a:lvl5pPr>
            <a:lvl6pPr marL="2514600" indent="-228600" eaLnBrk="0" fontAlgn="base" hangingPunct="0">
              <a:spcBef>
                <a:spcPct val="0"/>
              </a:spcBef>
              <a:spcAft>
                <a:spcPct val="0"/>
              </a:spcAft>
              <a:defRPr sz="2400">
                <a:solidFill>
                  <a:schemeClr val="tx1"/>
                </a:solidFill>
                <a:latin typeface="Georgia" charset="0"/>
                <a:ea typeface="Osaka" charset="-128"/>
              </a:defRPr>
            </a:lvl6pPr>
            <a:lvl7pPr marL="2971800" indent="-228600" eaLnBrk="0" fontAlgn="base" hangingPunct="0">
              <a:spcBef>
                <a:spcPct val="0"/>
              </a:spcBef>
              <a:spcAft>
                <a:spcPct val="0"/>
              </a:spcAft>
              <a:defRPr sz="2400">
                <a:solidFill>
                  <a:schemeClr val="tx1"/>
                </a:solidFill>
                <a:latin typeface="Georgia" charset="0"/>
                <a:ea typeface="Osaka" charset="-128"/>
              </a:defRPr>
            </a:lvl7pPr>
            <a:lvl8pPr marL="3429000" indent="-228600" eaLnBrk="0" fontAlgn="base" hangingPunct="0">
              <a:spcBef>
                <a:spcPct val="0"/>
              </a:spcBef>
              <a:spcAft>
                <a:spcPct val="0"/>
              </a:spcAft>
              <a:defRPr sz="2400">
                <a:solidFill>
                  <a:schemeClr val="tx1"/>
                </a:solidFill>
                <a:latin typeface="Georgia" charset="0"/>
                <a:ea typeface="Osaka" charset="-128"/>
              </a:defRPr>
            </a:lvl8pPr>
            <a:lvl9pPr marL="3886200" indent="-228600" eaLnBrk="0" fontAlgn="base" hangingPunct="0">
              <a:spcBef>
                <a:spcPct val="0"/>
              </a:spcBef>
              <a:spcAft>
                <a:spcPct val="0"/>
              </a:spcAft>
              <a:defRPr sz="2400">
                <a:solidFill>
                  <a:schemeClr val="tx1"/>
                </a:solidFill>
                <a:latin typeface="Georgia" charset="0"/>
                <a:ea typeface="Osaka" charset="-128"/>
              </a:defRPr>
            </a:lvl9pPr>
          </a:lstStyle>
          <a:p>
            <a:pPr algn="r" eaLnBrk="1" fontAlgn="auto" hangingPunct="1">
              <a:spcBef>
                <a:spcPts val="0"/>
              </a:spcBef>
              <a:spcAft>
                <a:spcPts val="0"/>
              </a:spcAft>
              <a:defRPr/>
            </a:pPr>
            <a:r>
              <a:rPr lang="en-US" altLang="en-US" sz="825" dirty="0">
                <a:solidFill>
                  <a:srgbClr val="DCC6A7"/>
                </a:solidFill>
                <a:latin typeface="Verdana" charset="0"/>
              </a:rPr>
              <a:t>Department of Obstetrics and Gynecology</a:t>
            </a:r>
          </a:p>
          <a:p>
            <a:pPr algn="r" eaLnBrk="1" fontAlgn="auto" hangingPunct="1">
              <a:spcBef>
                <a:spcPts val="0"/>
              </a:spcBef>
              <a:spcAft>
                <a:spcPts val="0"/>
              </a:spcAft>
              <a:defRPr/>
            </a:pPr>
            <a:r>
              <a:rPr lang="en-US" altLang="en-US" sz="825" dirty="0">
                <a:solidFill>
                  <a:srgbClr val="DCC6A7"/>
                </a:solidFill>
                <a:latin typeface="Verdana" charset="0"/>
              </a:rPr>
              <a:t>Division of Maternal-Fetal Medicine</a:t>
            </a:r>
          </a:p>
        </p:txBody>
      </p:sp>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solidFill>
                  <a:schemeClr val="tx1"/>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810467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10/2/2020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455751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7FC2F6-8868-1044-A140-B08AE23BA06C}"/>
              </a:ext>
            </a:extLst>
          </p:cNvPr>
          <p:cNvSpPr>
            <a:spLocks noGrp="1"/>
          </p:cNvSpPr>
          <p:nvPr>
            <p:ph type="dt" sz="half" idx="10"/>
          </p:nvPr>
        </p:nvSpPr>
        <p:spPr>
          <a:xfrm>
            <a:off x="0" y="0"/>
            <a:ext cx="0" cy="0"/>
          </a:xfrm>
        </p:spPr>
        <p:txBody>
          <a:bodyPr/>
          <a:lstStyle>
            <a:lvl1pPr>
              <a:defRPr/>
            </a:lvl1pPr>
          </a:lstStyle>
          <a:p>
            <a:pPr>
              <a:defRPr/>
            </a:pPr>
            <a:fld id="{AFAE2A45-8031-4FD3-BDD4-99F86B42963F}" type="datetimeFigureOut">
              <a:rPr lang="en-US"/>
              <a:pPr>
                <a:defRPr/>
              </a:pPr>
              <a:t>10/2/2020</a:t>
            </a:fld>
            <a:endParaRPr lang="en-US"/>
          </a:p>
        </p:txBody>
      </p:sp>
      <p:sp>
        <p:nvSpPr>
          <p:cNvPr id="3" name="Footer Placeholder 2">
            <a:extLst>
              <a:ext uri="{FF2B5EF4-FFF2-40B4-BE49-F238E27FC236}">
                <a16:creationId xmlns:a16="http://schemas.microsoft.com/office/drawing/2014/main" id="{E95D0377-E4A7-7041-ACE0-EC0C87D7AE23}"/>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8386BCB8-AC5D-C247-9B99-BE0BCE8313CD}"/>
              </a:ext>
            </a:extLst>
          </p:cNvPr>
          <p:cNvSpPr>
            <a:spLocks noGrp="1"/>
          </p:cNvSpPr>
          <p:nvPr>
            <p:ph type="sldNum" sz="quarter" idx="12"/>
          </p:nvPr>
        </p:nvSpPr>
        <p:spPr/>
        <p:txBody>
          <a:bodyPr/>
          <a:lstStyle>
            <a:lvl1pPr>
              <a:defRPr smtClean="0"/>
            </a:lvl1pPr>
          </a:lstStyle>
          <a:p>
            <a:pPr>
              <a:defRPr/>
            </a:pPr>
            <a:fld id="{55A288CD-B3DB-4089-B5B2-6958A923DE97}" type="slidenum">
              <a:rPr lang="en-US"/>
              <a:pPr>
                <a:defRPr/>
              </a:pPr>
              <a:t>‹#›</a:t>
            </a:fld>
            <a:endParaRPr lang="en-US"/>
          </a:p>
        </p:txBody>
      </p:sp>
    </p:spTree>
    <p:extLst>
      <p:ext uri="{BB962C8B-B14F-4D97-AF65-F5344CB8AC3E}">
        <p14:creationId xmlns:p14="http://schemas.microsoft.com/office/powerpoint/2010/main" val="3509114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10/2/2020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6391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007CE4-44CD-514E-AB06-3E1C57ADD73C}" type="datetimeFigureOut">
              <a:rPr lang="en-US" smtClean="0">
                <a:solidFill>
                  <a:prstClr val="black">
                    <a:tint val="75000"/>
                  </a:prstClr>
                </a:solidFill>
              </a:rPr>
              <a:pPr/>
              <a:t>10/2/2020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8970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007CE4-44CD-514E-AB06-3E1C57ADD73C}" type="datetimeFigureOut">
              <a:rPr lang="en-US" smtClean="0">
                <a:solidFill>
                  <a:prstClr val="black">
                    <a:tint val="75000"/>
                  </a:prstClr>
                </a:solidFill>
              </a:rPr>
              <a:pPr/>
              <a:t>10/2/2020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486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10/2/2020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07CE4-44CD-514E-AB06-3E1C57ADD73C}" type="datetimeFigureOut">
              <a:rPr lang="en-US" smtClean="0">
                <a:solidFill>
                  <a:prstClr val="black">
                    <a:tint val="75000"/>
                  </a:prstClr>
                </a:solidFill>
              </a:rPr>
              <a:pPr/>
              <a:t>10/2/2020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1409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10/2/2020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8501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10/2/2020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9224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10/2/2020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066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10/2/2020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7566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875095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417C27"/>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731347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2" name="TextBox 11"/>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C6473781-ACAD-C34D-8BB7-628294A1A831}"/>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EC297CBC-A6F5-D848-8FCF-A5A9138984E0}"/>
              </a:ext>
            </a:extLst>
          </p:cNvPr>
          <p:cNvSpPr>
            <a:spLocks noGrp="1"/>
          </p:cNvSpPr>
          <p:nvPr>
            <p:ph type="subTitle" idx="1"/>
          </p:nvPr>
        </p:nvSpPr>
        <p:spPr>
          <a:xfrm>
            <a:off x="2674528" y="3971364"/>
            <a:ext cx="6099105" cy="382907"/>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BDC77142-B9FB-8147-87AA-DD67BC6EB141}"/>
              </a:ext>
            </a:extLst>
          </p:cNvPr>
          <p:cNvSpPr>
            <a:spLocks noGrp="1"/>
          </p:cNvSpPr>
          <p:nvPr>
            <p:ph type="body" sz="quarter" idx="10"/>
          </p:nvPr>
        </p:nvSpPr>
        <p:spPr>
          <a:xfrm>
            <a:off x="2677499" y="4528248"/>
            <a:ext cx="6106767" cy="31166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239875799"/>
      </p:ext>
    </p:extLst>
  </p:cSld>
  <p:clrMapOvr>
    <a:masterClrMapping/>
  </p:clrMapOvr>
  <p:extLst>
    <p:ext uri="{DCECCB84-F9BA-43D5-87BE-67443E8EF086}">
      <p15:sldGuideLst xmlns:p15="http://schemas.microsoft.com/office/powerpoint/2012/main">
        <p15:guide id="1" orient="horz" pos="2160">
          <p15:clr>
            <a:srgbClr val="FBAE40"/>
          </p15:clr>
        </p15:guide>
        <p15:guide id="2" pos="5520">
          <p15:clr>
            <a:srgbClr val="FBAE40"/>
          </p15:clr>
        </p15:guide>
        <p15:guide id="3" orient="horz" pos="3006">
          <p15:clr>
            <a:srgbClr val="FBAE40"/>
          </p15:clr>
        </p15:guide>
        <p15:guide id="4" pos="288">
          <p15:clr>
            <a:srgbClr val="FBAE40"/>
          </p15:clr>
        </p15:guide>
        <p15:guide id="5" orient="horz" pos="1944">
          <p15:clr>
            <a:srgbClr val="FBAE40"/>
          </p15:clr>
        </p15:guide>
        <p15:guide id="6" orient="horz" pos="235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6"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352136"/>
      </p:ext>
    </p:extLst>
  </p:cSld>
  <p:clrMapOvr>
    <a:masterClrMapping/>
  </p:clrMapOvr>
  <p:extLst>
    <p:ext uri="{DCECCB84-F9BA-43D5-87BE-67443E8EF086}">
      <p15:sldGuideLst xmlns:p15="http://schemas.microsoft.com/office/powerpoint/2012/main">
        <p15:guide id="1" orient="horz" pos="324">
          <p15:clr>
            <a:srgbClr val="FBAE40"/>
          </p15:clr>
        </p15:guide>
        <p15:guide id="2" pos="2880">
          <p15:clr>
            <a:srgbClr val="FBAE40"/>
          </p15:clr>
        </p15:guide>
        <p15:guide id="3" pos="288">
          <p15:clr>
            <a:srgbClr val="FBAE40"/>
          </p15:clr>
        </p15:guide>
        <p15:guide id="4" orient="horz" pos="504">
          <p15:clr>
            <a:srgbClr val="FBAE40"/>
          </p15:clr>
        </p15:guide>
        <p15:guide id="5" orient="horz" pos="81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888939"/>
      </p:ext>
    </p:extLst>
  </p:cSld>
  <p:clrMapOvr>
    <a:masterClrMapping/>
  </p:clrMapOvr>
  <p:extLst>
    <p:ext uri="{DCECCB84-F9BA-43D5-87BE-67443E8EF086}">
      <p15:sldGuideLst xmlns:p15="http://schemas.microsoft.com/office/powerpoint/2012/main">
        <p15:guide id="1" orient="horz" pos="1530">
          <p15:clr>
            <a:srgbClr val="FBAE40"/>
          </p15:clr>
        </p15:guide>
        <p15:guide id="2" pos="3792">
          <p15:clr>
            <a:srgbClr val="FBAE40"/>
          </p15:clr>
        </p15:guide>
        <p15:guide id="3" pos="288">
          <p15:clr>
            <a:srgbClr val="FBAE40"/>
          </p15:clr>
        </p15:guide>
        <p15:guide id="4" orient="horz" pos="324">
          <p15:clr>
            <a:srgbClr val="FBAE40"/>
          </p15:clr>
        </p15:guide>
        <p15:guide id="5" orient="horz" pos="684">
          <p15:clr>
            <a:srgbClr val="FBAE40"/>
          </p15:clr>
        </p15:guide>
        <p15:guide id="6" orient="horz" pos="504">
          <p15:clr>
            <a:srgbClr val="FBAE40"/>
          </p15:clr>
        </p15:guide>
        <p15:guide id="7" pos="54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10/2/2020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25" y="2"/>
            <a:ext cx="9135877" cy="6857999"/>
          </a:xfrm>
          <a:prstGeom prst="rect">
            <a:avLst/>
          </a:prstGeom>
        </p:spPr>
      </p:pic>
      <p:sp>
        <p:nvSpPr>
          <p:cNvPr id="4" name="Title 1">
            <a:extLst>
              <a:ext uri="{FF2B5EF4-FFF2-40B4-BE49-F238E27FC236}">
                <a16:creationId xmlns:a16="http://schemas.microsoft.com/office/drawing/2014/main" id="{1BD450F3-B34B-074D-BD6D-B116B7D1C861}"/>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905427911"/>
      </p:ext>
    </p:extLst>
  </p:cSld>
  <p:clrMapOvr>
    <a:masterClrMapping/>
  </p:clrMapOvr>
  <p:extLst>
    <p:ext uri="{DCECCB84-F9BA-43D5-87BE-67443E8EF086}">
      <p15:sldGuideLst xmlns:p15="http://schemas.microsoft.com/office/powerpoint/2012/main">
        <p15:guide id="1" orient="horz" pos="1440">
          <p15:clr>
            <a:srgbClr val="FBAE40"/>
          </p15:clr>
        </p15:guide>
        <p15:guide id="2" pos="2880">
          <p15:clr>
            <a:srgbClr val="FBAE40"/>
          </p15:clr>
        </p15:guide>
        <p15:guide id="3" pos="2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8"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1654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8" name="TextBox 17"/>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B2D10ECC-AA90-7944-8C0C-B7C138B59268}"/>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5AA13960-22BF-4B44-BD30-A372E063D7E3}"/>
              </a:ext>
            </a:extLst>
          </p:cNvPr>
          <p:cNvSpPr>
            <a:spLocks noGrp="1"/>
          </p:cNvSpPr>
          <p:nvPr>
            <p:ph type="subTitle" idx="1"/>
          </p:nvPr>
        </p:nvSpPr>
        <p:spPr>
          <a:xfrm>
            <a:off x="2674528" y="3971362"/>
            <a:ext cx="6099105" cy="556884"/>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E4C703ED-D9DC-A64A-807E-BF6A7B0409E1}"/>
              </a:ext>
            </a:extLst>
          </p:cNvPr>
          <p:cNvSpPr>
            <a:spLocks noGrp="1"/>
          </p:cNvSpPr>
          <p:nvPr>
            <p:ph type="body" sz="quarter" idx="10"/>
          </p:nvPr>
        </p:nvSpPr>
        <p:spPr>
          <a:xfrm>
            <a:off x="2677499" y="4528248"/>
            <a:ext cx="6106767" cy="45110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4155897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8"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6351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itle 1"/>
          <p:cNvSpPr txBox="1">
            <a:spLocks/>
          </p:cNvSpPr>
          <p:nvPr userDrawn="1"/>
        </p:nvSpPr>
        <p:spPr bwMode="auto">
          <a:xfrm>
            <a:off x="415561" y="2560323"/>
            <a:ext cx="8013698" cy="133333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ts val="0"/>
              </a:spcAft>
              <a:defRPr sz="5000" b="0" i="0" strike="noStrike" kern="1200" cap="none">
                <a:solidFill>
                  <a:schemeClr val="tx1"/>
                </a:solidFill>
                <a:latin typeface="Calibri"/>
                <a:ea typeface="ＭＳ Ｐゴシック" charset="0"/>
                <a:cs typeface="Calibri"/>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750" dirty="0">
                <a:solidFill>
                  <a:srgbClr val="1D1B5B"/>
                </a:solidFill>
              </a:rPr>
              <a:t>Primary Topic of</a:t>
            </a:r>
            <a:br>
              <a:rPr lang="en-US" sz="3750" dirty="0">
                <a:solidFill>
                  <a:srgbClr val="1D1B5B"/>
                </a:solidFill>
              </a:rPr>
            </a:br>
            <a:r>
              <a:rPr lang="en-US" sz="3750" dirty="0">
                <a:solidFill>
                  <a:srgbClr val="1D1B5B"/>
                </a:solidFill>
              </a:rPr>
              <a:t>Next Section (50 </a:t>
            </a:r>
            <a:r>
              <a:rPr lang="en-US" sz="3750" dirty="0" err="1">
                <a:solidFill>
                  <a:srgbClr val="1D1B5B"/>
                </a:solidFill>
              </a:rPr>
              <a:t>pt</a:t>
            </a:r>
            <a:r>
              <a:rPr lang="en-US" sz="3750" dirty="0">
                <a:solidFill>
                  <a:srgbClr val="1D1B5B"/>
                </a:solidFill>
              </a:rPr>
              <a:t>)</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2"/>
            <a:ext cx="9135879" cy="6857999"/>
          </a:xfrm>
          <a:prstGeom prst="rect">
            <a:avLst/>
          </a:prstGeom>
        </p:spPr>
      </p:pic>
      <p:sp>
        <p:nvSpPr>
          <p:cNvPr id="5" name="Title 1">
            <a:extLst>
              <a:ext uri="{FF2B5EF4-FFF2-40B4-BE49-F238E27FC236}">
                <a16:creationId xmlns:a16="http://schemas.microsoft.com/office/drawing/2014/main" id="{5FC98DA1-2A63-174B-9A71-E03A0C630086}"/>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3152281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0"/>
            <a:ext cx="9135879" cy="6858000"/>
          </a:xfrm>
          <a:prstGeom prst="rect">
            <a:avLst/>
          </a:prstGeom>
        </p:spPr>
      </p:pic>
      <p:sp>
        <p:nvSpPr>
          <p:cNvPr id="5" name="Title 1">
            <a:extLst>
              <a:ext uri="{FF2B5EF4-FFF2-40B4-BE49-F238E27FC236}">
                <a16:creationId xmlns:a16="http://schemas.microsoft.com/office/drawing/2014/main" id="{D002DB8A-4C58-1D45-9AF9-84A265074FAA}"/>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608774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943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417C27"/>
              </a:solidFill>
              <a:effectLst/>
              <a:uLnTx/>
              <a:uFillTx/>
              <a:latin typeface="Calibri"/>
              <a:ea typeface="+mj-ea"/>
              <a:cs typeface="+mj-cs"/>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4625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Shape">
            <a:extLst>
              <a:ext uri="{FF2B5EF4-FFF2-40B4-BE49-F238E27FC236}">
                <a16:creationId xmlns:a16="http://schemas.microsoft.com/office/drawing/2014/main" id="{B3B2E306-4BAC-E74F-AAF1-3A3FFDADD8C7}"/>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855320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
          <p:cNvSpPr>
            <a:spLocks noGrp="1"/>
          </p:cNvSpPr>
          <p:nvPr>
            <p:ph type="title" hasCustomPrompt="1"/>
          </p:nvPr>
        </p:nvSpPr>
        <p:spPr>
          <a:xfrm>
            <a:off x="274321" y="131266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9" name="Content Placeholder 18"/>
          <p:cNvSpPr>
            <a:spLocks noGrp="1"/>
          </p:cNvSpPr>
          <p:nvPr>
            <p:ph sz="quarter" idx="10"/>
          </p:nvPr>
        </p:nvSpPr>
        <p:spPr>
          <a:xfrm>
            <a:off x="251127" y="2839212"/>
            <a:ext cx="2852928"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7" name="Text Placeholder 6">
            <a:extLst>
              <a:ext uri="{FF2B5EF4-FFF2-40B4-BE49-F238E27FC236}">
                <a16:creationId xmlns:a16="http://schemas.microsoft.com/office/drawing/2014/main" id="{123F78CE-3476-2443-BDB8-A5DC73098040}"/>
              </a:ext>
            </a:extLst>
          </p:cNvPr>
          <p:cNvSpPr>
            <a:spLocks noGrp="1"/>
          </p:cNvSpPr>
          <p:nvPr>
            <p:ph type="body" sz="quarter" idx="11"/>
          </p:nvPr>
        </p:nvSpPr>
        <p:spPr>
          <a:xfrm>
            <a:off x="5039138" y="1312663"/>
            <a:ext cx="3782599" cy="4402338"/>
          </a:xfrm>
        </p:spPr>
        <p:txBody>
          <a:bodyPr/>
          <a:lstStyle>
            <a:lvl1pPr marL="342900" indent="-342900">
              <a:spcAft>
                <a:spcPts val="600"/>
              </a:spcAft>
              <a:buClr>
                <a:schemeClr val="accent1"/>
              </a:buClr>
              <a:buFont typeface="+mj-lt"/>
              <a:buAutoNum type="arabicPeriod"/>
              <a:defRPr/>
            </a:lvl1pPr>
            <a:lvl2pPr>
              <a:spcAft>
                <a:spcPts val="600"/>
              </a:spcAft>
              <a:buClr>
                <a:schemeClr val="accent1"/>
              </a:buClr>
              <a:defRPr/>
            </a:lvl2pPr>
            <a:lvl3pPr>
              <a:spcAft>
                <a:spcPts val="600"/>
              </a:spcAft>
              <a:buClr>
                <a:schemeClr val="accent1"/>
              </a:buClr>
              <a:defRPr/>
            </a:lvl3pPr>
            <a:lvl4pPr>
              <a:spcAft>
                <a:spcPts val="600"/>
              </a:spcAft>
              <a:buClr>
                <a:schemeClr val="accent1"/>
              </a:buClr>
              <a:defRPr/>
            </a:lvl4pPr>
            <a:lvl5pPr>
              <a:spcAft>
                <a:spcPts val="600"/>
              </a:spcAft>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66858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10/2/2020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hape">
            <a:extLst>
              <a:ext uri="{FF2B5EF4-FFF2-40B4-BE49-F238E27FC236}">
                <a16:creationId xmlns:a16="http://schemas.microsoft.com/office/drawing/2014/main" id="{FF4098C8-B27B-E742-AF2B-FAACE164FD8F}"/>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4190595"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1146"/>
            <a:ext cx="85725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 name="TextBox 1">
            <a:extLst>
              <a:ext uri="{FF2B5EF4-FFF2-40B4-BE49-F238E27FC236}">
                <a16:creationId xmlns:a16="http://schemas.microsoft.com/office/drawing/2014/main" id="{C636C7CF-7824-E34B-9E97-6F3B67C700BD}"/>
              </a:ext>
            </a:extLst>
          </p:cNvPr>
          <p:cNvSpPr txBox="1"/>
          <p:nvPr userDrawn="1"/>
        </p:nvSpPr>
        <p:spPr>
          <a:xfrm>
            <a:off x="9740348" y="2623930"/>
            <a:ext cx="0" cy="0"/>
          </a:xfrm>
          <a:prstGeom prst="rect">
            <a:avLst/>
          </a:prstGeom>
        </p:spPr>
        <p:txBody>
          <a:bodyPr wrap="none" lIns="121869" tIns="60933" rIns="121869" bIns="60933" rtlCol="0" anchor="t">
            <a:noAutofit/>
          </a:bodyPr>
          <a:lstStyle/>
          <a:p>
            <a:pPr marL="0" indent="0" algn="l">
              <a:spcBef>
                <a:spcPts val="0"/>
              </a:spcBef>
            </a:pPr>
            <a:endParaRPr lang="en-US" sz="1400" dirty="0">
              <a:cs typeface="Calibri"/>
            </a:endParaRPr>
          </a:p>
        </p:txBody>
      </p:sp>
    </p:spTree>
    <p:custDataLst>
      <p:tags r:id="rId1"/>
    </p:custDataLst>
    <p:extLst>
      <p:ext uri="{BB962C8B-B14F-4D97-AF65-F5344CB8AC3E}">
        <p14:creationId xmlns:p14="http://schemas.microsoft.com/office/powerpoint/2010/main" val="11772210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605778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468553" y="2491912"/>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191505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5" name="Content Placeholder 4">
            <a:extLst>
              <a:ext uri="{FF2B5EF4-FFF2-40B4-BE49-F238E27FC236}">
                <a16:creationId xmlns:a16="http://schemas.microsoft.com/office/drawing/2014/main" id="{419E5391-D124-40A4-8075-7CC4DBBC44EB}"/>
              </a:ext>
            </a:extLst>
          </p:cNvPr>
          <p:cNvSpPr>
            <a:spLocks noGrp="1"/>
          </p:cNvSpPr>
          <p:nvPr>
            <p:ph sz="quarter" idx="18"/>
          </p:nvPr>
        </p:nvSpPr>
        <p:spPr>
          <a:xfrm>
            <a:off x="513195" y="1746250"/>
            <a:ext cx="3937000"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
        <p:nvSpPr>
          <p:cNvPr id="14" name="Content Placeholder 4">
            <a:extLst>
              <a:ext uri="{FF2B5EF4-FFF2-40B4-BE49-F238E27FC236}">
                <a16:creationId xmlns:a16="http://schemas.microsoft.com/office/drawing/2014/main" id="{65807AD6-4C72-4732-8C27-63843CD1B357}"/>
              </a:ext>
            </a:extLst>
          </p:cNvPr>
          <p:cNvSpPr>
            <a:spLocks noGrp="1"/>
          </p:cNvSpPr>
          <p:nvPr>
            <p:ph sz="quarter" idx="19"/>
          </p:nvPr>
        </p:nvSpPr>
        <p:spPr>
          <a:xfrm>
            <a:off x="4693807" y="1746250"/>
            <a:ext cx="3937000"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Tree>
    <p:custDataLst>
      <p:tags r:id="rId1"/>
    </p:custDataLst>
    <p:extLst>
      <p:ext uri="{BB962C8B-B14F-4D97-AF65-F5344CB8AC3E}">
        <p14:creationId xmlns:p14="http://schemas.microsoft.com/office/powerpoint/2010/main" val="26293459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468553" y="4424555"/>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4725592" y="4424555"/>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8751736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grpSp>
        <p:nvGrpSpPr>
          <p:cNvPr id="2" name="Group 1">
            <a:extLst>
              <a:ext uri="{FF2B5EF4-FFF2-40B4-BE49-F238E27FC236}">
                <a16:creationId xmlns:a16="http://schemas.microsoft.com/office/drawing/2014/main" id="{20B8DB71-5DF2-C04E-AF83-DBF86D30767B}"/>
              </a:ext>
            </a:extLst>
          </p:cNvPr>
          <p:cNvGrpSpPr/>
          <p:nvPr userDrawn="1"/>
        </p:nvGrpSpPr>
        <p:grpSpPr>
          <a:xfrm>
            <a:off x="1225953" y="3895712"/>
            <a:ext cx="6692094" cy="0"/>
            <a:chOff x="1277233" y="3895712"/>
            <a:chExt cx="6692094" cy="0"/>
          </a:xfrm>
        </p:grpSpPr>
        <p:cxnSp>
          <p:nvCxnSpPr>
            <p:cNvPr id="22" name="Straight Connector 21">
              <a:extLst>
                <a:ext uri="{FF2B5EF4-FFF2-40B4-BE49-F238E27FC236}">
                  <a16:creationId xmlns:a16="http://schemas.microsoft.com/office/drawing/2014/main" id="{6BE41B89-C55A-B946-AC8C-237DD1B55C0D}"/>
                </a:ext>
              </a:extLst>
            </p:cNvPr>
            <p:cNvCxnSpPr>
              <a:cxnSpLocks/>
            </p:cNvCxnSpPr>
            <p:nvPr userDrawn="1"/>
          </p:nvCxnSpPr>
          <p:spPr>
            <a:xfrm>
              <a:off x="1277233" y="3895712"/>
              <a:ext cx="2858406"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12DCBAA8-2FE7-5E48-9235-4E3273ED62B1}"/>
                </a:ext>
              </a:extLst>
            </p:cNvPr>
            <p:cNvCxnSpPr>
              <a:cxnSpLocks/>
            </p:cNvCxnSpPr>
            <p:nvPr userDrawn="1"/>
          </p:nvCxnSpPr>
          <p:spPr>
            <a:xfrm>
              <a:off x="5064082" y="3895712"/>
              <a:ext cx="2905245"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grpSp>
      <p:cxnSp>
        <p:nvCxnSpPr>
          <p:cNvPr id="30" name="Straight Connector 29">
            <a:extLst>
              <a:ext uri="{FF2B5EF4-FFF2-40B4-BE49-F238E27FC236}">
                <a16:creationId xmlns:a16="http://schemas.microsoft.com/office/drawing/2014/main" id="{C63F3587-18B6-9946-BD15-07078823973B}"/>
              </a:ext>
            </a:extLst>
          </p:cNvPr>
          <p:cNvCxnSpPr>
            <a:cxnSpLocks/>
          </p:cNvCxnSpPr>
          <p:nvPr userDrawn="1"/>
        </p:nvCxnSpPr>
        <p:spPr>
          <a:xfrm>
            <a:off x="4572000" y="1871353"/>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31" name="Straight Connector 30">
            <a:extLst>
              <a:ext uri="{FF2B5EF4-FFF2-40B4-BE49-F238E27FC236}">
                <a16:creationId xmlns:a16="http://schemas.microsoft.com/office/drawing/2014/main" id="{DCEF27BE-3AF2-DF44-B04F-E2891E3A5DDC}"/>
              </a:ext>
            </a:extLst>
          </p:cNvPr>
          <p:cNvCxnSpPr>
            <a:cxnSpLocks/>
          </p:cNvCxnSpPr>
          <p:nvPr userDrawn="1"/>
        </p:nvCxnSpPr>
        <p:spPr>
          <a:xfrm>
            <a:off x="4572000" y="4313171"/>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sp>
        <p:nvSpPr>
          <p:cNvPr id="32" name="Content Placeholder 2">
            <a:extLst>
              <a:ext uri="{FF2B5EF4-FFF2-40B4-BE49-F238E27FC236}">
                <a16:creationId xmlns:a16="http://schemas.microsoft.com/office/drawing/2014/main" id="{D0B0D022-0F2D-7345-A71D-90A9D84D818E}"/>
              </a:ext>
            </a:extLst>
          </p:cNvPr>
          <p:cNvSpPr>
            <a:spLocks noGrp="1"/>
          </p:cNvSpPr>
          <p:nvPr>
            <p:ph idx="19" hasCustomPrompt="1"/>
          </p:nvPr>
        </p:nvSpPr>
        <p:spPr>
          <a:xfrm>
            <a:off x="468553" y="44223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33" name="Content Placeholder 2">
            <a:extLst>
              <a:ext uri="{FF2B5EF4-FFF2-40B4-BE49-F238E27FC236}">
                <a16:creationId xmlns:a16="http://schemas.microsoft.com/office/drawing/2014/main" id="{843FF5A2-AC55-D742-8EBC-7DD6A02B5174}"/>
              </a:ext>
            </a:extLst>
          </p:cNvPr>
          <p:cNvSpPr>
            <a:spLocks noGrp="1"/>
          </p:cNvSpPr>
          <p:nvPr>
            <p:ph idx="20" hasCustomPrompt="1"/>
          </p:nvPr>
        </p:nvSpPr>
        <p:spPr>
          <a:xfrm>
            <a:off x="4725592" y="44223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8130128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26021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2602152" y="4429200"/>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9063223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096810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3958947"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4593152" y="1708150"/>
            <a:ext cx="4191000" cy="4502150"/>
          </a:xfrm>
        </p:spPr>
        <p:txBody>
          <a:bodyPr/>
          <a:lstStyle/>
          <a:p>
            <a:endParaRPr lang="en-US" dirty="0"/>
          </a:p>
        </p:txBody>
      </p:sp>
    </p:spTree>
    <p:custDataLst>
      <p:tags r:id="rId1"/>
    </p:custDataLst>
    <p:extLst>
      <p:ext uri="{BB962C8B-B14F-4D97-AF65-F5344CB8AC3E}">
        <p14:creationId xmlns:p14="http://schemas.microsoft.com/office/powerpoint/2010/main" val="40910630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457200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hape">
            <a:extLst>
              <a:ext uri="{FF2B5EF4-FFF2-40B4-BE49-F238E27FC236}">
                <a16:creationId xmlns:a16="http://schemas.microsoft.com/office/drawing/2014/main" id="{364FEA06-3D67-1140-B0E3-7F3BE884D5FB}"/>
              </a:ext>
            </a:extLst>
          </p:cNvPr>
          <p:cNvSpPr/>
          <p:nvPr userDrawn="1"/>
        </p:nvSpPr>
        <p:spPr>
          <a:xfrm>
            <a:off x="457200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1" y="0"/>
            <a:ext cx="4571999" cy="6858000"/>
          </a:xfrm>
        </p:spPr>
        <p:txBody>
          <a:bodyPr/>
          <a:lstStyle/>
          <a:p>
            <a:endParaRPr lang="en-US" dirty="0"/>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4734561" y="50241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4823127" y="1888744"/>
            <a:ext cx="395511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4822825" y="2925064"/>
            <a:ext cx="3955415"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fld id="{7B67A630-6DEE-4F45-9872-4A9386C88847}" type="slidenum">
              <a:rPr lang="en-US" smtClean="0"/>
              <a:pPr/>
              <a:t>‹#›</a:t>
            </a:fld>
            <a:endParaRPr lang="en-US" dirty="0"/>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6952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10/2/2020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0" y="0"/>
            <a:ext cx="9144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hape">
            <a:extLst>
              <a:ext uri="{FF2B5EF4-FFF2-40B4-BE49-F238E27FC236}">
                <a16:creationId xmlns:a16="http://schemas.microsoft.com/office/drawing/2014/main" id="{364FEA06-3D67-1140-B0E3-7F3BE884D5FB}"/>
              </a:ext>
            </a:extLst>
          </p:cNvPr>
          <p:cNvSpPr/>
          <p:nvPr userDrawn="1"/>
        </p:nvSpPr>
        <p:spPr>
          <a:xfrm>
            <a:off x="-1" y="4634892"/>
            <a:ext cx="9143995" cy="1858587"/>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fld id="{7B67A630-6DEE-4F45-9872-4A9386C88847}" type="slidenum">
              <a:rPr lang="en-US" smtClean="0"/>
              <a:pPr/>
              <a:t>‹#›</a:t>
            </a:fld>
            <a:endParaRPr lang="en-US" dirty="0"/>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7081274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Shape">
            <a:extLst>
              <a:ext uri="{FF2B5EF4-FFF2-40B4-BE49-F238E27FC236}">
                <a16:creationId xmlns:a16="http://schemas.microsoft.com/office/drawing/2014/main" id="{B3B2E306-4BAC-E74F-AAF1-3A3FFDADD8C7}"/>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 name="TextBox 1">
            <a:extLst>
              <a:ext uri="{FF2B5EF4-FFF2-40B4-BE49-F238E27FC236}">
                <a16:creationId xmlns:a16="http://schemas.microsoft.com/office/drawing/2014/main" id="{01123C5F-E173-614D-A2E8-E7C6084BD9F1}"/>
              </a:ext>
            </a:extLst>
          </p:cNvPr>
          <p:cNvSpPr txBox="1"/>
          <p:nvPr userDrawn="1"/>
        </p:nvSpPr>
        <p:spPr>
          <a:xfrm>
            <a:off x="381000" y="2067339"/>
            <a:ext cx="4191000" cy="4084983"/>
          </a:xfrm>
          <a:prstGeom prst="rect">
            <a:avLst/>
          </a:prstGeom>
        </p:spPr>
        <p:txBody>
          <a:bodyPr wrap="square" lIns="121869" tIns="60933" rIns="121869" bIns="60933"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99" b="0" i="0" u="none" strike="noStrike" kern="1200" cap="none" spc="0" normalizeH="0" baseline="0" noProof="0" dirty="0">
              <a:ln>
                <a:noFill/>
              </a:ln>
              <a:solidFill>
                <a:srgbClr val="FFFFFF">
                  <a:lumMod val="50000"/>
                </a:srgbClr>
              </a:solidFill>
              <a:effectLst/>
              <a:uLnTx/>
              <a:uFillTx/>
              <a:latin typeface="Arial"/>
              <a:ea typeface="+mn-ea"/>
              <a:cs typeface="Calibri"/>
            </a:endParaRPr>
          </a:p>
        </p:txBody>
      </p:sp>
    </p:spTree>
    <p:custDataLst>
      <p:tags r:id="rId1"/>
    </p:custDataLst>
    <p:extLst>
      <p:ext uri="{BB962C8B-B14F-4D97-AF65-F5344CB8AC3E}">
        <p14:creationId xmlns:p14="http://schemas.microsoft.com/office/powerpoint/2010/main" val="19485697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itle Placeholder 1"/>
          <p:cNvSpPr>
            <a:spLocks noGrp="1"/>
          </p:cNvSpPr>
          <p:nvPr>
            <p:ph type="title" hasCustomPrompt="1"/>
          </p:nvPr>
        </p:nvSpPr>
        <p:spPr>
          <a:xfrm>
            <a:off x="274321" y="131266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7" name="Text Placeholder 2"/>
          <p:cNvSpPr>
            <a:spLocks noGrp="1"/>
          </p:cNvSpPr>
          <p:nvPr>
            <p:ph idx="1" hasCustomPrompt="1"/>
          </p:nvPr>
        </p:nvSpPr>
        <p:spPr>
          <a:xfrm>
            <a:off x="4846321" y="1271016"/>
            <a:ext cx="3911180" cy="4783060"/>
          </a:xfrm>
          <a:prstGeom prst="rect">
            <a:avLst/>
          </a:prstGeom>
        </p:spPr>
        <p:txBody>
          <a:bodyPr vert="horz" lIns="91440" tIns="45720" rIns="91440" bIns="45720" rtlCol="0" anchor="t">
            <a:normAutofit/>
          </a:bodyPr>
          <a:lstStyle>
            <a:lvl1pPr marL="514350" indent="-514350">
              <a:spcBef>
                <a:spcPts val="0"/>
              </a:spcBef>
              <a:spcAft>
                <a:spcPts val="4800"/>
              </a:spcAft>
              <a:buClr>
                <a:schemeClr val="accent1"/>
              </a:buClr>
              <a:buSzPct val="100000"/>
              <a:buFont typeface="+mj-lt"/>
              <a:buAutoNum type="arabicPeriod"/>
              <a:defRPr sz="2200"/>
            </a:lvl1pPr>
            <a:lvl2pPr marL="1123702" indent="-514350">
              <a:spcBef>
                <a:spcPts val="0"/>
              </a:spcBef>
              <a:spcAft>
                <a:spcPts val="4800"/>
              </a:spcAft>
              <a:buClr>
                <a:schemeClr val="accent1"/>
              </a:buClr>
              <a:buSzPct val="200000"/>
              <a:buFont typeface="+mj-lt"/>
              <a:buAutoNum type="arabicPeriod"/>
              <a:defRPr sz="3000"/>
            </a:lvl2pPr>
            <a:lvl3pPr marL="1733052" indent="-514350">
              <a:spcBef>
                <a:spcPts val="0"/>
              </a:spcBef>
              <a:spcAft>
                <a:spcPts val="4800"/>
              </a:spcAft>
              <a:buClr>
                <a:schemeClr val="accent1"/>
              </a:buClr>
              <a:buSzPct val="200000"/>
              <a:buFont typeface="+mj-lt"/>
              <a:buAutoNum type="arabicPeriod"/>
              <a:defRPr sz="3000"/>
            </a:lvl3pPr>
            <a:lvl4pPr marL="2342402" indent="-514350">
              <a:spcBef>
                <a:spcPts val="0"/>
              </a:spcBef>
              <a:spcAft>
                <a:spcPts val="4800"/>
              </a:spcAft>
              <a:buClr>
                <a:schemeClr val="accent1"/>
              </a:buClr>
              <a:buSzPct val="200000"/>
              <a:buFont typeface="+mj-lt"/>
              <a:buAutoNum type="arabicPeriod"/>
              <a:defRPr sz="3000"/>
            </a:lvl4pPr>
            <a:lvl5pPr marL="2951754" indent="-514350">
              <a:spcBef>
                <a:spcPts val="0"/>
              </a:spcBef>
              <a:spcAft>
                <a:spcPts val="4800"/>
              </a:spcAft>
              <a:buClr>
                <a:schemeClr val="accent1"/>
              </a:buClr>
              <a:buSzPct val="200000"/>
              <a:buFont typeface="+mj-lt"/>
              <a:buAutoNum type="arabicPeriod"/>
              <a:defRPr sz="3000"/>
            </a:lvl5pPr>
          </a:lstStyle>
          <a:p>
            <a:pPr lvl="0"/>
            <a:r>
              <a:rPr lang="en-US" dirty="0"/>
              <a:t>Click to edit Master text styles</a:t>
            </a:r>
          </a:p>
        </p:txBody>
      </p:sp>
      <p:sp>
        <p:nvSpPr>
          <p:cNvPr id="19" name="Content Placeholder 18"/>
          <p:cNvSpPr>
            <a:spLocks noGrp="1"/>
          </p:cNvSpPr>
          <p:nvPr>
            <p:ph sz="quarter" idx="10"/>
          </p:nvPr>
        </p:nvSpPr>
        <p:spPr>
          <a:xfrm>
            <a:off x="251127" y="2839212"/>
            <a:ext cx="2852928"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3054572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FF4098C8-B27B-E742-AF2B-FAACE164FD8F}"/>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4190595" cy="4648568"/>
          </a:xfrm>
        </p:spPr>
        <p:txBody>
          <a:bodyPr>
            <a:normAutofit/>
          </a:bodyPr>
          <a:lstStyle>
            <a:lvl1pPr>
              <a:defRPr sz="1600">
                <a:solidFill>
                  <a:schemeClr val="tx1">
                    <a:lumMod val="95000"/>
                    <a:lumOff val="5000"/>
                  </a:schemeClr>
                </a:solidFill>
              </a:defRPr>
            </a:lvl1pPr>
            <a:lvl2pPr>
              <a:defRPr sz="1600">
                <a:solidFill>
                  <a:schemeClr val="tx1">
                    <a:lumMod val="95000"/>
                    <a:lumOff val="5000"/>
                  </a:schemeClr>
                </a:solidFill>
              </a:defRPr>
            </a:lvl2pPr>
            <a:lvl3pPr>
              <a:defRPr sz="16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1146"/>
            <a:ext cx="85725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39776332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31233930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468553" y="2491912"/>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5978346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6575E4A-952B-BF40-A8A1-224D89D3F305}"/>
              </a:ext>
            </a:extLst>
          </p:cNvPr>
          <p:cNvSpPr>
            <a:spLocks noGrp="1"/>
          </p:cNvSpPr>
          <p:nvPr>
            <p:ph type="pic" sz="quarter" idx="16"/>
          </p:nvPr>
        </p:nvSpPr>
        <p:spPr>
          <a:xfrm>
            <a:off x="468313" y="1746753"/>
            <a:ext cx="3937000" cy="4746122"/>
          </a:xfrm>
        </p:spPr>
        <p:txBody>
          <a:bodyPr/>
          <a:lstStyle/>
          <a:p>
            <a:endParaRPr lang="en-US" dirty="0"/>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8" name="Picture Placeholder 2">
            <a:extLst>
              <a:ext uri="{FF2B5EF4-FFF2-40B4-BE49-F238E27FC236}">
                <a16:creationId xmlns:a16="http://schemas.microsoft.com/office/drawing/2014/main" id="{96382302-7573-B641-AE92-16F615228528}"/>
              </a:ext>
            </a:extLst>
          </p:cNvPr>
          <p:cNvSpPr>
            <a:spLocks noGrp="1"/>
          </p:cNvSpPr>
          <p:nvPr>
            <p:ph type="pic" sz="quarter" idx="17"/>
          </p:nvPr>
        </p:nvSpPr>
        <p:spPr>
          <a:xfrm>
            <a:off x="4720273" y="1746753"/>
            <a:ext cx="3937000" cy="4746122"/>
          </a:xfrm>
        </p:spPr>
        <p:txBody>
          <a:bodyPr/>
          <a:lstStyle/>
          <a:p>
            <a:endParaRPr lang="en-US" dirty="0"/>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8998535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468553"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4725592"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487906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26021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2602152" y="4429200"/>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2973150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3244029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10/2/2020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3958947"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4593152" y="1708150"/>
            <a:ext cx="4191000" cy="4648200"/>
          </a:xfrm>
        </p:spPr>
        <p:txBody>
          <a:bodyPr/>
          <a:lstStyle/>
          <a:p>
            <a:endParaRPr lang="en-US" dirty="0"/>
          </a:p>
        </p:txBody>
      </p:sp>
    </p:spTree>
    <p:custDataLst>
      <p:tags r:id="rId1"/>
    </p:custDataLst>
    <p:extLst>
      <p:ext uri="{BB962C8B-B14F-4D97-AF65-F5344CB8AC3E}">
        <p14:creationId xmlns:p14="http://schemas.microsoft.com/office/powerpoint/2010/main" val="2699616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457200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Shape">
            <a:extLst>
              <a:ext uri="{FF2B5EF4-FFF2-40B4-BE49-F238E27FC236}">
                <a16:creationId xmlns:a16="http://schemas.microsoft.com/office/drawing/2014/main" id="{364FEA06-3D67-1140-B0E3-7F3BE884D5FB}"/>
              </a:ext>
            </a:extLst>
          </p:cNvPr>
          <p:cNvSpPr/>
          <p:nvPr userDrawn="1"/>
        </p:nvSpPr>
        <p:spPr>
          <a:xfrm>
            <a:off x="457200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1" y="0"/>
            <a:ext cx="4571999" cy="6858000"/>
          </a:xfrm>
        </p:spPr>
        <p:txBody>
          <a:bodyPr/>
          <a:lstStyle/>
          <a:p>
            <a:endParaRPr lang="en-US" dirty="0"/>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4734561" y="502412"/>
            <a:ext cx="1355141" cy="3118104"/>
          </a:xfrm>
          <a:prstGeom prst="rect">
            <a:avLst/>
          </a:prstGeom>
        </p:spPr>
        <p:txBody>
          <a:bodyPr vert="horz" lIns="91440" tIns="45720" rIns="91440" bIns="45720" rtlCol="0" anchor="ctr">
            <a:noAutofit/>
          </a:bodyPr>
          <a:lstStyle>
            <a:lvl1pPr>
              <a:defRPr sz="16000">
                <a:solidFill>
                  <a:srgbClr val="00A8E1"/>
                </a:solidFill>
                <a:latin typeface="+mj-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4823127" y="1888744"/>
            <a:ext cx="395511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4822825" y="2925064"/>
            <a:ext cx="3955415"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5175166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A0FE-9155-410E-B4DF-1FFF68C87608}"/>
              </a:ext>
            </a:extLst>
          </p:cNvPr>
          <p:cNvSpPr>
            <a:spLocks noGrp="1"/>
          </p:cNvSpPr>
          <p:nvPr>
            <p:ph type="ctrTitle" hasCustomPrompt="1"/>
          </p:nvPr>
        </p:nvSpPr>
        <p:spPr>
          <a:xfrm>
            <a:off x="1143000" y="1885949"/>
            <a:ext cx="6858000" cy="1603772"/>
          </a:xfrm>
        </p:spPr>
        <p:txBody>
          <a:bodyPr lIns="51435" tIns="25718" rIns="51435" bIns="25718" anchor="b"/>
          <a:lstStyle>
            <a:lvl1pPr marL="0" marR="0" indent="0" algn="l">
              <a:spcAft>
                <a:spcPts val="0"/>
              </a:spcAft>
              <a:defRPr sz="3300"/>
            </a:lvl1pPr>
          </a:lstStyle>
          <a:p>
            <a:r>
              <a:rPr lang="en-US" dirty="0"/>
              <a:t>Type Presentation Title Here</a:t>
            </a:r>
          </a:p>
        </p:txBody>
      </p:sp>
      <p:sp>
        <p:nvSpPr>
          <p:cNvPr id="3" name="Subtitle 2">
            <a:extLst>
              <a:ext uri="{FF2B5EF4-FFF2-40B4-BE49-F238E27FC236}">
                <a16:creationId xmlns:a16="http://schemas.microsoft.com/office/drawing/2014/main" id="{A42C5F1A-A191-4128-BF4D-C25FEF72C9F6}"/>
              </a:ext>
            </a:extLst>
          </p:cNvPr>
          <p:cNvSpPr>
            <a:spLocks noGrp="1"/>
          </p:cNvSpPr>
          <p:nvPr>
            <p:ph type="subTitle" idx="1" hasCustomPrompt="1"/>
          </p:nvPr>
        </p:nvSpPr>
        <p:spPr>
          <a:xfrm>
            <a:off x="1143000" y="3558780"/>
            <a:ext cx="6858000" cy="1241821"/>
          </a:xfrm>
        </p:spPr>
        <p:txBody>
          <a:bodyPr lIns="51435" tIns="25718" rIns="51435" bIns="25718">
            <a:normAutofit/>
          </a:bodyPr>
          <a:lstStyle>
            <a:lvl1pPr marL="0" marR="0" indent="0" algn="l">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Type Speaker Name and Title Here</a:t>
            </a:r>
          </a:p>
        </p:txBody>
      </p:sp>
    </p:spTree>
    <p:extLst>
      <p:ext uri="{BB962C8B-B14F-4D97-AF65-F5344CB8AC3E}">
        <p14:creationId xmlns:p14="http://schemas.microsoft.com/office/powerpoint/2010/main" val="2011245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0A8E-9FD7-4A3F-80B0-58837A1FFC2B}"/>
              </a:ext>
            </a:extLst>
          </p:cNvPr>
          <p:cNvSpPr>
            <a:spLocks noGrp="1"/>
          </p:cNvSpPr>
          <p:nvPr>
            <p:ph type="title"/>
          </p:nvPr>
        </p:nvSpPr>
        <p:spPr>
          <a:xfrm>
            <a:off x="628650" y="1200149"/>
            <a:ext cx="7886700" cy="686848"/>
          </a:xfrm>
        </p:spPr>
        <p:txBody>
          <a:bodyPr lIns="51435" tIns="25718" rIns="51435" bIns="25718"/>
          <a:lstStyle>
            <a:lvl1pPr marL="0" marR="0" indent="0">
              <a:spcAft>
                <a:spcPts val="0"/>
              </a:spcAft>
              <a:defRPr sz="2400"/>
            </a:lvl1pPr>
          </a:lstStyle>
          <a:p>
            <a:r>
              <a:rPr lang="en-US"/>
              <a:t>Click to edit Master title style</a:t>
            </a:r>
          </a:p>
        </p:txBody>
      </p:sp>
      <p:sp>
        <p:nvSpPr>
          <p:cNvPr id="3" name="Content Placeholder 2">
            <a:extLst>
              <a:ext uri="{FF2B5EF4-FFF2-40B4-BE49-F238E27FC236}">
                <a16:creationId xmlns:a16="http://schemas.microsoft.com/office/drawing/2014/main" id="{B125530F-0009-4504-980E-A705D504B20D}"/>
              </a:ext>
            </a:extLst>
          </p:cNvPr>
          <p:cNvSpPr>
            <a:spLocks noGrp="1"/>
          </p:cNvSpPr>
          <p:nvPr>
            <p:ph idx="1"/>
          </p:nvPr>
        </p:nvSpPr>
        <p:spPr>
          <a:xfrm>
            <a:off x="628650" y="2226469"/>
            <a:ext cx="7886700" cy="3263504"/>
          </a:xfrm>
        </p:spPr>
        <p:txBody>
          <a:bodyPr lIns="51435" tIns="25718" rIns="51435" bIns="25718">
            <a:normAutofit/>
          </a:bodyPr>
          <a:lstStyle>
            <a:lvl1pPr marL="115729" marR="0" indent="-115729">
              <a:spcBef>
                <a:spcPts val="506"/>
              </a:spcBef>
              <a:spcAft>
                <a:spcPts val="0"/>
              </a:spcAft>
              <a:defRPr sz="2100"/>
            </a:lvl1pPr>
            <a:lvl2pPr marL="231457" marR="0" indent="-96441">
              <a:spcBef>
                <a:spcPts val="422"/>
              </a:spcBef>
              <a:spcAft>
                <a:spcPts val="0"/>
              </a:spcAft>
              <a:defRPr sz="2100"/>
            </a:lvl2pPr>
            <a:lvl3pPr marL="327899" marR="0" indent="-77153">
              <a:spcBef>
                <a:spcPts val="338"/>
              </a:spcBef>
              <a:spcAft>
                <a:spcPts val="0"/>
              </a:spcAft>
              <a:defRPr sz="2100"/>
            </a:lvl3pPr>
            <a:lvl4pPr marL="405051" marR="0" indent="-77153">
              <a:spcBef>
                <a:spcPts val="211"/>
              </a:spcBef>
              <a:spcAft>
                <a:spcPts val="0"/>
              </a:spcAft>
              <a:defRPr sz="2100"/>
            </a:lvl4pPr>
            <a:lvl5pPr marL="482204" marR="0" indent="-77153">
              <a:spcBef>
                <a:spcPts val="211"/>
              </a:spcBef>
              <a:spcAft>
                <a:spcPts val="0"/>
              </a:spcAft>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A6DEB367-F117-4392-969B-405785BC2545}"/>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015837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Cus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0A8E-9FD7-4A3F-80B0-58837A1FFC2B}"/>
              </a:ext>
            </a:extLst>
          </p:cNvPr>
          <p:cNvSpPr>
            <a:spLocks noGrp="1"/>
          </p:cNvSpPr>
          <p:nvPr>
            <p:ph type="title"/>
          </p:nvPr>
        </p:nvSpPr>
        <p:spPr>
          <a:xfrm>
            <a:off x="628650" y="1200149"/>
            <a:ext cx="7886700" cy="686848"/>
          </a:xfrm>
        </p:spPr>
        <p:txBody>
          <a:bodyPr lIns="51435" tIns="25718" rIns="51435" bIns="25718"/>
          <a:lstStyle>
            <a:lvl1pPr marL="0" marR="0" indent="0">
              <a:spcAft>
                <a:spcPts val="0"/>
              </a:spcAft>
              <a:defRPr sz="24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125530F-0009-4504-980E-A705D504B20D}"/>
              </a:ext>
            </a:extLst>
          </p:cNvPr>
          <p:cNvSpPr>
            <a:spLocks noGrp="1"/>
          </p:cNvSpPr>
          <p:nvPr>
            <p:ph idx="1"/>
          </p:nvPr>
        </p:nvSpPr>
        <p:spPr>
          <a:xfrm>
            <a:off x="628650" y="2226469"/>
            <a:ext cx="7886700" cy="3263504"/>
          </a:xfrm>
        </p:spPr>
        <p:txBody>
          <a:bodyPr lIns="51435" tIns="25718" rIns="51435" bIns="25718">
            <a:normAutofit/>
          </a:bodyPr>
          <a:lstStyle>
            <a:lvl1pPr marL="0" marR="0" indent="0">
              <a:spcBef>
                <a:spcPts val="506"/>
              </a:spcBef>
              <a:spcAft>
                <a:spcPts val="0"/>
              </a:spcAft>
              <a:buNone/>
              <a:defRPr sz="2100"/>
            </a:lvl1pPr>
            <a:lvl2pPr marL="75947" marR="0" indent="0">
              <a:spcBef>
                <a:spcPts val="178"/>
              </a:spcBef>
              <a:spcAft>
                <a:spcPts val="0"/>
              </a:spcAft>
              <a:buNone/>
              <a:defRPr sz="2100">
                <a:solidFill>
                  <a:schemeClr val="accent1"/>
                </a:solidFill>
              </a:defRPr>
            </a:lvl2pPr>
            <a:lvl3pPr marL="445770" indent="0">
              <a:buNone/>
              <a:defRPr/>
            </a:lvl3pPr>
            <a:lvl4pPr marL="582930" indent="0">
              <a:buNone/>
              <a:defRPr/>
            </a:lvl4pPr>
            <a:lvl5pPr marL="72009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Slide Number Placeholder 7">
            <a:extLst>
              <a:ext uri="{FF2B5EF4-FFF2-40B4-BE49-F238E27FC236}">
                <a16:creationId xmlns:a16="http://schemas.microsoft.com/office/drawing/2014/main" id="{958AD9D7-4582-4707-8DF8-946A18670AB1}"/>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477188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780F4-856D-4BE0-B4F4-D2ED9EB47541}"/>
              </a:ext>
            </a:extLst>
          </p:cNvPr>
          <p:cNvSpPr>
            <a:spLocks noGrp="1"/>
          </p:cNvSpPr>
          <p:nvPr>
            <p:ph type="title" hasCustomPrompt="1"/>
          </p:nvPr>
        </p:nvSpPr>
        <p:spPr>
          <a:xfrm>
            <a:off x="623888" y="2228850"/>
            <a:ext cx="7886700" cy="2050256"/>
          </a:xfrm>
        </p:spPr>
        <p:txBody>
          <a:bodyPr lIns="51435" tIns="25718" rIns="51435" bIns="25718" anchor="b"/>
          <a:lstStyle>
            <a:lvl1pPr marL="0" marR="0" indent="0">
              <a:spcAft>
                <a:spcPts val="0"/>
              </a:spcAft>
              <a:defRPr sz="4500"/>
            </a:lvl1pPr>
          </a:lstStyle>
          <a:p>
            <a:r>
              <a:rPr lang="en-US" dirty="0"/>
              <a:t>Type Section Title Here</a:t>
            </a:r>
          </a:p>
        </p:txBody>
      </p:sp>
      <p:sp>
        <p:nvSpPr>
          <p:cNvPr id="3" name="Text Placeholder 2">
            <a:extLst>
              <a:ext uri="{FF2B5EF4-FFF2-40B4-BE49-F238E27FC236}">
                <a16:creationId xmlns:a16="http://schemas.microsoft.com/office/drawing/2014/main" id="{642D4273-6E6F-4CBE-970E-5BD491E15E45}"/>
              </a:ext>
            </a:extLst>
          </p:cNvPr>
          <p:cNvSpPr>
            <a:spLocks noGrp="1"/>
          </p:cNvSpPr>
          <p:nvPr>
            <p:ph type="body" idx="1" hasCustomPrompt="1"/>
          </p:nvPr>
        </p:nvSpPr>
        <p:spPr>
          <a:xfrm>
            <a:off x="623888" y="4299347"/>
            <a:ext cx="7886700" cy="1187053"/>
          </a:xfrm>
        </p:spPr>
        <p:txBody>
          <a:bodyPr lIns="51435" tIns="25718" rIns="51435" bIns="25718">
            <a:normAutofit/>
          </a:bodyPr>
          <a:lstStyle>
            <a:lvl1pPr marL="0" marR="0" indent="0">
              <a:spcBef>
                <a:spcPts val="0"/>
              </a:spcBef>
              <a:spcAft>
                <a:spcPts val="0"/>
              </a:spcAft>
              <a:buNone/>
              <a:defRPr sz="1800">
                <a:solidFill>
                  <a:schemeClr val="tx1">
                    <a:lumMod val="90000"/>
                    <a:lumOff val="1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Type subtitle here</a:t>
            </a:r>
          </a:p>
        </p:txBody>
      </p:sp>
      <p:sp>
        <p:nvSpPr>
          <p:cNvPr id="4" name="Slide Number Placeholder 7">
            <a:extLst>
              <a:ext uri="{FF2B5EF4-FFF2-40B4-BE49-F238E27FC236}">
                <a16:creationId xmlns:a16="http://schemas.microsoft.com/office/drawing/2014/main" id="{6CE7919D-9E6E-4585-9850-C140A7964852}"/>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175082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6425-9405-4368-82ED-7BF2E55D3399}"/>
              </a:ext>
            </a:extLst>
          </p:cNvPr>
          <p:cNvSpPr>
            <a:spLocks noGrp="1"/>
          </p:cNvSpPr>
          <p:nvPr>
            <p:ph type="title"/>
          </p:nvPr>
        </p:nvSpPr>
        <p:spPr>
          <a:xfrm>
            <a:off x="628650" y="1200149"/>
            <a:ext cx="7886700" cy="686848"/>
          </a:xfrm>
        </p:spPr>
        <p:txBody>
          <a:bodyPr lIns="51435" tIns="25718" rIns="51435" bIns="25718"/>
          <a:lstStyle>
            <a:lvl1pPr marL="0" marR="0" indent="0">
              <a:spcAft>
                <a:spcPts val="0"/>
              </a:spcAft>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A0EF8DB8-453E-4043-B133-F397E94D51DA}"/>
              </a:ext>
            </a:extLst>
          </p:cNvPr>
          <p:cNvSpPr>
            <a:spLocks noGrp="1"/>
          </p:cNvSpPr>
          <p:nvPr>
            <p:ph sz="half" idx="1"/>
          </p:nvPr>
        </p:nvSpPr>
        <p:spPr>
          <a:xfrm>
            <a:off x="628650" y="2226469"/>
            <a:ext cx="3886200" cy="3263504"/>
          </a:xfrm>
        </p:spPr>
        <p:txBody>
          <a:bodyPr lIns="51435" tIns="25718" rIns="51435" bIns="25718">
            <a:normAutofit/>
          </a:bodyPr>
          <a:lstStyle>
            <a:lvl1pPr marL="115729" marR="0" indent="-115729">
              <a:spcBef>
                <a:spcPts val="506"/>
              </a:spcBef>
              <a:spcAft>
                <a:spcPts val="0"/>
              </a:spcAft>
              <a:defRPr sz="1800"/>
            </a:lvl1pPr>
            <a:lvl2pPr marL="231457" marR="0" indent="-96441">
              <a:spcBef>
                <a:spcPts val="422"/>
              </a:spcBef>
              <a:spcAft>
                <a:spcPts val="0"/>
              </a:spcAft>
              <a:defRPr sz="1800"/>
            </a:lvl2pPr>
            <a:lvl3pPr marL="327899" marR="0" indent="-77153">
              <a:spcBef>
                <a:spcPts val="338"/>
              </a:spcBef>
              <a:spcAft>
                <a:spcPts val="0"/>
              </a:spcAft>
              <a:defRPr sz="1800"/>
            </a:lvl3pPr>
            <a:lvl4pPr marL="405051" marR="0" indent="-77153">
              <a:spcBef>
                <a:spcPts val="211"/>
              </a:spcBef>
              <a:spcAft>
                <a:spcPts val="0"/>
              </a:spcAft>
              <a:defRPr sz="1800"/>
            </a:lvl4pPr>
            <a:lvl5pPr marL="482204" marR="0" indent="-77153">
              <a:spcBef>
                <a:spcPts val="211"/>
              </a:spcBef>
              <a:spcAft>
                <a:spcPts val="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334188E-C11B-47AA-BCE6-729A594DD8F9}"/>
              </a:ext>
            </a:extLst>
          </p:cNvPr>
          <p:cNvSpPr>
            <a:spLocks noGrp="1"/>
          </p:cNvSpPr>
          <p:nvPr>
            <p:ph sz="half" idx="2"/>
          </p:nvPr>
        </p:nvSpPr>
        <p:spPr>
          <a:xfrm>
            <a:off x="4629150" y="2226469"/>
            <a:ext cx="3886200" cy="3263504"/>
          </a:xfrm>
        </p:spPr>
        <p:txBody>
          <a:bodyPr lIns="51435" tIns="25718" rIns="51435" bIns="25718">
            <a:normAutofit/>
          </a:bodyPr>
          <a:lstStyle>
            <a:lvl1pPr marL="115729" marR="0" indent="-115729">
              <a:spcBef>
                <a:spcPts val="506"/>
              </a:spcBef>
              <a:spcAft>
                <a:spcPts val="0"/>
              </a:spcAft>
              <a:defRPr sz="1800"/>
            </a:lvl1pPr>
            <a:lvl2pPr marL="231457" marR="0" indent="-96441">
              <a:spcBef>
                <a:spcPts val="422"/>
              </a:spcBef>
              <a:spcAft>
                <a:spcPts val="0"/>
              </a:spcAft>
              <a:defRPr sz="1800"/>
            </a:lvl2pPr>
            <a:lvl3pPr marL="327899" marR="0" indent="-77153">
              <a:spcBef>
                <a:spcPts val="338"/>
              </a:spcBef>
              <a:spcAft>
                <a:spcPts val="0"/>
              </a:spcAft>
              <a:defRPr sz="1800"/>
            </a:lvl3pPr>
            <a:lvl4pPr marL="405051" marR="0" indent="-77153">
              <a:spcBef>
                <a:spcPts val="211"/>
              </a:spcBef>
              <a:spcAft>
                <a:spcPts val="0"/>
              </a:spcAft>
              <a:defRPr sz="1800"/>
            </a:lvl4pPr>
            <a:lvl5pPr marL="482204" marR="0" indent="-77153">
              <a:spcBef>
                <a:spcPts val="211"/>
              </a:spcBef>
              <a:spcAft>
                <a:spcPts val="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7">
            <a:extLst>
              <a:ext uri="{FF2B5EF4-FFF2-40B4-BE49-F238E27FC236}">
                <a16:creationId xmlns:a16="http://schemas.microsoft.com/office/drawing/2014/main" id="{6C6E295A-0371-439B-8B56-F67F6BEE00CA}"/>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508715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90648"/>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2895599"/>
            <a:ext cx="7886700" cy="32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1BA147-A67B-49BF-BDB6-85333233D6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714603-966F-4644-82B5-2BEEA69BB8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8451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774155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16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10/2/2020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219200"/>
            <a:ext cx="2949575" cy="10668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1219200"/>
            <a:ext cx="4629150" cy="4641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438400"/>
            <a:ext cx="2949575" cy="3430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572178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26603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0585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4"/>
            <a:ext cx="2949575" cy="106997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575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4267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9004171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396A7D-7323-4B47-BE8D-7020EEA19F75}" type="datetimeFigureOut">
              <a:rPr kumimoji="0" lang="en-US" sz="18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10/2/2020</a:t>
            </a:fld>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EF7F84-C96D-49E8-841E-1EC62041735C}" type="slidenum">
              <a:rPr kumimoji="0" lang="en-US" sz="18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5032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2989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4"/>
            <a:ext cx="2949575" cy="106997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178146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HC  Building - Title">
    <p:spTree>
      <p:nvGrpSpPr>
        <p:cNvPr id="1" name=""/>
        <p:cNvGrpSpPr/>
        <p:nvPr/>
      </p:nvGrpSpPr>
      <p:grpSpPr>
        <a:xfrm>
          <a:off x="0" y="0"/>
          <a:ext cx="0" cy="0"/>
          <a:chOff x="0" y="0"/>
          <a:chExt cx="0" cy="0"/>
        </a:xfrm>
      </p:grpSpPr>
      <p:sp>
        <p:nvSpPr>
          <p:cNvPr id="2" name="Title 1"/>
          <p:cNvSpPr>
            <a:spLocks noGrp="1"/>
          </p:cNvSpPr>
          <p:nvPr>
            <p:ph type="title"/>
          </p:nvPr>
        </p:nvSpPr>
        <p:spPr>
          <a:xfrm>
            <a:off x="509953" y="1083491"/>
            <a:ext cx="4040066" cy="1333041"/>
          </a:xfrm>
          <a:prstGeom prst="rect">
            <a:avLst/>
          </a:prstGeom>
        </p:spPr>
        <p:txBody>
          <a:bodyPr/>
          <a:lstStyle>
            <a:lvl1pPr>
              <a:defRPr sz="300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262109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RHC  Building - Title">
    <p:spTree>
      <p:nvGrpSpPr>
        <p:cNvPr id="1" name=""/>
        <p:cNvGrpSpPr/>
        <p:nvPr/>
      </p:nvGrpSpPr>
      <p:grpSpPr>
        <a:xfrm>
          <a:off x="0" y="0"/>
          <a:ext cx="0" cy="0"/>
          <a:chOff x="0" y="0"/>
          <a:chExt cx="0" cy="0"/>
        </a:xfrm>
      </p:grpSpPr>
      <p:sp>
        <p:nvSpPr>
          <p:cNvPr id="3" name="Rectangle 2"/>
          <p:cNvSpPr/>
          <p:nvPr userDrawn="1"/>
        </p:nvSpPr>
        <p:spPr>
          <a:xfrm>
            <a:off x="-6123" y="1"/>
            <a:ext cx="9417503" cy="6988628"/>
          </a:xfrm>
          <a:prstGeom prst="rect">
            <a:avLst/>
          </a:prstGeom>
          <a:gradFill flip="none" rotWithShape="1">
            <a:gsLst>
              <a:gs pos="1000">
                <a:schemeClr val="accent1">
                  <a:lumMod val="5000"/>
                  <a:lumOff val="95000"/>
                  <a:alpha val="86000"/>
                </a:schemeClr>
              </a:gs>
              <a:gs pos="48000">
                <a:schemeClr val="accent1">
                  <a:lumMod val="45000"/>
                  <a:lumOff val="55000"/>
                  <a:alpha val="93000"/>
                </a:schemeClr>
              </a:gs>
              <a:gs pos="76000">
                <a:schemeClr val="accent1">
                  <a:lumMod val="45000"/>
                  <a:lumOff val="55000"/>
                  <a:alpha val="95000"/>
                </a:schemeClr>
              </a:gs>
              <a:gs pos="100000">
                <a:schemeClr val="accent1">
                  <a:lumMod val="30000"/>
                  <a:lumOff val="70000"/>
                  <a:alpha val="8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dirty="0">
              <a:solidFill>
                <a:prstClr val="white"/>
              </a:solidFill>
            </a:endParaRPr>
          </a:p>
        </p:txBody>
      </p:sp>
      <p:sp>
        <p:nvSpPr>
          <p:cNvPr id="10" name="Title Placeholder 1"/>
          <p:cNvSpPr>
            <a:spLocks noGrp="1"/>
          </p:cNvSpPr>
          <p:nvPr>
            <p:ph type="title"/>
          </p:nvPr>
        </p:nvSpPr>
        <p:spPr>
          <a:xfrm>
            <a:off x="628650" y="-24340"/>
            <a:ext cx="7886700" cy="1325563"/>
          </a:xfrm>
          <a:prstGeom prst="rect">
            <a:avLst/>
          </a:prstGeom>
        </p:spPr>
        <p:txBody>
          <a:bodyPr vert="horz" lIns="91440" tIns="45720" rIns="91440" bIns="45720" rtlCol="0" anchor="ctr">
            <a:normAutofit/>
          </a:bodyPr>
          <a:lstStyle>
            <a:lvl1pPr>
              <a:defRPr>
                <a:solidFill>
                  <a:srgbClr val="004250"/>
                </a:solidFill>
              </a:defRPr>
            </a:lvl1pPr>
          </a:lstStyle>
          <a:p>
            <a:r>
              <a:rPr lang="en-US"/>
              <a:t>Click to edit Master title style</a:t>
            </a:r>
            <a:endParaRPr lang="en-US" dirty="0"/>
          </a:p>
        </p:txBody>
      </p:sp>
      <p:sp>
        <p:nvSpPr>
          <p:cNvPr id="11" name="Text Placeholder 2"/>
          <p:cNvSpPr>
            <a:spLocks noGrp="1"/>
          </p:cNvSpPr>
          <p:nvPr>
            <p:ph idx="1"/>
          </p:nvPr>
        </p:nvSpPr>
        <p:spPr>
          <a:xfrm>
            <a:off x="628650" y="1825625"/>
            <a:ext cx="7886700" cy="4351338"/>
          </a:xfrm>
          <a:prstGeom prst="rect">
            <a:avLst/>
          </a:prstGeom>
        </p:spPr>
        <p:txBody>
          <a:bodyPr vert="horz" lIns="91440" tIns="45720" rIns="91440" bIns="45720" rtlCol="0">
            <a:normAutofit/>
          </a:bodyPr>
          <a:lstStyle>
            <a:lvl1pPr marL="214313" indent="-214313">
              <a:buClr>
                <a:srgbClr val="0095A6"/>
              </a:buClr>
              <a:buFont typeface="Wingdings 2" panose="05020102010507070707" pitchFamily="18" charset="2"/>
              <a:buChar char="¡"/>
              <a:defRPr>
                <a:solidFill>
                  <a:srgbClr val="004250"/>
                </a:solidFill>
              </a:defRPr>
            </a:lvl1pPr>
            <a:lvl2pPr marL="557213" indent="-214313">
              <a:buClr>
                <a:srgbClr val="0095A6"/>
              </a:buClr>
              <a:buFont typeface="Wingdings 2" panose="05020102010507070707" pitchFamily="18" charset="2"/>
              <a:buChar char="¡"/>
              <a:defRPr>
                <a:solidFill>
                  <a:srgbClr val="004250"/>
                </a:solidFill>
              </a:defRPr>
            </a:lvl2pPr>
            <a:lvl3pPr marL="900113" indent="-214313">
              <a:buClr>
                <a:srgbClr val="0095A6"/>
              </a:buClr>
              <a:buFont typeface="Wingdings 2" panose="05020102010507070707" pitchFamily="18" charset="2"/>
              <a:buChar char="¡"/>
              <a:defRPr>
                <a:solidFill>
                  <a:srgbClr val="004250"/>
                </a:solidFill>
              </a:defRPr>
            </a:lvl3pPr>
            <a:lvl4pPr marL="1243013" indent="-214313">
              <a:buClr>
                <a:srgbClr val="0095A6"/>
              </a:buClr>
              <a:buFont typeface="Wingdings 2" panose="05020102010507070707" pitchFamily="18" charset="2"/>
              <a:buChar char="¡"/>
              <a:defRPr>
                <a:solidFill>
                  <a:srgbClr val="004250"/>
                </a:solidFill>
              </a:defRPr>
            </a:lvl4pPr>
            <a:lvl5pPr marL="1585913" indent="-214313">
              <a:buClr>
                <a:srgbClr val="0095A6"/>
              </a:buClr>
              <a:buFont typeface="Wingdings 2" panose="05020102010507070707" pitchFamily="18" charset="2"/>
              <a:buChar char="¡"/>
              <a:defRPr>
                <a:solidFill>
                  <a:srgbClr val="0042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23373" y="5861958"/>
            <a:ext cx="2953492" cy="873579"/>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94978" y="6015632"/>
            <a:ext cx="1699430" cy="564301"/>
          </a:xfrm>
          <a:prstGeom prst="rect">
            <a:avLst/>
          </a:prstGeom>
        </p:spPr>
      </p:pic>
    </p:spTree>
    <p:extLst>
      <p:ext uri="{BB962C8B-B14F-4D97-AF65-F5344CB8AC3E}">
        <p14:creationId xmlns:p14="http://schemas.microsoft.com/office/powerpoint/2010/main" val="2624795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RHC  Building - Title">
    <p:spTree>
      <p:nvGrpSpPr>
        <p:cNvPr id="1" name=""/>
        <p:cNvGrpSpPr/>
        <p:nvPr/>
      </p:nvGrpSpPr>
      <p:grpSpPr>
        <a:xfrm>
          <a:off x="0" y="0"/>
          <a:ext cx="0" cy="0"/>
          <a:chOff x="0" y="0"/>
          <a:chExt cx="0" cy="0"/>
        </a:xfrm>
      </p:grpSpPr>
      <p:sp>
        <p:nvSpPr>
          <p:cNvPr id="3" name="Rectangle 2"/>
          <p:cNvSpPr/>
          <p:nvPr userDrawn="1"/>
        </p:nvSpPr>
        <p:spPr>
          <a:xfrm>
            <a:off x="1" y="0"/>
            <a:ext cx="9417503" cy="6988628"/>
          </a:xfrm>
          <a:prstGeom prst="rect">
            <a:avLst/>
          </a:prstGeom>
          <a:gradFill flip="none" rotWithShape="1">
            <a:gsLst>
              <a:gs pos="1000">
                <a:schemeClr val="accent1">
                  <a:lumMod val="5000"/>
                  <a:lumOff val="95000"/>
                  <a:alpha val="86000"/>
                </a:schemeClr>
              </a:gs>
              <a:gs pos="48000">
                <a:schemeClr val="accent1">
                  <a:lumMod val="45000"/>
                  <a:lumOff val="55000"/>
                  <a:alpha val="93000"/>
                </a:schemeClr>
              </a:gs>
              <a:gs pos="76000">
                <a:schemeClr val="accent1">
                  <a:lumMod val="45000"/>
                  <a:lumOff val="55000"/>
                  <a:alpha val="95000"/>
                </a:schemeClr>
              </a:gs>
              <a:gs pos="100000">
                <a:schemeClr val="accent1">
                  <a:lumMod val="30000"/>
                  <a:lumOff val="70000"/>
                  <a:alpha val="8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dirty="0">
              <a:solidFill>
                <a:prstClr val="white"/>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23373" y="5861958"/>
            <a:ext cx="2953492" cy="873579"/>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94978" y="6015632"/>
            <a:ext cx="1699430" cy="564301"/>
          </a:xfrm>
          <a:prstGeom prst="rect">
            <a:avLst/>
          </a:prstGeom>
        </p:spPr>
      </p:pic>
      <p:sp>
        <p:nvSpPr>
          <p:cNvPr id="10" name="Title Placeholder 1"/>
          <p:cNvSpPr>
            <a:spLocks noGrp="1"/>
          </p:cNvSpPr>
          <p:nvPr>
            <p:ph type="title"/>
          </p:nvPr>
        </p:nvSpPr>
        <p:spPr>
          <a:xfrm>
            <a:off x="628650" y="-24340"/>
            <a:ext cx="7886700" cy="1325563"/>
          </a:xfrm>
          <a:prstGeom prst="rect">
            <a:avLst/>
          </a:prstGeom>
        </p:spPr>
        <p:txBody>
          <a:bodyPr vert="horz" lIns="91440" tIns="45720" rIns="91440" bIns="45720" rtlCol="0" anchor="ctr">
            <a:normAutofit/>
          </a:bodyPr>
          <a:lstStyle>
            <a:lvl1pPr>
              <a:defRPr>
                <a:solidFill>
                  <a:srgbClr val="004250"/>
                </a:solidFill>
              </a:defRPr>
            </a:lvl1pPr>
          </a:lstStyle>
          <a:p>
            <a:r>
              <a:rPr lang="en-US"/>
              <a:t>Click to edit Master title style</a:t>
            </a:r>
            <a:endParaRPr lang="en-US" dirty="0"/>
          </a:p>
        </p:txBody>
      </p:sp>
      <p:sp>
        <p:nvSpPr>
          <p:cNvPr id="11" name="Text Placeholder 2"/>
          <p:cNvSpPr>
            <a:spLocks noGrp="1"/>
          </p:cNvSpPr>
          <p:nvPr>
            <p:ph idx="1"/>
          </p:nvPr>
        </p:nvSpPr>
        <p:spPr>
          <a:xfrm>
            <a:off x="628650" y="1825625"/>
            <a:ext cx="3815334" cy="4351338"/>
          </a:xfrm>
          <a:prstGeom prst="rect">
            <a:avLst/>
          </a:prstGeom>
        </p:spPr>
        <p:txBody>
          <a:bodyPr vert="horz" lIns="91440" tIns="45720" rIns="91440" bIns="45720" rtlCol="0">
            <a:normAutofit/>
          </a:bodyPr>
          <a:lstStyle>
            <a:lvl1pPr marL="214313" indent="-214313">
              <a:buClr>
                <a:srgbClr val="0095A6"/>
              </a:buClr>
              <a:buFont typeface="Wingdings 2" panose="05020102010507070707" pitchFamily="18" charset="2"/>
              <a:buChar char="¡"/>
              <a:defRPr>
                <a:solidFill>
                  <a:srgbClr val="004250"/>
                </a:solidFill>
              </a:defRPr>
            </a:lvl1pPr>
            <a:lvl2pPr marL="557213" indent="-214313">
              <a:buClr>
                <a:srgbClr val="0095A6"/>
              </a:buClr>
              <a:buFont typeface="Wingdings 2" panose="05020102010507070707" pitchFamily="18" charset="2"/>
              <a:buChar char="¡"/>
              <a:defRPr>
                <a:solidFill>
                  <a:srgbClr val="004250"/>
                </a:solidFill>
              </a:defRPr>
            </a:lvl2pPr>
            <a:lvl3pPr marL="900113" indent="-214313">
              <a:buClr>
                <a:srgbClr val="0095A6"/>
              </a:buClr>
              <a:buFont typeface="Wingdings 2" panose="05020102010507070707" pitchFamily="18" charset="2"/>
              <a:buChar char="¡"/>
              <a:defRPr>
                <a:solidFill>
                  <a:srgbClr val="004250"/>
                </a:solidFill>
              </a:defRPr>
            </a:lvl3pPr>
            <a:lvl4pPr marL="1243013" indent="-214313">
              <a:buClr>
                <a:srgbClr val="0095A6"/>
              </a:buClr>
              <a:buFont typeface="Wingdings 2" panose="05020102010507070707" pitchFamily="18" charset="2"/>
              <a:buChar char="¡"/>
              <a:defRPr>
                <a:solidFill>
                  <a:srgbClr val="004250"/>
                </a:solidFill>
              </a:defRPr>
            </a:lvl4pPr>
            <a:lvl5pPr marL="1585913" indent="-214313">
              <a:buClr>
                <a:srgbClr val="0095A6"/>
              </a:buClr>
              <a:buFont typeface="Wingdings 2" panose="05020102010507070707" pitchFamily="18" charset="2"/>
              <a:buChar char="¡"/>
              <a:defRPr>
                <a:solidFill>
                  <a:srgbClr val="0042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idx="10"/>
          </p:nvPr>
        </p:nvSpPr>
        <p:spPr>
          <a:xfrm>
            <a:off x="4702629" y="1825625"/>
            <a:ext cx="3815335" cy="4351338"/>
          </a:xfrm>
          <a:prstGeom prst="rect">
            <a:avLst/>
          </a:prstGeom>
        </p:spPr>
        <p:txBody>
          <a:bodyPr vert="horz" lIns="91440" tIns="45720" rIns="91440" bIns="45720" rtlCol="0">
            <a:normAutofit/>
          </a:bodyPr>
          <a:lstStyle>
            <a:lvl1pPr marL="214313" indent="-214313">
              <a:buClr>
                <a:srgbClr val="0095A6"/>
              </a:buClr>
              <a:buFont typeface="Wingdings 2" panose="05020102010507070707" pitchFamily="18" charset="2"/>
              <a:buChar char="¡"/>
              <a:defRPr>
                <a:solidFill>
                  <a:srgbClr val="004250"/>
                </a:solidFill>
              </a:defRPr>
            </a:lvl1pPr>
            <a:lvl2pPr marL="557213" indent="-214313">
              <a:buClr>
                <a:srgbClr val="0095A6"/>
              </a:buClr>
              <a:buFont typeface="Wingdings 2" panose="05020102010507070707" pitchFamily="18" charset="2"/>
              <a:buChar char="¡"/>
              <a:defRPr>
                <a:solidFill>
                  <a:srgbClr val="004250"/>
                </a:solidFill>
              </a:defRPr>
            </a:lvl2pPr>
            <a:lvl3pPr marL="900113" indent="-214313">
              <a:buClr>
                <a:srgbClr val="0095A6"/>
              </a:buClr>
              <a:buFont typeface="Wingdings 2" panose="05020102010507070707" pitchFamily="18" charset="2"/>
              <a:buChar char="¡"/>
              <a:defRPr>
                <a:solidFill>
                  <a:srgbClr val="004250"/>
                </a:solidFill>
              </a:defRPr>
            </a:lvl3pPr>
            <a:lvl4pPr marL="1243013" indent="-214313">
              <a:buClr>
                <a:srgbClr val="0095A6"/>
              </a:buClr>
              <a:buFont typeface="Wingdings 2" panose="05020102010507070707" pitchFamily="18" charset="2"/>
              <a:buChar char="¡"/>
              <a:defRPr>
                <a:solidFill>
                  <a:srgbClr val="004250"/>
                </a:solidFill>
              </a:defRPr>
            </a:lvl4pPr>
            <a:lvl5pPr marL="1585913" indent="-214313">
              <a:buClr>
                <a:srgbClr val="0095A6"/>
              </a:buClr>
              <a:buFont typeface="Wingdings 2" panose="05020102010507070707" pitchFamily="18" charset="2"/>
              <a:buChar char="¡"/>
              <a:defRPr>
                <a:solidFill>
                  <a:srgbClr val="0042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61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10/2/2020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57756" y="831049"/>
            <a:ext cx="7396120" cy="2387600"/>
          </a:xfrm>
          <a:prstGeom prst="rect">
            <a:avLst/>
          </a:prstGeom>
        </p:spPr>
        <p:txBody>
          <a:bodyPr anchor="b"/>
          <a:lstStyle>
            <a:lvl1pPr algn="l">
              <a:defRPr sz="4000" b="1" baseline="0">
                <a:solidFill>
                  <a:srgbClr val="003B5C"/>
                </a:solidFill>
                <a:latin typeface="Verdana" charset="0"/>
                <a:ea typeface="Verdana" charset="0"/>
                <a:cs typeface="Verdana" charset="0"/>
              </a:defRPr>
            </a:lvl1pPr>
          </a:lstStyle>
          <a:p>
            <a:r>
              <a:rPr lang="en-US" dirty="0"/>
              <a:t>Presentation Title (40pt)</a:t>
            </a:r>
          </a:p>
        </p:txBody>
      </p:sp>
      <p:sp>
        <p:nvSpPr>
          <p:cNvPr id="3" name="Subtitle 2"/>
          <p:cNvSpPr>
            <a:spLocks noGrp="1"/>
          </p:cNvSpPr>
          <p:nvPr>
            <p:ph type="subTitle" idx="1" hasCustomPrompt="1"/>
          </p:nvPr>
        </p:nvSpPr>
        <p:spPr>
          <a:xfrm>
            <a:off x="857756" y="3229439"/>
            <a:ext cx="7396120" cy="442759"/>
          </a:xfrm>
          <a:prstGeom prst="rect">
            <a:avLst/>
          </a:prstGeom>
        </p:spPr>
        <p:txBody>
          <a:bodyPr/>
          <a:lstStyle>
            <a:lvl1pPr marL="0" indent="0" algn="l">
              <a:buNone/>
              <a:defRPr sz="2400" baseline="0">
                <a:solidFill>
                  <a:srgbClr val="616364"/>
                </a:solidFill>
                <a:latin typeface="Verdana" charset="0"/>
                <a:ea typeface="Verdana" charset="0"/>
                <a:cs typeface="Verdan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 (24 </a:t>
            </a:r>
            <a:r>
              <a:rPr lang="en-US" dirty="0" err="1"/>
              <a:t>pt</a:t>
            </a:r>
            <a:r>
              <a:rPr lang="en-US" dirty="0"/>
              <a:t>)</a:t>
            </a:r>
          </a:p>
        </p:txBody>
      </p:sp>
      <p:sp>
        <p:nvSpPr>
          <p:cNvPr id="11" name="Text Placeholder 10"/>
          <p:cNvSpPr>
            <a:spLocks noGrp="1"/>
          </p:cNvSpPr>
          <p:nvPr>
            <p:ph type="body" sz="quarter" idx="10" hasCustomPrompt="1"/>
          </p:nvPr>
        </p:nvSpPr>
        <p:spPr>
          <a:xfrm>
            <a:off x="857756" y="3882599"/>
            <a:ext cx="7396120" cy="450419"/>
          </a:xfrm>
          <a:prstGeom prst="rect">
            <a:avLst/>
          </a:prstGeom>
        </p:spPr>
        <p:txBody>
          <a:bodyPr/>
          <a:lstStyle>
            <a:lvl1pPr marL="0" indent="0">
              <a:buNone/>
              <a:defRPr sz="1200" b="0" i="0">
                <a:solidFill>
                  <a:srgbClr val="616364"/>
                </a:solidFill>
                <a:latin typeface="Verdana" charset="0"/>
                <a:ea typeface="Verdana" charset="0"/>
                <a:cs typeface="Verdana" charset="0"/>
              </a:defRPr>
            </a:lvl1pPr>
          </a:lstStyle>
          <a:p>
            <a:pPr marL="0" indent="0">
              <a:buNone/>
            </a:pPr>
            <a:r>
              <a:rPr lang="en-US" sz="1400" dirty="0">
                <a:solidFill>
                  <a:schemeClr val="tx1">
                    <a:lumMod val="65000"/>
                    <a:lumOff val="35000"/>
                  </a:schemeClr>
                </a:solidFill>
                <a:latin typeface="Verdana" charset="0"/>
                <a:ea typeface="Verdana" charset="0"/>
                <a:cs typeface="Verdana" charset="0"/>
              </a:rPr>
              <a:t>Date | Presenter Information (14 </a:t>
            </a:r>
            <a:r>
              <a:rPr lang="en-US" sz="1400" dirty="0" err="1">
                <a:solidFill>
                  <a:schemeClr val="tx1">
                    <a:lumMod val="65000"/>
                    <a:lumOff val="35000"/>
                  </a:schemeClr>
                </a:solidFill>
                <a:latin typeface="Verdana" charset="0"/>
                <a:ea typeface="Verdana" charset="0"/>
                <a:cs typeface="Verdana" charset="0"/>
              </a:rPr>
              <a:t>pt</a:t>
            </a:r>
            <a:r>
              <a:rPr lang="en-US" sz="1400" dirty="0">
                <a:solidFill>
                  <a:schemeClr val="tx1">
                    <a:lumMod val="65000"/>
                    <a:lumOff val="35000"/>
                  </a:schemeClr>
                </a:solidFill>
                <a:latin typeface="Verdana" charset="0"/>
                <a:ea typeface="Verdana" charset="0"/>
                <a:cs typeface="Verdana" charset="0"/>
              </a:rPr>
              <a:t>)</a:t>
            </a:r>
          </a:p>
        </p:txBody>
      </p:sp>
      <p:sp>
        <p:nvSpPr>
          <p:cNvPr id="13" name="Rectangle 12">
            <a:extLst>
              <a:ext uri="{FF2B5EF4-FFF2-40B4-BE49-F238E27FC236}">
                <a16:creationId xmlns:a16="http://schemas.microsoft.com/office/drawing/2014/main" id="{23C321A4-E52D-2845-8647-B84F191C389C}"/>
              </a:ext>
            </a:extLst>
          </p:cNvPr>
          <p:cNvSpPr/>
          <p:nvPr/>
        </p:nvSpPr>
        <p:spPr>
          <a:xfrm>
            <a:off x="0" y="6178040"/>
            <a:ext cx="9144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D8F7AC5-29D1-EB43-BF58-C8ABD803FFFB}"/>
              </a:ext>
            </a:extLst>
          </p:cNvPr>
          <p:cNvSpPr/>
          <p:nvPr/>
        </p:nvSpPr>
        <p:spPr>
          <a:xfrm>
            <a:off x="1" y="1"/>
            <a:ext cx="4047067"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3C321A4-E52D-2845-8647-B84F191C389C}"/>
              </a:ext>
            </a:extLst>
          </p:cNvPr>
          <p:cNvSpPr/>
          <p:nvPr userDrawn="1"/>
        </p:nvSpPr>
        <p:spPr>
          <a:xfrm>
            <a:off x="0" y="6178040"/>
            <a:ext cx="9144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D8F7AC5-29D1-EB43-BF58-C8ABD803FFFB}"/>
              </a:ext>
            </a:extLst>
          </p:cNvPr>
          <p:cNvSpPr/>
          <p:nvPr userDrawn="1"/>
        </p:nvSpPr>
        <p:spPr>
          <a:xfrm>
            <a:off x="1" y="1"/>
            <a:ext cx="4047067"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21A5FB8-0E3F-3F40-B738-71B227F75D1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91000" y="4991129"/>
            <a:ext cx="3296969" cy="1140163"/>
          </a:xfrm>
          <a:prstGeom prst="rect">
            <a:avLst/>
          </a:prstGeom>
        </p:spPr>
      </p:pic>
    </p:spTree>
    <p:extLst>
      <p:ext uri="{BB962C8B-B14F-4D97-AF65-F5344CB8AC3E}">
        <p14:creationId xmlns:p14="http://schemas.microsoft.com/office/powerpoint/2010/main" val="77163305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hasCustomPrompt="1"/>
          </p:nvPr>
        </p:nvSpPr>
        <p:spPr>
          <a:xfrm>
            <a:off x="636742" y="1046922"/>
            <a:ext cx="7617134"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636742" y="1637853"/>
            <a:ext cx="7617134" cy="4117159"/>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baseline="0">
                <a:latin typeface="Verdana" charset="0"/>
                <a:ea typeface="Verdana" charset="0"/>
                <a:cs typeface="Verdana" charset="0"/>
              </a:defRPr>
            </a:lvl1pPr>
            <a:lvl2pPr>
              <a:defRPr sz="1400">
                <a:latin typeface="Verdana" charset="0"/>
                <a:ea typeface="Verdana" charset="0"/>
                <a:cs typeface="Verdana" charset="0"/>
              </a:defRPr>
            </a:lvl2pPr>
            <a:lvl3pPr>
              <a:defRPr sz="1400">
                <a:latin typeface="Verdana" charset="0"/>
                <a:ea typeface="Verdana" charset="0"/>
                <a:cs typeface="Verdana" charset="0"/>
              </a:defRPr>
            </a:lvl3pPr>
            <a:lvl4pPr>
              <a:defRPr sz="1400">
                <a:latin typeface="Verdana" charset="0"/>
                <a:ea typeface="Verdana" charset="0"/>
                <a:cs typeface="Verdana" charset="0"/>
              </a:defRPr>
            </a:lvl4pPr>
            <a:lvl5pPr>
              <a:defRPr sz="1400">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17112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ontent_No Bottom Ba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7143E4-34FA-FC43-AC53-3865BFCCC91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8" y="6364408"/>
            <a:ext cx="3794488" cy="493592"/>
          </a:xfrm>
          <a:prstGeom prst="rect">
            <a:avLst/>
          </a:prstGeom>
        </p:spPr>
      </p:pic>
      <p:sp>
        <p:nvSpPr>
          <p:cNvPr id="2" name="Title 1"/>
          <p:cNvSpPr>
            <a:spLocks noGrp="1"/>
          </p:cNvSpPr>
          <p:nvPr>
            <p:ph type="title" hasCustomPrompt="1"/>
          </p:nvPr>
        </p:nvSpPr>
        <p:spPr>
          <a:xfrm>
            <a:off x="636742" y="1046922"/>
            <a:ext cx="7617134"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636742" y="1637853"/>
            <a:ext cx="7617134" cy="4117159"/>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atin typeface="Verdana" charset="0"/>
                <a:ea typeface="Verdana" charset="0"/>
                <a:cs typeface="Verdana" charset="0"/>
              </a:defRPr>
            </a:lvl1pPr>
            <a:lvl2pPr>
              <a:defRPr sz="1400">
                <a:latin typeface="Verdana" charset="0"/>
                <a:ea typeface="Verdana" charset="0"/>
                <a:cs typeface="Verdana" charset="0"/>
              </a:defRPr>
            </a:lvl2pPr>
            <a:lvl3pPr>
              <a:defRPr sz="1400">
                <a:latin typeface="Verdana" charset="0"/>
                <a:ea typeface="Verdana" charset="0"/>
                <a:cs typeface="Verdana" charset="0"/>
              </a:defRPr>
            </a:lvl3pPr>
            <a:lvl4pPr>
              <a:defRPr sz="1400">
                <a:latin typeface="Verdana" charset="0"/>
                <a:ea typeface="Verdana" charset="0"/>
                <a:cs typeface="Verdana" charset="0"/>
              </a:defRPr>
            </a:lvl4pPr>
            <a:lvl5pPr>
              <a:defRPr sz="1400">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31656206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742" y="1023911"/>
            <a:ext cx="7633318"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5" name="Text Placeholder 4"/>
          <p:cNvSpPr>
            <a:spLocks noGrp="1"/>
          </p:cNvSpPr>
          <p:nvPr>
            <p:ph type="body" sz="quarter" idx="10" hasCustomPrompt="1"/>
          </p:nvPr>
        </p:nvSpPr>
        <p:spPr>
          <a:xfrm>
            <a:off x="636588" y="1615018"/>
            <a:ext cx="7632700" cy="3812116"/>
          </a:xfrm>
          <a:prstGeom prst="rect">
            <a:avLst/>
          </a:prstGeom>
        </p:spPr>
        <p:txBody>
          <a:bodyPr/>
          <a:lstStyle>
            <a:lvl1pPr marL="285750" indent="-285750">
              <a:buFont typeface="Arial" panose="020B0604020202020204" pitchFamily="34" charset="0"/>
              <a:buChar char="•"/>
              <a:defRPr sz="1600" b="0" baseline="0">
                <a:solidFill>
                  <a:schemeClr val="tx1"/>
                </a:solidFill>
                <a:latin typeface="Verdana" charset="0"/>
                <a:ea typeface="Verdana" charset="0"/>
                <a:cs typeface="Verdana" charset="0"/>
              </a:defRPr>
            </a:lvl1pPr>
            <a:lvl2pPr>
              <a:defRPr sz="1600">
                <a:latin typeface="Verdana" charset="0"/>
                <a:ea typeface="Verdana" charset="0"/>
                <a:cs typeface="Verdana" charset="0"/>
              </a:defRPr>
            </a:lvl2pPr>
            <a:lvl3pPr>
              <a:defRPr sz="1600">
                <a:latin typeface="Verdana" charset="0"/>
                <a:ea typeface="Verdana" charset="0"/>
                <a:cs typeface="Verdana" charset="0"/>
              </a:defRPr>
            </a:lvl3pPr>
            <a:lvl4pPr>
              <a:defRPr sz="1600">
                <a:latin typeface="Verdana" charset="0"/>
                <a:ea typeface="Verdana" charset="0"/>
                <a:cs typeface="Verdana" charset="0"/>
              </a:defRPr>
            </a:lvl4pPr>
            <a:lvl5pPr>
              <a:defRPr sz="1600">
                <a:latin typeface="Verdana" charset="0"/>
                <a:ea typeface="Verdana" charset="0"/>
                <a:cs typeface="Verdana" charset="0"/>
              </a:defRPr>
            </a:lvl5pPr>
          </a:lstStyle>
          <a:p>
            <a:pPr lvl="0"/>
            <a:r>
              <a:rPr lang="en-US" dirty="0"/>
              <a:t>Copy goes here</a:t>
            </a:r>
          </a:p>
          <a:p>
            <a:pPr lvl="0"/>
            <a:endParaRPr lang="en-US" dirty="0"/>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28372181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Bullets Layout_No Bottom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742" y="1023911"/>
            <a:ext cx="7633318"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4" name="Text Placeholder 3"/>
          <p:cNvSpPr>
            <a:spLocks noGrp="1"/>
          </p:cNvSpPr>
          <p:nvPr>
            <p:ph type="body" sz="quarter" idx="10" hasCustomPrompt="1"/>
          </p:nvPr>
        </p:nvSpPr>
        <p:spPr>
          <a:xfrm>
            <a:off x="637514" y="1614842"/>
            <a:ext cx="7632546" cy="3435349"/>
          </a:xfrm>
          <a:prstGeom prst="rect">
            <a:avLst/>
          </a:prstGeom>
        </p:spPr>
        <p:txBody>
          <a:bodyPr/>
          <a:lstStyle>
            <a:lvl1pPr marL="285750" indent="-285750">
              <a:buFont typeface="Arial" panose="020B0604020202020204" pitchFamily="34" charset="0"/>
              <a:buChar char="•"/>
              <a:defRPr sz="1600" b="0" baseline="0">
                <a:solidFill>
                  <a:schemeClr val="tx1"/>
                </a:solidFill>
                <a:latin typeface="Verdana" charset="0"/>
                <a:ea typeface="Verdana" charset="0"/>
                <a:cs typeface="Verdana" charset="0"/>
              </a:defRPr>
            </a:lvl1pPr>
            <a:lvl2pPr>
              <a:defRPr sz="1600" b="1">
                <a:solidFill>
                  <a:srgbClr val="00314C"/>
                </a:solidFill>
                <a:latin typeface="Verdana" charset="0"/>
                <a:ea typeface="Verdana" charset="0"/>
                <a:cs typeface="Verdana" charset="0"/>
              </a:defRPr>
            </a:lvl2pPr>
            <a:lvl3pPr>
              <a:defRPr sz="1600" b="1">
                <a:solidFill>
                  <a:srgbClr val="00314C"/>
                </a:solidFill>
                <a:latin typeface="Verdana" charset="0"/>
                <a:ea typeface="Verdana" charset="0"/>
                <a:cs typeface="Verdana" charset="0"/>
              </a:defRPr>
            </a:lvl3pPr>
            <a:lvl4pPr>
              <a:defRPr sz="1600" b="1">
                <a:solidFill>
                  <a:srgbClr val="00314C"/>
                </a:solidFill>
                <a:latin typeface="Verdana" charset="0"/>
                <a:ea typeface="Verdana" charset="0"/>
                <a:cs typeface="Verdana" charset="0"/>
              </a:defRPr>
            </a:lvl4pPr>
            <a:lvl5pPr>
              <a:defRPr sz="1600" b="1">
                <a:solidFill>
                  <a:srgbClr val="00314C"/>
                </a:solidFill>
                <a:latin typeface="Verdana" charset="0"/>
                <a:ea typeface="Verdana" charset="0"/>
                <a:cs typeface="Verdana" charset="0"/>
              </a:defRPr>
            </a:lvl5pPr>
          </a:lstStyle>
          <a:p>
            <a:pPr lvl="0"/>
            <a:r>
              <a:rPr lang="en-US" dirty="0"/>
              <a:t>Copy goes here</a:t>
            </a:r>
          </a:p>
        </p:txBody>
      </p:sp>
      <p:pic>
        <p:nvPicPr>
          <p:cNvPr id="5" name="Picture 4">
            <a:extLst>
              <a:ext uri="{FF2B5EF4-FFF2-40B4-BE49-F238E27FC236}">
                <a16:creationId xmlns:a16="http://schemas.microsoft.com/office/drawing/2014/main" id="{9D9F3D96-CC06-D141-AC88-7CBDECC3B3F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8" y="6364408"/>
            <a:ext cx="3794488" cy="493592"/>
          </a:xfrm>
          <a:prstGeom prst="rect">
            <a:avLst/>
          </a:prstGeom>
        </p:spPr>
      </p:pic>
    </p:spTree>
    <p:extLst>
      <p:ext uri="{BB962C8B-B14F-4D97-AF65-F5344CB8AC3E}">
        <p14:creationId xmlns:p14="http://schemas.microsoft.com/office/powerpoint/2010/main" val="3527293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 name="Content Placeholder 2"/>
          <p:cNvSpPr>
            <a:spLocks noGrp="1"/>
          </p:cNvSpPr>
          <p:nvPr>
            <p:ph sz="half" idx="1" hasCustomPrompt="1"/>
          </p:nvPr>
        </p:nvSpPr>
        <p:spPr>
          <a:xfrm>
            <a:off x="890124" y="1294452"/>
            <a:ext cx="2987502" cy="3788089"/>
          </a:xfrm>
          <a:prstGeom prst="rect">
            <a:avLst/>
          </a:prstGeom>
        </p:spPr>
        <p:txBody>
          <a:bodyPr/>
          <a:lstStyle>
            <a:lvl1pPr marL="0" indent="0">
              <a:buNone/>
              <a:defRPr sz="900" b="0" i="1" baseline="0">
                <a:solidFill>
                  <a:srgbClr val="003B5C"/>
                </a:solidFill>
                <a:latin typeface="Verdana" charset="0"/>
                <a:ea typeface="Verdana" charset="0"/>
                <a:cs typeface="Verdana" charset="0"/>
              </a:defRPr>
            </a:lvl1pPr>
          </a:lstStyle>
          <a:p>
            <a:pPr lvl="0"/>
            <a:r>
              <a:rPr lang="en-US" dirty="0"/>
              <a:t>*Insert Image Here</a:t>
            </a:r>
          </a:p>
        </p:txBody>
      </p:sp>
      <p:sp>
        <p:nvSpPr>
          <p:cNvPr id="4" name="Content Placeholder 3"/>
          <p:cNvSpPr>
            <a:spLocks noGrp="1"/>
          </p:cNvSpPr>
          <p:nvPr>
            <p:ph sz="half" idx="2" hasCustomPrompt="1"/>
          </p:nvPr>
        </p:nvSpPr>
        <p:spPr>
          <a:xfrm>
            <a:off x="4162047" y="1997127"/>
            <a:ext cx="4099921" cy="3085413"/>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b="0" baseline="0">
                <a:solidFill>
                  <a:schemeClr val="tx1"/>
                </a:solidFill>
                <a:latin typeface="Verdana" charset="0"/>
                <a:ea typeface="Verdana" charset="0"/>
                <a:cs typeface="Verdana" charset="0"/>
              </a:defRPr>
            </a:lvl1pPr>
            <a:lvl2pPr>
              <a:defRPr sz="1400" b="0">
                <a:solidFill>
                  <a:srgbClr val="003B5C"/>
                </a:solidFill>
                <a:latin typeface="Verdana" charset="0"/>
                <a:ea typeface="Verdana" charset="0"/>
                <a:cs typeface="Verdana" charset="0"/>
              </a:defRPr>
            </a:lvl2pPr>
            <a:lvl3pPr>
              <a:defRPr sz="1400" b="0">
                <a:solidFill>
                  <a:srgbClr val="003B5C"/>
                </a:solidFill>
                <a:latin typeface="Verdana" charset="0"/>
                <a:ea typeface="Verdana" charset="0"/>
                <a:cs typeface="Verdana" charset="0"/>
              </a:defRPr>
            </a:lvl3pPr>
            <a:lvl4pPr>
              <a:defRPr sz="1400" b="0">
                <a:solidFill>
                  <a:srgbClr val="003B5C"/>
                </a:solidFill>
                <a:latin typeface="Verdana" charset="0"/>
                <a:ea typeface="Verdana" charset="0"/>
                <a:cs typeface="Verdana" charset="0"/>
              </a:defRPr>
            </a:lvl4pPr>
            <a:lvl5pPr>
              <a:defRPr sz="1400" b="0">
                <a:solidFill>
                  <a:srgbClr val="003B5C"/>
                </a:solidFill>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
        <p:nvSpPr>
          <p:cNvPr id="17" name="Title 16"/>
          <p:cNvSpPr>
            <a:spLocks noGrp="1"/>
          </p:cNvSpPr>
          <p:nvPr>
            <p:ph type="title" hasCustomPrompt="1"/>
          </p:nvPr>
        </p:nvSpPr>
        <p:spPr>
          <a:xfrm>
            <a:off x="4162047" y="1394592"/>
            <a:ext cx="4099921"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39849756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wo Section | Copy with 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271" y="1029827"/>
            <a:ext cx="8075850"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Rectangle 9">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 name="Content Placeholder 2"/>
          <p:cNvSpPr>
            <a:spLocks noGrp="1"/>
          </p:cNvSpPr>
          <p:nvPr>
            <p:ph idx="1" hasCustomPrompt="1"/>
          </p:nvPr>
        </p:nvSpPr>
        <p:spPr>
          <a:xfrm>
            <a:off x="3358195" y="2211822"/>
            <a:ext cx="5356927" cy="3646375"/>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0" i="1" baseline="0">
                <a:solidFill>
                  <a:srgbClr val="003B5C"/>
                </a:solidFill>
                <a:latin typeface="Verdana" charset="0"/>
                <a:ea typeface="Verdana" charset="0"/>
                <a:cs typeface="Verdana" charset="0"/>
              </a:defRPr>
            </a:lvl1pPr>
            <a:lvl2pPr>
              <a:defRPr sz="2100" b="1" i="0">
                <a:latin typeface="Verdana" charset="0"/>
                <a:ea typeface="Verdana" charset="0"/>
                <a:cs typeface="Verdana" charset="0"/>
              </a:defRPr>
            </a:lvl2pPr>
            <a:lvl3pPr>
              <a:defRPr sz="1800" b="1" i="0">
                <a:latin typeface="Verdana" charset="0"/>
                <a:ea typeface="Verdana" charset="0"/>
                <a:cs typeface="Verdana" charset="0"/>
              </a:defRPr>
            </a:lvl3pPr>
            <a:lvl4pPr>
              <a:defRPr sz="1500" b="1" i="0">
                <a:latin typeface="Verdana" charset="0"/>
                <a:ea typeface="Verdana" charset="0"/>
                <a:cs typeface="Verdana" charset="0"/>
              </a:defRPr>
            </a:lvl4pPr>
            <a:lvl5pPr>
              <a:defRPr sz="1500" b="1" i="0">
                <a:latin typeface="Verdana" charset="0"/>
                <a:ea typeface="Verdana" charset="0"/>
                <a:cs typeface="Verdana" charset="0"/>
              </a:defRPr>
            </a:lvl5pPr>
            <a:lvl6pPr>
              <a:defRPr sz="1500"/>
            </a:lvl6pPr>
            <a:lvl7pPr>
              <a:defRPr sz="1500"/>
            </a:lvl7pPr>
            <a:lvl8pPr>
              <a:defRPr sz="1500"/>
            </a:lvl8pPr>
            <a:lvl9pPr>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*Insert Graph Here.</a:t>
            </a:r>
          </a:p>
          <a:p>
            <a:pPr lvl="0"/>
            <a:endParaRPr lang="en-US" dirty="0"/>
          </a:p>
        </p:txBody>
      </p:sp>
      <p:sp>
        <p:nvSpPr>
          <p:cNvPr id="4" name="Text Placeholder 3"/>
          <p:cNvSpPr>
            <a:spLocks noGrp="1"/>
          </p:cNvSpPr>
          <p:nvPr>
            <p:ph type="body" sz="half" idx="2" hasCustomPrompt="1"/>
          </p:nvPr>
        </p:nvSpPr>
        <p:spPr>
          <a:xfrm>
            <a:off x="639271" y="2211823"/>
            <a:ext cx="2535973" cy="3646376"/>
          </a:xfrm>
          <a:prstGeom prst="rect">
            <a:avLst/>
          </a:prstGeom>
        </p:spPr>
        <p:txBody>
          <a:bodyPr/>
          <a:lstStyle>
            <a:lvl1pPr marL="0" indent="0">
              <a:buNone/>
              <a:defRPr sz="1400" b="0" i="0" baseline="0">
                <a:solidFill>
                  <a:schemeClr val="tx1"/>
                </a:solidFill>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a:p>
            <a:pPr lvl="0"/>
            <a:endParaRPr lang="en-US" dirty="0"/>
          </a:p>
        </p:txBody>
      </p:sp>
      <p:sp>
        <p:nvSpPr>
          <p:cNvPr id="22" name="Text Placeholder 21"/>
          <p:cNvSpPr>
            <a:spLocks noGrp="1"/>
          </p:cNvSpPr>
          <p:nvPr>
            <p:ph type="body" sz="quarter" idx="10" hasCustomPrompt="1"/>
          </p:nvPr>
        </p:nvSpPr>
        <p:spPr>
          <a:xfrm>
            <a:off x="639271" y="1614803"/>
            <a:ext cx="8075851" cy="372533"/>
          </a:xfrm>
          <a:prstGeom prst="rect">
            <a:avLst/>
          </a:prstGeom>
        </p:spPr>
        <p:txBody>
          <a:bodyPr/>
          <a:lstStyle>
            <a:lvl1pPr marL="0" indent="0">
              <a:buNone/>
              <a:defRPr sz="1600" b="0" i="0">
                <a:solidFill>
                  <a:srgbClr val="003B5C"/>
                </a:solidFill>
                <a:latin typeface="Verdana" charset="0"/>
                <a:ea typeface="Verdana" charset="0"/>
                <a:cs typeface="Verdana" charset="0"/>
              </a:defRPr>
            </a:lvl1pPr>
          </a:lstStyle>
          <a:p>
            <a:pPr lvl="0"/>
            <a:r>
              <a:rPr lang="en-US"/>
              <a:t>Subhead</a:t>
            </a:r>
          </a:p>
        </p:txBody>
      </p:sp>
      <p:pic>
        <p:nvPicPr>
          <p:cNvPr id="11" name="Picture 10">
            <a:extLst>
              <a:ext uri="{FF2B5EF4-FFF2-40B4-BE49-F238E27FC236}">
                <a16:creationId xmlns:a16="http://schemas.microsoft.com/office/drawing/2014/main" id="{7BC14188-0023-8048-8BA6-FD4360A10F7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28599454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wo Section | Copy with Graph Cent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271" y="1029827"/>
            <a:ext cx="8075851"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Rectangle 9">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 name="Content Placeholder 2"/>
          <p:cNvSpPr>
            <a:spLocks noGrp="1"/>
          </p:cNvSpPr>
          <p:nvPr>
            <p:ph idx="1" hasCustomPrompt="1"/>
          </p:nvPr>
        </p:nvSpPr>
        <p:spPr>
          <a:xfrm>
            <a:off x="1893537" y="2600007"/>
            <a:ext cx="5356927" cy="358998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0" i="1" baseline="0">
                <a:solidFill>
                  <a:srgbClr val="003B5C"/>
                </a:solidFill>
                <a:latin typeface="Verdana" charset="0"/>
                <a:ea typeface="Verdana" charset="0"/>
                <a:cs typeface="Verdana" charset="0"/>
              </a:defRPr>
            </a:lvl1pPr>
            <a:lvl2pPr>
              <a:defRPr sz="2100" b="1" i="0">
                <a:latin typeface="Verdana" charset="0"/>
                <a:ea typeface="Verdana" charset="0"/>
                <a:cs typeface="Verdana" charset="0"/>
              </a:defRPr>
            </a:lvl2pPr>
            <a:lvl3pPr>
              <a:defRPr sz="1800" b="1" i="0">
                <a:latin typeface="Verdana" charset="0"/>
                <a:ea typeface="Verdana" charset="0"/>
                <a:cs typeface="Verdana" charset="0"/>
              </a:defRPr>
            </a:lvl3pPr>
            <a:lvl4pPr>
              <a:defRPr sz="1500" b="1" i="0">
                <a:latin typeface="Verdana" charset="0"/>
                <a:ea typeface="Verdana" charset="0"/>
                <a:cs typeface="Verdana" charset="0"/>
              </a:defRPr>
            </a:lvl4pPr>
            <a:lvl5pPr>
              <a:defRPr sz="1500" b="1" i="0">
                <a:latin typeface="Verdana" charset="0"/>
                <a:ea typeface="Verdana" charset="0"/>
                <a:cs typeface="Verdana" charset="0"/>
              </a:defRPr>
            </a:lvl5pPr>
            <a:lvl6pPr>
              <a:defRPr sz="1500"/>
            </a:lvl6pPr>
            <a:lvl7pPr>
              <a:defRPr sz="1500"/>
            </a:lvl7pPr>
            <a:lvl8pPr>
              <a:defRPr sz="1500"/>
            </a:lvl8pPr>
            <a:lvl9pPr>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t>
            </a:r>
            <a:r>
              <a:rPr lang="en-US"/>
              <a:t>Insert Graph Here.</a:t>
            </a:r>
            <a:endParaRPr lang="en-US" dirty="0"/>
          </a:p>
          <a:p>
            <a:pPr lvl="0"/>
            <a:endParaRPr lang="en-US" dirty="0"/>
          </a:p>
        </p:txBody>
      </p:sp>
      <p:sp>
        <p:nvSpPr>
          <p:cNvPr id="4" name="Text Placeholder 3"/>
          <p:cNvSpPr>
            <a:spLocks noGrp="1"/>
          </p:cNvSpPr>
          <p:nvPr>
            <p:ph type="body" sz="half" idx="2" hasCustomPrompt="1"/>
          </p:nvPr>
        </p:nvSpPr>
        <p:spPr>
          <a:xfrm>
            <a:off x="639271" y="1620758"/>
            <a:ext cx="8075851" cy="860701"/>
          </a:xfrm>
          <a:prstGeom prst="rect">
            <a:avLst/>
          </a:prstGeom>
        </p:spPr>
        <p:txBody>
          <a:bodyPr/>
          <a:lstStyle>
            <a:lvl1pPr marL="0" indent="0">
              <a:buNone/>
              <a:defRPr sz="1600" b="0" i="0" baseline="0">
                <a:solidFill>
                  <a:schemeClr val="tx1"/>
                </a:solidFill>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p:txBody>
      </p:sp>
      <p:pic>
        <p:nvPicPr>
          <p:cNvPr id="11" name="Picture 10">
            <a:extLst>
              <a:ext uri="{FF2B5EF4-FFF2-40B4-BE49-F238E27FC236}">
                <a16:creationId xmlns:a16="http://schemas.microsoft.com/office/drawing/2014/main" id="{D5BC61F9-836D-C84C-81A2-FE26D5B9C9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17238019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Section | Call Out and Copy">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4924537" y="2101540"/>
            <a:ext cx="3592004" cy="1477328"/>
          </a:xfrm>
          <a:prstGeom prst="rect">
            <a:avLst/>
          </a:prstGeom>
        </p:spPr>
        <p:txBody>
          <a:bodyPr anchor="t" anchorCtr="0">
            <a:spAutoFit/>
          </a:bodyPr>
          <a:lstStyle>
            <a:lvl1pPr marL="0" indent="0">
              <a:buNone/>
              <a:defRPr sz="1600" b="0" i="0" baseline="0">
                <a:latin typeface="Verdana" charset="0"/>
                <a:ea typeface="Verdana" charset="0"/>
                <a:cs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Copy goes here. </a:t>
            </a:r>
            <a:r>
              <a:rPr lang="en-US" sz="1400" dirty="0" err="1">
                <a:latin typeface="Verdana" panose="020B0604030504040204" pitchFamily="34" charset="0"/>
                <a:ea typeface="Verdana" panose="020B0604030504040204" pitchFamily="34" charset="0"/>
                <a:cs typeface="Verdana" panose="020B0604030504040204" pitchFamily="34" charset="0"/>
              </a:rPr>
              <a:t>Voloratis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es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perrum</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repuda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pelignis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nis</a:t>
            </a:r>
            <a:r>
              <a:rPr lang="en-US" sz="1400" dirty="0">
                <a:latin typeface="Verdana" panose="020B0604030504040204" pitchFamily="34" charset="0"/>
                <a:ea typeface="Verdana" panose="020B0604030504040204" pitchFamily="34" charset="0"/>
                <a:cs typeface="Verdana" panose="020B0604030504040204" pitchFamily="34" charset="0"/>
              </a:rPr>
              <a:t> pro </a:t>
            </a:r>
            <a:r>
              <a:rPr lang="en-US" sz="1400" dirty="0" err="1">
                <a:latin typeface="Verdana" panose="020B0604030504040204" pitchFamily="34" charset="0"/>
                <a:ea typeface="Verdana" panose="020B0604030504040204" pitchFamily="34" charset="0"/>
                <a:cs typeface="Verdana" panose="020B0604030504040204" pitchFamily="34" charset="0"/>
              </a:rPr>
              <a:t>consequos</a:t>
            </a:r>
            <a:r>
              <a:rPr lang="en-US" sz="1400" dirty="0">
                <a:latin typeface="Verdana" panose="020B0604030504040204" pitchFamily="34" charset="0"/>
                <a:ea typeface="Verdana" panose="020B0604030504040204" pitchFamily="34" charset="0"/>
                <a:cs typeface="Verdana" panose="020B0604030504040204" pitchFamily="34" charset="0"/>
              </a:rPr>
              <a:t> et </a:t>
            </a:r>
            <a:r>
              <a:rPr lang="en-US" sz="1400" dirty="0" err="1">
                <a:latin typeface="Verdana" panose="020B0604030504040204" pitchFamily="34" charset="0"/>
                <a:ea typeface="Verdana" panose="020B0604030504040204" pitchFamily="34" charset="0"/>
                <a:cs typeface="Verdana" panose="020B0604030504040204" pitchFamily="34" charset="0"/>
              </a:rPr>
              <a:t>exped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quas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doluptae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niendi</a:t>
            </a:r>
            <a:r>
              <a:rPr lang="en-US" sz="1400" dirty="0">
                <a:latin typeface="Verdana" panose="020B0604030504040204" pitchFamily="34" charset="0"/>
                <a:ea typeface="Verdana" panose="020B0604030504040204" pitchFamily="34" charset="0"/>
                <a:cs typeface="Verdana" panose="020B0604030504040204" pitchFamily="34" charset="0"/>
              </a:rPr>
              <a:t> con </a:t>
            </a:r>
            <a:r>
              <a:rPr lang="en-US" sz="1400" dirty="0" err="1">
                <a:latin typeface="Verdana" panose="020B0604030504040204" pitchFamily="34" charset="0"/>
                <a:ea typeface="Verdana" panose="020B0604030504040204" pitchFamily="34" charset="0"/>
                <a:cs typeface="Verdana" panose="020B0604030504040204" pitchFamily="34" charset="0"/>
              </a:rPr>
              <a:t>plibusd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andero</a:t>
            </a:r>
            <a:r>
              <a:rPr lang="en-US" sz="1400" dirty="0">
                <a:latin typeface="Verdana" panose="020B0604030504040204" pitchFamily="34" charset="0"/>
                <a:ea typeface="Verdana" panose="020B0604030504040204" pitchFamily="34" charset="0"/>
                <a:cs typeface="Verdana" panose="020B0604030504040204" pitchFamily="34" charset="0"/>
              </a:rPr>
              <a:t> et, </a:t>
            </a:r>
            <a:r>
              <a:rPr lang="en-US" sz="1400" dirty="0" err="1">
                <a:latin typeface="Verdana" panose="020B0604030504040204" pitchFamily="34" charset="0"/>
                <a:ea typeface="Verdana" panose="020B0604030504040204" pitchFamily="34" charset="0"/>
                <a:cs typeface="Verdana" panose="020B0604030504040204" pitchFamily="34" charset="0"/>
              </a:rPr>
              <a:t>es</a:t>
            </a:r>
            <a:r>
              <a:rPr lang="en-US" sz="1400" dirty="0">
                <a:latin typeface="Verdana" panose="020B0604030504040204" pitchFamily="34" charset="0"/>
                <a:ea typeface="Verdana" panose="020B0604030504040204" pitchFamily="34" charset="0"/>
                <a:cs typeface="Verdana" panose="020B0604030504040204" pitchFamily="34" charset="0"/>
              </a:rPr>
              <a:t> ex </a:t>
            </a:r>
            <a:r>
              <a:rPr lang="en-US" sz="1400" dirty="0" err="1">
                <a:latin typeface="Verdana" panose="020B0604030504040204" pitchFamily="34" charset="0"/>
                <a:ea typeface="Verdana" panose="020B0604030504040204" pitchFamily="34" charset="0"/>
                <a:cs typeface="Verdana" panose="020B0604030504040204" pitchFamily="34" charset="0"/>
              </a:rPr>
              <a:t>eatus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endus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doluptis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adi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denisit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soleser</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ovidiorum</a:t>
            </a:r>
            <a:r>
              <a:rPr lang="en-US" sz="1400" dirty="0">
                <a:latin typeface="Verdana" panose="020B0604030504040204" pitchFamily="34" charset="0"/>
                <a:ea typeface="Verdana" panose="020B0604030504040204" pitchFamily="34" charset="0"/>
                <a:cs typeface="Verdana" panose="020B0604030504040204" pitchFamily="34" charset="0"/>
              </a:rPr>
              <a:t> qui </a:t>
            </a:r>
            <a:r>
              <a:rPr lang="en-US" sz="1400" dirty="0" err="1">
                <a:latin typeface="Verdana" panose="020B0604030504040204" pitchFamily="34" charset="0"/>
                <a:ea typeface="Verdana" panose="020B0604030504040204" pitchFamily="34" charset="0"/>
                <a:cs typeface="Verdana" panose="020B0604030504040204" pitchFamily="34" charset="0"/>
              </a:rPr>
              <a:t>oditae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rerit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quatat</a:t>
            </a:r>
            <a:endParaRPr lang="en-US" dirty="0"/>
          </a:p>
        </p:txBody>
      </p:sp>
      <p:sp>
        <p:nvSpPr>
          <p:cNvPr id="10" name="Rectangle 9">
            <a:extLst>
              <a:ext uri="{FF2B5EF4-FFF2-40B4-BE49-F238E27FC236}">
                <a16:creationId xmlns:a16="http://schemas.microsoft.com/office/drawing/2014/main" id="{06E1EC26-E0EB-994D-9291-8E17D6E4EDDA}"/>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A999B04B-69FA-9748-A64D-1E52D36BD989}"/>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cxnSp>
        <p:nvCxnSpPr>
          <p:cNvPr id="14" name="Straight Connector 13">
            <a:extLst>
              <a:ext uri="{FF2B5EF4-FFF2-40B4-BE49-F238E27FC236}">
                <a16:creationId xmlns:a16="http://schemas.microsoft.com/office/drawing/2014/main" id="{F7E0F112-B547-4041-A25D-59D26F57744E}"/>
              </a:ext>
            </a:extLst>
          </p:cNvPr>
          <p:cNvCxnSpPr/>
          <p:nvPr/>
        </p:nvCxnSpPr>
        <p:spPr>
          <a:xfrm>
            <a:off x="4544887" y="838200"/>
            <a:ext cx="0" cy="4728117"/>
          </a:xfrm>
          <a:prstGeom prst="line">
            <a:avLst/>
          </a:prstGeom>
          <a:ln w="22225">
            <a:solidFill>
              <a:srgbClr val="A4D65E"/>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C13B7327-FD28-414B-B0BF-5F096B2B312F}"/>
              </a:ext>
            </a:extLst>
          </p:cNvPr>
          <p:cNvSpPr>
            <a:spLocks noGrp="1"/>
          </p:cNvSpPr>
          <p:nvPr>
            <p:ph type="title" hasCustomPrompt="1"/>
          </p:nvPr>
        </p:nvSpPr>
        <p:spPr>
          <a:xfrm>
            <a:off x="644019" y="2179616"/>
            <a:ext cx="3359363" cy="1338828"/>
          </a:xfrm>
          <a:prstGeom prst="rect">
            <a:avLst/>
          </a:prstGeom>
        </p:spPr>
        <p:txBody>
          <a:bodyPr>
            <a:spAutoFit/>
          </a:bodyPr>
          <a:lstStyle>
            <a:lvl1pPr>
              <a:defRPr sz="3000" b="1">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Callout or Headline goes in this space.</a:t>
            </a:r>
          </a:p>
        </p:txBody>
      </p:sp>
      <p:pic>
        <p:nvPicPr>
          <p:cNvPr id="8" name="Picture 7">
            <a:extLst>
              <a:ext uri="{FF2B5EF4-FFF2-40B4-BE49-F238E27FC236}">
                <a16:creationId xmlns:a16="http://schemas.microsoft.com/office/drawing/2014/main" id="{4C1D65CF-F500-5D44-8766-C8A071C1B3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15876343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Caption with Half-Pag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7350" y="823154"/>
            <a:ext cx="3276976" cy="1497215"/>
          </a:xfrm>
          <a:prstGeom prst="rect">
            <a:avLst/>
          </a:prstGeom>
        </p:spPr>
        <p:txBody>
          <a:bodyPr anchor="b"/>
          <a:lstStyle>
            <a:lvl1pPr>
              <a:defRPr sz="3600" b="1" i="0">
                <a:solidFill>
                  <a:srgbClr val="003B5C"/>
                </a:solidFill>
                <a:latin typeface="Verdana" charset="0"/>
                <a:ea typeface="Verdana" charset="0"/>
                <a:cs typeface="Verdana" charset="0"/>
              </a:defRPr>
            </a:lvl1pPr>
          </a:lstStyle>
          <a:p>
            <a:r>
              <a:rPr lang="en-US" dirty="0"/>
              <a:t>Headline</a:t>
            </a:r>
          </a:p>
        </p:txBody>
      </p:sp>
      <p:sp>
        <p:nvSpPr>
          <p:cNvPr id="3" name="Picture Placeholder 2"/>
          <p:cNvSpPr>
            <a:spLocks noGrp="1" noChangeAspect="1"/>
          </p:cNvSpPr>
          <p:nvPr>
            <p:ph type="pic" idx="1" hasCustomPrompt="1"/>
          </p:nvPr>
        </p:nvSpPr>
        <p:spPr>
          <a:xfrm>
            <a:off x="4887589" y="1"/>
            <a:ext cx="4256410" cy="6292393"/>
          </a:xfrm>
          <a:prstGeom prst="rect">
            <a:avLst/>
          </a:prstGeom>
        </p:spPr>
        <p:txBody>
          <a:bodyPr anchor="t"/>
          <a:lstStyle>
            <a:lvl1pPr marL="0" indent="0">
              <a:buNone/>
              <a:defRPr sz="900" i="1">
                <a:solidFill>
                  <a:srgbClr val="003B5C"/>
                </a:solidFill>
                <a:latin typeface="Verdana" charset="0"/>
                <a:ea typeface="Verdana" charset="0"/>
                <a:cs typeface="Verdan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hasCustomPrompt="1"/>
          </p:nvPr>
        </p:nvSpPr>
        <p:spPr>
          <a:xfrm>
            <a:off x="847349" y="2320369"/>
            <a:ext cx="3276977" cy="3437697"/>
          </a:xfrm>
          <a:prstGeom prst="rect">
            <a:avLst/>
          </a:prstGeom>
        </p:spPr>
        <p:txBody>
          <a:bodyPr/>
          <a:lstStyle>
            <a:lvl1pPr marL="0" indent="0">
              <a:buNone/>
              <a:defRPr sz="1400" b="0" i="0" baseline="0">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p:txBody>
      </p:sp>
      <p:sp>
        <p:nvSpPr>
          <p:cNvPr id="5" name="Date Placeholder 4"/>
          <p:cNvSpPr>
            <a:spLocks noGrp="1"/>
          </p:cNvSpPr>
          <p:nvPr>
            <p:ph type="dt" sz="half" idx="10"/>
          </p:nvPr>
        </p:nvSpPr>
        <p:spPr/>
        <p:txBody>
          <a:bodyPr/>
          <a:lstStyle/>
          <a:p>
            <a:fld id="{D0199D4A-F6A9-EC46-A2DF-BB7FBC55CD1D}" type="datetimeFigureOut">
              <a:rPr lang="en-US" smtClean="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0485A7-D857-9442-BA4B-B3E6D7DD0F39}" type="slidenum">
              <a:rPr lang="en-US" smtClean="0"/>
              <a:t>‹#›</a:t>
            </a:fld>
            <a:endParaRPr lang="en-US" dirty="0"/>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Picture 10">
            <a:extLst>
              <a:ext uri="{FF2B5EF4-FFF2-40B4-BE49-F238E27FC236}">
                <a16:creationId xmlns:a16="http://schemas.microsoft.com/office/drawing/2014/main" id="{07063013-12E5-8B4A-96D3-A30F1D5CCF9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1972937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10/2/2020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ull Image with Caption_Yale Blue">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1" y="1"/>
            <a:ext cx="9143999" cy="6292393"/>
          </a:xfrm>
          <a:prstGeom prst="rect">
            <a:avLst/>
          </a:prstGeom>
        </p:spPr>
        <p:txBody>
          <a:bodyPr anchor="ctr"/>
          <a:lstStyle>
            <a:lvl1pPr marL="0" indent="0" algn="ctr">
              <a:buNone/>
              <a:defRPr sz="900" i="1">
                <a:solidFill>
                  <a:srgbClr val="003B5C"/>
                </a:solidFill>
                <a:latin typeface="Verdana" charset="0"/>
                <a:ea typeface="Verdana" charset="0"/>
                <a:cs typeface="Verdan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	*Click to add full-size image</a:t>
            </a:r>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6" name="Picture 5">
            <a:extLst>
              <a:ext uri="{FF2B5EF4-FFF2-40B4-BE49-F238E27FC236}">
                <a16:creationId xmlns:a16="http://schemas.microsoft.com/office/drawing/2014/main" id="{15F74D4A-78E7-574E-95FA-3A146CC70A2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23904323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_Section Divider_Yale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628650" y="2739582"/>
            <a:ext cx="7886700" cy="590931"/>
          </a:xfrm>
          <a:prstGeom prst="rect">
            <a:avLst/>
          </a:prstGeom>
        </p:spPr>
        <p:txBody>
          <a:bodyPr anchor="ctr" anchorCtr="0">
            <a:spAutoFit/>
          </a:bodyPr>
          <a:lstStyle>
            <a:lvl1pPr algn="ctr">
              <a:defRPr sz="3600" b="1">
                <a:solidFill>
                  <a:schemeClr val="bg1"/>
                </a:solidFill>
                <a:latin typeface="Verdana" charset="0"/>
                <a:ea typeface="Verdana" charset="0"/>
                <a:cs typeface="Verdana" charset="0"/>
              </a:defRPr>
            </a:lvl1pPr>
          </a:lstStyle>
          <a:p>
            <a:r>
              <a:rPr lang="en-US" dirty="0"/>
              <a:t>Click to add title.</a:t>
            </a:r>
          </a:p>
        </p:txBody>
      </p:sp>
      <p:pic>
        <p:nvPicPr>
          <p:cNvPr id="10" name="Picture 9">
            <a:extLst>
              <a:ext uri="{FF2B5EF4-FFF2-40B4-BE49-F238E27FC236}">
                <a16:creationId xmlns:a16="http://schemas.microsoft.com/office/drawing/2014/main" id="{27DACED5-B031-BC47-A542-39BC9AF643E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2584728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_Section Divider_Dark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8" name="Title 7"/>
          <p:cNvSpPr>
            <a:spLocks noGrp="1"/>
          </p:cNvSpPr>
          <p:nvPr>
            <p:ph type="title" hasCustomPrompt="1"/>
          </p:nvPr>
        </p:nvSpPr>
        <p:spPr>
          <a:xfrm>
            <a:off x="628650" y="2739582"/>
            <a:ext cx="7886700" cy="590931"/>
          </a:xfrm>
          <a:prstGeom prst="rect">
            <a:avLst/>
          </a:prstGeom>
        </p:spPr>
        <p:txBody>
          <a:bodyPr anchor="ctr" anchorCtr="0">
            <a:spAutoFit/>
          </a:bodyPr>
          <a:lstStyle>
            <a:lvl1pPr algn="ctr">
              <a:defRPr sz="3600" b="1">
                <a:solidFill>
                  <a:schemeClr val="bg1"/>
                </a:solidFill>
                <a:latin typeface="Verdana" charset="0"/>
                <a:ea typeface="Verdana" charset="0"/>
                <a:cs typeface="Verdana" charset="0"/>
              </a:defRPr>
            </a:lvl1pPr>
          </a:lstStyle>
          <a:p>
            <a:r>
              <a:rPr lang="en-US" dirty="0"/>
              <a:t>Click to add title.</a:t>
            </a:r>
          </a:p>
        </p:txBody>
      </p:sp>
      <p:pic>
        <p:nvPicPr>
          <p:cNvPr id="6" name="Picture 5">
            <a:extLst>
              <a:ext uri="{FF2B5EF4-FFF2-40B4-BE49-F238E27FC236}">
                <a16:creationId xmlns:a16="http://schemas.microsoft.com/office/drawing/2014/main" id="{8934EAF7-0C92-D746-A38F-F2410910C8A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33590843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wo Section | Call Out and Copy_Yal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solidFill>
                <a:srgbClr val="00314C"/>
              </a:solidFill>
            </a:endParaRPr>
          </a:p>
        </p:txBody>
      </p:sp>
      <p:sp>
        <p:nvSpPr>
          <p:cNvPr id="8" name="Title 7"/>
          <p:cNvSpPr>
            <a:spLocks noGrp="1"/>
          </p:cNvSpPr>
          <p:nvPr>
            <p:ph type="title" hasCustomPrompt="1"/>
          </p:nvPr>
        </p:nvSpPr>
        <p:spPr>
          <a:xfrm>
            <a:off x="369309" y="2801136"/>
            <a:ext cx="2390075" cy="1255728"/>
          </a:xfrm>
          <a:prstGeom prst="rect">
            <a:avLst/>
          </a:prstGeom>
        </p:spPr>
        <p:txBody>
          <a:bodyPr wrap="square" anchor="ctr" anchorCtr="0">
            <a:spAutoFit/>
          </a:bodyPr>
          <a:lstStyle>
            <a:lvl1pPr algn="l">
              <a:defRPr sz="2800"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sp>
        <p:nvSpPr>
          <p:cNvPr id="12" name="Text Placeholder 11"/>
          <p:cNvSpPr>
            <a:spLocks noGrp="1"/>
          </p:cNvSpPr>
          <p:nvPr>
            <p:ph type="body" sz="quarter" idx="10" hasCustomPrompt="1"/>
          </p:nvPr>
        </p:nvSpPr>
        <p:spPr>
          <a:xfrm>
            <a:off x="3105205" y="1851784"/>
            <a:ext cx="5375249" cy="507831"/>
          </a:xfrm>
          <a:prstGeom prst="rect">
            <a:avLst/>
          </a:prstGeom>
        </p:spPr>
        <p:txBody>
          <a:bodyPr wrap="square" anchor="b" anchorCtr="0">
            <a:spAutoFit/>
          </a:bodyPr>
          <a:lstStyle>
            <a:lvl1pPr marL="0" indent="0">
              <a:buNone/>
              <a:defRPr sz="3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3105205" y="2637614"/>
            <a:ext cx="5375249" cy="2046817"/>
          </a:xfrm>
          <a:prstGeom prst="rect">
            <a:avLst/>
          </a:prstGeom>
        </p:spPr>
        <p:txBody>
          <a:bodyPr/>
          <a:lstStyle>
            <a:lvl1pPr marL="0" indent="0">
              <a:buNone/>
              <a:defRPr sz="2000"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2895601" y="949082"/>
            <a:ext cx="134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52D6730-D042-9D48-968D-A05788CC33C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37545628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wo Section | Call Out and Copy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8" name="Title 7"/>
          <p:cNvSpPr>
            <a:spLocks noGrp="1"/>
          </p:cNvSpPr>
          <p:nvPr>
            <p:ph type="title" hasCustomPrompt="1"/>
          </p:nvPr>
        </p:nvSpPr>
        <p:spPr>
          <a:xfrm>
            <a:off x="369309" y="2801136"/>
            <a:ext cx="2390075" cy="1255728"/>
          </a:xfrm>
          <a:prstGeom prst="rect">
            <a:avLst/>
          </a:prstGeom>
        </p:spPr>
        <p:txBody>
          <a:bodyPr wrap="square" anchor="ctr" anchorCtr="0">
            <a:spAutoFit/>
          </a:bodyPr>
          <a:lstStyle>
            <a:lvl1pPr algn="l">
              <a:defRPr sz="2800" b="1" baseline="0">
                <a:solidFill>
                  <a:schemeClr val="bg1"/>
                </a:solidFill>
                <a:latin typeface="Verdana" charset="0"/>
                <a:ea typeface="Verdana" charset="0"/>
                <a:cs typeface="Verdana" charset="0"/>
              </a:defRPr>
            </a:lvl1pPr>
          </a:lstStyle>
          <a:p>
            <a:r>
              <a:rPr lang="en-US" dirty="0"/>
              <a:t>Call out or title option page.</a:t>
            </a:r>
          </a:p>
        </p:txBody>
      </p:sp>
      <p:sp>
        <p:nvSpPr>
          <p:cNvPr id="12" name="Text Placeholder 11"/>
          <p:cNvSpPr>
            <a:spLocks noGrp="1"/>
          </p:cNvSpPr>
          <p:nvPr>
            <p:ph type="body" sz="quarter" idx="10" hasCustomPrompt="1"/>
          </p:nvPr>
        </p:nvSpPr>
        <p:spPr>
          <a:xfrm>
            <a:off x="3105205" y="1851784"/>
            <a:ext cx="5375249" cy="507831"/>
          </a:xfrm>
          <a:prstGeom prst="rect">
            <a:avLst/>
          </a:prstGeom>
        </p:spPr>
        <p:txBody>
          <a:bodyPr wrap="square" anchor="b" anchorCtr="0">
            <a:spAutoFit/>
          </a:bodyPr>
          <a:lstStyle>
            <a:lvl1pPr marL="0" indent="0">
              <a:buNone/>
              <a:defRPr sz="3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3105205" y="2637614"/>
            <a:ext cx="5375249" cy="2046817"/>
          </a:xfrm>
          <a:prstGeom prst="rect">
            <a:avLst/>
          </a:prstGeom>
        </p:spPr>
        <p:txBody>
          <a:bodyPr/>
          <a:lstStyle>
            <a:lvl1pPr marL="0" indent="0">
              <a:buNone/>
              <a:defRPr sz="2000"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2895601" y="949082"/>
            <a:ext cx="134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DAFF3BC-C33D-EB4D-B0D6-EB906A5921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39513503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Section Divider_Quote or Statistic_Yale Blue">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1600200" y="2156310"/>
            <a:ext cx="5943602" cy="1754326"/>
          </a:xfrm>
          <a:prstGeom prst="rect">
            <a:avLst/>
          </a:prstGeom>
        </p:spPr>
        <p:txBody>
          <a:bodyPr wrap="square" anchor="ctr" anchorCtr="0">
            <a:spAutoFit/>
          </a:bodyPr>
          <a:lstStyle>
            <a:lvl1pPr algn="ctr">
              <a:defRPr sz="4000"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5" name="Picture 4">
            <a:extLst>
              <a:ext uri="{FF2B5EF4-FFF2-40B4-BE49-F238E27FC236}">
                <a16:creationId xmlns:a16="http://schemas.microsoft.com/office/drawing/2014/main" id="{B3D227AE-B1F8-344D-8012-F84F4D0269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14793882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 Divider_Quote or Statistic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8" name="Title 7"/>
          <p:cNvSpPr>
            <a:spLocks noGrp="1"/>
          </p:cNvSpPr>
          <p:nvPr>
            <p:ph type="title" hasCustomPrompt="1"/>
          </p:nvPr>
        </p:nvSpPr>
        <p:spPr>
          <a:xfrm>
            <a:off x="1600200" y="2156310"/>
            <a:ext cx="5943602" cy="1754326"/>
          </a:xfrm>
          <a:prstGeom prst="rect">
            <a:avLst/>
          </a:prstGeom>
        </p:spPr>
        <p:txBody>
          <a:bodyPr wrap="square" anchor="ctr" anchorCtr="0">
            <a:spAutoFit/>
          </a:bodyPr>
          <a:lstStyle>
            <a:lvl1pPr algn="ctr">
              <a:defRPr sz="4000"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6" name="Picture 5">
            <a:extLst>
              <a:ext uri="{FF2B5EF4-FFF2-40B4-BE49-F238E27FC236}">
                <a16:creationId xmlns:a16="http://schemas.microsoft.com/office/drawing/2014/main" id="{B69E9024-2566-D644-B8F2-87F848C8868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35288680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57756" y="831049"/>
            <a:ext cx="7396120" cy="2387600"/>
          </a:xfrm>
          <a:prstGeom prst="rect">
            <a:avLst/>
          </a:prstGeom>
        </p:spPr>
        <p:txBody>
          <a:bodyPr anchor="b"/>
          <a:lstStyle>
            <a:lvl1pPr algn="l">
              <a:defRPr sz="4000" b="1" baseline="0">
                <a:solidFill>
                  <a:srgbClr val="003B5C"/>
                </a:solidFill>
                <a:latin typeface="Verdana" charset="0"/>
                <a:ea typeface="Verdana" charset="0"/>
                <a:cs typeface="Verdana" charset="0"/>
              </a:defRPr>
            </a:lvl1pPr>
          </a:lstStyle>
          <a:p>
            <a:r>
              <a:rPr lang="en-US" dirty="0"/>
              <a:t>Presentation Title (40pt)</a:t>
            </a:r>
          </a:p>
        </p:txBody>
      </p:sp>
      <p:sp>
        <p:nvSpPr>
          <p:cNvPr id="3" name="Subtitle 2"/>
          <p:cNvSpPr>
            <a:spLocks noGrp="1"/>
          </p:cNvSpPr>
          <p:nvPr>
            <p:ph type="subTitle" idx="1" hasCustomPrompt="1"/>
          </p:nvPr>
        </p:nvSpPr>
        <p:spPr>
          <a:xfrm>
            <a:off x="857756" y="3229439"/>
            <a:ext cx="7396120" cy="442759"/>
          </a:xfrm>
          <a:prstGeom prst="rect">
            <a:avLst/>
          </a:prstGeom>
        </p:spPr>
        <p:txBody>
          <a:bodyPr/>
          <a:lstStyle>
            <a:lvl1pPr marL="0" indent="0" algn="l">
              <a:buNone/>
              <a:defRPr sz="2400" baseline="0">
                <a:solidFill>
                  <a:srgbClr val="616364"/>
                </a:solidFill>
                <a:latin typeface="Verdana" charset="0"/>
                <a:ea typeface="Verdana" charset="0"/>
                <a:cs typeface="Verdan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 (24 </a:t>
            </a:r>
            <a:r>
              <a:rPr lang="en-US" dirty="0" err="1"/>
              <a:t>pt</a:t>
            </a:r>
            <a:r>
              <a:rPr lang="en-US" dirty="0"/>
              <a:t>)</a:t>
            </a:r>
          </a:p>
        </p:txBody>
      </p:sp>
      <p:sp>
        <p:nvSpPr>
          <p:cNvPr id="11" name="Text Placeholder 10"/>
          <p:cNvSpPr>
            <a:spLocks noGrp="1"/>
          </p:cNvSpPr>
          <p:nvPr>
            <p:ph type="body" sz="quarter" idx="10" hasCustomPrompt="1"/>
          </p:nvPr>
        </p:nvSpPr>
        <p:spPr>
          <a:xfrm>
            <a:off x="857756" y="3882599"/>
            <a:ext cx="7396120" cy="450419"/>
          </a:xfrm>
          <a:prstGeom prst="rect">
            <a:avLst/>
          </a:prstGeom>
        </p:spPr>
        <p:txBody>
          <a:bodyPr/>
          <a:lstStyle>
            <a:lvl1pPr marL="0" indent="0">
              <a:buNone/>
              <a:defRPr sz="1200" b="0" i="0">
                <a:solidFill>
                  <a:srgbClr val="616364"/>
                </a:solidFill>
                <a:latin typeface="Verdana" charset="0"/>
                <a:ea typeface="Verdana" charset="0"/>
                <a:cs typeface="Verdana" charset="0"/>
              </a:defRPr>
            </a:lvl1pPr>
          </a:lstStyle>
          <a:p>
            <a:pPr marL="0" indent="0">
              <a:buNone/>
            </a:pPr>
            <a:r>
              <a:rPr lang="en-US" sz="1400" dirty="0">
                <a:solidFill>
                  <a:schemeClr val="tx1">
                    <a:lumMod val="65000"/>
                    <a:lumOff val="35000"/>
                  </a:schemeClr>
                </a:solidFill>
                <a:latin typeface="Verdana" charset="0"/>
                <a:ea typeface="Verdana" charset="0"/>
                <a:cs typeface="Verdana" charset="0"/>
              </a:rPr>
              <a:t>Date | Presenter Information (14 </a:t>
            </a:r>
            <a:r>
              <a:rPr lang="en-US" sz="1400" dirty="0" err="1">
                <a:solidFill>
                  <a:schemeClr val="tx1">
                    <a:lumMod val="65000"/>
                    <a:lumOff val="35000"/>
                  </a:schemeClr>
                </a:solidFill>
                <a:latin typeface="Verdana" charset="0"/>
                <a:ea typeface="Verdana" charset="0"/>
                <a:cs typeface="Verdana" charset="0"/>
              </a:rPr>
              <a:t>pt</a:t>
            </a:r>
            <a:r>
              <a:rPr lang="en-US" sz="1400" dirty="0">
                <a:solidFill>
                  <a:schemeClr val="tx1">
                    <a:lumMod val="65000"/>
                    <a:lumOff val="35000"/>
                  </a:schemeClr>
                </a:solidFill>
                <a:latin typeface="Verdana" charset="0"/>
                <a:ea typeface="Verdana" charset="0"/>
                <a:cs typeface="Verdana" charset="0"/>
              </a:rPr>
              <a:t>)</a:t>
            </a:r>
          </a:p>
        </p:txBody>
      </p:sp>
      <p:sp>
        <p:nvSpPr>
          <p:cNvPr id="13" name="Rectangle 12">
            <a:extLst>
              <a:ext uri="{FF2B5EF4-FFF2-40B4-BE49-F238E27FC236}">
                <a16:creationId xmlns:a16="http://schemas.microsoft.com/office/drawing/2014/main" id="{23C321A4-E52D-2845-8647-B84F191C389C}"/>
              </a:ext>
            </a:extLst>
          </p:cNvPr>
          <p:cNvSpPr/>
          <p:nvPr/>
        </p:nvSpPr>
        <p:spPr>
          <a:xfrm>
            <a:off x="0" y="6178040"/>
            <a:ext cx="9144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D8F7AC5-29D1-EB43-BF58-C8ABD803FFFB}"/>
              </a:ext>
            </a:extLst>
          </p:cNvPr>
          <p:cNvSpPr/>
          <p:nvPr/>
        </p:nvSpPr>
        <p:spPr>
          <a:xfrm>
            <a:off x="1" y="1"/>
            <a:ext cx="4047067"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C321A4-E52D-2845-8647-B84F191C389C}"/>
              </a:ext>
            </a:extLst>
          </p:cNvPr>
          <p:cNvSpPr/>
          <p:nvPr userDrawn="1"/>
        </p:nvSpPr>
        <p:spPr>
          <a:xfrm>
            <a:off x="0" y="6178040"/>
            <a:ext cx="9144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8F7AC5-29D1-EB43-BF58-C8ABD803FFFB}"/>
              </a:ext>
            </a:extLst>
          </p:cNvPr>
          <p:cNvSpPr/>
          <p:nvPr userDrawn="1"/>
        </p:nvSpPr>
        <p:spPr>
          <a:xfrm>
            <a:off x="1" y="1"/>
            <a:ext cx="4047067"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45773D2-6F75-8443-B3A1-EAC994FA8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0423" y="5481477"/>
            <a:ext cx="4392990" cy="486027"/>
          </a:xfrm>
          <a:prstGeom prst="rect">
            <a:avLst/>
          </a:prstGeom>
        </p:spPr>
      </p:pic>
    </p:spTree>
    <p:extLst>
      <p:ext uri="{BB962C8B-B14F-4D97-AF65-F5344CB8AC3E}">
        <p14:creationId xmlns:p14="http://schemas.microsoft.com/office/powerpoint/2010/main" val="626987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hasCustomPrompt="1"/>
          </p:nvPr>
        </p:nvSpPr>
        <p:spPr>
          <a:xfrm>
            <a:off x="636742" y="849945"/>
            <a:ext cx="7617134"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636742" y="1637853"/>
            <a:ext cx="7617134" cy="4117159"/>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baseline="0">
                <a:latin typeface="Verdana" charset="0"/>
                <a:ea typeface="Verdana" charset="0"/>
                <a:cs typeface="Verdana" charset="0"/>
              </a:defRPr>
            </a:lvl1pPr>
            <a:lvl2pPr>
              <a:defRPr sz="1400">
                <a:latin typeface="Verdana" charset="0"/>
                <a:ea typeface="Verdana" charset="0"/>
                <a:cs typeface="Verdana" charset="0"/>
              </a:defRPr>
            </a:lvl2pPr>
            <a:lvl3pPr>
              <a:defRPr sz="1400">
                <a:latin typeface="Verdana" charset="0"/>
                <a:ea typeface="Verdana" charset="0"/>
                <a:cs typeface="Verdana" charset="0"/>
              </a:defRPr>
            </a:lvl3pPr>
            <a:lvl4pPr>
              <a:defRPr sz="1400">
                <a:latin typeface="Verdana" charset="0"/>
                <a:ea typeface="Verdana" charset="0"/>
                <a:cs typeface="Verdana" charset="0"/>
              </a:defRPr>
            </a:lvl4pPr>
            <a:lvl5pPr>
              <a:defRPr sz="1400">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12827597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nd Content_No Bottom B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2" name="Title 1"/>
          <p:cNvSpPr>
            <a:spLocks noGrp="1"/>
          </p:cNvSpPr>
          <p:nvPr>
            <p:ph type="title" hasCustomPrompt="1"/>
          </p:nvPr>
        </p:nvSpPr>
        <p:spPr>
          <a:xfrm>
            <a:off x="636742" y="849945"/>
            <a:ext cx="7617134"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636742" y="1637853"/>
            <a:ext cx="7617134" cy="4117159"/>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atin typeface="Verdana" charset="0"/>
                <a:ea typeface="Verdana" charset="0"/>
                <a:cs typeface="Verdana" charset="0"/>
              </a:defRPr>
            </a:lvl1pPr>
            <a:lvl2pPr>
              <a:defRPr sz="1400">
                <a:latin typeface="Verdana" charset="0"/>
                <a:ea typeface="Verdana" charset="0"/>
                <a:cs typeface="Verdana" charset="0"/>
              </a:defRPr>
            </a:lvl2pPr>
            <a:lvl3pPr>
              <a:defRPr sz="1400">
                <a:latin typeface="Verdana" charset="0"/>
                <a:ea typeface="Verdana" charset="0"/>
                <a:cs typeface="Verdana" charset="0"/>
              </a:defRPr>
            </a:lvl3pPr>
            <a:lvl4pPr>
              <a:defRPr sz="1400">
                <a:latin typeface="Verdana" charset="0"/>
                <a:ea typeface="Verdana" charset="0"/>
                <a:cs typeface="Verdana" charset="0"/>
              </a:defRPr>
            </a:lvl4pPr>
            <a:lvl5pPr>
              <a:defRPr sz="1400">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3782368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64.xml"/><Relationship Id="rId7" Type="http://schemas.openxmlformats.org/officeDocument/2006/relationships/image" Target="../media/image11.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10.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image" Target="../media/image13.jpeg"/><Relationship Id="rId5" Type="http://schemas.openxmlformats.org/officeDocument/2006/relationships/theme" Target="../theme/theme11.xml"/><Relationship Id="rId4" Type="http://schemas.openxmlformats.org/officeDocument/2006/relationships/slideLayout" Target="../slideLayouts/slideLayout70.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5" Type="http://schemas.openxmlformats.org/officeDocument/2006/relationships/image" Target="../media/image14.jpe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5" Type="http://schemas.openxmlformats.org/officeDocument/2006/relationships/image" Target="../media/image15.jpe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5" Type="http://schemas.openxmlformats.org/officeDocument/2006/relationships/image" Target="../media/image16.pn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15.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theme" Target="../theme/theme16.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customXml" Target="../../customXml/item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7.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image" Target="../media/image26.png"/><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ags" Target="../tags/tag2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28.jpe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8.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customXml" Target="../../customXml/item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9.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image" Target="../media/image26.png"/><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ags" Target="../tags/tag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20.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60.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5" Type="http://schemas.openxmlformats.org/officeDocument/2006/relationships/image" Target="../media/image31.jpeg"/><Relationship Id="rId4" Type="http://schemas.openxmlformats.org/officeDocument/2006/relationships/theme" Target="../theme/theme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6.png"/><Relationship Id="rId5" Type="http://schemas.openxmlformats.org/officeDocument/2006/relationships/slideLayout" Target="../slideLayouts/slideLayout31.xml"/><Relationship Id="rId10" Type="http://schemas.openxmlformats.org/officeDocument/2006/relationships/theme" Target="../theme/theme5.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2.png"/><Relationship Id="rId2" Type="http://schemas.openxmlformats.org/officeDocument/2006/relationships/slideLayout" Target="../slideLayouts/slideLayout39.xml"/><Relationship Id="rId16" Type="http://schemas.openxmlformats.org/officeDocument/2006/relationships/tags" Target="../tags/tag2.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customXml" Target="../../customXml/item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customXml" Target="../../customXml/item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9.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2.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10/2/2020</a:t>
            </a:fld>
            <a:endParaRPr lang="en-US" altLang="en-US"/>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68" r:id="rId12"/>
    <p:sldLayoutId id="2147484255" r:id="rId13"/>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D14D3E-A9C1-4681-A1D3-B081F74EADE9}"/>
              </a:ext>
            </a:extLst>
          </p:cNvPr>
          <p:cNvSpPr>
            <a:spLocks noGrp="1"/>
          </p:cNvSpPr>
          <p:nvPr>
            <p:ph type="title"/>
          </p:nvPr>
        </p:nvSpPr>
        <p:spPr>
          <a:xfrm>
            <a:off x="628650" y="1200149"/>
            <a:ext cx="7886700" cy="686848"/>
          </a:xfrm>
          <a:prstGeom prst="rect">
            <a:avLst/>
          </a:prstGeom>
        </p:spPr>
        <p:txBody>
          <a:bodyPr vert="horz" lIns="68580" tIns="34290" rIns="68580" bIns="3429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6103B934-7A02-423F-9A6C-DCEECE49FED9}"/>
              </a:ext>
            </a:extLst>
          </p:cNvPr>
          <p:cNvSpPr>
            <a:spLocks noGrp="1"/>
          </p:cNvSpPr>
          <p:nvPr>
            <p:ph type="body" idx="1"/>
          </p:nvPr>
        </p:nvSpPr>
        <p:spPr>
          <a:xfrm>
            <a:off x="628650" y="2226469"/>
            <a:ext cx="7886700" cy="3263504"/>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F3F1450-26E4-4BEF-B720-3C2B5D3D751C}"/>
              </a:ext>
            </a:extLst>
          </p:cNvPr>
          <p:cNvSpPr>
            <a:spLocks noGrp="1"/>
          </p:cNvSpPr>
          <p:nvPr>
            <p:ph type="dt" sz="half" idx="2"/>
          </p:nvPr>
        </p:nvSpPr>
        <p:spPr>
          <a:xfrm>
            <a:off x="1394460" y="6601840"/>
            <a:ext cx="685800" cy="171450"/>
          </a:xfrm>
          <a:prstGeom prst="rect">
            <a:avLst/>
          </a:prstGeom>
        </p:spPr>
        <p:txBody>
          <a:bodyPr vert="horz" lIns="91440" tIns="45720" rIns="91440" bIns="45720" rtlCol="0" anchor="ctr"/>
          <a:lstStyle>
            <a:lvl1pPr algn="l">
              <a:defRPr sz="7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274550A8-49F8-4A0C-8B15-2A31C178760B}"/>
              </a:ext>
            </a:extLst>
          </p:cNvPr>
          <p:cNvSpPr>
            <a:spLocks noGrp="1"/>
          </p:cNvSpPr>
          <p:nvPr>
            <p:ph type="ftr" sz="quarter" idx="3"/>
          </p:nvPr>
        </p:nvSpPr>
        <p:spPr>
          <a:xfrm>
            <a:off x="3200400" y="6601840"/>
            <a:ext cx="2743200" cy="171450"/>
          </a:xfrm>
          <a:prstGeom prst="rect">
            <a:avLst/>
          </a:prstGeom>
        </p:spPr>
        <p:txBody>
          <a:bodyPr vert="horz" lIns="91440" tIns="45720" rIns="91440" bIns="45720" rtlCol="0" anchor="ctr"/>
          <a:lstStyle>
            <a:lvl1pPr algn="ctr">
              <a:defRPr sz="75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0D7A5B92-A3E0-4215-AD16-CED63E7253F5}"/>
              </a:ext>
            </a:extLst>
          </p:cNvPr>
          <p:cNvSpPr>
            <a:spLocks noGrp="1"/>
          </p:cNvSpPr>
          <p:nvPr>
            <p:ph type="sldNum" sz="quarter" idx="4"/>
          </p:nvPr>
        </p:nvSpPr>
        <p:spPr>
          <a:xfrm>
            <a:off x="8172450" y="6601840"/>
            <a:ext cx="342900" cy="171450"/>
          </a:xfrm>
          <a:prstGeom prst="rect">
            <a:avLst/>
          </a:prstGeom>
        </p:spPr>
        <p:txBody>
          <a:bodyPr vert="horz" lIns="68580" tIns="34290" rIns="68580" bIns="34290" rtlCol="0" anchor="ctr"/>
          <a:lstStyle>
            <a:lvl1pPr marL="0" marR="0" indent="0" algn="r">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52B97F4F-84A7-476B-8B8D-2B57D93F7EC3}"/>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28605" y="6621842"/>
            <a:ext cx="902965" cy="164176"/>
          </a:xfrm>
          <a:prstGeom prst="rect">
            <a:avLst/>
          </a:prstGeom>
        </p:spPr>
      </p:pic>
    </p:spTree>
    <p:extLst>
      <p:ext uri="{BB962C8B-B14F-4D97-AF65-F5344CB8AC3E}">
        <p14:creationId xmlns:p14="http://schemas.microsoft.com/office/powerpoint/2010/main" val="75311631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Lst>
  <p:hf hdr="0" ftr="0" dt="0"/>
  <p:txStyles>
    <p:titleStyle>
      <a:lvl1pPr marL="0" marR="0" indent="0" algn="l" defTabSz="685800" rtl="0" eaLnBrk="1" latinLnBrk="0" hangingPunct="1">
        <a:lnSpc>
          <a:spcPct val="90000"/>
        </a:lnSpc>
        <a:spcBef>
          <a:spcPct val="0"/>
        </a:spcBef>
        <a:spcAft>
          <a:spcPts val="0"/>
        </a:spcAft>
        <a:buNone/>
        <a:defRPr sz="2400" kern="1200">
          <a:solidFill>
            <a:schemeClr val="tx1"/>
          </a:solidFill>
          <a:latin typeface="+mj-lt"/>
          <a:ea typeface="+mj-ea"/>
          <a:cs typeface="+mj-cs"/>
        </a:defRPr>
      </a:lvl1pPr>
    </p:titleStyle>
    <p:bodyStyle>
      <a:lvl1pPr marL="154305" marR="0" indent="-154305" algn="l" defTabSz="685800" rtl="0" eaLnBrk="1" latinLnBrk="0" hangingPunct="1">
        <a:lnSpc>
          <a:spcPct val="90000"/>
        </a:lnSpc>
        <a:spcBef>
          <a:spcPts val="675"/>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1pPr>
      <a:lvl2pPr marL="308610" marR="0" indent="-128588" algn="l" defTabSz="685800" rtl="0" eaLnBrk="1" latinLnBrk="0" hangingPunct="1">
        <a:lnSpc>
          <a:spcPct val="90000"/>
        </a:lnSpc>
        <a:spcBef>
          <a:spcPts val="563"/>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2pPr>
      <a:lvl3pPr marL="437198" marR="0" indent="-102870" algn="l" defTabSz="685800" rtl="0" eaLnBrk="1" latinLnBrk="0" hangingPunct="1">
        <a:lnSpc>
          <a:spcPct val="90000"/>
        </a:lnSpc>
        <a:spcBef>
          <a:spcPts val="450"/>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3pPr>
      <a:lvl4pPr marL="540068" marR="0" indent="-102870" algn="l" defTabSz="685800" rtl="0" eaLnBrk="1" latinLnBrk="0" hangingPunct="1">
        <a:lnSpc>
          <a:spcPct val="90000"/>
        </a:lnSpc>
        <a:spcBef>
          <a:spcPts val="281"/>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4pPr>
      <a:lvl5pPr marL="642938" marR="0" indent="-102870" algn="l" defTabSz="685800" rtl="0" eaLnBrk="1" latinLnBrk="0" hangingPunct="1">
        <a:lnSpc>
          <a:spcPct val="90000"/>
        </a:lnSpc>
        <a:spcBef>
          <a:spcPts val="281"/>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15:clr>
            <a:srgbClr val="F26B43"/>
          </p15:clr>
        </p15:guide>
        <p15:guide id="4" pos="216">
          <p15:clr>
            <a:srgbClr val="F26B43"/>
          </p15:clr>
        </p15:guide>
        <p15:guide id="5" pos="5760">
          <p15:clr>
            <a:srgbClr val="F26B43"/>
          </p15:clr>
        </p15:guide>
        <p15:guide id="6" pos="5544">
          <p15:clr>
            <a:srgbClr val="F26B43"/>
          </p15:clr>
        </p15:guide>
        <p15:guide id="7" orient="horz">
          <p15:clr>
            <a:srgbClr val="F26B43"/>
          </p15:clr>
        </p15:guide>
        <p15:guide id="8" orient="horz" pos="288">
          <p15:clr>
            <a:srgbClr val="F26B43"/>
          </p15:clr>
        </p15:guide>
        <p15:guide id="9" orient="horz" pos="4320">
          <p15:clr>
            <a:srgbClr val="F26B43"/>
          </p15:clr>
        </p15:guide>
        <p15:guide id="10" orient="horz" pos="4032">
          <p15:clr>
            <a:srgbClr val="F26B43"/>
          </p15:clr>
        </p15:guide>
        <p15:guide id="11" orient="horz" pos="864">
          <p15:clr>
            <a:srgbClr val="F26B43"/>
          </p15:clr>
        </p15:guide>
        <p15:guide id="12" orient="horz" pos="1152">
          <p15:clr>
            <a:srgbClr val="F26B43"/>
          </p15:clr>
        </p15:guide>
        <p15:guide id="13" orient="horz" pos="3888">
          <p15:clr>
            <a:srgbClr val="F26B43"/>
          </p15:clr>
        </p15:guide>
        <p15:guide id="14" orient="horz" pos="4104">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1BA147-A67B-49BF-BDB6-85333233D6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714603-966F-4644-82B5-2BEEA69BB8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162780"/>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85800"/>
            <a:ext cx="7886700" cy="10048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37369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4991623"/>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85800"/>
            <a:ext cx="7886700" cy="10048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600951"/>
      </p:ext>
    </p:extLst>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2247" y="1"/>
            <a:ext cx="9421638" cy="6962235"/>
          </a:xfrm>
          <a:prstGeom prst="rect">
            <a:avLst/>
          </a:prstGeom>
        </p:spPr>
      </p:pic>
    </p:spTree>
    <p:extLst>
      <p:ext uri="{BB962C8B-B14F-4D97-AF65-F5344CB8AC3E}">
        <p14:creationId xmlns:p14="http://schemas.microsoft.com/office/powerpoint/2010/main" val="970074585"/>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Lst>
  <p:txStyles>
    <p:title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009FA8"/>
        </a:buClr>
        <a:buFont typeface="Wingdings 2" panose="05020102010507070707" pitchFamily="18" charset="2"/>
        <a:buChar char=""/>
        <a:defRPr sz="2100" kern="1200">
          <a:solidFill>
            <a:srgbClr val="004250"/>
          </a:solidFill>
          <a:latin typeface="+mn-lt"/>
          <a:ea typeface="+mn-ea"/>
          <a:cs typeface="+mn-cs"/>
        </a:defRPr>
      </a:lvl1pPr>
      <a:lvl2pPr marL="514350" indent="-171450" algn="l" defTabSz="685800" rtl="0" eaLnBrk="1" latinLnBrk="0" hangingPunct="1">
        <a:lnSpc>
          <a:spcPct val="90000"/>
        </a:lnSpc>
        <a:spcBef>
          <a:spcPts val="375"/>
        </a:spcBef>
        <a:buClr>
          <a:srgbClr val="009FA8"/>
        </a:buClr>
        <a:buFont typeface="Wingdings 2" panose="05020102010507070707" pitchFamily="18" charset="2"/>
        <a:buChar char=""/>
        <a:defRPr sz="1800" kern="1200">
          <a:solidFill>
            <a:srgbClr val="004250"/>
          </a:solidFill>
          <a:latin typeface="+mn-lt"/>
          <a:ea typeface="+mn-ea"/>
          <a:cs typeface="+mn-cs"/>
        </a:defRPr>
      </a:lvl2pPr>
      <a:lvl3pPr marL="857250" indent="-171450" algn="l" defTabSz="685800" rtl="0" eaLnBrk="1" latinLnBrk="0" hangingPunct="1">
        <a:lnSpc>
          <a:spcPct val="90000"/>
        </a:lnSpc>
        <a:spcBef>
          <a:spcPts val="375"/>
        </a:spcBef>
        <a:buClr>
          <a:srgbClr val="009FA8"/>
        </a:buClr>
        <a:buFont typeface="Wingdings 2" panose="05020102010507070707" pitchFamily="18" charset="2"/>
        <a:buChar char=""/>
        <a:defRPr sz="1500" kern="1200">
          <a:solidFill>
            <a:srgbClr val="004250"/>
          </a:solidFill>
          <a:latin typeface="+mn-lt"/>
          <a:ea typeface="+mn-ea"/>
          <a:cs typeface="+mn-cs"/>
        </a:defRPr>
      </a:lvl3pPr>
      <a:lvl4pPr marL="1200150" indent="-171450" algn="l" defTabSz="685800" rtl="0" eaLnBrk="1" latinLnBrk="0" hangingPunct="1">
        <a:lnSpc>
          <a:spcPct val="90000"/>
        </a:lnSpc>
        <a:spcBef>
          <a:spcPts val="375"/>
        </a:spcBef>
        <a:buClr>
          <a:srgbClr val="009FA8"/>
        </a:buClr>
        <a:buFont typeface="Wingdings 2" panose="05020102010507070707" pitchFamily="18" charset="2"/>
        <a:buChar char=""/>
        <a:defRPr sz="1350" kern="1200">
          <a:solidFill>
            <a:srgbClr val="004250"/>
          </a:solidFill>
          <a:latin typeface="+mn-lt"/>
          <a:ea typeface="+mn-ea"/>
          <a:cs typeface="+mn-cs"/>
        </a:defRPr>
      </a:lvl4pPr>
      <a:lvl5pPr marL="1543050" indent="-171450" algn="l" defTabSz="685800" rtl="0" eaLnBrk="1" latinLnBrk="0" hangingPunct="1">
        <a:lnSpc>
          <a:spcPct val="90000"/>
        </a:lnSpc>
        <a:spcBef>
          <a:spcPts val="375"/>
        </a:spcBef>
        <a:buClr>
          <a:srgbClr val="009FA8"/>
        </a:buClr>
        <a:buFont typeface="Wingdings 2" panose="05020102010507070707" pitchFamily="18" charset="2"/>
        <a:buChar char=""/>
        <a:defRPr sz="1350" kern="1200">
          <a:solidFill>
            <a:srgbClr val="00425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199D4A-F6A9-EC46-A2DF-BB7FBC55CD1D}" type="datetimeFigureOut">
              <a:rPr lang="en-US" smtClean="0"/>
              <a:t>10/2/2020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0485A7-D857-9442-BA4B-B3E6D7DD0F39}" type="slidenum">
              <a:rPr lang="en-US" smtClean="0"/>
              <a:t>‹#›</a:t>
            </a:fld>
            <a:endParaRPr lang="en-US" dirty="0"/>
          </a:p>
        </p:txBody>
      </p:sp>
    </p:spTree>
    <p:extLst>
      <p:ext uri="{BB962C8B-B14F-4D97-AF65-F5344CB8AC3E}">
        <p14:creationId xmlns:p14="http://schemas.microsoft.com/office/powerpoint/2010/main" val="3041206519"/>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 id="2147484305" r:id="rId15"/>
    <p:sldLayoutId id="2147484306" r:id="rId16"/>
    <p:sldLayoutId id="2147484307"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199D4A-F6A9-EC46-A2DF-BB7FBC55CD1D}" type="datetimeFigureOut">
              <a:rPr lang="en-US" smtClean="0"/>
              <a:t>10/2/2020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0485A7-D857-9442-BA4B-B3E6D7DD0F39}" type="slidenum">
              <a:rPr lang="en-US" smtClean="0"/>
              <a:t>‹#›</a:t>
            </a:fld>
            <a:endParaRPr lang="en-US"/>
          </a:p>
        </p:txBody>
      </p:sp>
    </p:spTree>
    <p:extLst>
      <p:ext uri="{BB962C8B-B14F-4D97-AF65-F5344CB8AC3E}">
        <p14:creationId xmlns:p14="http://schemas.microsoft.com/office/powerpoint/2010/main" val="3092428728"/>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 id="2147484331" r:id="rId12"/>
    <p:sldLayoutId id="2147484332" r:id="rId13"/>
    <p:sldLayoutId id="2147484333" r:id="rId14"/>
    <p:sldLayoutId id="2147484334" r:id="rId15"/>
    <p:sldLayoutId id="2147484335" r:id="rId16"/>
    <p:sldLayoutId id="2147484336"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2931"/>
            <a:ext cx="85725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381403" y="1604789"/>
            <a:ext cx="8402749"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596348" y="2117035"/>
            <a:ext cx="0" cy="0"/>
          </a:xfrm>
          <a:prstGeom prst="rect">
            <a:avLst/>
          </a:prstGeom>
        </p:spPr>
        <p:txBody>
          <a:bodyPr wrap="none" lIns="121869" tIns="60933" rIns="121869" bIns="60933" rtlCol="0" anchor="ctr">
            <a:noAutofit/>
          </a:bodyPr>
          <a:lstStyle/>
          <a:p>
            <a:pPr marL="0" indent="0">
              <a:spcBef>
                <a:spcPts val="0"/>
              </a:spcBef>
              <a:buNone/>
            </a:pPr>
            <a:endParaRPr lang="en-US" sz="2099" dirty="0">
              <a:solidFill>
                <a:schemeClr val="bg1">
                  <a:lumMod val="50000"/>
                </a:schemeClr>
              </a:solidFill>
              <a:cs typeface="Calibri"/>
            </a:endParaRPr>
          </a:p>
        </p:txBody>
      </p:sp>
    </p:spTree>
    <p:custDataLst>
      <p:custData r:id="rId13"/>
      <p:tags r:id="rId14"/>
    </p:custDataLst>
    <p:extLst>
      <p:ext uri="{BB962C8B-B14F-4D97-AF65-F5344CB8AC3E}">
        <p14:creationId xmlns:p14="http://schemas.microsoft.com/office/powerpoint/2010/main" val="1690890147"/>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hdr="0" ftr="0" dt="0"/>
  <p:txStyles>
    <p:titleStyle>
      <a:lvl1pPr algn="l" defTabSz="609351" rtl="0" eaLnBrk="1" latinLnBrk="0" hangingPunct="1">
        <a:spcBef>
          <a:spcPct val="0"/>
        </a:spcBef>
        <a:buNone/>
        <a:defRPr sz="3200" b="1" kern="1200" spc="0">
          <a:solidFill>
            <a:schemeClr val="tx1">
              <a:lumMod val="90000"/>
              <a:lumOff val="10000"/>
            </a:schemeClr>
          </a:solidFill>
          <a:latin typeface="Arial" panose="020B0604020202020204" pitchFamily="34" charset="0"/>
          <a:ea typeface="+mj-ea"/>
          <a:cs typeface="Arial" panose="020B0604020202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tx1">
              <a:lumMod val="85000"/>
              <a:lumOff val="15000"/>
            </a:schemeClr>
          </a:solidFill>
          <a:latin typeface="+mn-lt"/>
          <a:ea typeface="+mn-ea"/>
          <a:cs typeface="+mn-cs"/>
        </a:defRPr>
      </a:lvl1pPr>
      <a:lvl2pPr marL="990195" indent="-380843" algn="l" defTabSz="609351" rtl="0" eaLnBrk="1" latinLnBrk="0" hangingPunct="1">
        <a:spcBef>
          <a:spcPct val="20000"/>
        </a:spcBef>
        <a:buFont typeface="Arial"/>
        <a:buChar char="–"/>
        <a:defRPr sz="2299" kern="1200">
          <a:solidFill>
            <a:schemeClr val="tx1">
              <a:lumMod val="85000"/>
              <a:lumOff val="15000"/>
            </a:schemeClr>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tx1">
              <a:lumMod val="85000"/>
              <a:lumOff val="15000"/>
            </a:schemeClr>
          </a:solidFill>
          <a:latin typeface="+mn-lt"/>
          <a:ea typeface="+mn-ea"/>
          <a:cs typeface="+mn-cs"/>
        </a:defRPr>
      </a:lvl3pPr>
      <a:lvl4pPr marL="2132726"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4pPr>
      <a:lvl5pPr marL="2742078"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C9EB4-9DF4-4754-A081-7FCF65B547B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9AF26F-29B7-4A93-8C22-E5CA88E5BE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9544C4-17AC-40F7-A51C-545AB90AAD4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8292817-5169-404B-9FAD-F5BF2F11F2D9}" type="datetimeFigureOut">
              <a:rPr lang="en-US" smtClean="0"/>
              <a:t>10/2/2020</a:t>
            </a:fld>
            <a:endParaRPr lang="en-US"/>
          </a:p>
        </p:txBody>
      </p:sp>
      <p:sp>
        <p:nvSpPr>
          <p:cNvPr id="5" name="Footer Placeholder 4">
            <a:extLst>
              <a:ext uri="{FF2B5EF4-FFF2-40B4-BE49-F238E27FC236}">
                <a16:creationId xmlns:a16="http://schemas.microsoft.com/office/drawing/2014/main" id="{D459C9F2-F777-4713-AFCD-25D4337E9E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D9D30C-49FF-499E-98D7-487CA98CB4B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038434-C2CC-4028-AD72-886E4ED36FC6}" type="slidenum">
              <a:rPr lang="en-US" smtClean="0"/>
              <a:pPr/>
              <a:t>‹#›</a:t>
            </a:fld>
            <a:endParaRPr lang="en-US" dirty="0"/>
          </a:p>
        </p:txBody>
      </p:sp>
      <p:pic>
        <p:nvPicPr>
          <p:cNvPr id="7" name="Picture 6">
            <a:extLst>
              <a:ext uri="{FF2B5EF4-FFF2-40B4-BE49-F238E27FC236}">
                <a16:creationId xmlns:a16="http://schemas.microsoft.com/office/drawing/2014/main" id="{8F4CAC38-6AA9-4763-9B19-4C2BD86542A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58050" y="6006506"/>
            <a:ext cx="1572768" cy="611841"/>
          </a:xfrm>
          <a:prstGeom prst="rect">
            <a:avLst/>
          </a:prstGeom>
        </p:spPr>
      </p:pic>
    </p:spTree>
    <p:extLst>
      <p:ext uri="{BB962C8B-B14F-4D97-AF65-F5344CB8AC3E}">
        <p14:creationId xmlns:p14="http://schemas.microsoft.com/office/powerpoint/2010/main" val="1622865544"/>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2931"/>
            <a:ext cx="85725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381403" y="1604789"/>
            <a:ext cx="8402749"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596348" y="2117035"/>
            <a:ext cx="0" cy="0"/>
          </a:xfrm>
          <a:prstGeom prst="rect">
            <a:avLst/>
          </a:prstGeom>
        </p:spPr>
        <p:txBody>
          <a:bodyPr wrap="none" lIns="121869" tIns="60933" rIns="121869" bIns="60933" rtlCol="0" anchor="ctr">
            <a:noAutofit/>
          </a:bodyPr>
          <a:lstStyle/>
          <a:p>
            <a:pPr marL="0" indent="0">
              <a:spcBef>
                <a:spcPts val="0"/>
              </a:spcBef>
              <a:buNone/>
            </a:pPr>
            <a:endParaRPr lang="en-US" sz="2099" dirty="0">
              <a:solidFill>
                <a:schemeClr val="bg1">
                  <a:lumMod val="50000"/>
                </a:schemeClr>
              </a:solidFill>
              <a:cs typeface="Calibri"/>
            </a:endParaRPr>
          </a:p>
        </p:txBody>
      </p:sp>
    </p:spTree>
    <p:custDataLst>
      <p:custData r:id="rId13"/>
      <p:tags r:id="rId14"/>
    </p:custDataLst>
    <p:extLst>
      <p:ext uri="{BB962C8B-B14F-4D97-AF65-F5344CB8AC3E}">
        <p14:creationId xmlns:p14="http://schemas.microsoft.com/office/powerpoint/2010/main" val="3498387669"/>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hf hdr="0" ftr="0" dt="0"/>
  <p:txStyles>
    <p:titleStyle>
      <a:lvl1pPr algn="l" defTabSz="609351" rtl="0" eaLnBrk="1" latinLnBrk="0" hangingPunct="1">
        <a:spcBef>
          <a:spcPct val="0"/>
        </a:spcBef>
        <a:buNone/>
        <a:defRPr sz="3200" b="1" kern="1200" spc="0">
          <a:solidFill>
            <a:schemeClr val="tx1">
              <a:lumMod val="90000"/>
              <a:lumOff val="10000"/>
            </a:schemeClr>
          </a:solidFill>
          <a:latin typeface="Arial" panose="020B0604020202020204" pitchFamily="34" charset="0"/>
          <a:ea typeface="+mj-ea"/>
          <a:cs typeface="Arial" panose="020B0604020202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tx1">
              <a:lumMod val="85000"/>
              <a:lumOff val="15000"/>
            </a:schemeClr>
          </a:solidFill>
          <a:latin typeface="+mn-lt"/>
          <a:ea typeface="+mn-ea"/>
          <a:cs typeface="+mn-cs"/>
        </a:defRPr>
      </a:lvl1pPr>
      <a:lvl2pPr marL="990195" indent="-380843" algn="l" defTabSz="609351" rtl="0" eaLnBrk="1" latinLnBrk="0" hangingPunct="1">
        <a:spcBef>
          <a:spcPct val="20000"/>
        </a:spcBef>
        <a:buFont typeface="Arial"/>
        <a:buChar char="–"/>
        <a:defRPr sz="2299" kern="1200">
          <a:solidFill>
            <a:schemeClr val="tx1">
              <a:lumMod val="85000"/>
              <a:lumOff val="15000"/>
            </a:schemeClr>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tx1">
              <a:lumMod val="85000"/>
              <a:lumOff val="15000"/>
            </a:schemeClr>
          </a:solidFill>
          <a:latin typeface="+mn-lt"/>
          <a:ea typeface="+mn-ea"/>
          <a:cs typeface="+mn-cs"/>
        </a:defRPr>
      </a:lvl3pPr>
      <a:lvl4pPr marL="2132726"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4pPr>
      <a:lvl5pPr marL="2742078"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77007CE4-44CD-514E-AB06-3E1C57ADD73C}" type="datetimeFigureOut">
              <a:rPr lang="en-US" smtClean="0">
                <a:solidFill>
                  <a:prstClr val="black">
                    <a:tint val="75000"/>
                  </a:prstClr>
                </a:solidFill>
                <a:latin typeface="Calibri"/>
                <a:ea typeface="+mn-ea"/>
              </a:rPr>
              <a:pPr defTabSz="457200" eaLnBrk="1" fontAlgn="auto" hangingPunct="1">
                <a:spcBef>
                  <a:spcPts val="0"/>
                </a:spcBef>
                <a:spcAft>
                  <a:spcPts val="0"/>
                </a:spcAft>
              </a:pPr>
              <a:t>10/2/2020</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9381DCD0-FAB9-C540-ACA0-2D3DCEDE7E26}" type="slidenum">
              <a:rPr lang="en-US" smtClean="0">
                <a:solidFill>
                  <a:prstClr val="black">
                    <a:tint val="75000"/>
                  </a:prstClr>
                </a:solidFill>
                <a:latin typeface="Calibri"/>
                <a:ea typeface="+mn-ea"/>
              </a:rPr>
              <a:pPr defTabSz="4572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4187419720"/>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6022" y="237744"/>
            <a:ext cx="8791956"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278892" y="374904"/>
            <a:ext cx="8586216"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800100" y="642594"/>
            <a:ext cx="75438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0100" y="2103120"/>
            <a:ext cx="75438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42596" y="6035040"/>
            <a:ext cx="2169784" cy="365760"/>
          </a:xfrm>
          <a:prstGeom prst="rect">
            <a:avLst/>
          </a:prstGeom>
        </p:spPr>
        <p:txBody>
          <a:bodyPr vert="horz" lIns="91440" tIns="45720" rIns="91440" bIns="45720" rtlCol="0" anchor="b"/>
          <a:lstStyle>
            <a:lvl1pPr algn="r">
              <a:defRPr sz="600">
                <a:solidFill>
                  <a:schemeClr val="tx1">
                    <a:lumMod val="75000"/>
                    <a:lumOff val="25000"/>
                  </a:schemeClr>
                </a:solidFill>
              </a:defRPr>
            </a:lvl1pPr>
          </a:lstStyle>
          <a:p>
            <a:fld id="{F6FA2B21-3FCD-4721-B95C-427943F61125}" type="datetime1">
              <a:rPr lang="en-US" smtClean="0"/>
              <a:t>10/2/2020</a:t>
            </a:fld>
            <a:endParaRPr lang="en-US"/>
          </a:p>
        </p:txBody>
      </p:sp>
      <p:sp>
        <p:nvSpPr>
          <p:cNvPr id="5" name="Footer Placeholder 4"/>
          <p:cNvSpPr>
            <a:spLocks noGrp="1"/>
          </p:cNvSpPr>
          <p:nvPr>
            <p:ph type="ftr" sz="quarter" idx="3"/>
          </p:nvPr>
        </p:nvSpPr>
        <p:spPr>
          <a:xfrm>
            <a:off x="800100" y="6035040"/>
            <a:ext cx="4362450" cy="365760"/>
          </a:xfrm>
          <a:prstGeom prst="rect">
            <a:avLst/>
          </a:prstGeom>
        </p:spPr>
        <p:txBody>
          <a:bodyPr vert="horz" lIns="91440" tIns="45720" rIns="91440" bIns="45720" rtlCol="0" anchor="b"/>
          <a:lstStyle>
            <a:lvl1pPr algn="l">
              <a:defRPr sz="6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7715250" y="6035040"/>
            <a:ext cx="628650" cy="365760"/>
          </a:xfrm>
          <a:prstGeom prst="rect">
            <a:avLst/>
          </a:prstGeom>
        </p:spPr>
        <p:txBody>
          <a:bodyPr vert="horz" lIns="91440" tIns="45720" rIns="91440" bIns="45720" rtlCol="0" anchor="b"/>
          <a:lstStyle>
            <a:lvl1pPr algn="r">
              <a:defRPr sz="6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669015544"/>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Lst>
  <p:hf sldNum="0" hdr="0" ftr="0" dt="0"/>
  <p:txStyles>
    <p:title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j-lt"/>
          <a:ea typeface="+mn-ea"/>
          <a:cs typeface="+mn-cs"/>
        </a:defRPr>
      </a:lvl1pPr>
    </p:titleStyle>
    <p:bodyStyle>
      <a:lvl1pPr marL="137160" indent="-137160" algn="l" defTabSz="685800" rtl="0" eaLnBrk="1" latinLnBrk="0" hangingPunct="1">
        <a:lnSpc>
          <a:spcPct val="110000"/>
        </a:lnSpc>
        <a:spcBef>
          <a:spcPts val="675"/>
        </a:spcBef>
        <a:spcAft>
          <a:spcPts val="0"/>
        </a:spcAft>
        <a:buClr>
          <a:schemeClr val="tx1">
            <a:lumMod val="85000"/>
            <a:lumOff val="15000"/>
          </a:schemeClr>
        </a:buClr>
        <a:buFont typeface="Garamond" pitchFamily="18" charset="0"/>
        <a:buChar char="◦"/>
        <a:defRPr sz="1125" kern="1200">
          <a:solidFill>
            <a:schemeClr val="tx1"/>
          </a:solidFill>
          <a:latin typeface="+mn-lt"/>
          <a:ea typeface="+mn-ea"/>
          <a:cs typeface="+mn-cs"/>
        </a:defRPr>
      </a:lvl1pPr>
      <a:lvl2pPr marL="342900" indent="-137160" algn="l" defTabSz="685800" rtl="0" eaLnBrk="1" latinLnBrk="0" hangingPunct="1">
        <a:lnSpc>
          <a:spcPct val="110000"/>
        </a:lnSpc>
        <a:spcBef>
          <a:spcPts val="375"/>
        </a:spcBef>
        <a:buClr>
          <a:schemeClr val="tx1">
            <a:lumMod val="85000"/>
            <a:lumOff val="15000"/>
          </a:schemeClr>
        </a:buClr>
        <a:buFont typeface="Garamond" pitchFamily="18" charset="0"/>
        <a:buChar char="◦"/>
        <a:defRPr sz="975" kern="1200">
          <a:solidFill>
            <a:schemeClr val="tx1"/>
          </a:solidFill>
          <a:latin typeface="+mn-lt"/>
          <a:ea typeface="+mn-ea"/>
          <a:cs typeface="+mn-cs"/>
        </a:defRPr>
      </a:lvl2pPr>
      <a:lvl3pPr marL="548640" indent="-137160" algn="l" defTabSz="685800" rtl="0" eaLnBrk="1" latinLnBrk="0" hangingPunct="1">
        <a:lnSpc>
          <a:spcPct val="110000"/>
        </a:lnSpc>
        <a:spcBef>
          <a:spcPts val="375"/>
        </a:spcBef>
        <a:buClr>
          <a:schemeClr val="tx1">
            <a:lumMod val="85000"/>
            <a:lumOff val="15000"/>
          </a:schemeClr>
        </a:buClr>
        <a:buFont typeface="Garamond" pitchFamily="18" charset="0"/>
        <a:buChar char="◦"/>
        <a:defRPr sz="900" kern="1200">
          <a:solidFill>
            <a:schemeClr val="tx1"/>
          </a:solidFill>
          <a:latin typeface="+mn-lt"/>
          <a:ea typeface="+mn-ea"/>
          <a:cs typeface="+mn-cs"/>
        </a:defRPr>
      </a:lvl3pPr>
      <a:lvl4pPr marL="754380" indent="-137160" algn="l" defTabSz="685800" rtl="0" eaLnBrk="1" latinLnBrk="0" hangingPunct="1">
        <a:lnSpc>
          <a:spcPct val="110000"/>
        </a:lnSpc>
        <a:spcBef>
          <a:spcPts val="375"/>
        </a:spcBef>
        <a:buClr>
          <a:schemeClr val="tx1">
            <a:lumMod val="85000"/>
            <a:lumOff val="15000"/>
          </a:schemeClr>
        </a:buClr>
        <a:buFont typeface="Garamond" pitchFamily="18" charset="0"/>
        <a:buChar char="◦"/>
        <a:defRPr sz="900" kern="1200">
          <a:solidFill>
            <a:schemeClr val="tx1"/>
          </a:solidFill>
          <a:latin typeface="+mn-lt"/>
          <a:ea typeface="+mn-ea"/>
          <a:cs typeface="+mn-cs"/>
        </a:defRPr>
      </a:lvl4pPr>
      <a:lvl5pPr marL="960120" indent="-137160" algn="l" defTabSz="685800" rtl="0" eaLnBrk="1" latinLnBrk="0" hangingPunct="1">
        <a:lnSpc>
          <a:spcPct val="110000"/>
        </a:lnSpc>
        <a:spcBef>
          <a:spcPts val="375"/>
        </a:spcBef>
        <a:buClr>
          <a:schemeClr val="tx1">
            <a:lumMod val="85000"/>
            <a:lumOff val="15000"/>
          </a:schemeClr>
        </a:buClr>
        <a:buFont typeface="Garamond" pitchFamily="18" charset="0"/>
        <a:buChar char="◦"/>
        <a:defRPr sz="900"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6pPr>
      <a:lvl7pPr marL="142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7pPr>
      <a:lvl8pPr marL="165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8pPr>
      <a:lvl9pPr marL="187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a:extLst>
              <a:ext uri="{FF2B5EF4-FFF2-40B4-BE49-F238E27FC236}">
                <a16:creationId xmlns:a16="http://schemas.microsoft.com/office/drawing/2014/main" id="{83DA54C6-7C3F-0646-BA68-5CCB8D50913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37540F44-B514-4722-9180-1F7906850DB2}" type="slidenum">
              <a:rPr lang="en-US"/>
              <a:pPr>
                <a:defRPr/>
              </a:pPr>
              <a:t>‹#›</a:t>
            </a:fld>
            <a:endParaRPr lang="en-US"/>
          </a:p>
        </p:txBody>
      </p:sp>
      <p:sp>
        <p:nvSpPr>
          <p:cNvPr id="1028" name="Title Placeholder 7"/>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494090662"/>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6543888"/>
      </p:ext>
    </p:extLst>
  </p:cSld>
  <p:clrMap bg1="lt1" tx1="dk1" bg2="lt2" tx2="dk2" accent1="accent1" accent2="accent2" accent3="accent3" accent4="accent4" accent5="accent5" accent6="accent6" hlink="hlink" folHlink="folHlink"/>
  <p:sldLayoutIdLst>
    <p:sldLayoutId id="214748415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919378497"/>
      </p:ext>
    </p:extLst>
  </p:cSld>
  <p:clrMap bg1="lt1" tx1="dk1" bg2="lt2" tx2="dk2" accent1="accent1" accent2="accent2" accent3="accent3" accent4="accent4" accent5="accent5" accent6="accent6" hlink="hlink" folHlink="folHlink"/>
  <p:sldLayoutIdLst>
    <p:sldLayoutId id="21474841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 y="-2190"/>
            <a:ext cx="9143998" cy="6864095"/>
          </a:xfrm>
          <a:prstGeom prst="rect">
            <a:avLst/>
          </a:prstGeom>
        </p:spPr>
      </p:pic>
    </p:spTree>
    <p:extLst>
      <p:ext uri="{BB962C8B-B14F-4D97-AF65-F5344CB8AC3E}">
        <p14:creationId xmlns:p14="http://schemas.microsoft.com/office/powerpoint/2010/main" val="3652513667"/>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Lst>
  <p:txStyles>
    <p:titleStyle>
      <a:lvl1pPr algn="ctr" defTabSz="342892"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2pPr>
      <a:lvl3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3pPr>
      <a:lvl4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4pPr>
      <a:lvl5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5pPr>
      <a:lvl6pPr marL="342892"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783"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675"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566"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68" indent="-257168" algn="l" defTabSz="342892"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199" indent="-214308" algn="l" defTabSz="342892"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28" indent="-171446" algn="l" defTabSz="342892"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20"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12"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3142678"/>
      </p:ext>
    </p:extLst>
  </p:cSld>
  <p:clrMap bg1="lt1" tx1="dk1" bg2="lt2" tx2="dk2" accent1="accent1" accent2="accent2" accent3="accent3" accent4="accent4" accent5="accent5" accent6="accent6" hlink="hlink" folHlink="folHlink"/>
  <p:sldLayoutIdLst>
    <p:sldLayoutId id="214748416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4873573"/>
      </p:ext>
    </p:extLst>
  </p:cSld>
  <p:clrMap bg1="lt1" tx1="dk1" bg2="lt2" tx2="dk2" accent1="accent1" accent2="accent2" accent3="accent3" accent4="accent4" accent5="accent5" accent6="accent6" hlink="hlink" folHlink="folHlink"/>
  <p:sldLayoutIdLst>
    <p:sldLayoutId id="214748416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2931"/>
            <a:ext cx="85725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381403" y="1604789"/>
            <a:ext cx="8402749"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596348" y="2117035"/>
            <a:ext cx="0" cy="0"/>
          </a:xfrm>
          <a:prstGeom prst="rect">
            <a:avLst/>
          </a:prstGeom>
        </p:spPr>
        <p:txBody>
          <a:bodyPr wrap="none" lIns="121869" tIns="60933" rIns="121869" bIns="60933" rtlCol="0" anchor="ctr">
            <a:noAutofit/>
          </a:bodyPr>
          <a:lstStyle/>
          <a:p>
            <a:pPr marL="0" indent="0">
              <a:spcBef>
                <a:spcPts val="0"/>
              </a:spcBef>
              <a:buNone/>
            </a:pPr>
            <a:endParaRPr lang="en-US" sz="2099" dirty="0">
              <a:solidFill>
                <a:schemeClr val="bg1">
                  <a:lumMod val="50000"/>
                </a:schemeClr>
              </a:solidFill>
              <a:cs typeface="Calibri"/>
            </a:endParaRPr>
          </a:p>
        </p:txBody>
      </p:sp>
    </p:spTree>
    <p:custDataLst>
      <p:custData r:id="rId15"/>
      <p:tags r:id="rId16"/>
    </p:custDataLst>
    <p:extLst>
      <p:ext uri="{BB962C8B-B14F-4D97-AF65-F5344CB8AC3E}">
        <p14:creationId xmlns:p14="http://schemas.microsoft.com/office/powerpoint/2010/main" val="3652699813"/>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Lst>
  <p:hf hdr="0" ftr="0" dt="0"/>
  <p:txStyles>
    <p:titleStyle>
      <a:lvl1pPr algn="l" defTabSz="609351" rtl="0" eaLnBrk="1" latinLnBrk="0" hangingPunct="1">
        <a:spcBef>
          <a:spcPct val="0"/>
        </a:spcBef>
        <a:buNone/>
        <a:defRPr sz="3200" b="1" kern="1200" spc="0">
          <a:solidFill>
            <a:schemeClr val="tx1"/>
          </a:solidFill>
          <a:latin typeface="Arial" panose="020B0604020202020204" pitchFamily="34" charset="0"/>
          <a:ea typeface="+mj-ea"/>
          <a:cs typeface="Arial" panose="020B0604020202020204" pitchFamily="34" charset="0"/>
        </a:defRPr>
      </a:lvl1pPr>
    </p:titleStyle>
    <p:bodyStyle>
      <a:lvl1pPr marL="182694" indent="-18269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532995" indent="-197963"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88329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21832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553358"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guide id="6" orient="horz" pos="391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2931"/>
            <a:ext cx="85725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381403" y="1604789"/>
            <a:ext cx="8402749"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596348" y="2117035"/>
            <a:ext cx="0" cy="0"/>
          </a:xfrm>
          <a:prstGeom prst="rect">
            <a:avLst/>
          </a:prstGeom>
        </p:spPr>
        <p:txBody>
          <a:bodyPr wrap="none" lIns="121869" tIns="60933" rIns="121869" bIns="60933"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99" b="0" i="0" u="none" strike="noStrike" kern="1200" cap="none" spc="0" normalizeH="0" baseline="0" noProof="0" dirty="0">
              <a:ln>
                <a:noFill/>
              </a:ln>
              <a:solidFill>
                <a:srgbClr val="FFFFFF">
                  <a:lumMod val="50000"/>
                </a:srgbClr>
              </a:solidFill>
              <a:effectLst/>
              <a:uLnTx/>
              <a:uFillTx/>
              <a:latin typeface="Arial"/>
              <a:ea typeface="+mn-ea"/>
              <a:cs typeface="Calibri"/>
            </a:endParaRPr>
          </a:p>
        </p:txBody>
      </p:sp>
    </p:spTree>
    <p:custDataLst>
      <p:custData r:id="rId13"/>
      <p:tags r:id="rId14"/>
    </p:custDataLst>
    <p:extLst>
      <p:ext uri="{BB962C8B-B14F-4D97-AF65-F5344CB8AC3E}">
        <p14:creationId xmlns:p14="http://schemas.microsoft.com/office/powerpoint/2010/main" val="644493640"/>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hf hdr="0" ftr="0" dt="0"/>
  <p:txStyles>
    <p:titleStyle>
      <a:lvl1pPr algn="l" defTabSz="609351" rtl="0" eaLnBrk="1" latinLnBrk="0" hangingPunct="1">
        <a:spcBef>
          <a:spcPct val="0"/>
        </a:spcBef>
        <a:buNone/>
        <a:defRPr sz="3200" b="1" kern="1200" spc="0">
          <a:solidFill>
            <a:schemeClr val="tx1">
              <a:lumMod val="90000"/>
              <a:lumOff val="10000"/>
            </a:schemeClr>
          </a:solidFill>
          <a:latin typeface="Arial" panose="020B0604020202020204" pitchFamily="34" charset="0"/>
          <a:ea typeface="+mj-ea"/>
          <a:cs typeface="Arial" panose="020B0604020202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tx1">
              <a:lumMod val="85000"/>
              <a:lumOff val="15000"/>
            </a:schemeClr>
          </a:solidFill>
          <a:latin typeface="+mn-lt"/>
          <a:ea typeface="+mn-ea"/>
          <a:cs typeface="+mn-cs"/>
        </a:defRPr>
      </a:lvl1pPr>
      <a:lvl2pPr marL="990195" indent="-380843" algn="l" defTabSz="609351" rtl="0" eaLnBrk="1" latinLnBrk="0" hangingPunct="1">
        <a:spcBef>
          <a:spcPct val="20000"/>
        </a:spcBef>
        <a:buFont typeface="Arial"/>
        <a:buChar char="–"/>
        <a:defRPr sz="2299" kern="1200">
          <a:solidFill>
            <a:schemeClr val="tx1">
              <a:lumMod val="85000"/>
              <a:lumOff val="15000"/>
            </a:schemeClr>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tx1">
              <a:lumMod val="85000"/>
              <a:lumOff val="15000"/>
            </a:schemeClr>
          </a:solidFill>
          <a:latin typeface="+mn-lt"/>
          <a:ea typeface="+mn-ea"/>
          <a:cs typeface="+mn-cs"/>
        </a:defRPr>
      </a:lvl3pPr>
      <a:lvl4pPr marL="2132726"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4pPr>
      <a:lvl5pPr marL="2742078"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hyperlink" Target="https://ilpqc.org/covid-19-information/"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acog.org/clinical-information/physician-faqs/covid-19-faqs-for-ob-gyns-obstetrics" TargetMode="External"/><Relationship Id="rId3" Type="http://schemas.openxmlformats.org/officeDocument/2006/relationships/hyperlink" Target="https://s3.amazonaws.com/cdn.smfm.org/media/2415/SMFM_COVID_Management_of_COVID_pos_preg_patients_7-2-20.PDF_.pdf" TargetMode="External"/><Relationship Id="rId7" Type="http://schemas.openxmlformats.org/officeDocument/2006/relationships/hyperlink" Target="https://collaborate.northwestern.edu/owa/_wp_link_placehold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ilpqc.org/ILPQC%202020%2B/COVID19/Coronavirus%20(COVID-19)%20and%20Pregnancy%3A%20What%20Maternal-Fetal%20Medicine%0ASubspecialists%20Need%20to%20Know.PDF" TargetMode="External"/><Relationship Id="rId11" Type="http://schemas.openxmlformats.org/officeDocument/2006/relationships/hyperlink" Target="https://s3.amazonaws.com/cdn.smfm.org/media/2263/COVID-19_Algorithm5.pdf" TargetMode="External"/><Relationship Id="rId5" Type="http://schemas.openxmlformats.org/officeDocument/2006/relationships/hyperlink" Target="https://www.acog.org/patient-resources/faqs/pregnancy/coronavirus-pregnancy-and-breastfeeding" TargetMode="External"/><Relationship Id="rId10" Type="http://schemas.openxmlformats.org/officeDocument/2006/relationships/hyperlink" Target="https://www.acog.org/clinical/clinical-guidance/practice-advisory/articles/2020/03/novel-coronavirus-2019" TargetMode="External"/><Relationship Id="rId4" Type="http://schemas.openxmlformats.org/officeDocument/2006/relationships/hyperlink" Target="https://www.acog.org/clinical-information/physician-faqs/covid-19-faqs-for-ob-gyns-ethics" TargetMode="External"/><Relationship Id="rId9" Type="http://schemas.openxmlformats.org/officeDocument/2006/relationships/hyperlink" Target="https://www.acog.org/career-support/wellness/wellness-in-the-time-of-covid-19"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ervices.aap.org/link/ffa46678e6374b768595319934cbade3.aspx" TargetMode="External"/><Relationship Id="rId7" Type="http://schemas.openxmlformats.org/officeDocument/2006/relationships/hyperlink" Target="https://services.aap.org/link/8476099541ff4fbb89cf468f5f947b6d.aspx" TargetMode="External"/><Relationship Id="rId2" Type="http://schemas.openxmlformats.org/officeDocument/2006/relationships/hyperlink" Target="https://services.aap.org/link/33d8ca6e4cf8410b9668ac4ee848f2b5.aspx" TargetMode="External"/><Relationship Id="rId1" Type="http://schemas.openxmlformats.org/officeDocument/2006/relationships/slideLayout" Target="../slideLayouts/slideLayout2.xml"/><Relationship Id="rId6" Type="http://schemas.openxmlformats.org/officeDocument/2006/relationships/hyperlink" Target="https://services.aap.org/link/fb2d54cf7f884a279ea35039eef1c320.aspx" TargetMode="External"/><Relationship Id="rId5" Type="http://schemas.openxmlformats.org/officeDocument/2006/relationships/hyperlink" Target="https://services.aap.org/link/3d512cd874804f928ce8ad1f2fe21d63.aspx" TargetMode="External"/><Relationship Id="rId4" Type="http://schemas.openxmlformats.org/officeDocument/2006/relationships/hyperlink" Target="https://services.aap.org/link/0bb1a59281524adf8834a4be404ecb8b.aspx"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ilpqc.org/ILPQC%202020%2B/COVID19/Immune%20responses%20to%20SARS-CoV-2.full.pdf" TargetMode="External"/><Relationship Id="rId13" Type="http://schemas.openxmlformats.org/officeDocument/2006/relationships/hyperlink" Target="https://ilpqc.org/ILPQC%202020%2B/COVID19/Association%20of%20SARS-CoV-2%20Test%20Status%20and%20Pregnancy%20Outcomes.pdf" TargetMode="External"/><Relationship Id="rId3" Type="http://schemas.openxmlformats.org/officeDocument/2006/relationships/hyperlink" Target="https://collaborate.northwestern.edu/owa/service.svc/s/GetFileAttachment?id=AAMkADEzZGUxZDI1LTRiNTEtNDhjNy1hZmFkLWE4YmZiNGViMzQwNwBGAAAAAABpAvaFpx35SJASqbfzkfudBwAGTlkDVfRDTrmCQ2hDLUMIAAAAAAEMAAAGTlkDVfRDTrmCQ2hDLUMIAAAQI48hAAABEgAQAD%2BlnYLDU%2BdNnswP1dNih9I%3D&amp;X-OWA-CANARY=UqOBWcrwRkSZj9gItmL7l1--smXaJNgIFEAJwJVguoEZZHhb_U_ZyKfKR356LS_KStngcXW0ObU." TargetMode="External"/><Relationship Id="rId7" Type="http://schemas.openxmlformats.org/officeDocument/2006/relationships/hyperlink" Target="https://ilpqc.org/ILPQC%202020%2B/COVID19/Extracorporeal%20Life%20Support%20in%20Pregnancy%3A%20A%20Systematic%20Review.pdf" TargetMode="External"/><Relationship Id="rId12" Type="http://schemas.openxmlformats.org/officeDocument/2006/relationships/hyperlink" Target="https://ilpqc.org/ILPQC%202020%2B/COVID19/Clinical_Implications_of_Universal_Severe_Acute.3%20%281%29_ObGYN_Aug%202020.pdf" TargetMode="External"/><Relationship Id="rId2" Type="http://schemas.openxmlformats.org/officeDocument/2006/relationships/hyperlink" Target="https://www.nejm.org/doi/full/10.1056/NEJMp2015897" TargetMode="External"/><Relationship Id="rId1" Type="http://schemas.openxmlformats.org/officeDocument/2006/relationships/slideLayout" Target="../slideLayouts/slideLayout2.xml"/><Relationship Id="rId6" Type="http://schemas.openxmlformats.org/officeDocument/2006/relationships/hyperlink" Target="https://ilpqc.org/ILPQC%202020%2B/COVID19/JAMA__Corticosteroid%20Covid%20Meta%20Analysis.pdf" TargetMode="External"/><Relationship Id="rId11" Type="http://schemas.openxmlformats.org/officeDocument/2006/relationships/hyperlink" Target="https://ilpqc.org/ILPQC%202020%2B/COVID19/Risk%20factors%20for%20severe%20acute%20respiratory%20syndrome%20coronavirus%202%20infection%20in%20pregnant%20women.pdf" TargetMode="External"/><Relationship Id="rId5" Type="http://schemas.openxmlformats.org/officeDocument/2006/relationships/hyperlink" Target="https://ilpqc.org/ILPQC%202020%2B/COVID19/JAMA_Corticosteroids%20in%20COVID-19%20ARDS%20Evidence%20and%20Hope%20During%20the%20Pandemic.pdf" TargetMode="External"/><Relationship Id="rId10" Type="http://schemas.openxmlformats.org/officeDocument/2006/relationships/hyperlink" Target="https://ilpqc.org/ILPQC%202020%2B/COVID19/Epidemiology%20of%20COVID-19%20in%20Pregnancy%3A%20Risk%20Factors%20and%20Associations%20with%0AAdverse%20Maternal%20and%20Neonatal%20Outcomes.pdf" TargetMode="External"/><Relationship Id="rId4" Type="http://schemas.openxmlformats.org/officeDocument/2006/relationships/hyperlink" Target="https://ilpqc.org/ILPQC%202020%2B/COVID19/BMJ%20Clinical%20manifestations%2C%20risk%20factors%2C%20..2.pdf" TargetMode="External"/><Relationship Id="rId9" Type="http://schemas.openxmlformats.org/officeDocument/2006/relationships/hyperlink" Target="https://ilpqc.org/ILPQC%202020%2B/COVID19/Pre-procedural%20asymptomatic%20COVID-19%20in%20obstetric%20and%20surgical%20units.pdf" TargetMode="External"/><Relationship Id="rId14" Type="http://schemas.openxmlformats.org/officeDocument/2006/relationships/hyperlink" Target="https://ilpqc.org/ILPQC%202020%2B/COVID19/Public%20Health%20Agency%20of%20Sweden's%20Brief%20Report%3A%20Pregnant%20and%20postpartum%20women%20with%20severe%20acute%20respiratory%20syndrome.pdf"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pediatrics.aappublications.org/content/pediatrics/144/2/e20191765.full.pdf" TargetMode="External"/><Relationship Id="rId3" Type="http://schemas.openxmlformats.org/officeDocument/2006/relationships/hyperlink" Target="https://dl.uswr.ac.ir/bitstream/Hannan/84214/1/2018%20Obstetrics_Gynecology%20Volume%20131%20Issue%205%20May%20(4).pdf" TargetMode="External"/><Relationship Id="rId7" Type="http://schemas.openxmlformats.org/officeDocument/2006/relationships/hyperlink" Target="https://www.acog.org/clinical-information/policy-and-position-statements/position-statements/2020/addressing-health-equity-during-the-covid-19-pandemic" TargetMode="External"/><Relationship Id="rId2" Type="http://schemas.openxmlformats.org/officeDocument/2006/relationships/hyperlink" Target="https://safehealthcareforeverywoman.org/patient-safety-bundles/reduction-of-peripartum-racialethnic-disparities/" TargetMode="External"/><Relationship Id="rId1" Type="http://schemas.openxmlformats.org/officeDocument/2006/relationships/slideLayout" Target="../slideLayouts/slideLayout2.xml"/><Relationship Id="rId6" Type="http://schemas.openxmlformats.org/officeDocument/2006/relationships/hyperlink" Target="https://s3.amazonaws.com/cdn.smfm.org/media/2385/COVID_Final.pdf" TargetMode="External"/><Relationship Id="rId11" Type="http://schemas.openxmlformats.org/officeDocument/2006/relationships/hyperlink" Target="https://www.cdc.gov/hearher/index.html" TargetMode="External"/><Relationship Id="rId5" Type="http://schemas.openxmlformats.org/officeDocument/2006/relationships/hyperlink" Target="https://s3.amazonaws.com/cdn.smfm.org/media/2315/Strategies_to_Overcome_Racism_Infographic.pdf" TargetMode="External"/><Relationship Id="rId10" Type="http://schemas.openxmlformats.org/officeDocument/2006/relationships/hyperlink" Target="https://www.youtube.com/watch?v=e2XXXyb7C28&amp;deliveryName=USCDC_2067-DM34603" TargetMode="External"/><Relationship Id="rId4" Type="http://schemas.openxmlformats.org/officeDocument/2006/relationships/hyperlink" Target="https://journals.lww.com/greenjournal/FullText/2018/01000/ACOG_Committee_Opinion_No__729__Importance_of.42.aspx" TargetMode="External"/><Relationship Id="rId9" Type="http://schemas.openxmlformats.org/officeDocument/2006/relationships/hyperlink" Target="https://www.today.com/health/how-coronavirus-affects-black-pregnant-women-t185645"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coronavirus/2019-ncov/hcp/caring-for-newborns.html" TargetMode="External"/><Relationship Id="rId2" Type="http://schemas.openxmlformats.org/officeDocument/2006/relationships/hyperlink" Target="https://www.illinois.gov/hfs/MedicalProviders/notices/Pages/prn200701b.aspx" TargetMode="External"/><Relationship Id="rId1" Type="http://schemas.openxmlformats.org/officeDocument/2006/relationships/slideLayout" Target="../slideLayouts/slideLayout2.xml"/><Relationship Id="rId6" Type="http://schemas.openxmlformats.org/officeDocument/2006/relationships/hyperlink" Target="https://ilpqc.org/ILPQC%202020%2B/COVID19/CDC_MMWR_Characteristics%20and%20Maternal%20and%20Birth%20Outcomes%20of%20Hospitalized%20Pregnant%20Women%20with%20Laboratory-Confirmed%20COVID-19%20.pdf" TargetMode="External"/><Relationship Id="rId5" Type="http://schemas.openxmlformats.org/officeDocument/2006/relationships/hyperlink" Target="https://ilpqc.org/ILPQC%202020%2B/COVID19/CDC%20MMR%3A%20SARS-CoV-2%20Infection%20Among%20Hospitalized%20Pregnant%20Women%3A%20Reasons%20for%20Admission%20and%20Pregnancy%20Characteristics.pdf" TargetMode="External"/><Relationship Id="rId4" Type="http://schemas.openxmlformats.org/officeDocument/2006/relationships/hyperlink" Target="https://www.cdc.gov/coronavirus/2019-ncov/cases-updates/special-populations/pregnancy-data-on-covid-19.html#:~:text=Tracking%20data%20on%20COVID%2D19,mechanical%20ventilation%20than%20nonpregnant%20wome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project-parachute.org/" TargetMode="External"/><Relationship Id="rId1" Type="http://schemas.openxmlformats.org/officeDocument/2006/relationships/slideLayout" Target="../slideLayouts/slideLayout117.xml"/></Relationships>
</file>

<file path=ppt/slides/_rels/slide22.xml.rels><?xml version="1.0" encoding="UTF-8" standalone="yes"?>
<Relationships xmlns="http://schemas.openxmlformats.org/package/2006/relationships"><Relationship Id="rId2" Type="http://schemas.openxmlformats.org/officeDocument/2006/relationships/hyperlink" Target="https://www.thewingspanproject.org/community-response-program.html" TargetMode="External"/><Relationship Id="rId1" Type="http://schemas.openxmlformats.org/officeDocument/2006/relationships/slideLayout" Target="../slideLayouts/slideLayout117.xml"/></Relationships>
</file>

<file path=ppt/slides/_rels/slide23.xml.rels><?xml version="1.0" encoding="UTF-8" standalone="yes"?>
<Relationships xmlns="http://schemas.openxmlformats.org/package/2006/relationships"><Relationship Id="rId3" Type="http://schemas.openxmlformats.org/officeDocument/2006/relationships/hyperlink" Target="mailto:coemch@uic.edu" TargetMode="External"/><Relationship Id="rId2" Type="http://schemas.openxmlformats.org/officeDocument/2006/relationships/hyperlink" Target="https://urldefense.com/v3/__https:/coeinmch.uic.edu/masks-for-moms/__;!!Dq0X2DkFhyF93HkjWTBQKhk!CNEo-5akT294OWttMyY-jJNRgU7FtB1KFfcDJ_RZms5h9mh7qKOjkCkZb36WvjEqh-6dERpxlw$" TargetMode="Externa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Sonal.Goyal@Illinois.gov" TargetMode="External"/><Relationship Id="rId2" Type="http://schemas.openxmlformats.org/officeDocument/2006/relationships/hyperlink" Target="mailto:Amanda.C.Bennett@Illinois.gov" TargetMode="External"/><Relationship Id="rId1" Type="http://schemas.openxmlformats.org/officeDocument/2006/relationships/slideLayout" Target="../slideLayouts/slideLayout1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5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9.xml"/></Relationships>
</file>

<file path=ppt/slides/_rels/slide36.xml.rels><?xml version="1.0" encoding="UTF-8" standalone="yes"?>
<Relationships xmlns="http://schemas.openxmlformats.org/package/2006/relationships"><Relationship Id="rId2" Type="http://schemas.openxmlformats.org/officeDocument/2006/relationships/image" Target="../media/image55.tiff"/><Relationship Id="rId1" Type="http://schemas.openxmlformats.org/officeDocument/2006/relationships/slideLayout" Target="../slideLayouts/slideLayout159.xml"/></Relationships>
</file>

<file path=ppt/slides/_rels/slide37.xml.rels><?xml version="1.0" encoding="UTF-8" standalone="yes"?>
<Relationships xmlns="http://schemas.openxmlformats.org/package/2006/relationships"><Relationship Id="rId2" Type="http://schemas.openxmlformats.org/officeDocument/2006/relationships/image" Target="../media/image56.tiff"/><Relationship Id="rId1" Type="http://schemas.openxmlformats.org/officeDocument/2006/relationships/slideLayout" Target="../slideLayouts/slideLayout159.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4.xml.rels><?xml version="1.0" encoding="UTF-8" standalone="yes"?>
<Relationships xmlns="http://schemas.openxmlformats.org/package/2006/relationships"><Relationship Id="rId3" Type="http://schemas.openxmlformats.org/officeDocument/2006/relationships/hyperlink" Target="https://ilpqc.org/covid-19-inform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info@ilpqc.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mailto:info@ilpqc.org" TargetMode="External"/><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emf"/><Relationship Id="rId4" Type="http://schemas.openxmlformats.org/officeDocument/2006/relationships/image" Target="../media/image59.emf"/><Relationship Id="rId9" Type="http://schemas.openxmlformats.org/officeDocument/2006/relationships/hyperlink" Target="http://www.ilpqc.org/"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s://s3.amazonaws.com/cdn.smfm.org/media/2415/SMFM_COVID_Management_of_COVID_pos_preg_patients_7-2-20.PDF_.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s3.amazonaws.com/cdn.smfm.org/media/2415/SMFM_COVID_Management_of_COVID_pos_preg_patients_7-2-20.PDF_.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s3.amazonaws.com/cdn.smfm.org/media/2415/SMFM_COVID_Management_of_COVID_pos_preg_patients_7-2-20.PDF_.pd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s3.amazonaws.com/cdn.smfm.org/media/2415/SMFM_COVID_Management_of_COVID_pos_preg_patients_7-2-20.PDF_.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s3.amazonaws.com/cdn.smfm.org/media/2415/SMFM_COVID_Management_of_COVID_pos_preg_patients_7-2-20.PDF_.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coronavirus/2019-ncov/cases-updates/cases-in-us.html" TargetMode="External"/><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www.dph.illinois.gov/covid1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611549"/>
            <a:ext cx="3214688"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352800" y="4876800"/>
            <a:ext cx="5410200" cy="1295400"/>
          </a:xfrm>
        </p:spPr>
        <p:txBody>
          <a:bodyPr/>
          <a:lstStyle/>
          <a:p>
            <a:pPr eaLnBrk="1" hangingPunct="1">
              <a:buFont typeface="Wingdings 2" pitchFamily="18" charset="2"/>
              <a:buNone/>
            </a:pPr>
            <a:r>
              <a:rPr lang="en-US" altLang="en-US" sz="2000" dirty="0" smtClean="0">
                <a:solidFill>
                  <a:srgbClr val="898989"/>
                </a:solidFill>
              </a:rPr>
              <a:t>October </a:t>
            </a:r>
            <a:r>
              <a:rPr lang="en-US" altLang="en-US" sz="2000" dirty="0">
                <a:solidFill>
                  <a:srgbClr val="898989"/>
                </a:solidFill>
              </a:rPr>
              <a:t>2</a:t>
            </a:r>
            <a:r>
              <a:rPr lang="en-US" altLang="en-US" sz="2000" dirty="0" smtClean="0">
                <a:solidFill>
                  <a:srgbClr val="898989"/>
                </a:solidFill>
              </a:rPr>
              <a:t>, </a:t>
            </a:r>
            <a:r>
              <a:rPr lang="en-US" altLang="en-US" sz="2000" dirty="0">
                <a:solidFill>
                  <a:srgbClr val="898989"/>
                </a:solidFill>
              </a:rPr>
              <a:t>2020</a:t>
            </a:r>
          </a:p>
          <a:p>
            <a:pPr eaLnBrk="1" hangingPunct="1">
              <a:buFont typeface="Wingdings 2" pitchFamily="18" charset="2"/>
              <a:buNone/>
            </a:pPr>
            <a:r>
              <a:rPr lang="en-US" altLang="en-US" sz="2000" dirty="0">
                <a:solidFill>
                  <a:srgbClr val="898989"/>
                </a:solidFill>
              </a:rPr>
              <a:t>12:00 – 1:15pm</a:t>
            </a:r>
          </a:p>
        </p:txBody>
      </p:sp>
      <p:sp>
        <p:nvSpPr>
          <p:cNvPr id="15364" name="Title 1"/>
          <p:cNvSpPr>
            <a:spLocks noGrp="1"/>
          </p:cNvSpPr>
          <p:nvPr>
            <p:ph type="ctrTitle"/>
          </p:nvPr>
        </p:nvSpPr>
        <p:spPr>
          <a:xfrm>
            <a:off x="3283744" y="2362200"/>
            <a:ext cx="5638800" cy="2057400"/>
          </a:xfrm>
        </p:spPr>
        <p:txBody>
          <a:bodyPr/>
          <a:lstStyle/>
          <a:p>
            <a:pPr eaLnBrk="1" hangingPunct="1"/>
            <a:r>
              <a:rPr lang="en-US" altLang="en-US" sz="4000" b="1" dirty="0">
                <a:solidFill>
                  <a:srgbClr val="004990"/>
                </a:solidFill>
                <a:latin typeface="Goudy Old Style" panose="02020502050305020303" pitchFamily="18" charset="0"/>
              </a:rPr>
              <a:t>COVID-19 Strategies for OB &amp; Neonatal Units</a:t>
            </a:r>
          </a:p>
        </p:txBody>
      </p:sp>
    </p:spTree>
    <p:extLst>
      <p:ext uri="{BB962C8B-B14F-4D97-AF65-F5344CB8AC3E}">
        <p14:creationId xmlns:p14="http://schemas.microsoft.com/office/powerpoint/2010/main" val="420004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352" y="1685676"/>
            <a:ext cx="8402748" cy="4648568"/>
          </a:xfrm>
        </p:spPr>
        <p:txBody>
          <a:bodyPr/>
          <a:lstStyle/>
          <a:p>
            <a:endParaRPr lang="en-US" dirty="0"/>
          </a:p>
          <a:p>
            <a:pPr marL="0" indent="0">
              <a:buNone/>
            </a:pPr>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Illinois Daily Incidence</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7" name="TextBox 6"/>
          <p:cNvSpPr txBox="1"/>
          <p:nvPr/>
        </p:nvSpPr>
        <p:spPr>
          <a:xfrm>
            <a:off x="228600" y="1510748"/>
            <a:ext cx="3277925" cy="349857"/>
          </a:xfrm>
          <a:prstGeom prst="rect">
            <a:avLst/>
          </a:prstGeom>
        </p:spPr>
        <p:txBody>
          <a:bodyPr wrap="square" lIns="121869" tIns="60933" rIns="121869" bIns="60933" rtlCol="0" anchor="t">
            <a:noAutofit/>
          </a:bodyPr>
          <a:lstStyle/>
          <a:p>
            <a:pPr marL="0" indent="0" algn="l">
              <a:spcBef>
                <a:spcPts val="0"/>
              </a:spcBef>
            </a:pPr>
            <a:r>
              <a:rPr lang="en-US" sz="1400" dirty="0">
                <a:cs typeface="Calibri"/>
              </a:rPr>
              <a:t>IDPH daily data summary</a:t>
            </a:r>
          </a:p>
        </p:txBody>
      </p:sp>
      <p:pic>
        <p:nvPicPr>
          <p:cNvPr id="6" name="Picture 5"/>
          <p:cNvPicPr>
            <a:picLocks noChangeAspect="1"/>
          </p:cNvPicPr>
          <p:nvPr/>
        </p:nvPicPr>
        <p:blipFill>
          <a:blip r:embed="rId3"/>
          <a:stretch>
            <a:fillRect/>
          </a:stretch>
        </p:blipFill>
        <p:spPr>
          <a:xfrm>
            <a:off x="210519" y="1831566"/>
            <a:ext cx="8572500" cy="4549799"/>
          </a:xfrm>
          <a:prstGeom prst="rect">
            <a:avLst/>
          </a:prstGeom>
        </p:spPr>
      </p:pic>
    </p:spTree>
    <p:extLst>
      <p:ext uri="{BB962C8B-B14F-4D97-AF65-F5344CB8AC3E}">
        <p14:creationId xmlns:p14="http://schemas.microsoft.com/office/powerpoint/2010/main" val="1391693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91986"/>
            <a:ext cx="8229600" cy="1143000"/>
          </a:xfrm>
          <a:noFill/>
        </p:spPr>
        <p:txBody>
          <a:bodyPr>
            <a:noAutofit/>
          </a:bodyPr>
          <a:lstStyle/>
          <a:p>
            <a:pPr algn="ctr"/>
            <a:r>
              <a:rPr lang="en-US" sz="2800" dirty="0"/>
              <a:t>Data Update </a:t>
            </a:r>
            <a:r>
              <a:rPr lang="en-US" sz="2800" b="1" dirty="0" smtClean="0">
                <a:solidFill>
                  <a:srgbClr val="C00000"/>
                </a:solidFill>
              </a:rPr>
              <a:t>October 1</a:t>
            </a:r>
            <a:r>
              <a:rPr lang="en-US" sz="2800" dirty="0" smtClean="0">
                <a:solidFill>
                  <a:srgbClr val="C00000"/>
                </a:solidFill>
              </a:rPr>
              <a:t>, </a:t>
            </a:r>
            <a:r>
              <a:rPr lang="en-US" sz="2800" b="1" dirty="0">
                <a:solidFill>
                  <a:srgbClr val="C00000"/>
                </a:solidFill>
              </a:rPr>
              <a:t>2020</a:t>
            </a:r>
            <a:r>
              <a:rPr lang="en-US" sz="2800" dirty="0"/>
              <a:t/>
            </a:r>
            <a:br>
              <a:rPr lang="en-US" sz="2800" dirty="0"/>
            </a:br>
            <a:r>
              <a:rPr lang="en-US" sz="2800" dirty="0"/>
              <a:t>IDPH: COVID-19 Outbreak </a:t>
            </a:r>
            <a:br>
              <a:rPr lang="en-US" sz="2800" dirty="0"/>
            </a:br>
            <a:r>
              <a:rPr lang="en-US" sz="2800" dirty="0"/>
              <a:t>Race Demographics</a:t>
            </a:r>
          </a:p>
        </p:txBody>
      </p:sp>
      <p:sp>
        <p:nvSpPr>
          <p:cNvPr id="3" name="Slide Number Placeholder 2"/>
          <p:cNvSpPr>
            <a:spLocks noGrp="1"/>
          </p:cNvSpPr>
          <p:nvPr>
            <p:ph type="sldNum" sz="quarter" idx="12"/>
          </p:nvPr>
        </p:nvSpPr>
        <p:spPr/>
        <p:txBody>
          <a:bodyPr/>
          <a:lstStyle/>
          <a:p>
            <a:fld id="{744C2F5F-8633-4B5B-A080-9CC210AD30A1}" type="slidenum">
              <a:rPr lang="en-US" smtClean="0"/>
              <a:t>11</a:t>
            </a:fld>
            <a:endParaRPr lang="en-US"/>
          </a:p>
        </p:txBody>
      </p:sp>
      <p:sp>
        <p:nvSpPr>
          <p:cNvPr id="10" name="Rectangle 9"/>
          <p:cNvSpPr/>
          <p:nvPr/>
        </p:nvSpPr>
        <p:spPr>
          <a:xfrm>
            <a:off x="2462171" y="1252198"/>
            <a:ext cx="3801105" cy="369332"/>
          </a:xfrm>
          <a:prstGeom prst="rect">
            <a:avLst/>
          </a:prstGeom>
        </p:spPr>
        <p:txBody>
          <a:bodyPr wrap="none">
            <a:spAutoFit/>
          </a:bodyPr>
          <a:lstStyle/>
          <a:p>
            <a:r>
              <a:rPr lang="en-US" dirty="0"/>
              <a:t>https://www.dph.illinois.gov/covid19</a:t>
            </a:r>
          </a:p>
        </p:txBody>
      </p:sp>
      <p:sp>
        <p:nvSpPr>
          <p:cNvPr id="7" name="Rectangle 6"/>
          <p:cNvSpPr/>
          <p:nvPr/>
        </p:nvSpPr>
        <p:spPr>
          <a:xfrm>
            <a:off x="1199319" y="1728884"/>
            <a:ext cx="1967205" cy="369332"/>
          </a:xfrm>
          <a:prstGeom prst="rect">
            <a:avLst/>
          </a:prstGeom>
        </p:spPr>
        <p:txBody>
          <a:bodyPr wrap="none">
            <a:spAutoFit/>
          </a:bodyPr>
          <a:lstStyle/>
          <a:p>
            <a:r>
              <a:rPr lang="en-US" dirty="0"/>
              <a:t>Confirmed Cases</a:t>
            </a:r>
          </a:p>
        </p:txBody>
      </p:sp>
      <p:sp>
        <p:nvSpPr>
          <p:cNvPr id="8" name="Rectangle 7"/>
          <p:cNvSpPr/>
          <p:nvPr/>
        </p:nvSpPr>
        <p:spPr>
          <a:xfrm>
            <a:off x="6248400" y="1683813"/>
            <a:ext cx="915635" cy="369332"/>
          </a:xfrm>
          <a:prstGeom prst="rect">
            <a:avLst/>
          </a:prstGeom>
        </p:spPr>
        <p:txBody>
          <a:bodyPr wrap="none">
            <a:spAutoFit/>
          </a:bodyPr>
          <a:lstStyle/>
          <a:p>
            <a:r>
              <a:rPr lang="en-US" dirty="0"/>
              <a:t>Deaths</a:t>
            </a:r>
          </a:p>
        </p:txBody>
      </p:sp>
      <p:pic>
        <p:nvPicPr>
          <p:cNvPr id="2" name="Picture 1"/>
          <p:cNvPicPr>
            <a:picLocks noChangeAspect="1"/>
          </p:cNvPicPr>
          <p:nvPr/>
        </p:nvPicPr>
        <p:blipFill>
          <a:blip r:embed="rId3"/>
          <a:stretch>
            <a:fillRect/>
          </a:stretch>
        </p:blipFill>
        <p:spPr>
          <a:xfrm>
            <a:off x="399766" y="2012589"/>
            <a:ext cx="4465113" cy="4084090"/>
          </a:xfrm>
          <a:prstGeom prst="rect">
            <a:avLst/>
          </a:prstGeom>
        </p:spPr>
      </p:pic>
      <p:pic>
        <p:nvPicPr>
          <p:cNvPr id="5" name="Picture 4"/>
          <p:cNvPicPr>
            <a:picLocks noChangeAspect="1"/>
          </p:cNvPicPr>
          <p:nvPr/>
        </p:nvPicPr>
        <p:blipFill>
          <a:blip r:embed="rId4"/>
          <a:stretch>
            <a:fillRect/>
          </a:stretch>
        </p:blipFill>
        <p:spPr>
          <a:xfrm>
            <a:off x="4899750" y="2064915"/>
            <a:ext cx="3821921" cy="4080635"/>
          </a:xfrm>
          <a:prstGeom prst="rect">
            <a:avLst/>
          </a:prstGeom>
        </p:spPr>
      </p:pic>
    </p:spTree>
    <p:extLst>
      <p:ext uri="{BB962C8B-B14F-4D97-AF65-F5344CB8AC3E}">
        <p14:creationId xmlns:p14="http://schemas.microsoft.com/office/powerpoint/2010/main" val="3404520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2" y="50062"/>
            <a:ext cx="7885418" cy="1143000"/>
          </a:xfrm>
          <a:noFill/>
        </p:spPr>
        <p:txBody>
          <a:bodyPr/>
          <a:lstStyle/>
          <a:p>
            <a:pPr algn="l" eaLnBrk="1" hangingPunct="1"/>
            <a:r>
              <a:rPr lang="en-US" sz="4000" b="1" dirty="0">
                <a:solidFill>
                  <a:srgbClr val="F58466"/>
                </a:solidFill>
                <a:latin typeface="Goudy Old Style" pitchFamily="18" charset="0"/>
              </a:rPr>
              <a:t>ILPQC COVID-19 Webpage</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www.ilpqc.org </a:t>
            </a:r>
            <a:endParaRPr lang="en-US" sz="28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12</a:t>
            </a:fld>
            <a:endParaRPr lang="en-US" alt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9562" y="1410554"/>
            <a:ext cx="8524875" cy="4510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5791200" y="1410554"/>
            <a:ext cx="3200400" cy="4304446"/>
          </a:xfrm>
          <a:solidFill>
            <a:schemeClr val="accent1">
              <a:lumMod val="20000"/>
              <a:lumOff val="80000"/>
            </a:schemeClr>
          </a:solidFill>
        </p:spPr>
        <p:txBody>
          <a:bodyPr/>
          <a:lstStyle/>
          <a:p>
            <a:pPr marL="0" indent="0" algn="ctr">
              <a:buNone/>
            </a:pPr>
            <a:r>
              <a:rPr lang="en-US" sz="2800" dirty="0"/>
              <a:t> ILPQC  posts national guidelines and OB &amp; Neonatal COVID-19 example hospital protocols &amp; resources </a:t>
            </a:r>
          </a:p>
          <a:p>
            <a:pPr marL="0" indent="0" algn="ctr">
              <a:buNone/>
            </a:pPr>
            <a:r>
              <a:rPr lang="en-US" sz="2800" b="1" dirty="0"/>
              <a:t>please note dates as guidelines are changing rapidly</a:t>
            </a:r>
          </a:p>
          <a:p>
            <a:pPr marL="0" indent="0" algn="ctr">
              <a:buNone/>
            </a:pPr>
            <a:endParaRPr lang="en-US" sz="2800" dirty="0"/>
          </a:p>
        </p:txBody>
      </p:sp>
      <p:sp>
        <p:nvSpPr>
          <p:cNvPr id="6" name="Oval 5"/>
          <p:cNvSpPr/>
          <p:nvPr/>
        </p:nvSpPr>
        <p:spPr>
          <a:xfrm>
            <a:off x="4419600" y="1447800"/>
            <a:ext cx="914400" cy="5334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0" y="5958631"/>
            <a:ext cx="5181600" cy="830997"/>
          </a:xfrm>
          <a:prstGeom prst="rect">
            <a:avLst/>
          </a:prstGeom>
          <a:noFill/>
        </p:spPr>
        <p:txBody>
          <a:bodyPr wrap="square" rtlCol="0">
            <a:spAutoFit/>
          </a:bodyPr>
          <a:lstStyle/>
          <a:p>
            <a:r>
              <a:rPr lang="en-US" sz="2400" dirty="0">
                <a:hlinkClick r:id="rId3"/>
              </a:rPr>
              <a:t>https://ilpqc.org/covid-19-information/</a:t>
            </a:r>
            <a:endParaRPr lang="en-US" sz="2400" dirty="0"/>
          </a:p>
        </p:txBody>
      </p:sp>
    </p:spTree>
    <p:extLst>
      <p:ext uri="{BB962C8B-B14F-4D97-AF65-F5344CB8AC3E}">
        <p14:creationId xmlns:p14="http://schemas.microsoft.com/office/powerpoint/2010/main" val="383348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724400"/>
            <a:ext cx="9144000" cy="213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44328"/>
            <a:ext cx="6705600" cy="641472"/>
          </a:xfrm>
          <a:solidFill>
            <a:schemeClr val="bg1"/>
          </a:solidFill>
        </p:spPr>
        <p:txBody>
          <a:bodyPr/>
          <a:lstStyle/>
          <a:p>
            <a:pPr algn="l"/>
            <a:r>
              <a:rPr lang="en-US" sz="2800" b="1" dirty="0">
                <a:solidFill>
                  <a:srgbClr val="F58466"/>
                </a:solidFill>
                <a:latin typeface="Goudy Old Style" pitchFamily="18" charset="0"/>
              </a:rPr>
              <a:t>Updated </a:t>
            </a:r>
            <a:r>
              <a:rPr lang="en-US" sz="2800" b="1" dirty="0" smtClean="0">
                <a:solidFill>
                  <a:srgbClr val="F58466"/>
                </a:solidFill>
                <a:latin typeface="Goudy Old Style" pitchFamily="18" charset="0"/>
              </a:rPr>
              <a:t>OB (ACOG/SMFM) </a:t>
            </a:r>
            <a:r>
              <a:rPr lang="en-US" sz="2800" b="1" dirty="0">
                <a:solidFill>
                  <a:srgbClr val="F58466"/>
                </a:solidFill>
                <a:latin typeface="Goudy Old Style" pitchFamily="18" charset="0"/>
              </a:rPr>
              <a:t>Resources</a:t>
            </a:r>
            <a:endParaRPr lang="en-US" sz="2800" dirty="0"/>
          </a:p>
        </p:txBody>
      </p:sp>
      <p:sp>
        <p:nvSpPr>
          <p:cNvPr id="3" name="Content Placeholder 2"/>
          <p:cNvSpPr>
            <a:spLocks noGrp="1"/>
          </p:cNvSpPr>
          <p:nvPr>
            <p:ph idx="1"/>
          </p:nvPr>
        </p:nvSpPr>
        <p:spPr>
          <a:xfrm>
            <a:off x="304800" y="685800"/>
            <a:ext cx="8534400" cy="4525963"/>
          </a:xfrm>
        </p:spPr>
        <p:txBody>
          <a:bodyPr/>
          <a:lstStyle/>
          <a:p>
            <a:r>
              <a:rPr lang="en-US" sz="2100" b="1" dirty="0" smtClean="0"/>
              <a:t>SMFM</a:t>
            </a:r>
            <a:r>
              <a:rPr lang="en-US" sz="2100" b="1" dirty="0"/>
              <a:t>: </a:t>
            </a:r>
            <a:r>
              <a:rPr lang="en-US" sz="2100" b="1" dirty="0">
                <a:hlinkClick r:id="rId3"/>
              </a:rPr>
              <a:t>Management Considerations for Pregnant Patients with COVID-19</a:t>
            </a:r>
            <a:r>
              <a:rPr lang="en-US" sz="2100" b="1" dirty="0"/>
              <a:t> (7.2.2020) updated </a:t>
            </a:r>
            <a:r>
              <a:rPr lang="en-US" sz="2100" b="1" dirty="0" smtClean="0"/>
              <a:t> </a:t>
            </a:r>
            <a:r>
              <a:rPr lang="en-US" sz="2100" dirty="0"/>
              <a:t> </a:t>
            </a:r>
            <a:endParaRPr lang="en-US" sz="2100" dirty="0" smtClean="0"/>
          </a:p>
          <a:p>
            <a:r>
              <a:rPr lang="en-US" sz="2100" b="1" dirty="0"/>
              <a:t>ACOG</a:t>
            </a:r>
            <a:r>
              <a:rPr lang="en-US" sz="2100" dirty="0"/>
              <a:t>:</a:t>
            </a:r>
            <a:r>
              <a:rPr lang="en-US" sz="2100" dirty="0">
                <a:hlinkClick r:id="rId4"/>
              </a:rPr>
              <a:t> COVID-19 FAQs for Obstetrician-Gynecologists, Ethics.</a:t>
            </a:r>
            <a:r>
              <a:rPr lang="en-US" sz="2100" dirty="0"/>
              <a:t> (7.14.2020</a:t>
            </a:r>
            <a:r>
              <a:rPr lang="en-US" sz="2100" dirty="0" smtClean="0"/>
              <a:t>)</a:t>
            </a:r>
          </a:p>
          <a:p>
            <a:r>
              <a:rPr lang="en-US" sz="2100" b="1" dirty="0"/>
              <a:t>ACOG:</a:t>
            </a:r>
            <a:r>
              <a:rPr lang="en-US" sz="2100" dirty="0"/>
              <a:t> </a:t>
            </a:r>
            <a:r>
              <a:rPr lang="en-US" sz="2100" dirty="0">
                <a:hlinkClick r:id="rId5"/>
              </a:rPr>
              <a:t>Coronavirus (COVID-19), Pregnancy, and Breastfeeding: A Message for Patients</a:t>
            </a:r>
            <a:r>
              <a:rPr lang="en-US" sz="2100" dirty="0"/>
              <a:t> (7.14.2020</a:t>
            </a:r>
            <a:r>
              <a:rPr lang="en-US" sz="2100" dirty="0" smtClean="0"/>
              <a:t>)</a:t>
            </a:r>
          </a:p>
          <a:p>
            <a:r>
              <a:rPr lang="en-US" sz="2100" b="1" dirty="0"/>
              <a:t>ACOG:</a:t>
            </a:r>
            <a:r>
              <a:rPr lang="en-US" sz="2100" dirty="0"/>
              <a:t> </a:t>
            </a:r>
            <a:r>
              <a:rPr lang="en-US" sz="2100" dirty="0">
                <a:hlinkClick r:id="rId5"/>
              </a:rPr>
              <a:t>Coronavirus (COVID-19) and Women’s Health Care: A Message for Patients.</a:t>
            </a:r>
            <a:r>
              <a:rPr lang="en-US" sz="2100" dirty="0"/>
              <a:t> (7.23.20</a:t>
            </a:r>
            <a:r>
              <a:rPr lang="en-US" sz="2100" dirty="0" smtClean="0"/>
              <a:t>)</a:t>
            </a:r>
          </a:p>
          <a:p>
            <a:r>
              <a:rPr lang="en-US" sz="2400" b="1" dirty="0" smtClean="0">
                <a:solidFill>
                  <a:srgbClr val="000000"/>
                </a:solidFill>
                <a:latin typeface="Times New Roman" panose="02020603050405020304" pitchFamily="18" charset="0"/>
              </a:rPr>
              <a:t>SMFM</a:t>
            </a:r>
            <a:r>
              <a:rPr lang="en-US" sz="2400" b="1" dirty="0">
                <a:solidFill>
                  <a:srgbClr val="000000"/>
                </a:solidFill>
                <a:latin typeface="Times New Roman" panose="02020603050405020304" pitchFamily="18" charset="0"/>
              </a:rPr>
              <a:t>:</a:t>
            </a:r>
            <a:r>
              <a:rPr lang="en-US" sz="2400" dirty="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hlinkClick r:id="rId6"/>
              </a:rPr>
              <a:t>Coronavirus (COVID-19) and Pregnancy: What Maternal-Fetal </a:t>
            </a:r>
            <a:r>
              <a:rPr lang="en-US" sz="2400" dirty="0" err="1">
                <a:solidFill>
                  <a:srgbClr val="000000"/>
                </a:solidFill>
                <a:latin typeface="Times New Roman" panose="02020603050405020304" pitchFamily="18" charset="0"/>
                <a:hlinkClick r:id="rId6"/>
              </a:rPr>
              <a:t>Medicine</a:t>
            </a:r>
            <a:r>
              <a:rPr lang="en-US" sz="2400" dirty="0" err="1">
                <a:solidFill>
                  <a:srgbClr val="000000"/>
                </a:solidFill>
                <a:latin typeface="Times New Roman" panose="02020603050405020304" pitchFamily="18" charset="0"/>
                <a:hlinkClick r:id="rId7"/>
              </a:rPr>
              <a:t>Subspecialists</a:t>
            </a:r>
            <a:r>
              <a:rPr lang="en-US" sz="2400" dirty="0">
                <a:solidFill>
                  <a:srgbClr val="000000"/>
                </a:solidFill>
                <a:latin typeface="Times New Roman" panose="02020603050405020304" pitchFamily="18" charset="0"/>
                <a:hlinkClick r:id="rId7"/>
              </a:rPr>
              <a:t> Need to Know</a:t>
            </a:r>
            <a:r>
              <a:rPr lang="en-US" sz="2400" dirty="0">
                <a:solidFill>
                  <a:srgbClr val="000000"/>
                </a:solidFill>
                <a:latin typeface="Times New Roman" panose="02020603050405020304" pitchFamily="18" charset="0"/>
              </a:rPr>
              <a:t> (7.23.2020</a:t>
            </a:r>
            <a:r>
              <a:rPr lang="en-US" sz="2400" dirty="0" smtClean="0">
                <a:solidFill>
                  <a:srgbClr val="000000"/>
                </a:solidFill>
                <a:latin typeface="Times New Roman" panose="02020603050405020304" pitchFamily="18" charset="0"/>
              </a:rPr>
              <a:t>)</a:t>
            </a:r>
          </a:p>
          <a:p>
            <a:r>
              <a:rPr lang="en-US" sz="2400" dirty="0"/>
              <a:t>ACOG:</a:t>
            </a:r>
            <a:r>
              <a:rPr lang="en-US" sz="2400" dirty="0">
                <a:hlinkClick r:id="rId8"/>
              </a:rPr>
              <a:t>COVID-19 FAQs for Obstetrician-Gynecologists, Obstetrics</a:t>
            </a:r>
            <a:r>
              <a:rPr lang="en-US" sz="2400" dirty="0"/>
              <a:t> (Updated 8.4.2020)</a:t>
            </a:r>
            <a:r>
              <a:rPr lang="en-US" sz="2400" dirty="0" smtClean="0"/>
              <a:t>​​</a:t>
            </a:r>
          </a:p>
          <a:p>
            <a:r>
              <a:rPr lang="en-US" sz="2400" dirty="0"/>
              <a:t>ACOG:</a:t>
            </a:r>
            <a:r>
              <a:rPr lang="en-US" sz="2400" dirty="0">
                <a:hlinkClick r:id="rId9"/>
              </a:rPr>
              <a:t> Wellness in the Time of COVID-19</a:t>
            </a:r>
            <a:r>
              <a:rPr lang="en-US" sz="2400" dirty="0"/>
              <a:t>. (9.2020)​</a:t>
            </a:r>
          </a:p>
          <a:p>
            <a:r>
              <a:rPr lang="en-US" sz="2400" dirty="0"/>
              <a:t>ACOG: </a:t>
            </a:r>
            <a:r>
              <a:rPr lang="en-US" sz="2400" dirty="0" smtClean="0"/>
              <a:t>COVID-19 </a:t>
            </a:r>
            <a:r>
              <a:rPr lang="en-US" sz="2400" dirty="0" smtClean="0">
                <a:hlinkClick r:id="rId10"/>
              </a:rPr>
              <a:t>Practice </a:t>
            </a:r>
            <a:r>
              <a:rPr lang="en-US" sz="2400" dirty="0">
                <a:hlinkClick r:id="rId10"/>
              </a:rPr>
              <a:t>Advisory</a:t>
            </a:r>
            <a:r>
              <a:rPr lang="en-US" sz="2400" dirty="0"/>
              <a:t> (Updated 9.25.2020)</a:t>
            </a:r>
          </a:p>
          <a:p>
            <a:pPr marL="0" indent="0">
              <a:buNone/>
            </a:pPr>
            <a:endParaRPr lang="en-US" sz="2100" dirty="0" smtClean="0">
              <a:solidFill>
                <a:srgbClr val="000000"/>
              </a:solidFill>
              <a:latin typeface="Times New Roman" panose="02020603050405020304" pitchFamily="18" charset="0"/>
            </a:endParaRPr>
          </a:p>
          <a:p>
            <a:pPr marL="0" indent="0">
              <a:buNone/>
            </a:pPr>
            <a:endParaRPr lang="en-US" sz="2800" dirty="0" smtClean="0"/>
          </a:p>
          <a:p>
            <a:endParaRPr lang="en-US" dirty="0"/>
          </a:p>
          <a:p>
            <a:endParaRPr lang="en-US" sz="2000" b="1" dirty="0" smtClean="0"/>
          </a:p>
          <a:p>
            <a:endParaRPr lang="en-US" sz="2000" b="1" dirty="0" smtClean="0"/>
          </a:p>
          <a:p>
            <a:endParaRPr lang="en-US" sz="2000" b="1" dirty="0" smtClean="0"/>
          </a:p>
          <a:p>
            <a:endParaRPr lang="en-US" sz="2000" b="1" dirty="0"/>
          </a:p>
          <a:p>
            <a:pPr marL="0" indent="0">
              <a:buNone/>
            </a:pPr>
            <a:endParaRPr lang="en-US" b="1" dirty="0"/>
          </a:p>
          <a:p>
            <a:endParaRPr lang="en-US" sz="2000" dirty="0"/>
          </a:p>
          <a:p>
            <a:endParaRPr lang="en-US" sz="2800" dirty="0"/>
          </a:p>
          <a:p>
            <a:endParaRPr lang="en-US" sz="1400" b="1" dirty="0"/>
          </a:p>
          <a:p>
            <a:endParaRPr lang="en-US" sz="1800" dirty="0"/>
          </a:p>
          <a:p>
            <a:endParaRPr lang="en-US" sz="1800" dirty="0">
              <a:hlinkClick r:id="rId11"/>
            </a:endParaRPr>
          </a:p>
          <a:p>
            <a:endParaRPr lang="en-US" sz="18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13</a:t>
            </a:fld>
            <a:endParaRPr lang="en-US" altLang="en-US" dirty="0"/>
          </a:p>
        </p:txBody>
      </p:sp>
    </p:spTree>
    <p:extLst>
      <p:ext uri="{BB962C8B-B14F-4D97-AF65-F5344CB8AC3E}">
        <p14:creationId xmlns:p14="http://schemas.microsoft.com/office/powerpoint/2010/main" val="4286432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9891"/>
            <a:ext cx="8229600" cy="1143000"/>
          </a:xfrm>
        </p:spPr>
        <p:txBody>
          <a:bodyPr/>
          <a:lstStyle/>
          <a:p>
            <a:pPr algn="l"/>
            <a:r>
              <a:rPr lang="en-US" sz="3200" b="1" dirty="0">
                <a:solidFill>
                  <a:srgbClr val="F58466"/>
                </a:solidFill>
                <a:latin typeface="Goudy Old Style" pitchFamily="18" charset="0"/>
              </a:rPr>
              <a:t>Updated </a:t>
            </a:r>
            <a:r>
              <a:rPr lang="en-US" sz="3200" b="1" dirty="0" smtClean="0">
                <a:solidFill>
                  <a:srgbClr val="F58466"/>
                </a:solidFill>
                <a:latin typeface="Goudy Old Style" pitchFamily="18" charset="0"/>
              </a:rPr>
              <a:t>Neonatal /AAP </a:t>
            </a:r>
            <a:r>
              <a:rPr lang="en-US" sz="3200" b="1" dirty="0">
                <a:solidFill>
                  <a:srgbClr val="F58466"/>
                </a:solidFill>
                <a:latin typeface="Goudy Old Style" pitchFamily="18" charset="0"/>
              </a:rPr>
              <a:t>Resources</a:t>
            </a:r>
          </a:p>
        </p:txBody>
      </p:sp>
      <p:sp>
        <p:nvSpPr>
          <p:cNvPr id="3" name="Content Placeholder 2"/>
          <p:cNvSpPr>
            <a:spLocks noGrp="1"/>
          </p:cNvSpPr>
          <p:nvPr>
            <p:ph idx="1"/>
          </p:nvPr>
        </p:nvSpPr>
        <p:spPr>
          <a:xfrm>
            <a:off x="452610" y="685800"/>
            <a:ext cx="8229600" cy="4525963"/>
          </a:xfrm>
        </p:spPr>
        <p:txBody>
          <a:bodyPr/>
          <a:lstStyle/>
          <a:p>
            <a:r>
              <a:rPr lang="en-US" sz="1800" b="1" dirty="0">
                <a:hlinkClick r:id="rId2"/>
              </a:rPr>
              <a:t>COVID-19 Testing Guidance</a:t>
            </a:r>
            <a:r>
              <a:rPr lang="en-US" sz="1800" dirty="0"/>
              <a:t>: Guidance developed to help pediatric practices determine when to test for severe acute respiratory syndrome-coronavirus 2 (SARS-CoV-2) infection in their patient population. (9/30/2020</a:t>
            </a:r>
            <a:r>
              <a:rPr lang="en-US" sz="1800" dirty="0" smtClean="0"/>
              <a:t>)</a:t>
            </a:r>
          </a:p>
          <a:p>
            <a:r>
              <a:rPr lang="en-US" sz="1600" b="1" u="sng" dirty="0">
                <a:hlinkClick r:id="rId3"/>
              </a:rPr>
              <a:t>Breastfeeding Guidance Post Hospital Discharge for Mothers or Infants with Suspected or Confirmed SARS-Co V-2 Infection:</a:t>
            </a:r>
            <a:r>
              <a:rPr lang="en-US" sz="1600" dirty="0"/>
              <a:t> Guidance developed to support pediatricians providing direct care for breastfeeding families after discharge from the newborn hospital stay. Post-discharge guidance and education are essential to support families, ensure the health of mothers and infants, and ensure mothers are able to reach their breastfeeding goals. (Updated 9/18/2020</a:t>
            </a:r>
            <a:r>
              <a:rPr lang="en-US" sz="1600" dirty="0" smtClean="0"/>
              <a:t>)</a:t>
            </a:r>
          </a:p>
          <a:p>
            <a:r>
              <a:rPr lang="en-US" sz="1600" b="1" dirty="0">
                <a:hlinkClick r:id="rId4"/>
              </a:rPr>
              <a:t>FAQs: Management of Infants Born to Mothers with Suspected or Confirmed COVID-19:</a:t>
            </a:r>
            <a:r>
              <a:rPr lang="en-US" sz="1600" dirty="0"/>
              <a:t> Includes precautions for birth attendants, rooming-in, breastfeeding, testing, neonatal intensive care, visitation and hospital discharge. (Updated 9/9/2020) </a:t>
            </a:r>
            <a:endParaRPr lang="en-US" sz="1200" b="1" u="sng" dirty="0" smtClean="0">
              <a:hlinkClick r:id="rId5"/>
            </a:endParaRPr>
          </a:p>
          <a:p>
            <a:r>
              <a:rPr lang="en-US" sz="1600" b="1" u="sng" dirty="0">
                <a:hlinkClick r:id="rId6"/>
              </a:rPr>
              <a:t>Family Presence Policies for Pediatric Inpatient Settings During the COVID-19 Pandemic:</a:t>
            </a:r>
            <a:r>
              <a:rPr lang="en-US" sz="1600" dirty="0"/>
              <a:t> Guidance on family presence policies developed to support family-centered care for all children and particularly for children with special health care needs, including those with disabilities, medical complexity, and serious illness. (9/9/2020)</a:t>
            </a:r>
          </a:p>
          <a:p>
            <a:r>
              <a:rPr lang="en-US" sz="1600" b="1" u="sng" dirty="0" smtClean="0">
                <a:hlinkClick r:id="rId5"/>
              </a:rPr>
              <a:t>Multisystem </a:t>
            </a:r>
            <a:r>
              <a:rPr lang="en-US" sz="1600" b="1" u="sng" dirty="0">
                <a:hlinkClick r:id="rId5"/>
              </a:rPr>
              <a:t>Inflammatory Syndrome in Children (MIS-C) Interim Guidance:</a:t>
            </a:r>
            <a:r>
              <a:rPr lang="en-US" sz="1600" dirty="0"/>
              <a:t> Clinical guidance for pediatricians including signs, symptoms, diagnosis and management of this rare but serious complication associated with COVID-19. (9/1/2020</a:t>
            </a:r>
            <a:r>
              <a:rPr lang="en-US" sz="1600" dirty="0" smtClean="0"/>
              <a:t>)</a:t>
            </a:r>
            <a:endParaRPr lang="en-US" sz="1600" dirty="0"/>
          </a:p>
          <a:p>
            <a:r>
              <a:rPr lang="en-US" sz="1600" b="1" u="sng" dirty="0" smtClean="0">
                <a:hlinkClick r:id="rId7"/>
              </a:rPr>
              <a:t>Frequently </a:t>
            </a:r>
            <a:r>
              <a:rPr lang="en-US" sz="1600" b="1" u="sng" dirty="0">
                <a:hlinkClick r:id="rId7"/>
              </a:rPr>
              <a:t>Asked Questions: </a:t>
            </a:r>
            <a:r>
              <a:rPr lang="en-US" sz="1600" b="1" u="sng" dirty="0" err="1">
                <a:hlinkClick r:id="rId7"/>
              </a:rPr>
              <a:t>Interfacility</a:t>
            </a:r>
            <a:r>
              <a:rPr lang="en-US" sz="1600" b="1" u="sng" dirty="0">
                <a:hlinkClick r:id="rId7"/>
              </a:rPr>
              <a:t> Transport of the Critically Ill Neonatal or Pediatric Patient with Suspected or Confirmed COVID-19:</a:t>
            </a:r>
            <a:r>
              <a:rPr lang="en-US" sz="1600" dirty="0"/>
              <a:t> Guidance for both ground and air patient movements that balances infection control with transport safety to reduce risks for medical staff and patients. (8/26/2020</a:t>
            </a:r>
            <a:r>
              <a:rPr lang="en-US" sz="1600" dirty="0" smtClean="0"/>
              <a:t>)</a:t>
            </a:r>
            <a:endParaRPr lang="en-US" sz="1600" dirty="0">
              <a:hlinkClick r:id="rId6"/>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14</a:t>
            </a:fld>
            <a:endParaRPr lang="en-US" altLang="en-US"/>
          </a:p>
        </p:txBody>
      </p:sp>
    </p:spTree>
    <p:extLst>
      <p:ext uri="{BB962C8B-B14F-4D97-AF65-F5344CB8AC3E}">
        <p14:creationId xmlns:p14="http://schemas.microsoft.com/office/powerpoint/2010/main" val="2892842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lstStyle/>
          <a:p>
            <a:pPr algn="l"/>
            <a:r>
              <a:rPr lang="en-US" sz="3200" b="1" dirty="0">
                <a:solidFill>
                  <a:srgbClr val="F58466"/>
                </a:solidFill>
                <a:latin typeface="Goudy Old Style" pitchFamily="18" charset="0"/>
              </a:rPr>
              <a:t>Updated OB/Neo </a:t>
            </a:r>
            <a:r>
              <a:rPr lang="en-US" sz="3200" b="1" dirty="0" err="1">
                <a:solidFill>
                  <a:srgbClr val="F58466"/>
                </a:solidFill>
                <a:latin typeface="Goudy Old Style" pitchFamily="18" charset="0"/>
              </a:rPr>
              <a:t>Covid</a:t>
            </a:r>
            <a:r>
              <a:rPr lang="en-US" sz="3200" b="1" dirty="0">
                <a:solidFill>
                  <a:srgbClr val="F58466"/>
                </a:solidFill>
                <a:latin typeface="Goudy Old Style" pitchFamily="18" charset="0"/>
              </a:rPr>
              <a:t> Publications</a:t>
            </a:r>
            <a:endParaRPr lang="en-US" sz="3200" dirty="0"/>
          </a:p>
        </p:txBody>
      </p:sp>
      <p:sp>
        <p:nvSpPr>
          <p:cNvPr id="3" name="Content Placeholder 2"/>
          <p:cNvSpPr>
            <a:spLocks noGrp="1"/>
          </p:cNvSpPr>
          <p:nvPr>
            <p:ph idx="1"/>
          </p:nvPr>
        </p:nvSpPr>
        <p:spPr>
          <a:xfrm>
            <a:off x="11017" y="533400"/>
            <a:ext cx="8773160" cy="4952996"/>
          </a:xfrm>
        </p:spPr>
        <p:txBody>
          <a:bodyPr/>
          <a:lstStyle/>
          <a:p>
            <a:r>
              <a:rPr lang="en-US" sz="1400" dirty="0" smtClean="0"/>
              <a:t>NEJM</a:t>
            </a:r>
            <a:r>
              <a:rPr lang="en-US" sz="1400" dirty="0"/>
              <a:t>: </a:t>
            </a:r>
            <a:r>
              <a:rPr lang="en-US" sz="1400" dirty="0">
                <a:hlinkClick r:id="rId2"/>
              </a:rPr>
              <a:t>False Negative Tests for SARS-CoV-2 Infection — Challenges and Implications</a:t>
            </a:r>
            <a:r>
              <a:rPr lang="en-US" sz="1400" dirty="0"/>
              <a:t> (6.5.2020)</a:t>
            </a:r>
          </a:p>
          <a:p>
            <a:r>
              <a:rPr lang="en-US" sz="1400" b="1" dirty="0" smtClean="0"/>
              <a:t>OBGYN</a:t>
            </a:r>
            <a:r>
              <a:rPr lang="en-US" sz="1400" dirty="0"/>
              <a:t>: </a:t>
            </a:r>
            <a:r>
              <a:rPr lang="en-US" sz="1400" dirty="0">
                <a:hlinkClick r:id="rId3" tooltip="https://collaborate.northwestern.edu/owa/service.svc/s/GetFileAttachment?id=AAMkADEzZGUxZDI1LTRiNTEtNDhjNy1hZmFkLWE4YmZiNGViMzQwNwBGAAAAAABpAvaFpx35SJASqbfzkfudBwAGTlkDVfRDTrmCQ2hDLUMIAAAAAAEMAAAGTlkDVfRDTrmCQ2hDLUMIAAAQI48hAAABEgAQAD%2BlnYLDU%2BdNnswP1dNih9I%3D&amp;amp;X-OWA-CANARY=UqOBWcrwRkSZj9gItmL7l1--smXaJNgIFEAJwJVguoEZZHhb_U_ZyKfKR356LS_KStngcXW0ObU.&#10;Ctrl+Click or tap to follow the link"/>
              </a:rPr>
              <a:t>Prone Positioning for Pregnant Women With Hypoxemia Due to Coronavirus Disease 2019 (COVID-19)</a:t>
            </a:r>
            <a:r>
              <a:rPr lang="en-US" sz="1400" dirty="0"/>
              <a:t> (6.9.2020</a:t>
            </a:r>
            <a:r>
              <a:rPr lang="en-US" sz="1400" dirty="0" smtClean="0"/>
              <a:t>)</a:t>
            </a:r>
            <a:endParaRPr lang="en-US" sz="1400" dirty="0"/>
          </a:p>
          <a:p>
            <a:r>
              <a:rPr lang="en-US" sz="1400" dirty="0" smtClean="0"/>
              <a:t>BMJ</a:t>
            </a:r>
            <a:r>
              <a:rPr lang="en-US" sz="1400" dirty="0"/>
              <a:t>: </a:t>
            </a:r>
            <a:r>
              <a:rPr lang="en-US" sz="1400" dirty="0">
                <a:hlinkClick r:id="rId4"/>
              </a:rPr>
              <a:t>Clinical manifestations, risk factors, and maternal and perinatal outcomes of coronavirus disease 2019</a:t>
            </a:r>
            <a:r>
              <a:rPr lang="en-US" sz="1400" dirty="0"/>
              <a:t>. (9.1.2020) </a:t>
            </a:r>
            <a:r>
              <a:rPr lang="en-US" sz="2000" dirty="0"/>
              <a:t>​</a:t>
            </a:r>
          </a:p>
          <a:p>
            <a:r>
              <a:rPr lang="en-US" sz="1400" dirty="0"/>
              <a:t>JAMA: </a:t>
            </a:r>
            <a:r>
              <a:rPr lang="en-US" sz="1400" dirty="0">
                <a:hlinkClick r:id="rId5" tooltip="https://ilpqc.org/ILPQC%202020%2B/COVID19/JAMA_Corticosteroids%20in%20COVID-19%20ARDS%20Evidence%20and%20Hope%20During%20the%20Pandemic.pdf&#10;Ctrl+Click or tap to follow the link"/>
              </a:rPr>
              <a:t>Corticosteroids in COVID-19 ARDS Evidence and Hope During the Pandemic</a:t>
            </a:r>
            <a:r>
              <a:rPr lang="en-US" sz="1400" dirty="0"/>
              <a:t> (</a:t>
            </a:r>
            <a:r>
              <a:rPr lang="en-US" sz="1400" dirty="0" smtClean="0"/>
              <a:t>9.2.2020)</a:t>
            </a:r>
          </a:p>
          <a:p>
            <a:r>
              <a:rPr lang="en-US" sz="1400" dirty="0" smtClean="0"/>
              <a:t>JAMA</a:t>
            </a:r>
            <a:r>
              <a:rPr lang="en-US" sz="1400" dirty="0"/>
              <a:t>: </a:t>
            </a:r>
            <a:r>
              <a:rPr lang="en-US" sz="1400" dirty="0">
                <a:hlinkClick r:id="rId6"/>
              </a:rPr>
              <a:t>Association Between Administration of Systemic </a:t>
            </a:r>
            <a:r>
              <a:rPr lang="en-US" sz="1400" dirty="0" smtClean="0">
                <a:hlinkClick r:id="rId6"/>
              </a:rPr>
              <a:t>Corticosteroids</a:t>
            </a:r>
            <a:r>
              <a:rPr lang="en-US" sz="1400" dirty="0" smtClean="0"/>
              <a:t> </a:t>
            </a:r>
            <a:r>
              <a:rPr lang="en-US" sz="1400" dirty="0" smtClean="0">
                <a:solidFill>
                  <a:srgbClr val="004990"/>
                </a:solidFill>
              </a:rPr>
              <a:t>and Mortality among Critically Ill Patients with COVID-19</a:t>
            </a:r>
            <a:r>
              <a:rPr lang="en-US" sz="1400" dirty="0" smtClean="0"/>
              <a:t>. </a:t>
            </a:r>
            <a:r>
              <a:rPr lang="en-US" sz="1400" dirty="0"/>
              <a:t>(</a:t>
            </a:r>
            <a:r>
              <a:rPr lang="en-US" sz="1400" dirty="0" smtClean="0"/>
              <a:t>9.2.2020</a:t>
            </a:r>
            <a:r>
              <a:rPr lang="en-US" sz="1400" dirty="0"/>
              <a:t>)</a:t>
            </a:r>
            <a:r>
              <a:rPr lang="en-US" sz="1600" dirty="0"/>
              <a:t> </a:t>
            </a:r>
            <a:endParaRPr lang="en-US" sz="1600" dirty="0" smtClean="0"/>
          </a:p>
          <a:p>
            <a:r>
              <a:rPr lang="en-US" sz="1800" dirty="0"/>
              <a:t>JAHA: </a:t>
            </a:r>
            <a:r>
              <a:rPr lang="en-US" sz="1800" dirty="0">
                <a:hlinkClick r:id="rId7" tooltip="https://ilpqc.org/ILPQC%202020%2B/COVID19/Extracorporeal%20Life%20Support%20in%20Pregnancy%3A%20A%20Systematic%20Review.pdf&#10;Ctrl+Click or tap to follow the link"/>
              </a:rPr>
              <a:t>Extracorporeal Life Support in Pregnancy: A Systematic Review</a:t>
            </a:r>
            <a:r>
              <a:rPr lang="en-US" sz="1800" dirty="0"/>
              <a:t>. (9.2020)</a:t>
            </a:r>
          </a:p>
          <a:p>
            <a:r>
              <a:rPr lang="en-US" sz="1800" dirty="0" smtClean="0"/>
              <a:t>Science:</a:t>
            </a:r>
            <a:r>
              <a:rPr lang="en-US" sz="1800" dirty="0"/>
              <a:t> </a:t>
            </a:r>
            <a:r>
              <a:rPr lang="en-US" sz="1800" dirty="0">
                <a:hlinkClick r:id="rId8"/>
              </a:rPr>
              <a:t> Immune responses to SARS-CoV-2 infection in hospitalized pediatric and adult patients</a:t>
            </a:r>
            <a:r>
              <a:rPr lang="en-US" sz="1800" dirty="0"/>
              <a:t>. (9.21.2020) ​</a:t>
            </a:r>
          </a:p>
          <a:p>
            <a:r>
              <a:rPr lang="en-US" sz="1800" dirty="0" smtClean="0"/>
              <a:t>AJOG</a:t>
            </a:r>
            <a:r>
              <a:rPr lang="en-US" sz="1800" dirty="0">
                <a:hlinkClick r:id="rId9"/>
              </a:rPr>
              <a:t>: Pre-procedural asymptomatic COVID-19 in obstetric and surgical units</a:t>
            </a:r>
            <a:r>
              <a:rPr lang="en-US" sz="1800" dirty="0"/>
              <a:t>. (9.21.2020)​</a:t>
            </a:r>
          </a:p>
          <a:p>
            <a:r>
              <a:rPr lang="en-US" sz="1800" dirty="0"/>
              <a:t>AJOG: </a:t>
            </a:r>
            <a:r>
              <a:rPr lang="en-US" sz="1800" dirty="0">
                <a:hlinkClick r:id="rId10"/>
              </a:rPr>
              <a:t>Epidemiology of COVID-19 in Pregnancy: Risk Factors and Associations with Adverse Maternal and Neonatal Outcomes</a:t>
            </a:r>
            <a:r>
              <a:rPr lang="en-US" sz="1800" dirty="0"/>
              <a:t>. (9.24.2020)​</a:t>
            </a:r>
          </a:p>
          <a:p>
            <a:r>
              <a:rPr lang="en-US" sz="1800" dirty="0"/>
              <a:t>AJOG: </a:t>
            </a:r>
            <a:r>
              <a:rPr lang="en-US" sz="1800" dirty="0">
                <a:hlinkClick r:id="rId11"/>
              </a:rPr>
              <a:t>Risk factors for severe acute respiratory syndrome coronavirus 2 infection in pregnant women</a:t>
            </a:r>
            <a:r>
              <a:rPr lang="en-US" sz="1800" dirty="0"/>
              <a:t>. (9.2020)​</a:t>
            </a:r>
          </a:p>
          <a:p>
            <a:r>
              <a:rPr lang="en-US" sz="1800" dirty="0"/>
              <a:t>ACOG: </a:t>
            </a:r>
            <a:r>
              <a:rPr lang="en-US" sz="1800" dirty="0">
                <a:hlinkClick r:id="rId12"/>
              </a:rPr>
              <a:t>Clinical Implications of Universal Severe Acute Respiratory Syndrome Coronavirus.</a:t>
            </a:r>
            <a:r>
              <a:rPr lang="en-US" sz="1800" dirty="0"/>
              <a:t> (8.2020)​</a:t>
            </a:r>
          </a:p>
          <a:p>
            <a:r>
              <a:rPr lang="en-US" sz="1800" dirty="0"/>
              <a:t>JAMA: </a:t>
            </a:r>
            <a:r>
              <a:rPr lang="en-US" sz="1800" dirty="0">
                <a:hlinkClick r:id="rId13"/>
              </a:rPr>
              <a:t>Association of SARS-CoV-2 Test Status and Pregnancy Outcomes.</a:t>
            </a:r>
            <a:r>
              <a:rPr lang="en-US" sz="1800" dirty="0"/>
              <a:t> (9.23.2020</a:t>
            </a:r>
            <a:r>
              <a:rPr lang="en-US" sz="1800" dirty="0" smtClean="0"/>
              <a:t>)</a:t>
            </a:r>
          </a:p>
          <a:p>
            <a:r>
              <a:rPr lang="en-US" sz="1800" dirty="0"/>
              <a:t>PHOA: </a:t>
            </a:r>
            <a:r>
              <a:rPr lang="en-US" sz="1800" dirty="0">
                <a:hlinkClick r:id="rId14"/>
              </a:rPr>
              <a:t>Public Health Agency of Sweden's Brief Report: Pregnant and postpartum women with severe acute respiratory syndrome</a:t>
            </a:r>
            <a:r>
              <a:rPr lang="en-US" sz="1800" dirty="0"/>
              <a:t>. (9.2020)</a:t>
            </a:r>
          </a:p>
          <a:p>
            <a:pPr marL="0" indent="0">
              <a:buNone/>
            </a:pPr>
            <a:r>
              <a:rPr lang="en-US" sz="2400" dirty="0"/>
              <a:t/>
            </a:r>
            <a:br>
              <a:rPr lang="en-US" sz="2400" dirty="0"/>
            </a:br>
            <a:endParaRPr lang="en-US" sz="2400" dirty="0"/>
          </a:p>
          <a:p>
            <a:pPr marL="0" indent="0">
              <a:buNone/>
            </a:pPr>
            <a:r>
              <a:rPr lang="en-US" sz="2400" dirty="0"/>
              <a:t/>
            </a:r>
            <a:br>
              <a:rPr lang="en-US" sz="2400" dirty="0"/>
            </a:br>
            <a:endParaRPr lang="en-US" sz="2400" dirty="0"/>
          </a:p>
          <a:p>
            <a:pPr marL="0" indent="0">
              <a:buNone/>
            </a:pPr>
            <a:r>
              <a:rPr lang="en-US" sz="1400" dirty="0"/>
              <a:t/>
            </a:r>
            <a:br>
              <a:rPr lang="en-US" sz="1400" dirty="0"/>
            </a:br>
            <a:endParaRPr lang="en-US" sz="1400" dirty="0"/>
          </a:p>
          <a:p>
            <a:endParaRPr lang="en-US" sz="1600" dirty="0" smtClean="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15</a:t>
            </a:fld>
            <a:endParaRPr lang="en-US" altLang="en-US" dirty="0"/>
          </a:p>
        </p:txBody>
      </p:sp>
    </p:spTree>
    <p:extLst>
      <p:ext uri="{BB962C8B-B14F-4D97-AF65-F5344CB8AC3E}">
        <p14:creationId xmlns:p14="http://schemas.microsoft.com/office/powerpoint/2010/main" val="64630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60"/>
            <a:ext cx="8229600" cy="1143000"/>
          </a:xfrm>
        </p:spPr>
        <p:txBody>
          <a:bodyPr/>
          <a:lstStyle/>
          <a:p>
            <a:pPr algn="l" eaLnBrk="1" hangingPunct="1"/>
            <a:r>
              <a:rPr lang="en-US" sz="4000" b="1" dirty="0">
                <a:solidFill>
                  <a:srgbClr val="F58466"/>
                </a:solidFill>
                <a:latin typeface="Goudy Old Style" pitchFamily="18" charset="0"/>
              </a:rPr>
              <a:t>Birth Equity Links</a:t>
            </a:r>
          </a:p>
        </p:txBody>
      </p:sp>
      <p:sp>
        <p:nvSpPr>
          <p:cNvPr id="3" name="Content Placeholder 2"/>
          <p:cNvSpPr>
            <a:spLocks noGrp="1"/>
          </p:cNvSpPr>
          <p:nvPr>
            <p:ph idx="1"/>
          </p:nvPr>
        </p:nvSpPr>
        <p:spPr>
          <a:xfrm>
            <a:off x="304800" y="838200"/>
            <a:ext cx="8686800" cy="4525963"/>
          </a:xfrm>
        </p:spPr>
        <p:txBody>
          <a:bodyPr/>
          <a:lstStyle/>
          <a:p>
            <a:r>
              <a:rPr lang="en-US" sz="1800" b="1" dirty="0"/>
              <a:t>Please see the following links and publications for information that may help your organization consider next steps to take action to address birth equity and reduction of perinatal racial and ethnic disparities. </a:t>
            </a:r>
          </a:p>
          <a:p>
            <a:r>
              <a:rPr lang="en-US" sz="1800" dirty="0"/>
              <a:t>AIM: Reduction </a:t>
            </a:r>
            <a:r>
              <a:rPr lang="en-US" sz="1800" dirty="0">
                <a:hlinkClick r:id="rId2"/>
              </a:rPr>
              <a:t>of </a:t>
            </a:r>
            <a:r>
              <a:rPr lang="en-US" sz="1800" dirty="0" err="1">
                <a:hlinkClick r:id="rId2"/>
              </a:rPr>
              <a:t>Peripartum</a:t>
            </a:r>
            <a:r>
              <a:rPr lang="en-US" sz="1800" dirty="0">
                <a:hlinkClick r:id="rId2"/>
              </a:rPr>
              <a:t> Racial/Ethnic Disparities Patient Safety Bundle</a:t>
            </a:r>
            <a:r>
              <a:rPr lang="en-US" sz="1800" dirty="0"/>
              <a:t> </a:t>
            </a:r>
            <a:r>
              <a:rPr lang="en-US" sz="1800" dirty="0" smtClean="0"/>
              <a:t>(2018)</a:t>
            </a:r>
            <a:endParaRPr lang="en-US" sz="1800" dirty="0"/>
          </a:p>
          <a:p>
            <a:r>
              <a:rPr lang="en-US" sz="1800" dirty="0"/>
              <a:t>ACOG: </a:t>
            </a:r>
            <a:r>
              <a:rPr lang="en-US" sz="1800" dirty="0">
                <a:hlinkClick r:id="rId3"/>
              </a:rPr>
              <a:t>Reduction of </a:t>
            </a:r>
            <a:r>
              <a:rPr lang="en-US" sz="1800" dirty="0" err="1">
                <a:hlinkClick r:id="rId3"/>
              </a:rPr>
              <a:t>Peripartum</a:t>
            </a:r>
            <a:r>
              <a:rPr lang="en-US" sz="1800" dirty="0">
                <a:hlinkClick r:id="rId3"/>
              </a:rPr>
              <a:t> Racial and Ethnic Disparities:  a conceptual framework and maternal safety consensus bundle </a:t>
            </a:r>
            <a:r>
              <a:rPr lang="en-US" sz="1800" dirty="0"/>
              <a:t>(May 2018)</a:t>
            </a:r>
          </a:p>
          <a:p>
            <a:r>
              <a:rPr lang="en-US" sz="1800" dirty="0"/>
              <a:t>ACOG Committee Opinion No. 729: </a:t>
            </a:r>
            <a:r>
              <a:rPr lang="en-US" sz="1800" dirty="0">
                <a:hlinkClick r:id="rId4"/>
              </a:rPr>
              <a:t>Importance of Social Determinants of Health and Cultural Awareness in the Delivery of Reproductive Health Care</a:t>
            </a:r>
            <a:r>
              <a:rPr lang="en-US" sz="1800" dirty="0"/>
              <a:t> (January 2018) </a:t>
            </a:r>
          </a:p>
          <a:p>
            <a:r>
              <a:rPr lang="en-US" sz="1800" dirty="0"/>
              <a:t>SMFM: </a:t>
            </a:r>
            <a:r>
              <a:rPr lang="en-US" sz="1800" dirty="0">
                <a:hlinkClick r:id="rId5"/>
              </a:rPr>
              <a:t>Strategies to overcome racism's impact on pregnancy outcomes</a:t>
            </a:r>
            <a:r>
              <a:rPr lang="en-US" sz="1800" dirty="0"/>
              <a:t> (May 2020) </a:t>
            </a:r>
          </a:p>
          <a:p>
            <a:r>
              <a:rPr lang="en-US" sz="1800" dirty="0"/>
              <a:t>SMFM: </a:t>
            </a:r>
            <a:r>
              <a:rPr lang="en-US" sz="1800" dirty="0">
                <a:hlinkClick r:id="rId6"/>
              </a:rPr>
              <a:t>Strategies to provide equitable care during COVID-19</a:t>
            </a:r>
            <a:r>
              <a:rPr lang="en-US" sz="1800" dirty="0"/>
              <a:t> (May 2020)</a:t>
            </a:r>
          </a:p>
          <a:p>
            <a:r>
              <a:rPr lang="en-US" sz="1800" dirty="0"/>
              <a:t>ACOG: </a:t>
            </a:r>
            <a:r>
              <a:rPr lang="en-US" sz="1800" dirty="0">
                <a:hlinkClick r:id="rId7"/>
              </a:rPr>
              <a:t>Addressing Health Equity During the COVID-19 Pandemic</a:t>
            </a:r>
            <a:r>
              <a:rPr lang="en-US" sz="1800" dirty="0"/>
              <a:t> (May 2020)</a:t>
            </a:r>
          </a:p>
          <a:p>
            <a:r>
              <a:rPr lang="en-US" sz="1800" dirty="0" smtClean="0"/>
              <a:t>AAP </a:t>
            </a:r>
            <a:r>
              <a:rPr lang="en-US" sz="1800" dirty="0"/>
              <a:t>Policy Statement: </a:t>
            </a:r>
            <a:r>
              <a:rPr lang="en-US" sz="1800" dirty="0">
                <a:hlinkClick r:id="rId8"/>
              </a:rPr>
              <a:t> The impact of racism on child and adolescent health</a:t>
            </a:r>
            <a:r>
              <a:rPr lang="en-US" sz="1800" dirty="0"/>
              <a:t> (</a:t>
            </a:r>
            <a:r>
              <a:rPr lang="en-US" sz="1800" dirty="0" smtClean="0"/>
              <a:t>Aug </a:t>
            </a:r>
            <a:r>
              <a:rPr lang="en-US" sz="1800" dirty="0"/>
              <a:t>2019) </a:t>
            </a:r>
            <a:endParaRPr lang="en-US" sz="1800" dirty="0" smtClean="0"/>
          </a:p>
          <a:p>
            <a:r>
              <a:rPr lang="en-US" sz="2000" dirty="0"/>
              <a:t>Today: </a:t>
            </a:r>
            <a:r>
              <a:rPr lang="en-US" sz="2000" dirty="0">
                <a:hlinkClick r:id="rId9"/>
              </a:rPr>
              <a:t>Black. Pregnant. And COVID-19 positive.</a:t>
            </a:r>
            <a:r>
              <a:rPr lang="en-US" sz="2000" dirty="0"/>
              <a:t> (7.8.2020</a:t>
            </a:r>
            <a:r>
              <a:rPr lang="en-US" sz="2000" dirty="0" smtClean="0"/>
              <a:t>)</a:t>
            </a:r>
          </a:p>
          <a:p>
            <a:r>
              <a:rPr lang="en-US" sz="2000" dirty="0"/>
              <a:t>CDC: </a:t>
            </a:r>
            <a:r>
              <a:rPr lang="en-US" sz="2000" dirty="0">
                <a:hlinkClick r:id="rId10"/>
              </a:rPr>
              <a:t>COVID-19 Response Promising Practices in Health Equity II</a:t>
            </a:r>
            <a:r>
              <a:rPr lang="en-US" sz="2000" dirty="0"/>
              <a:t> (7.31.2020</a:t>
            </a:r>
            <a:r>
              <a:rPr lang="en-US" sz="2000" dirty="0" smtClean="0"/>
              <a:t>)</a:t>
            </a:r>
          </a:p>
          <a:p>
            <a:r>
              <a:rPr lang="en-US" sz="2400" dirty="0" smtClean="0"/>
              <a:t>CDC</a:t>
            </a:r>
            <a:r>
              <a:rPr lang="en-US" sz="2400" dirty="0"/>
              <a:t>:</a:t>
            </a:r>
            <a:r>
              <a:rPr lang="en-US" sz="2400" dirty="0">
                <a:hlinkClick r:id="rId11"/>
              </a:rPr>
              <a:t> HEAR HER Campaign</a:t>
            </a:r>
            <a:r>
              <a:rPr lang="en-US" sz="2400" dirty="0"/>
              <a:t> (</a:t>
            </a:r>
            <a:r>
              <a:rPr lang="en-US" sz="2400" dirty="0" smtClean="0"/>
              <a:t>8.4.2020)strategies promote birth equity and reduce preventable maternal mortality</a:t>
            </a:r>
            <a:endParaRPr lang="en-US" sz="24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16</a:t>
            </a:fld>
            <a:endParaRPr lang="en-US" altLang="en-US"/>
          </a:p>
        </p:txBody>
      </p:sp>
    </p:spTree>
    <p:extLst>
      <p:ext uri="{BB962C8B-B14F-4D97-AF65-F5344CB8AC3E}">
        <p14:creationId xmlns:p14="http://schemas.microsoft.com/office/powerpoint/2010/main" val="1111018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802" y="265495"/>
            <a:ext cx="7239000" cy="1143000"/>
          </a:xfrm>
        </p:spPr>
        <p:txBody>
          <a:bodyPr/>
          <a:lstStyle/>
          <a:p>
            <a:pPr algn="l"/>
            <a:r>
              <a:rPr lang="en-US" sz="3600" b="1" dirty="0">
                <a:solidFill>
                  <a:srgbClr val="F58466"/>
                </a:solidFill>
                <a:latin typeface="Goudy Old Style" pitchFamily="18" charset="0"/>
              </a:rPr>
              <a:t>IDPH / </a:t>
            </a:r>
            <a:r>
              <a:rPr lang="en-US" sz="3600" b="1" dirty="0" smtClean="0">
                <a:solidFill>
                  <a:srgbClr val="F58466"/>
                </a:solidFill>
                <a:latin typeface="Goudy Old Style" pitchFamily="18" charset="0"/>
              </a:rPr>
              <a:t>HFS / CDC Communications</a:t>
            </a:r>
            <a:endParaRPr lang="en-US" sz="3600" b="1" dirty="0">
              <a:solidFill>
                <a:srgbClr val="F58466"/>
              </a:solidFill>
              <a:latin typeface="Goudy Old Style" pitchFamily="18" charset="0"/>
            </a:endParaRPr>
          </a:p>
        </p:txBody>
      </p:sp>
      <p:sp>
        <p:nvSpPr>
          <p:cNvPr id="3" name="Content Placeholder 2"/>
          <p:cNvSpPr>
            <a:spLocks noGrp="1"/>
          </p:cNvSpPr>
          <p:nvPr>
            <p:ph idx="1"/>
          </p:nvPr>
        </p:nvSpPr>
        <p:spPr>
          <a:xfrm>
            <a:off x="457200" y="1408495"/>
            <a:ext cx="8229600" cy="4525963"/>
          </a:xfrm>
        </p:spPr>
        <p:txBody>
          <a:bodyPr/>
          <a:lstStyle/>
          <a:p>
            <a:r>
              <a:rPr lang="en-US" sz="2400" dirty="0" smtClean="0"/>
              <a:t>HFS</a:t>
            </a:r>
            <a:r>
              <a:rPr lang="en-US" sz="2400" dirty="0"/>
              <a:t>:</a:t>
            </a:r>
            <a:r>
              <a:rPr lang="en-US" sz="2400" dirty="0">
                <a:hlinkClick r:id="rId2"/>
              </a:rPr>
              <a:t> Provider Notice Issued Blood Pressure Monitoring Kit</a:t>
            </a:r>
            <a:r>
              <a:rPr lang="en-US" sz="2400" dirty="0"/>
              <a:t> (7.2.2020)</a:t>
            </a:r>
            <a:r>
              <a:rPr lang="en-US" sz="2400" dirty="0" smtClean="0"/>
              <a:t>​ - Medicaid now covers home BP cuffs for all pregnant / postpartum patients</a:t>
            </a:r>
          </a:p>
          <a:p>
            <a:r>
              <a:rPr lang="en-US" sz="2400" dirty="0"/>
              <a:t>CDC: </a:t>
            </a:r>
            <a:r>
              <a:rPr lang="en-US" sz="2400" dirty="0">
                <a:hlinkClick r:id="rId3"/>
              </a:rPr>
              <a:t>Evaluation and Management Considerations for Neonates At Risk for COVID-19</a:t>
            </a:r>
            <a:r>
              <a:rPr lang="en-US" sz="2400" dirty="0"/>
              <a:t>. (8.3.2020)​</a:t>
            </a:r>
            <a:r>
              <a:rPr lang="en-US" sz="2400" dirty="0" smtClean="0"/>
              <a:t> </a:t>
            </a:r>
          </a:p>
          <a:p>
            <a:r>
              <a:rPr lang="en-US" sz="2400" dirty="0"/>
              <a:t>CDC: </a:t>
            </a:r>
            <a:r>
              <a:rPr lang="en-US" sz="2400" dirty="0">
                <a:hlinkClick r:id="rId4"/>
              </a:rPr>
              <a:t>Data on COVID-19 during Pregnancy</a:t>
            </a:r>
            <a:r>
              <a:rPr lang="en-US" sz="2400" dirty="0"/>
              <a:t>. (9.25.2020</a:t>
            </a:r>
            <a:r>
              <a:rPr lang="en-US" sz="2400" dirty="0" smtClean="0"/>
              <a:t>)</a:t>
            </a:r>
          </a:p>
          <a:p>
            <a:r>
              <a:rPr lang="en-US" sz="2400" dirty="0"/>
              <a:t>CDC MMR: </a:t>
            </a:r>
            <a:r>
              <a:rPr lang="en-US" sz="2400" dirty="0">
                <a:hlinkClick r:id="rId5"/>
              </a:rPr>
              <a:t>SARS-CoV-2 Infection Among Hospitalized Pregnant Women: Reasons for Admission and Pregnancy Characteristics.</a:t>
            </a:r>
            <a:r>
              <a:rPr lang="en-US" sz="2400" dirty="0"/>
              <a:t> (9.25.2020)​</a:t>
            </a:r>
          </a:p>
          <a:p>
            <a:r>
              <a:rPr lang="en-US" sz="2400" dirty="0"/>
              <a:t>CDC MMR: </a:t>
            </a:r>
            <a:r>
              <a:rPr lang="en-US" sz="2400" dirty="0">
                <a:hlinkClick r:id="rId6"/>
              </a:rPr>
              <a:t>Characteristics and Maternal and Birth Outcomes of Hospitalized Pregnant Women with Laboratory-Confirmed COVID-19</a:t>
            </a:r>
            <a:r>
              <a:rPr lang="en-US" sz="2400" dirty="0"/>
              <a:t>. (9.25.2020)</a:t>
            </a:r>
          </a:p>
          <a:p>
            <a:endParaRPr lang="en-US" dirty="0"/>
          </a:p>
          <a:p>
            <a:endParaRPr lang="en-US" sz="2000" dirty="0"/>
          </a:p>
          <a:p>
            <a:endParaRPr lang="en-US" sz="800" dirty="0"/>
          </a:p>
          <a:p>
            <a:pPr marL="0" indent="0">
              <a:buNone/>
            </a:pP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17</a:t>
            </a:fld>
            <a:endParaRPr lang="en-US" altLang="en-US"/>
          </a:p>
        </p:txBody>
      </p:sp>
    </p:spTree>
    <p:extLst>
      <p:ext uri="{BB962C8B-B14F-4D97-AF65-F5344CB8AC3E}">
        <p14:creationId xmlns:p14="http://schemas.microsoft.com/office/powerpoint/2010/main" val="2414276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F58466"/>
                </a:solidFill>
                <a:latin typeface="Goudy Old Style" pitchFamily="18" charset="0"/>
              </a:rPr>
              <a:t>CDC: Weekly COVID-19 </a:t>
            </a:r>
            <a:br>
              <a:rPr lang="en-US" sz="3600" b="1" dirty="0">
                <a:solidFill>
                  <a:srgbClr val="F58466"/>
                </a:solidFill>
                <a:latin typeface="Goudy Old Style" pitchFamily="18" charset="0"/>
              </a:rPr>
            </a:br>
            <a:r>
              <a:rPr lang="en-US" sz="3600" b="1" dirty="0">
                <a:solidFill>
                  <a:srgbClr val="F58466"/>
                </a:solidFill>
                <a:latin typeface="Goudy Old Style" pitchFamily="18" charset="0"/>
              </a:rPr>
              <a:t>Pregnancy Data</a:t>
            </a:r>
          </a:p>
        </p:txBody>
      </p:sp>
      <p:sp>
        <p:nvSpPr>
          <p:cNvPr id="3" name="Content Placeholder 2"/>
          <p:cNvSpPr>
            <a:spLocks noGrp="1"/>
          </p:cNvSpPr>
          <p:nvPr>
            <p:ph idx="1"/>
          </p:nvPr>
        </p:nvSpPr>
        <p:spPr/>
        <p:txBody>
          <a:bodyPr/>
          <a:lstStyle/>
          <a:p>
            <a:r>
              <a:rPr lang="en-US" sz="2800" dirty="0" smtClean="0">
                <a:solidFill>
                  <a:srgbClr val="8F0000"/>
                </a:solidFill>
                <a:latin typeface="Open Sans"/>
              </a:rPr>
              <a:t>Last </a:t>
            </a:r>
            <a:r>
              <a:rPr lang="en-US" sz="2800" dirty="0">
                <a:solidFill>
                  <a:srgbClr val="8F0000"/>
                </a:solidFill>
                <a:latin typeface="Open Sans"/>
              </a:rPr>
              <a:t>updated September </a:t>
            </a:r>
            <a:r>
              <a:rPr lang="en-US" sz="2800" dirty="0" smtClean="0">
                <a:solidFill>
                  <a:srgbClr val="8F0000"/>
                </a:solidFill>
                <a:latin typeface="Open Sans"/>
              </a:rPr>
              <a:t>25, </a:t>
            </a:r>
            <a:r>
              <a:rPr lang="en-US" sz="2800" dirty="0">
                <a:solidFill>
                  <a:srgbClr val="8F0000"/>
                </a:solidFill>
                <a:latin typeface="Open Sans"/>
              </a:rPr>
              <a:t>2020</a:t>
            </a:r>
            <a:endParaRPr lang="en-US" sz="2800" dirty="0">
              <a:solidFill>
                <a:srgbClr val="000000"/>
              </a:solidFill>
              <a:latin typeface="Open Sans"/>
            </a:endParaRPr>
          </a:p>
          <a:p>
            <a:r>
              <a:rPr lang="en-US" sz="2800" b="1" dirty="0">
                <a:solidFill>
                  <a:srgbClr val="000000"/>
                </a:solidFill>
                <a:latin typeface="Open Sans"/>
              </a:rPr>
              <a:t>Tracking data on COVID-19 during pregnancy can protect moms and babies affected by COVID-19.</a:t>
            </a:r>
            <a:endParaRPr lang="en-US" sz="2800" dirty="0">
              <a:solidFill>
                <a:srgbClr val="000000"/>
              </a:solidFill>
              <a:latin typeface="Open Sans"/>
            </a:endParaRPr>
          </a:p>
          <a:p>
            <a:r>
              <a:rPr lang="en-US" sz="2800" b="1" dirty="0">
                <a:solidFill>
                  <a:srgbClr val="000000"/>
                </a:solidFill>
                <a:latin typeface="Open Sans"/>
              </a:rPr>
              <a:t>Pregnant women with COVID-19, United States [January 22-September 22, 2020]</a:t>
            </a:r>
            <a:endParaRPr lang="en-US" sz="2800" dirty="0">
              <a:solidFill>
                <a:srgbClr val="000000"/>
              </a:solidFill>
              <a:latin typeface="Open Sans"/>
            </a:endParaRPr>
          </a:p>
          <a:p>
            <a:pPr algn="ctr"/>
            <a:r>
              <a:rPr lang="en-US" cap="all" dirty="0">
                <a:solidFill>
                  <a:srgbClr val="000000"/>
                </a:solidFill>
                <a:latin typeface="Open Sans"/>
              </a:rPr>
              <a:t>TOTAL </a:t>
            </a:r>
            <a:r>
              <a:rPr lang="en-US" cap="all" dirty="0" smtClean="0">
                <a:solidFill>
                  <a:srgbClr val="000000"/>
                </a:solidFill>
                <a:latin typeface="Open Sans"/>
              </a:rPr>
              <a:t>CASES  </a:t>
            </a:r>
            <a:r>
              <a:rPr lang="en-US" cap="all" dirty="0" smtClean="0">
                <a:solidFill>
                  <a:srgbClr val="007D91"/>
                </a:solidFill>
                <a:latin typeface="Open Sans"/>
              </a:rPr>
              <a:t>23,222</a:t>
            </a:r>
            <a:endParaRPr lang="en-US" cap="all" dirty="0">
              <a:solidFill>
                <a:srgbClr val="000000"/>
              </a:solidFill>
              <a:latin typeface="Open Sans"/>
            </a:endParaRPr>
          </a:p>
          <a:p>
            <a:pPr algn="ctr"/>
            <a:r>
              <a:rPr lang="en-US" cap="all" dirty="0">
                <a:solidFill>
                  <a:srgbClr val="000000"/>
                </a:solidFill>
                <a:latin typeface="Open Sans"/>
              </a:rPr>
              <a:t>TOTAL </a:t>
            </a:r>
            <a:r>
              <a:rPr lang="en-US" cap="all" dirty="0" smtClean="0">
                <a:solidFill>
                  <a:srgbClr val="000000"/>
                </a:solidFill>
                <a:latin typeface="Open Sans"/>
              </a:rPr>
              <a:t>DEATHS  </a:t>
            </a:r>
            <a:r>
              <a:rPr lang="en-US" cap="all" dirty="0" smtClean="0">
                <a:solidFill>
                  <a:srgbClr val="007D91"/>
                </a:solidFill>
                <a:latin typeface="Open Sans"/>
              </a:rPr>
              <a:t>55</a:t>
            </a:r>
            <a:endParaRPr lang="en-US" cap="all" dirty="0">
              <a:solidFill>
                <a:srgbClr val="000000"/>
              </a:solidFill>
              <a:latin typeface="Open Sans"/>
            </a:endParaRPr>
          </a:p>
          <a:p>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18</a:t>
            </a:fld>
            <a:endParaRPr lang="en-US" altLang="en-US"/>
          </a:p>
        </p:txBody>
      </p:sp>
    </p:spTree>
    <p:extLst>
      <p:ext uri="{BB962C8B-B14F-4D97-AF65-F5344CB8AC3E}">
        <p14:creationId xmlns:p14="http://schemas.microsoft.com/office/powerpoint/2010/main" val="707314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F58466"/>
                </a:solidFill>
                <a:latin typeface="Goudy Old Style" pitchFamily="18" charset="0"/>
              </a:rPr>
              <a:t>CDC MMWR Sept 25 </a:t>
            </a:r>
            <a:r>
              <a:rPr lang="en-US" sz="3200" b="1" dirty="0" smtClean="0">
                <a:solidFill>
                  <a:srgbClr val="F58466"/>
                </a:solidFill>
                <a:latin typeface="Goudy Old Style" pitchFamily="18" charset="0"/>
              </a:rPr>
              <a:t>2020</a:t>
            </a:r>
            <a:r>
              <a:rPr lang="en-US" sz="3200" b="1" dirty="0">
                <a:solidFill>
                  <a:srgbClr val="F58466"/>
                </a:solidFill>
                <a:latin typeface="Goudy Old Style" pitchFamily="18" charset="0"/>
              </a:rPr>
              <a:t/>
            </a:r>
            <a:br>
              <a:rPr lang="en-US" sz="3200" b="1" dirty="0">
                <a:solidFill>
                  <a:srgbClr val="F58466"/>
                </a:solidFill>
                <a:latin typeface="Goudy Old Style" pitchFamily="18" charset="0"/>
              </a:rPr>
            </a:br>
            <a:r>
              <a:rPr lang="en-US" sz="3200" b="1" dirty="0" err="1" smtClean="0">
                <a:solidFill>
                  <a:srgbClr val="F58466"/>
                </a:solidFill>
                <a:latin typeface="Goudy Old Style" pitchFamily="18" charset="0"/>
              </a:rPr>
              <a:t>Covid</a:t>
            </a:r>
            <a:r>
              <a:rPr lang="en-US" sz="3200" b="1" dirty="0" smtClean="0">
                <a:solidFill>
                  <a:srgbClr val="F58466"/>
                </a:solidFill>
                <a:latin typeface="Goudy Old Style" pitchFamily="18" charset="0"/>
              </a:rPr>
              <a:t> and Pregnancy Data</a:t>
            </a:r>
            <a:endParaRPr lang="en-US" sz="3200" b="1" dirty="0">
              <a:solidFill>
                <a:srgbClr val="F58466"/>
              </a:solidFill>
              <a:latin typeface="Goudy Old Style" pitchFamily="18" charset="0"/>
            </a:endParaRPr>
          </a:p>
        </p:txBody>
      </p:sp>
      <p:sp>
        <p:nvSpPr>
          <p:cNvPr id="3" name="Content Placeholder 2"/>
          <p:cNvSpPr>
            <a:spLocks noGrp="1"/>
          </p:cNvSpPr>
          <p:nvPr>
            <p:ph idx="1"/>
          </p:nvPr>
        </p:nvSpPr>
        <p:spPr/>
        <p:txBody>
          <a:bodyPr/>
          <a:lstStyle/>
          <a:p>
            <a:r>
              <a:rPr lang="en-US" dirty="0"/>
              <a:t>A</a:t>
            </a:r>
            <a:r>
              <a:rPr lang="en-US" sz="2800" dirty="0"/>
              <a:t>mong 598 hospitalized pregnant women with COVID-19, 55% were asymptomatic at </a:t>
            </a:r>
            <a:r>
              <a:rPr lang="en-US" sz="2800" dirty="0" smtClean="0"/>
              <a:t>admission.</a:t>
            </a:r>
          </a:p>
          <a:p>
            <a:r>
              <a:rPr lang="en-US" sz="2800" dirty="0" smtClean="0"/>
              <a:t>Severe </a:t>
            </a:r>
            <a:r>
              <a:rPr lang="en-US" sz="2800" dirty="0"/>
              <a:t>illness occurred among symptomatic pregnant women, including intensive care unit admissions (16%), mechanical ventilation (8%), and death (1%). </a:t>
            </a:r>
            <a:endParaRPr lang="en-US" sz="2800" dirty="0" smtClean="0"/>
          </a:p>
          <a:p>
            <a:r>
              <a:rPr lang="en-US" sz="2800" dirty="0" smtClean="0"/>
              <a:t>Pregnancy </a:t>
            </a:r>
            <a:r>
              <a:rPr lang="en-US" sz="2800" dirty="0"/>
              <a:t>losses occurred for 2% of pregnancies completed during COVID-19-associated hospitalizations and were experienced by both symptomatic and asymptomatic women.</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19</a:t>
            </a:fld>
            <a:endParaRPr lang="en-US" altLang="en-US"/>
          </a:p>
        </p:txBody>
      </p:sp>
    </p:spTree>
    <p:extLst>
      <p:ext uri="{BB962C8B-B14F-4D97-AF65-F5344CB8AC3E}">
        <p14:creationId xmlns:p14="http://schemas.microsoft.com/office/powerpoint/2010/main" val="1637247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b="1" dirty="0">
                <a:solidFill>
                  <a:srgbClr val="F58466"/>
                </a:solidFill>
                <a:latin typeface="Goudy Old Style" pitchFamily="18" charset="0"/>
              </a:rPr>
              <a:t>Welcome</a:t>
            </a:r>
          </a:p>
        </p:txBody>
      </p:sp>
      <p:sp>
        <p:nvSpPr>
          <p:cNvPr id="3" name="Slide Number Placeholder 2"/>
          <p:cNvSpPr>
            <a:spLocks noGrp="1"/>
          </p:cNvSpPr>
          <p:nvPr>
            <p:ph type="sldNum" sz="quarter" idx="12"/>
          </p:nvPr>
        </p:nvSpPr>
        <p:spPr/>
        <p:txBody>
          <a:bodyPr/>
          <a:lstStyle/>
          <a:p>
            <a:fld id="{744C2F5F-8633-4B5B-A080-9CC210AD30A1}" type="slidenum">
              <a:rPr lang="en-US" smtClean="0"/>
              <a:t>2</a:t>
            </a:fld>
            <a:endParaRPr lang="en-US"/>
          </a:p>
        </p:txBody>
      </p:sp>
      <p:sp>
        <p:nvSpPr>
          <p:cNvPr id="4" name="Content Placeholder 2"/>
          <p:cNvSpPr txBox="1">
            <a:spLocks/>
          </p:cNvSpPr>
          <p:nvPr/>
        </p:nvSpPr>
        <p:spPr>
          <a:xfrm>
            <a:off x="1222887" y="1348778"/>
            <a:ext cx="6560219" cy="7486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Verdana" panose="020B0604030504040204" pitchFamily="34" charset="0"/>
                <a:ea typeface="Verdana" panose="020B0604030504040204" pitchFamily="34" charset="0"/>
                <a:cs typeface="Verdana" panose="020B0604030504040204" pitchFamily="34" charset="0"/>
              </a:rPr>
              <a:t>Please</a:t>
            </a:r>
            <a:r>
              <a:rPr lang="en-US" sz="1600" dirty="0">
                <a:solidFill>
                  <a:srgbClr val="C00000"/>
                </a:solidFill>
                <a:latin typeface="Verdana" panose="020B0604030504040204" pitchFamily="34" charset="0"/>
                <a:ea typeface="Verdana" panose="020B0604030504040204" pitchFamily="34" charset="0"/>
                <a:cs typeface="Verdana" panose="020B0604030504040204" pitchFamily="34" charset="0"/>
              </a:rPr>
              <a:t> be certain you are on </a:t>
            </a:r>
            <a:r>
              <a:rPr lang="en-US" sz="1600" i="1" dirty="0">
                <a:solidFill>
                  <a:srgbClr val="C00000"/>
                </a:solidFill>
                <a:latin typeface="Verdana" panose="020B0604030504040204" pitchFamily="34" charset="0"/>
                <a:ea typeface="Verdana" panose="020B0604030504040204" pitchFamily="34" charset="0"/>
                <a:cs typeface="Verdana" panose="020B0604030504040204" pitchFamily="34" charset="0"/>
              </a:rPr>
              <a:t>“mute” </a:t>
            </a:r>
            <a:r>
              <a:rPr lang="en-US" sz="1600" dirty="0">
                <a:solidFill>
                  <a:srgbClr val="C00000"/>
                </a:solidFill>
                <a:latin typeface="Verdana" panose="020B0604030504040204" pitchFamily="34" charset="0"/>
                <a:ea typeface="Verdana" panose="020B0604030504040204" pitchFamily="34" charset="0"/>
                <a:cs typeface="Verdana" panose="020B0604030504040204" pitchFamily="34" charset="0"/>
              </a:rPr>
              <a:t>when not speaking </a:t>
            </a:r>
            <a:r>
              <a:rPr lang="en-US" sz="1600" dirty="0">
                <a:latin typeface="Verdana" panose="020B0604030504040204" pitchFamily="34" charset="0"/>
                <a:ea typeface="Verdana" panose="020B0604030504040204" pitchFamily="34" charset="0"/>
                <a:cs typeface="Verdana" panose="020B0604030504040204" pitchFamily="34" charset="0"/>
              </a:rPr>
              <a:t>to avoid background noise.</a:t>
            </a:r>
          </a:p>
          <a:p>
            <a:pPr marL="0" indent="0">
              <a:buNone/>
            </a:pPr>
            <a:r>
              <a:rPr lang="en-US" sz="1600" dirty="0">
                <a:latin typeface="Verdana" panose="020B0604030504040204" pitchFamily="34" charset="0"/>
                <a:ea typeface="Verdana" panose="020B0604030504040204" pitchFamily="34" charset="0"/>
                <a:cs typeface="Verdana" panose="020B0604030504040204" pitchFamily="34" charset="0"/>
              </a:rPr>
              <a:t>Whether you have joined by phone or computer audio, you can mute and unmute yourself by clicking on the </a:t>
            </a:r>
            <a:r>
              <a:rPr lang="en-US" sz="1600" dirty="0">
                <a:solidFill>
                  <a:srgbClr val="C00000"/>
                </a:solidFill>
                <a:latin typeface="Verdana" panose="020B0604030504040204" pitchFamily="34" charset="0"/>
                <a:ea typeface="Verdana" panose="020B0604030504040204" pitchFamily="34" charset="0"/>
                <a:cs typeface="Verdana" panose="020B0604030504040204" pitchFamily="34" charset="0"/>
              </a:rPr>
              <a:t>microphone icon.</a:t>
            </a:r>
          </a:p>
          <a:p>
            <a:endParaRPr lang="en-US" sz="14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949" r="2003" b="12503"/>
          <a:stretch/>
        </p:blipFill>
        <p:spPr>
          <a:xfrm>
            <a:off x="840503" y="2826564"/>
            <a:ext cx="6942603" cy="490923"/>
          </a:xfrm>
          <a:prstGeom prst="rect">
            <a:avLst/>
          </a:prstGeom>
        </p:spPr>
      </p:pic>
      <p:sp>
        <p:nvSpPr>
          <p:cNvPr id="6" name="TextBox 5"/>
          <p:cNvSpPr txBox="1"/>
          <p:nvPr/>
        </p:nvSpPr>
        <p:spPr>
          <a:xfrm>
            <a:off x="1295400" y="3484782"/>
            <a:ext cx="6059118" cy="1512081"/>
          </a:xfrm>
          <a:prstGeom prst="rect">
            <a:avLst/>
          </a:prstGeom>
          <a:noFill/>
        </p:spPr>
        <p:txBody>
          <a:bodyPr wrap="square" rtlCol="0">
            <a:spAutoFit/>
          </a:bodyPr>
          <a:lstStyle/>
          <a:p>
            <a:pPr>
              <a:defRPr/>
            </a:pPr>
            <a:r>
              <a:rPr lang="en-US" b="1" dirty="0">
                <a:solidFill>
                  <a:srgbClr val="7030A0"/>
                </a:solidFill>
                <a:latin typeface="Verdana"/>
              </a:rPr>
              <a:t>The following shortcuts can also be used </a:t>
            </a:r>
          </a:p>
          <a:p>
            <a:pPr>
              <a:defRPr/>
            </a:pPr>
            <a:endParaRPr lang="en-US" sz="450" b="1" dirty="0">
              <a:solidFill>
                <a:prstClr val="black"/>
              </a:solidFill>
              <a:latin typeface="Verdana"/>
            </a:endParaRPr>
          </a:p>
          <a:p>
            <a:pPr>
              <a:defRPr/>
            </a:pPr>
            <a:r>
              <a:rPr lang="en-US" b="1" i="1" dirty="0">
                <a:solidFill>
                  <a:prstClr val="black"/>
                </a:solidFill>
                <a:latin typeface="Verdana"/>
              </a:rPr>
              <a:t>For PC:  </a:t>
            </a:r>
            <a:r>
              <a:rPr lang="en-US" dirty="0">
                <a:solidFill>
                  <a:prstClr val="black"/>
                </a:solidFill>
                <a:latin typeface="Verdana"/>
              </a:rPr>
              <a:t>Alt + A : Mute or Unmute</a:t>
            </a:r>
          </a:p>
          <a:p>
            <a:pPr>
              <a:defRPr/>
            </a:pPr>
            <a:endParaRPr lang="en-US" sz="788" dirty="0">
              <a:solidFill>
                <a:prstClr val="black"/>
              </a:solidFill>
              <a:latin typeface="Verdana"/>
            </a:endParaRPr>
          </a:p>
          <a:p>
            <a:pPr>
              <a:defRPr/>
            </a:pPr>
            <a:r>
              <a:rPr lang="en-US" b="1" i="1" dirty="0">
                <a:solidFill>
                  <a:prstClr val="black"/>
                </a:solidFill>
                <a:latin typeface="Verdana"/>
              </a:rPr>
              <a:t>For Mac:  </a:t>
            </a:r>
            <a:r>
              <a:rPr lang="en-US" dirty="0">
                <a:solidFill>
                  <a:prstClr val="black"/>
                </a:solidFill>
                <a:latin typeface="Verdana"/>
              </a:rPr>
              <a:t>Shift + Command + A: Mute or Unmute</a:t>
            </a:r>
          </a:p>
          <a:p>
            <a:pPr>
              <a:defRPr/>
            </a:pPr>
            <a:endParaRPr lang="en-US" sz="788" dirty="0">
              <a:solidFill>
                <a:prstClr val="black"/>
              </a:solidFill>
              <a:latin typeface="Verdana"/>
            </a:endParaRPr>
          </a:p>
          <a:p>
            <a:pPr>
              <a:defRPr/>
            </a:pPr>
            <a:r>
              <a:rPr lang="en-US" b="1" i="1" dirty="0">
                <a:solidFill>
                  <a:prstClr val="black"/>
                </a:solidFill>
                <a:latin typeface="Verdana"/>
              </a:rPr>
              <a:t>For telephone:</a:t>
            </a:r>
            <a:r>
              <a:rPr lang="en-US" dirty="0">
                <a:solidFill>
                  <a:prstClr val="black"/>
                </a:solidFill>
                <a:latin typeface="Verdana"/>
              </a:rPr>
              <a:t>  *6 : Mute or Unmute</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9415" y="5441156"/>
            <a:ext cx="1150619" cy="457200"/>
          </a:xfrm>
          <a:prstGeom prst="rect">
            <a:avLst/>
          </a:prstGeom>
        </p:spPr>
      </p:pic>
    </p:spTree>
    <p:extLst>
      <p:ext uri="{BB962C8B-B14F-4D97-AF65-F5344CB8AC3E}">
        <p14:creationId xmlns:p14="http://schemas.microsoft.com/office/powerpoint/2010/main" val="1476758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rgbClr val="F58466"/>
                </a:solidFill>
                <a:latin typeface="Goudy Old Style" pitchFamily="18" charset="0"/>
              </a:rPr>
              <a:t>CDC patient education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8" y="1295400"/>
            <a:ext cx="9216570" cy="5181599"/>
          </a:xfrm>
        </p:spPr>
      </p:pic>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20</a:t>
            </a:fld>
            <a:endParaRPr lang="en-US" altLang="en-US"/>
          </a:p>
        </p:txBody>
      </p:sp>
    </p:spTree>
    <p:extLst>
      <p:ext uri="{BB962C8B-B14F-4D97-AF65-F5344CB8AC3E}">
        <p14:creationId xmlns:p14="http://schemas.microsoft.com/office/powerpoint/2010/main" val="3264921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r>
              <a:rPr lang="en-US" dirty="0" smtClean="0"/>
              <a:t>Project Parachute: offers pro-bono </a:t>
            </a:r>
            <a:r>
              <a:rPr lang="en-US" dirty="0" err="1" smtClean="0"/>
              <a:t>teletherapy</a:t>
            </a:r>
            <a:r>
              <a:rPr lang="en-US" dirty="0" smtClean="0"/>
              <a:t> (video or phone) to frontline workers</a:t>
            </a:r>
          </a:p>
          <a:p>
            <a:pPr lvl="1"/>
            <a:r>
              <a:rPr lang="en-US" dirty="0">
                <a:hlinkClick r:id="rId2"/>
              </a:rPr>
              <a:t>https://project-parachute.org</a:t>
            </a:r>
            <a:r>
              <a:rPr lang="en-US" dirty="0" smtClean="0">
                <a:hlinkClick r:id="rId2"/>
              </a:rPr>
              <a:t>/</a:t>
            </a:r>
            <a:r>
              <a:rPr lang="en-US" dirty="0" smtClean="0"/>
              <a:t> </a:t>
            </a:r>
          </a:p>
          <a:p>
            <a:r>
              <a:rPr lang="en-US" dirty="0" smtClean="0"/>
              <a:t>Physician </a:t>
            </a:r>
            <a:r>
              <a:rPr lang="en-US" dirty="0"/>
              <a:t>Support Line </a:t>
            </a:r>
            <a:endParaRPr lang="en-US" dirty="0" smtClean="0"/>
          </a:p>
          <a:p>
            <a:pPr lvl="1"/>
            <a:r>
              <a:rPr lang="en-US" dirty="0" smtClean="0"/>
              <a:t>staffed </a:t>
            </a:r>
            <a:r>
              <a:rPr lang="en-US" dirty="0"/>
              <a:t>by volunteer psychiatrists </a:t>
            </a:r>
            <a:endParaRPr lang="en-US" dirty="0" smtClean="0"/>
          </a:p>
          <a:p>
            <a:pPr lvl="1"/>
            <a:r>
              <a:rPr lang="en-US" dirty="0" smtClean="0"/>
              <a:t>offers </a:t>
            </a:r>
            <a:r>
              <a:rPr lang="en-US" dirty="0"/>
              <a:t>free and confidential peer support to physicians in the U.S. </a:t>
            </a:r>
            <a:endParaRPr lang="en-US" dirty="0" smtClean="0"/>
          </a:p>
          <a:p>
            <a:pPr lvl="1"/>
            <a:r>
              <a:rPr lang="en-US" dirty="0" smtClean="0"/>
              <a:t>available </a:t>
            </a:r>
            <a:r>
              <a:rPr lang="en-US" dirty="0"/>
              <a:t>daily by calling </a:t>
            </a:r>
            <a:r>
              <a:rPr lang="en-US" b="1" dirty="0">
                <a:solidFill>
                  <a:srgbClr val="005CB9"/>
                </a:solidFill>
              </a:rPr>
              <a:t>1 (888) 409-0141</a:t>
            </a:r>
            <a:r>
              <a:rPr lang="en-US" b="1" dirty="0">
                <a:solidFill>
                  <a:srgbClr val="FF0000"/>
                </a:solidFill>
              </a:rPr>
              <a:t> </a:t>
            </a:r>
            <a:r>
              <a:rPr lang="en-US" dirty="0"/>
              <a:t>from 8 a.m. to 3 a.m. EST. </a:t>
            </a:r>
            <a:endParaRPr lang="en-US" dirty="0" smtClean="0"/>
          </a:p>
          <a:p>
            <a:r>
              <a:rPr lang="en-US" dirty="0" smtClean="0"/>
              <a:t>For </a:t>
            </a:r>
            <a:r>
              <a:rPr lang="en-US" dirty="0"/>
              <a:t>the </a:t>
            </a:r>
            <a:r>
              <a:rPr lang="en-US" dirty="0" smtClean="0"/>
              <a:t>Frontlines: </a:t>
            </a:r>
            <a:r>
              <a:rPr lang="en-US" dirty="0"/>
              <a:t>24/7 help line provides free crisis counseling for frontline workers. </a:t>
            </a:r>
            <a:r>
              <a:rPr lang="en-US" b="1" dirty="0" smtClean="0">
                <a:solidFill>
                  <a:srgbClr val="005CB9"/>
                </a:solidFill>
              </a:rPr>
              <a:t>Text FRONTLINE </a:t>
            </a:r>
            <a:r>
              <a:rPr lang="en-US" b="1" dirty="0">
                <a:solidFill>
                  <a:srgbClr val="005CB9"/>
                </a:solidFill>
              </a:rPr>
              <a:t>to 741741</a:t>
            </a:r>
          </a:p>
        </p:txBody>
      </p:sp>
      <p:sp>
        <p:nvSpPr>
          <p:cNvPr id="6" name="Title 5"/>
          <p:cNvSpPr>
            <a:spLocks noGrp="1"/>
          </p:cNvSpPr>
          <p:nvPr>
            <p:ph type="title"/>
          </p:nvPr>
        </p:nvSpPr>
        <p:spPr/>
        <p:txBody>
          <a:bodyPr/>
          <a:lstStyle/>
          <a:p>
            <a:r>
              <a:rPr lang="en-US" dirty="0" smtClean="0"/>
              <a:t>COVID Mental Health Support Resources for Physicians &amp; Healthcare Workers</a:t>
            </a:r>
            <a:endParaRPr lang="en-US" dirty="0"/>
          </a:p>
        </p:txBody>
      </p:sp>
      <p:sp>
        <p:nvSpPr>
          <p:cNvPr id="8" name="Text Placeholder 7"/>
          <p:cNvSpPr>
            <a:spLocks noGrp="1"/>
          </p:cNvSpPr>
          <p:nvPr>
            <p:ph type="body" sz="quarter" idx="10"/>
          </p:nvPr>
        </p:nvSpPr>
        <p:spPr/>
        <p:txBody>
          <a:bodyPr/>
          <a:lstStyle/>
          <a:p>
            <a:endParaRPr lang="en-US"/>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FFFFFF">
                  <a:lumMod val="50000"/>
                </a:srgbClr>
              </a:solidFill>
              <a:effectLst/>
              <a:uLnTx/>
              <a:uFillTx/>
              <a:latin typeface="Arial"/>
              <a:ea typeface="MS PGothic" pitchFamily="34" charset="-128"/>
              <a:cs typeface="+mn-cs"/>
            </a:endParaRPr>
          </a:p>
        </p:txBody>
      </p:sp>
    </p:spTree>
    <p:extLst>
      <p:ext uri="{BB962C8B-B14F-4D97-AF65-F5344CB8AC3E}">
        <p14:creationId xmlns:p14="http://schemas.microsoft.com/office/powerpoint/2010/main" val="2994318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Wingspan Project</a:t>
            </a:r>
          </a:p>
          <a:p>
            <a:pPr lvl="1"/>
            <a:r>
              <a:rPr lang="en-US" dirty="0">
                <a:hlinkClick r:id="rId2"/>
              </a:rPr>
              <a:t>https://www.thewingspanproject.org/community-response-program.html</a:t>
            </a:r>
            <a:endParaRPr lang="en-US" dirty="0"/>
          </a:p>
          <a:p>
            <a:pPr lvl="1"/>
            <a:r>
              <a:rPr lang="en-US" dirty="0"/>
              <a:t>Pro bono psychotherapy for individuals from underserved and/or underrepresented communities, with emphasis on those impacted by recent protests and/or COVID-19</a:t>
            </a:r>
          </a:p>
          <a:p>
            <a:pPr lvl="1"/>
            <a:r>
              <a:rPr lang="en-US" dirty="0"/>
              <a:t>Marcy </a:t>
            </a:r>
            <a:r>
              <a:rPr lang="en-US" dirty="0" err="1"/>
              <a:t>Lichterman</a:t>
            </a:r>
            <a:r>
              <a:rPr lang="en-US" dirty="0"/>
              <a:t> LCSW &amp; Solveig </a:t>
            </a:r>
            <a:r>
              <a:rPr lang="en-US" dirty="0" err="1"/>
              <a:t>Roverud</a:t>
            </a:r>
            <a:r>
              <a:rPr lang="en-US" dirty="0"/>
              <a:t> LCSW are participating therapists with perinatal expertise</a:t>
            </a:r>
          </a:p>
          <a:p>
            <a:endParaRPr lang="en-US" dirty="0"/>
          </a:p>
        </p:txBody>
      </p:sp>
      <p:sp>
        <p:nvSpPr>
          <p:cNvPr id="3" name="Title 2"/>
          <p:cNvSpPr>
            <a:spLocks noGrp="1"/>
          </p:cNvSpPr>
          <p:nvPr>
            <p:ph type="title"/>
          </p:nvPr>
        </p:nvSpPr>
        <p:spPr/>
        <p:txBody>
          <a:bodyPr/>
          <a:lstStyle/>
          <a:p>
            <a:r>
              <a:rPr lang="en-US" dirty="0" smtClean="0"/>
              <a:t>COVID-19 Support for Patients</a:t>
            </a:r>
            <a:endParaRPr lang="en-US" dirty="0"/>
          </a:p>
        </p:txBody>
      </p:sp>
      <p:sp>
        <p:nvSpPr>
          <p:cNvPr id="4" name="Text Placeholder 3"/>
          <p:cNvSpPr>
            <a:spLocks noGrp="1"/>
          </p:cNvSpPr>
          <p:nvPr>
            <p:ph type="body" sz="quarter" idx="10"/>
          </p:nvPr>
        </p:nvSpPr>
        <p:spPr/>
        <p:txBody>
          <a:bodyPr/>
          <a:lstStyle/>
          <a:p>
            <a:endParaRPr lang="en-US"/>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srgbClr val="FFFFFF">
                  <a:lumMod val="50000"/>
                </a:srgbClr>
              </a:solidFill>
              <a:effectLst/>
              <a:uLnTx/>
              <a:uFillTx/>
              <a:latin typeface="Arial"/>
              <a:ea typeface="MS PGothic" pitchFamily="34" charset="-128"/>
              <a:cs typeface="+mn-cs"/>
            </a:endParaRPr>
          </a:p>
        </p:txBody>
      </p:sp>
    </p:spTree>
    <p:extLst>
      <p:ext uri="{BB962C8B-B14F-4D97-AF65-F5344CB8AC3E}">
        <p14:creationId xmlns:p14="http://schemas.microsoft.com/office/powerpoint/2010/main" val="1756283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1127" y="-76519"/>
            <a:ext cx="8229600" cy="1143000"/>
          </a:xfrm>
        </p:spPr>
        <p:txBody>
          <a:bodyPr/>
          <a:lstStyle/>
          <a:p>
            <a:pPr algn="l"/>
            <a:r>
              <a:rPr lang="en-US" sz="4000" b="1" dirty="0">
                <a:solidFill>
                  <a:srgbClr val="F58466"/>
                </a:solidFill>
                <a:latin typeface="Goudy Old Style" pitchFamily="18" charset="0"/>
              </a:rPr>
              <a:t>Masks for MOMS </a:t>
            </a:r>
          </a:p>
        </p:txBody>
      </p:sp>
      <p:sp>
        <p:nvSpPr>
          <p:cNvPr id="9" name="Content Placeholder 8"/>
          <p:cNvSpPr>
            <a:spLocks noGrp="1"/>
          </p:cNvSpPr>
          <p:nvPr>
            <p:ph idx="1"/>
          </p:nvPr>
        </p:nvSpPr>
        <p:spPr>
          <a:xfrm>
            <a:off x="-7749" y="969544"/>
            <a:ext cx="6865749" cy="2218841"/>
          </a:xfrm>
        </p:spPr>
        <p:txBody>
          <a:bodyPr/>
          <a:lstStyle/>
          <a:p>
            <a:pPr>
              <a:spcBef>
                <a:spcPts val="0"/>
              </a:spcBef>
            </a:pPr>
            <a:r>
              <a:rPr lang="en-US" sz="1800" dirty="0"/>
              <a:t>Masks for MOMS Illinois launched on April 21, 2020 to help meet the need for </a:t>
            </a:r>
            <a:r>
              <a:rPr lang="en-US" sz="1800" dirty="0" smtClean="0"/>
              <a:t>cloth masks </a:t>
            </a:r>
            <a:r>
              <a:rPr lang="en-US" sz="1800" dirty="0"/>
              <a:t>among pregnant and postpartum persons in the Chicagoland area in response to the COVID-19 Pandemic.  </a:t>
            </a:r>
          </a:p>
          <a:p>
            <a:pPr>
              <a:spcBef>
                <a:spcPts val="0"/>
              </a:spcBef>
            </a:pPr>
            <a:r>
              <a:rPr lang="en-US" altLang="en-US" sz="1800" dirty="0" smtClean="0">
                <a:solidFill>
                  <a:srgbClr val="212121"/>
                </a:solidFill>
                <a:latin typeface="Arial" panose="020B0604020202020204" pitchFamily="34" charset="0"/>
                <a:cs typeface="Arial" panose="020B0604020202020204" pitchFamily="34" charset="0"/>
              </a:rPr>
              <a:t>We </a:t>
            </a:r>
            <a:r>
              <a:rPr lang="en-US" altLang="en-US" sz="1800" dirty="0">
                <a:solidFill>
                  <a:srgbClr val="212121"/>
                </a:solidFill>
                <a:latin typeface="Arial" panose="020B0604020202020204" pitchFamily="34" charset="0"/>
                <a:cs typeface="Arial" panose="020B0604020202020204" pitchFamily="34" charset="0"/>
              </a:rPr>
              <a:t>will continue to accept </a:t>
            </a:r>
            <a:r>
              <a:rPr lang="en-US" altLang="en-US" sz="1800" dirty="0" smtClean="0">
                <a:solidFill>
                  <a:srgbClr val="212121"/>
                </a:solidFill>
                <a:latin typeface="Arial" panose="020B0604020202020204" pitchFamily="34" charset="0"/>
                <a:cs typeface="Arial" panose="020B0604020202020204" pitchFamily="34" charset="0"/>
              </a:rPr>
              <a:t>donations </a:t>
            </a:r>
            <a:r>
              <a:rPr lang="en-US" altLang="en-US" sz="1800" dirty="0">
                <a:solidFill>
                  <a:srgbClr val="212121"/>
                </a:solidFill>
                <a:latin typeface="Arial" panose="020B0604020202020204" pitchFamily="34" charset="0"/>
                <a:cs typeface="Arial" panose="020B0604020202020204" pitchFamily="34" charset="0"/>
              </a:rPr>
              <a:t>through </a:t>
            </a:r>
            <a:r>
              <a:rPr lang="en-US" altLang="en-US" sz="1800" dirty="0" smtClean="0">
                <a:solidFill>
                  <a:srgbClr val="212121"/>
                </a:solidFill>
                <a:latin typeface="Arial" panose="020B0604020202020204" pitchFamily="34" charset="0"/>
                <a:cs typeface="Arial" panose="020B0604020202020204" pitchFamily="34" charset="0"/>
              </a:rPr>
              <a:t>mid-Sept; for more information:</a:t>
            </a:r>
            <a:r>
              <a:rPr lang="en-US" altLang="en-US" sz="1800" dirty="0">
                <a:solidFill>
                  <a:srgbClr val="212121"/>
                </a:solidFill>
                <a:latin typeface="Arial" panose="020B0604020202020204" pitchFamily="34" charset="0"/>
                <a:cs typeface="Arial" panose="020B0604020202020204" pitchFamily="34" charset="0"/>
              </a:rPr>
              <a:t> </a:t>
            </a:r>
            <a:r>
              <a:rPr lang="en-US" altLang="en-US" sz="1800" dirty="0">
                <a:solidFill>
                  <a:srgbClr val="1155CC"/>
                </a:solidFill>
                <a:latin typeface="Arial" panose="020B0604020202020204" pitchFamily="34" charset="0"/>
                <a:cs typeface="Arial" panose="020B0604020202020204" pitchFamily="34" charset="0"/>
                <a:hlinkClick r:id="rId2"/>
              </a:rPr>
              <a:t>https://coeinmch.uic.edu/masks-for-moms/</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a:solidFill>
                  <a:srgbClr val="212121"/>
                </a:solidFill>
                <a:latin typeface="Arial" panose="020B0604020202020204" pitchFamily="34" charset="0"/>
                <a:cs typeface="Arial" panose="020B0604020202020204" pitchFamily="34" charset="0"/>
              </a:rPr>
              <a:t> </a:t>
            </a:r>
            <a:endParaRPr lang="en-US" altLang="en-US" sz="800" dirty="0" smtClean="0">
              <a:cs typeface="Arial" panose="020B0604020202020204" pitchFamily="34" charset="0"/>
            </a:endParaRPr>
          </a:p>
          <a:p>
            <a:pPr>
              <a:spcBef>
                <a:spcPts val="0"/>
              </a:spcBef>
            </a:pPr>
            <a:r>
              <a:rPr lang="en-US" altLang="en-US" sz="800" dirty="0">
                <a:solidFill>
                  <a:srgbClr val="1F497D"/>
                </a:solidFill>
                <a:latin typeface="Times New Roman" panose="02020603050405020304" pitchFamily="18" charset="0"/>
                <a:cs typeface="Times New Roman" panose="02020603050405020304" pitchFamily="18" charset="0"/>
              </a:rPr>
              <a:t> </a:t>
            </a:r>
            <a:r>
              <a:rPr lang="en-US" altLang="en-US" sz="1800" b="1" dirty="0">
                <a:solidFill>
                  <a:srgbClr val="212121"/>
                </a:solidFill>
                <a:latin typeface="Arial" panose="020B0604020202020204" pitchFamily="34" charset="0"/>
                <a:cs typeface="Arial" panose="020B0604020202020204" pitchFamily="34" charset="0"/>
              </a:rPr>
              <a:t>If your Chicagoland site needs masks for labor/delivery or postpartum patients, please email </a:t>
            </a:r>
            <a:r>
              <a:rPr lang="en-US" altLang="en-US" sz="1800" b="1" dirty="0">
                <a:solidFill>
                  <a:srgbClr val="1155CC"/>
                </a:solidFill>
                <a:latin typeface="Arial" panose="020B0604020202020204" pitchFamily="34" charset="0"/>
                <a:cs typeface="Arial" panose="020B0604020202020204" pitchFamily="34" charset="0"/>
                <a:hlinkClick r:id="rId3"/>
              </a:rPr>
              <a:t>coemch@uic.edu</a:t>
            </a:r>
            <a:r>
              <a:rPr lang="en-US" altLang="en-US" sz="1800" b="1" dirty="0">
                <a:solidFill>
                  <a:srgbClr val="000000"/>
                </a:solidFill>
                <a:latin typeface="Arial" panose="020B0604020202020204" pitchFamily="34" charset="0"/>
                <a:cs typeface="Arial" panose="020B0604020202020204" pitchFamily="34" charset="0"/>
              </a:rPr>
              <a:t> </a:t>
            </a:r>
            <a:endParaRPr lang="en-US" sz="1800" b="1" dirty="0" smtClean="0"/>
          </a:p>
          <a:p>
            <a:pPr marL="400050" lvl="1">
              <a:spcBef>
                <a:spcPts val="0"/>
              </a:spcBef>
            </a:pPr>
            <a:r>
              <a:rPr lang="en-US" sz="1800" dirty="0" smtClean="0"/>
              <a:t> </a:t>
            </a:r>
            <a:r>
              <a:rPr lang="en-US" sz="1800" dirty="0"/>
              <a:t>To </a:t>
            </a:r>
            <a:r>
              <a:rPr lang="en-US" sz="1800" dirty="0" smtClean="0"/>
              <a:t>date:</a:t>
            </a:r>
          </a:p>
          <a:p>
            <a:pPr marL="800100" lvl="2">
              <a:spcBef>
                <a:spcPts val="0"/>
              </a:spcBef>
            </a:pPr>
            <a:r>
              <a:rPr lang="en-US" sz="1800" dirty="0" smtClean="0"/>
              <a:t>13,700 </a:t>
            </a:r>
            <a:r>
              <a:rPr lang="en-US" sz="1800" dirty="0"/>
              <a:t>masks have been </a:t>
            </a:r>
            <a:r>
              <a:rPr lang="en-US" sz="1800" dirty="0" smtClean="0"/>
              <a:t>donated</a:t>
            </a:r>
          </a:p>
          <a:p>
            <a:pPr marL="800100" lvl="2">
              <a:spcBef>
                <a:spcPts val="0"/>
              </a:spcBef>
            </a:pPr>
            <a:r>
              <a:rPr lang="en-US" sz="1800" dirty="0" smtClean="0"/>
              <a:t>Over </a:t>
            </a:r>
            <a:r>
              <a:rPr lang="en-US" sz="1800" dirty="0"/>
              <a:t>140 donors and volunteers have </a:t>
            </a:r>
            <a:r>
              <a:rPr lang="en-US" sz="1800" dirty="0" smtClean="0"/>
              <a:t>contributed</a:t>
            </a:r>
          </a:p>
          <a:p>
            <a:pPr marL="800100" lvl="2">
              <a:spcBef>
                <a:spcPts val="0"/>
              </a:spcBef>
            </a:pPr>
            <a:r>
              <a:rPr lang="en-US" sz="1800" dirty="0" smtClean="0"/>
              <a:t>Masks </a:t>
            </a:r>
            <a:r>
              <a:rPr lang="en-US" sz="1800" dirty="0"/>
              <a:t>have been donated to the following sites and hospitals:</a:t>
            </a:r>
          </a:p>
        </p:txBody>
      </p:sp>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23</a:t>
            </a:fld>
            <a:endParaRPr lang="en-US" altLang="en-US"/>
          </a:p>
        </p:txBody>
      </p:sp>
      <p:graphicFrame>
        <p:nvGraphicFramePr>
          <p:cNvPr id="11" name="Table 10"/>
          <p:cNvGraphicFramePr>
            <a:graphicFrameLocks noGrp="1"/>
          </p:cNvGraphicFramePr>
          <p:nvPr>
            <p:extLst>
              <p:ext uri="{D42A27DB-BD31-4B8C-83A1-F6EECF244321}">
                <p14:modId xmlns:p14="http://schemas.microsoft.com/office/powerpoint/2010/main" val="2174040468"/>
              </p:ext>
            </p:extLst>
          </p:nvPr>
        </p:nvGraphicFramePr>
        <p:xfrm>
          <a:off x="152400" y="4310732"/>
          <a:ext cx="9144000" cy="2377440"/>
        </p:xfrm>
        <a:graphic>
          <a:graphicData uri="http://schemas.openxmlformats.org/drawingml/2006/table">
            <a:tbl>
              <a:tblPr/>
              <a:tblGrid>
                <a:gridCol w="4672910">
                  <a:extLst>
                    <a:ext uri="{9D8B030D-6E8A-4147-A177-3AD203B41FA5}">
                      <a16:colId xmlns:a16="http://schemas.microsoft.com/office/drawing/2014/main" val="38474227"/>
                    </a:ext>
                  </a:extLst>
                </a:gridCol>
                <a:gridCol w="4471090">
                  <a:extLst>
                    <a:ext uri="{9D8B030D-6E8A-4147-A177-3AD203B41FA5}">
                      <a16:colId xmlns:a16="http://schemas.microsoft.com/office/drawing/2014/main" val="4211962679"/>
                    </a:ext>
                  </a:extLst>
                </a:gridCol>
              </a:tblGrid>
              <a:tr h="144145">
                <a:tc>
                  <a:txBody>
                    <a:bodyPr/>
                    <a:lstStyle/>
                    <a:p>
                      <a:r>
                        <a:rPr lang="en-US" sz="1200" b="1" dirty="0">
                          <a:effectLst/>
                          <a:latin typeface="Arial" panose="020B0604020202020204" pitchFamily="34" charset="0"/>
                        </a:rPr>
                        <a:t>Healthcare Sites</a:t>
                      </a:r>
                      <a:endParaRPr lang="en-US" sz="12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200" b="1">
                          <a:effectLst/>
                          <a:latin typeface="Arial" panose="020B0604020202020204" pitchFamily="34" charset="0"/>
                        </a:rPr>
                        <a:t>Hospitals</a:t>
                      </a:r>
                      <a:endParaRPr lang="en-US" sz="12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5299349"/>
                  </a:ext>
                </a:extLst>
              </a:tr>
              <a:tr h="1755140">
                <a:tc>
                  <a:txBody>
                    <a:bodyPr/>
                    <a:lstStyle/>
                    <a:p>
                      <a:pPr marL="228600" fontAlgn="t">
                        <a:lnSpc>
                          <a:spcPct val="100000"/>
                        </a:lnSpc>
                      </a:pPr>
                      <a:r>
                        <a:rPr lang="en-US" sz="1200" dirty="0">
                          <a:solidFill>
                            <a:srgbClr val="000000"/>
                          </a:solidFill>
                          <a:effectLst/>
                          <a:latin typeface="Symbol" panose="05050102010706020507" pitchFamily="18" charset="2"/>
                        </a:rPr>
                        <a:t>·</a:t>
                      </a:r>
                      <a:r>
                        <a:rPr lang="en-US" sz="400" dirty="0">
                          <a:solidFill>
                            <a:srgbClr val="000000"/>
                          </a:solidFill>
                          <a:effectLst/>
                          <a:latin typeface="Times New Roman" panose="02020603050405020304" pitchFamily="18" charset="0"/>
                        </a:rPr>
                        <a:t>       </a:t>
                      </a:r>
                      <a:r>
                        <a:rPr lang="en-US" sz="1200" dirty="0">
                          <a:solidFill>
                            <a:srgbClr val="000000"/>
                          </a:solidFill>
                          <a:effectLst/>
                          <a:latin typeface="Arial" panose="020B0604020202020204" pitchFamily="34" charset="0"/>
                        </a:rPr>
                        <a:t>Access Community Health Network</a:t>
                      </a:r>
                      <a:endParaRPr lang="en-US" sz="1200" dirty="0">
                        <a:effectLst/>
                      </a:endParaRPr>
                    </a:p>
                    <a:p>
                      <a:pPr marL="228600" fontAlgn="t">
                        <a:lnSpc>
                          <a:spcPct val="100000"/>
                        </a:lnSpc>
                      </a:pPr>
                      <a:r>
                        <a:rPr lang="en-US" sz="1200" dirty="0">
                          <a:solidFill>
                            <a:srgbClr val="000000"/>
                          </a:solidFill>
                          <a:effectLst/>
                          <a:latin typeface="Symbol" panose="05050102010706020507" pitchFamily="18" charset="2"/>
                        </a:rPr>
                        <a:t>·</a:t>
                      </a:r>
                      <a:r>
                        <a:rPr lang="en-US" sz="400" dirty="0">
                          <a:solidFill>
                            <a:srgbClr val="000000"/>
                          </a:solidFill>
                          <a:effectLst/>
                          <a:latin typeface="Times New Roman" panose="02020603050405020304" pitchFamily="18" charset="0"/>
                        </a:rPr>
                        <a:t>       </a:t>
                      </a:r>
                      <a:r>
                        <a:rPr lang="en-US" sz="1200" dirty="0">
                          <a:solidFill>
                            <a:srgbClr val="000000"/>
                          </a:solidFill>
                          <a:effectLst/>
                          <a:latin typeface="Arial" panose="020B0604020202020204" pitchFamily="34" charset="0"/>
                        </a:rPr>
                        <a:t>Chicago Family Health Center</a:t>
                      </a:r>
                      <a:endParaRPr lang="en-US" sz="1200" dirty="0">
                        <a:effectLst/>
                      </a:endParaRPr>
                    </a:p>
                    <a:p>
                      <a:pPr marL="228600" fontAlgn="t">
                        <a:lnSpc>
                          <a:spcPct val="100000"/>
                        </a:lnSpc>
                      </a:pPr>
                      <a:r>
                        <a:rPr lang="en-US" sz="1200" dirty="0">
                          <a:solidFill>
                            <a:srgbClr val="000000"/>
                          </a:solidFill>
                          <a:effectLst/>
                          <a:latin typeface="Symbol" panose="05050102010706020507" pitchFamily="18" charset="2"/>
                        </a:rPr>
                        <a:t>·</a:t>
                      </a:r>
                      <a:r>
                        <a:rPr lang="en-US" sz="400" dirty="0">
                          <a:solidFill>
                            <a:srgbClr val="000000"/>
                          </a:solidFill>
                          <a:effectLst/>
                          <a:latin typeface="Times New Roman" panose="02020603050405020304" pitchFamily="18" charset="0"/>
                        </a:rPr>
                        <a:t>       </a:t>
                      </a:r>
                      <a:r>
                        <a:rPr lang="en-US" sz="1200" dirty="0">
                          <a:solidFill>
                            <a:srgbClr val="000000"/>
                          </a:solidFill>
                          <a:effectLst/>
                          <a:latin typeface="Arial" panose="020B0604020202020204" pitchFamily="34" charset="0"/>
                        </a:rPr>
                        <a:t>Christian Community Health Center</a:t>
                      </a:r>
                      <a:endParaRPr lang="en-US" sz="1200" dirty="0">
                        <a:effectLst/>
                      </a:endParaRPr>
                    </a:p>
                    <a:p>
                      <a:pPr marL="228600" fontAlgn="t">
                        <a:lnSpc>
                          <a:spcPct val="100000"/>
                        </a:lnSpc>
                      </a:pPr>
                      <a:r>
                        <a:rPr lang="en-US" sz="1200" dirty="0">
                          <a:solidFill>
                            <a:srgbClr val="000000"/>
                          </a:solidFill>
                          <a:effectLst/>
                          <a:latin typeface="Symbol" panose="05050102010706020507" pitchFamily="18" charset="2"/>
                        </a:rPr>
                        <a:t>·</a:t>
                      </a:r>
                      <a:r>
                        <a:rPr lang="en-US" sz="400" dirty="0">
                          <a:solidFill>
                            <a:srgbClr val="000000"/>
                          </a:solidFill>
                          <a:effectLst/>
                          <a:latin typeface="Times New Roman" panose="02020603050405020304" pitchFamily="18" charset="0"/>
                        </a:rPr>
                        <a:t>       </a:t>
                      </a:r>
                      <a:r>
                        <a:rPr lang="en-US" sz="1200" dirty="0">
                          <a:effectLst/>
                          <a:latin typeface="Arial" panose="020B0604020202020204" pitchFamily="34" charset="0"/>
                        </a:rPr>
                        <a:t>Erie Family Health Centers</a:t>
                      </a:r>
                      <a:endParaRPr lang="en-US" sz="1200" dirty="0">
                        <a:effectLst/>
                      </a:endParaRPr>
                    </a:p>
                    <a:p>
                      <a:pPr marL="228600" fontAlgn="t">
                        <a:lnSpc>
                          <a:spcPct val="100000"/>
                        </a:lnSpc>
                      </a:pPr>
                      <a:r>
                        <a:rPr lang="en-US" sz="1200" dirty="0">
                          <a:solidFill>
                            <a:srgbClr val="000000"/>
                          </a:solidFill>
                          <a:effectLst/>
                          <a:latin typeface="Symbol" panose="05050102010706020507" pitchFamily="18" charset="2"/>
                        </a:rPr>
                        <a:t>·</a:t>
                      </a:r>
                      <a:r>
                        <a:rPr lang="en-US" sz="400" dirty="0">
                          <a:solidFill>
                            <a:srgbClr val="000000"/>
                          </a:solidFill>
                          <a:effectLst/>
                          <a:latin typeface="Times New Roman" panose="02020603050405020304" pitchFamily="18" charset="0"/>
                        </a:rPr>
                        <a:t>       </a:t>
                      </a:r>
                      <a:r>
                        <a:rPr lang="en-US" sz="1200" dirty="0">
                          <a:solidFill>
                            <a:srgbClr val="000000"/>
                          </a:solidFill>
                          <a:effectLst/>
                          <a:latin typeface="Arial" panose="020B0604020202020204" pitchFamily="34" charset="0"/>
                        </a:rPr>
                        <a:t>Esperanza Health Centers</a:t>
                      </a:r>
                      <a:endParaRPr lang="en-US" sz="1200" dirty="0">
                        <a:effectLst/>
                      </a:endParaRPr>
                    </a:p>
                    <a:p>
                      <a:pPr marL="228600" fontAlgn="t">
                        <a:lnSpc>
                          <a:spcPct val="100000"/>
                        </a:lnSpc>
                      </a:pPr>
                      <a:r>
                        <a:rPr lang="en-US" sz="1200" dirty="0">
                          <a:solidFill>
                            <a:srgbClr val="000000"/>
                          </a:solidFill>
                          <a:effectLst/>
                          <a:latin typeface="Symbol" panose="05050102010706020507" pitchFamily="18" charset="2"/>
                        </a:rPr>
                        <a:t>·</a:t>
                      </a:r>
                      <a:r>
                        <a:rPr lang="en-US" sz="400" dirty="0">
                          <a:solidFill>
                            <a:srgbClr val="000000"/>
                          </a:solidFill>
                          <a:effectLst/>
                          <a:latin typeface="Times New Roman" panose="02020603050405020304" pitchFamily="18" charset="0"/>
                        </a:rPr>
                        <a:t>       </a:t>
                      </a:r>
                      <a:r>
                        <a:rPr lang="en-US" sz="1200" dirty="0">
                          <a:solidFill>
                            <a:srgbClr val="000000"/>
                          </a:solidFill>
                          <a:effectLst/>
                          <a:latin typeface="Arial" panose="020B0604020202020204" pitchFamily="34" charset="0"/>
                        </a:rPr>
                        <a:t>Family Christian Health Center</a:t>
                      </a:r>
                      <a:endParaRPr lang="en-US" sz="1200" dirty="0">
                        <a:effectLst/>
                      </a:endParaRPr>
                    </a:p>
                    <a:p>
                      <a:pPr marL="228600" fontAlgn="t">
                        <a:lnSpc>
                          <a:spcPct val="100000"/>
                        </a:lnSpc>
                      </a:pPr>
                      <a:r>
                        <a:rPr lang="en-US" sz="1200" dirty="0">
                          <a:solidFill>
                            <a:srgbClr val="000000"/>
                          </a:solidFill>
                          <a:effectLst/>
                          <a:latin typeface="Symbol" panose="05050102010706020507" pitchFamily="18" charset="2"/>
                        </a:rPr>
                        <a:t>·</a:t>
                      </a:r>
                      <a:r>
                        <a:rPr lang="en-US" sz="400" dirty="0">
                          <a:solidFill>
                            <a:srgbClr val="000000"/>
                          </a:solidFill>
                          <a:effectLst/>
                          <a:latin typeface="Times New Roman" panose="02020603050405020304" pitchFamily="18" charset="0"/>
                        </a:rPr>
                        <a:t>       </a:t>
                      </a:r>
                      <a:r>
                        <a:rPr lang="en-US" sz="1200" dirty="0">
                          <a:effectLst/>
                          <a:latin typeface="Arial" panose="020B0604020202020204" pitchFamily="34" charset="0"/>
                        </a:rPr>
                        <a:t>Friend Family Health Center</a:t>
                      </a:r>
                      <a:endParaRPr lang="en-US" sz="1200" dirty="0">
                        <a:effectLst/>
                      </a:endParaRPr>
                    </a:p>
                    <a:p>
                      <a:pPr marL="228600" fontAlgn="t">
                        <a:lnSpc>
                          <a:spcPct val="100000"/>
                        </a:lnSpc>
                      </a:pPr>
                      <a:r>
                        <a:rPr lang="en-US" sz="1200" dirty="0">
                          <a:solidFill>
                            <a:srgbClr val="000000"/>
                          </a:solidFill>
                          <a:effectLst/>
                          <a:latin typeface="Symbol" panose="05050102010706020507" pitchFamily="18" charset="2"/>
                        </a:rPr>
                        <a:t>·</a:t>
                      </a:r>
                      <a:r>
                        <a:rPr lang="en-US" sz="400" dirty="0">
                          <a:solidFill>
                            <a:srgbClr val="000000"/>
                          </a:solidFill>
                          <a:effectLst/>
                          <a:latin typeface="Times New Roman" panose="02020603050405020304" pitchFamily="18" charset="0"/>
                        </a:rPr>
                        <a:t>       </a:t>
                      </a:r>
                      <a:r>
                        <a:rPr lang="en-US" sz="1200" dirty="0">
                          <a:effectLst/>
                          <a:latin typeface="Arial" panose="020B0604020202020204" pitchFamily="34" charset="0"/>
                        </a:rPr>
                        <a:t>Near North Health Service Corp</a:t>
                      </a:r>
                      <a:endParaRPr lang="en-US" sz="1200" dirty="0">
                        <a:effectLst/>
                      </a:endParaRPr>
                    </a:p>
                    <a:p>
                      <a:pPr marL="228600" fontAlgn="t">
                        <a:lnSpc>
                          <a:spcPct val="100000"/>
                        </a:lnSpc>
                      </a:pPr>
                      <a:r>
                        <a:rPr lang="en-US" sz="1200" dirty="0">
                          <a:solidFill>
                            <a:srgbClr val="000000"/>
                          </a:solidFill>
                          <a:effectLst/>
                          <a:latin typeface="Symbol" panose="05050102010706020507" pitchFamily="18" charset="2"/>
                        </a:rPr>
                        <a:t>·</a:t>
                      </a:r>
                      <a:r>
                        <a:rPr lang="en-US" sz="400" dirty="0">
                          <a:solidFill>
                            <a:srgbClr val="000000"/>
                          </a:solidFill>
                          <a:effectLst/>
                          <a:latin typeface="Times New Roman" panose="02020603050405020304" pitchFamily="18" charset="0"/>
                        </a:rPr>
                        <a:t>       </a:t>
                      </a:r>
                      <a:r>
                        <a:rPr lang="en-US" sz="1200" dirty="0">
                          <a:solidFill>
                            <a:srgbClr val="000000"/>
                          </a:solidFill>
                          <a:effectLst/>
                          <a:latin typeface="Arial" panose="020B0604020202020204" pitchFamily="34" charset="0"/>
                        </a:rPr>
                        <a:t>PCC Community Wellness Centers</a:t>
                      </a:r>
                      <a:endParaRPr lang="en-US" sz="1200" dirty="0">
                        <a:effectLst/>
                      </a:endParaRPr>
                    </a:p>
                    <a:p>
                      <a:pPr marL="228600" fontAlgn="t">
                        <a:lnSpc>
                          <a:spcPct val="100000"/>
                        </a:lnSpc>
                      </a:pPr>
                      <a:r>
                        <a:rPr lang="en-US" sz="1200" dirty="0">
                          <a:solidFill>
                            <a:srgbClr val="000000"/>
                          </a:solidFill>
                          <a:effectLst/>
                          <a:latin typeface="Symbol" panose="05050102010706020507" pitchFamily="18" charset="2"/>
                        </a:rPr>
                        <a:t>·</a:t>
                      </a:r>
                      <a:r>
                        <a:rPr lang="en-US" sz="400" dirty="0">
                          <a:solidFill>
                            <a:srgbClr val="000000"/>
                          </a:solidFill>
                          <a:effectLst/>
                          <a:latin typeface="Times New Roman" panose="02020603050405020304" pitchFamily="18" charset="0"/>
                        </a:rPr>
                        <a:t>       </a:t>
                      </a:r>
                      <a:r>
                        <a:rPr lang="en-US" sz="1200" dirty="0" err="1">
                          <a:solidFill>
                            <a:srgbClr val="000000"/>
                          </a:solidFill>
                          <a:effectLst/>
                          <a:latin typeface="Arial" panose="020B0604020202020204" pitchFamily="34" charset="0"/>
                        </a:rPr>
                        <a:t>PrimeCare</a:t>
                      </a:r>
                      <a:r>
                        <a:rPr lang="en-US" sz="1200" dirty="0">
                          <a:solidFill>
                            <a:srgbClr val="000000"/>
                          </a:solidFill>
                          <a:effectLst/>
                          <a:latin typeface="Arial" panose="020B0604020202020204" pitchFamily="34" charset="0"/>
                        </a:rPr>
                        <a:t> Health Centers</a:t>
                      </a:r>
                      <a:endParaRPr lang="en-US" sz="1200" dirty="0">
                        <a:effectLst/>
                      </a:endParaRPr>
                    </a:p>
                    <a:p>
                      <a:pPr marL="228600" fontAlgn="t">
                        <a:lnSpc>
                          <a:spcPct val="100000"/>
                        </a:lnSpc>
                      </a:pPr>
                      <a:r>
                        <a:rPr lang="en-US" sz="1200" dirty="0">
                          <a:solidFill>
                            <a:srgbClr val="000000"/>
                          </a:solidFill>
                          <a:effectLst/>
                          <a:latin typeface="Symbol" panose="05050102010706020507" pitchFamily="18" charset="2"/>
                        </a:rPr>
                        <a:t>·</a:t>
                      </a:r>
                      <a:r>
                        <a:rPr lang="en-US" sz="400" dirty="0">
                          <a:solidFill>
                            <a:srgbClr val="000000"/>
                          </a:solidFill>
                          <a:effectLst/>
                          <a:latin typeface="Times New Roman" panose="02020603050405020304" pitchFamily="18" charset="0"/>
                        </a:rPr>
                        <a:t>       </a:t>
                      </a:r>
                      <a:r>
                        <a:rPr lang="en-US" sz="1200" dirty="0">
                          <a:solidFill>
                            <a:srgbClr val="000000"/>
                          </a:solidFill>
                          <a:effectLst/>
                          <a:latin typeface="Arial" panose="020B0604020202020204" pitchFamily="34" charset="0"/>
                        </a:rPr>
                        <a:t>UI Health Mile Square South </a:t>
                      </a:r>
                      <a:r>
                        <a:rPr lang="en-US" sz="1200" dirty="0" smtClean="0">
                          <a:solidFill>
                            <a:srgbClr val="000000"/>
                          </a:solidFill>
                          <a:effectLst/>
                          <a:latin typeface="Arial" panose="020B0604020202020204" pitchFamily="34" charset="0"/>
                        </a:rPr>
                        <a:t>Shore</a:t>
                      </a:r>
                    </a:p>
                    <a:p>
                      <a:pPr marL="228600" fontAlgn="t">
                        <a:lnSpc>
                          <a:spcPct val="100000"/>
                        </a:lnSpc>
                      </a:pPr>
                      <a:r>
                        <a:rPr lang="en-US" sz="1200" dirty="0" smtClean="0">
                          <a:solidFill>
                            <a:srgbClr val="000000"/>
                          </a:solidFill>
                          <a:effectLst/>
                          <a:latin typeface="Arial" panose="020B0604020202020204" pitchFamily="34" charset="0"/>
                        </a:rPr>
                        <a:t>Health </a:t>
                      </a:r>
                      <a:r>
                        <a:rPr lang="en-US" sz="1200" dirty="0">
                          <a:solidFill>
                            <a:srgbClr val="000000"/>
                          </a:solidFill>
                          <a:effectLst/>
                          <a:latin typeface="Arial" panose="020B0604020202020204" pitchFamily="34" charset="0"/>
                        </a:rPr>
                        <a:t>Center</a:t>
                      </a:r>
                      <a:endParaRPr lang="en-US" sz="12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indent="0">
                        <a:buFont typeface="+mj-lt"/>
                        <a:buNone/>
                      </a:pPr>
                      <a:r>
                        <a:rPr lang="en-US" sz="1200" dirty="0">
                          <a:effectLst/>
                          <a:latin typeface="Symbol" panose="05050102010706020507" pitchFamily="18" charset="2"/>
                        </a:rPr>
                        <a:t>·</a:t>
                      </a:r>
                      <a:r>
                        <a:rPr lang="en-US" sz="400" dirty="0">
                          <a:effectLst/>
                          <a:latin typeface="Times New Roman" panose="02020603050405020304" pitchFamily="18" charset="0"/>
                        </a:rPr>
                        <a:t>       </a:t>
                      </a:r>
                      <a:r>
                        <a:rPr lang="en-US" sz="1200" dirty="0">
                          <a:effectLst/>
                          <a:latin typeface="Arial" panose="020B0604020202020204" pitchFamily="34" charset="0"/>
                        </a:rPr>
                        <a:t>Advocate Trinity Hospital</a:t>
                      </a:r>
                      <a:endParaRPr lang="en-US" sz="1200" dirty="0">
                        <a:effectLst/>
                      </a:endParaRPr>
                    </a:p>
                    <a:p>
                      <a:pPr marL="228600" indent="0">
                        <a:buFont typeface="+mj-lt"/>
                        <a:buNone/>
                      </a:pPr>
                      <a:r>
                        <a:rPr lang="en-US" sz="1200" dirty="0">
                          <a:effectLst/>
                          <a:latin typeface="Symbol" panose="05050102010706020507" pitchFamily="18" charset="2"/>
                        </a:rPr>
                        <a:t>·</a:t>
                      </a:r>
                      <a:r>
                        <a:rPr lang="en-US" sz="400" dirty="0">
                          <a:effectLst/>
                          <a:latin typeface="Times New Roman" panose="02020603050405020304" pitchFamily="18" charset="0"/>
                        </a:rPr>
                        <a:t>       </a:t>
                      </a:r>
                      <a:r>
                        <a:rPr lang="en-US" sz="1200" dirty="0">
                          <a:effectLst/>
                          <a:latin typeface="Arial" panose="020B0604020202020204" pitchFamily="34" charset="0"/>
                        </a:rPr>
                        <a:t>Cook County Hospital</a:t>
                      </a:r>
                      <a:endParaRPr lang="en-US" sz="1200" dirty="0">
                        <a:effectLst/>
                      </a:endParaRPr>
                    </a:p>
                    <a:p>
                      <a:pPr marL="228600" indent="0">
                        <a:buFont typeface="+mj-lt"/>
                        <a:buNone/>
                      </a:pPr>
                      <a:r>
                        <a:rPr lang="en-US" sz="1200" dirty="0">
                          <a:effectLst/>
                          <a:latin typeface="Symbol" panose="05050102010706020507" pitchFamily="18" charset="2"/>
                        </a:rPr>
                        <a:t>·</a:t>
                      </a:r>
                      <a:r>
                        <a:rPr lang="en-US" sz="400" dirty="0">
                          <a:effectLst/>
                          <a:latin typeface="Times New Roman" panose="02020603050405020304" pitchFamily="18" charset="0"/>
                        </a:rPr>
                        <a:t>       </a:t>
                      </a:r>
                      <a:r>
                        <a:rPr lang="en-US" sz="1200" dirty="0">
                          <a:effectLst/>
                          <a:latin typeface="Arial" panose="020B0604020202020204" pitchFamily="34" charset="0"/>
                        </a:rPr>
                        <a:t>Lawndale Christian Hospital</a:t>
                      </a:r>
                      <a:endParaRPr lang="en-US" sz="1200" dirty="0">
                        <a:effectLst/>
                      </a:endParaRPr>
                    </a:p>
                    <a:p>
                      <a:pPr marL="228600" indent="0">
                        <a:buFont typeface="+mj-lt"/>
                        <a:buNone/>
                      </a:pPr>
                      <a:r>
                        <a:rPr lang="en-US" sz="1200" dirty="0">
                          <a:effectLst/>
                          <a:latin typeface="Symbol" panose="05050102010706020507" pitchFamily="18" charset="2"/>
                        </a:rPr>
                        <a:t>·</a:t>
                      </a:r>
                      <a:r>
                        <a:rPr lang="en-US" sz="400" dirty="0">
                          <a:effectLst/>
                          <a:latin typeface="Times New Roman" panose="02020603050405020304" pitchFamily="18" charset="0"/>
                        </a:rPr>
                        <a:t>       </a:t>
                      </a:r>
                      <a:r>
                        <a:rPr lang="en-US" sz="1200" dirty="0">
                          <a:effectLst/>
                          <a:latin typeface="Arial" panose="020B0604020202020204" pitchFamily="34" charset="0"/>
                        </a:rPr>
                        <a:t>Norwegian American Hospital</a:t>
                      </a:r>
                      <a:endParaRPr lang="en-US" sz="1200" dirty="0">
                        <a:effectLst/>
                      </a:endParaRPr>
                    </a:p>
                    <a:p>
                      <a:pPr marL="228600" indent="0">
                        <a:buFont typeface="+mj-lt"/>
                        <a:buNone/>
                      </a:pPr>
                      <a:r>
                        <a:rPr lang="en-US" sz="1200" dirty="0">
                          <a:effectLst/>
                          <a:latin typeface="Symbol" panose="05050102010706020507" pitchFamily="18" charset="2"/>
                        </a:rPr>
                        <a:t>·</a:t>
                      </a:r>
                      <a:r>
                        <a:rPr lang="en-US" sz="400" dirty="0">
                          <a:effectLst/>
                          <a:latin typeface="Times New Roman" panose="02020603050405020304" pitchFamily="18" charset="0"/>
                        </a:rPr>
                        <a:t>       </a:t>
                      </a:r>
                      <a:r>
                        <a:rPr lang="en-US" sz="1200" dirty="0">
                          <a:effectLst/>
                          <a:latin typeface="Arial" panose="020B0604020202020204" pitchFamily="34" charset="0"/>
                        </a:rPr>
                        <a:t>Roseland Hospital</a:t>
                      </a:r>
                      <a:endParaRPr lang="en-US" sz="1200" dirty="0">
                        <a:effectLst/>
                      </a:endParaRPr>
                    </a:p>
                    <a:p>
                      <a:pPr marL="228600" indent="0">
                        <a:buFont typeface="+mj-lt"/>
                        <a:buNone/>
                      </a:pPr>
                      <a:r>
                        <a:rPr lang="en-US" sz="1200" dirty="0">
                          <a:effectLst/>
                          <a:latin typeface="Symbol" panose="05050102010706020507" pitchFamily="18" charset="2"/>
                        </a:rPr>
                        <a:t>·</a:t>
                      </a:r>
                      <a:r>
                        <a:rPr lang="en-US" sz="400" dirty="0">
                          <a:effectLst/>
                          <a:latin typeface="Times New Roman" panose="02020603050405020304" pitchFamily="18" charset="0"/>
                        </a:rPr>
                        <a:t>       </a:t>
                      </a:r>
                      <a:r>
                        <a:rPr lang="en-US" sz="1200" dirty="0">
                          <a:effectLst/>
                          <a:latin typeface="Arial" panose="020B0604020202020204" pitchFamily="34" charset="0"/>
                        </a:rPr>
                        <a:t>Rush University Medical System</a:t>
                      </a:r>
                      <a:endParaRPr lang="en-US" sz="1200" dirty="0">
                        <a:effectLst/>
                      </a:endParaRPr>
                    </a:p>
                    <a:p>
                      <a:pPr marL="228600" indent="0">
                        <a:buFont typeface="+mj-lt"/>
                        <a:buNone/>
                      </a:pPr>
                      <a:r>
                        <a:rPr lang="en-US" sz="1200" dirty="0">
                          <a:effectLst/>
                          <a:latin typeface="Symbol" panose="05050102010706020507" pitchFamily="18" charset="2"/>
                        </a:rPr>
                        <a:t>·</a:t>
                      </a:r>
                      <a:r>
                        <a:rPr lang="en-US" sz="400" dirty="0">
                          <a:effectLst/>
                          <a:latin typeface="Times New Roman" panose="02020603050405020304" pitchFamily="18" charset="0"/>
                        </a:rPr>
                        <a:t>       </a:t>
                      </a:r>
                      <a:r>
                        <a:rPr lang="en-US" sz="1200" dirty="0">
                          <a:effectLst/>
                          <a:latin typeface="Arial" panose="020B0604020202020204" pitchFamily="34" charset="0"/>
                        </a:rPr>
                        <a:t>South Suburban Hospital</a:t>
                      </a:r>
                      <a:endParaRPr lang="en-US" sz="1200" dirty="0">
                        <a:effectLst/>
                      </a:endParaRPr>
                    </a:p>
                    <a:p>
                      <a:pPr marL="228600" indent="0">
                        <a:buFont typeface="+mj-lt"/>
                        <a:buNone/>
                      </a:pPr>
                      <a:r>
                        <a:rPr lang="en-US" sz="1200" dirty="0">
                          <a:effectLst/>
                          <a:latin typeface="Symbol" panose="05050102010706020507" pitchFamily="18" charset="2"/>
                        </a:rPr>
                        <a:t>·</a:t>
                      </a:r>
                      <a:r>
                        <a:rPr lang="en-US" sz="400" dirty="0">
                          <a:effectLst/>
                          <a:latin typeface="Times New Roman" panose="02020603050405020304" pitchFamily="18" charset="0"/>
                        </a:rPr>
                        <a:t>       </a:t>
                      </a:r>
                      <a:r>
                        <a:rPr lang="en-US" sz="1200" dirty="0" err="1">
                          <a:effectLst/>
                          <a:latin typeface="Arial" panose="020B0604020202020204" pitchFamily="34" charset="0"/>
                        </a:rPr>
                        <a:t>UChicago</a:t>
                      </a:r>
                      <a:r>
                        <a:rPr lang="en-US" sz="1200" dirty="0">
                          <a:effectLst/>
                          <a:latin typeface="Arial" panose="020B0604020202020204" pitchFamily="34" charset="0"/>
                        </a:rPr>
                        <a:t> Medicine- Bernard Mitchell</a:t>
                      </a:r>
                      <a:endParaRPr lang="en-US" sz="1200" dirty="0">
                        <a:effectLst/>
                      </a:endParaRPr>
                    </a:p>
                    <a:p>
                      <a:pPr marL="228600" indent="0">
                        <a:buFont typeface="+mj-lt"/>
                        <a:buNone/>
                      </a:pPr>
                      <a:r>
                        <a:rPr lang="en-US" sz="1200" dirty="0">
                          <a:effectLst/>
                          <a:latin typeface="Symbol" panose="05050102010706020507" pitchFamily="18" charset="2"/>
                        </a:rPr>
                        <a:t>·</a:t>
                      </a:r>
                      <a:r>
                        <a:rPr lang="en-US" sz="400" dirty="0">
                          <a:effectLst/>
                          <a:latin typeface="Times New Roman" panose="02020603050405020304" pitchFamily="18" charset="0"/>
                        </a:rPr>
                        <a:t>       </a:t>
                      </a:r>
                      <a:r>
                        <a:rPr lang="en-US" sz="1200" dirty="0" err="1">
                          <a:effectLst/>
                          <a:latin typeface="Arial" panose="020B0604020202020204" pitchFamily="34" charset="0"/>
                        </a:rPr>
                        <a:t>UChicago</a:t>
                      </a:r>
                      <a:r>
                        <a:rPr lang="en-US" sz="1200" dirty="0">
                          <a:effectLst/>
                          <a:latin typeface="Arial" panose="020B0604020202020204" pitchFamily="34" charset="0"/>
                        </a:rPr>
                        <a:t> Medicine- Ingalls Memorial Hospital</a:t>
                      </a:r>
                      <a:endParaRPr lang="en-US" sz="1200" dirty="0">
                        <a:effectLst/>
                      </a:endParaRPr>
                    </a:p>
                    <a:p>
                      <a:pPr marL="228600" indent="0">
                        <a:buFont typeface="+mj-lt"/>
                        <a:buNone/>
                      </a:pPr>
                      <a:r>
                        <a:rPr lang="en-US" sz="1200" dirty="0">
                          <a:effectLst/>
                          <a:latin typeface="Symbol" panose="05050102010706020507" pitchFamily="18" charset="2"/>
                        </a:rPr>
                        <a:t>·</a:t>
                      </a:r>
                      <a:r>
                        <a:rPr lang="en-US" sz="400" dirty="0">
                          <a:effectLst/>
                          <a:latin typeface="Times New Roman" panose="02020603050405020304" pitchFamily="18" charset="0"/>
                        </a:rPr>
                        <a:t>       </a:t>
                      </a:r>
                      <a:r>
                        <a:rPr lang="en-US" sz="1200" dirty="0">
                          <a:effectLst/>
                          <a:latin typeface="Arial" panose="020B0604020202020204" pitchFamily="34" charset="0"/>
                        </a:rPr>
                        <a:t>University of Illinois Hospital</a:t>
                      </a:r>
                      <a:endParaRPr lang="en-US" sz="12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4408533"/>
                  </a:ext>
                </a:extLst>
              </a:tr>
            </a:tbl>
          </a:graphicData>
        </a:graphic>
      </p:graphicFrame>
      <p:pic>
        <p:nvPicPr>
          <p:cNvPr id="6" name="Picture 5" descr="A close up of text on a white background&#10;&#10;Description automatically generated">
            <a:extLst>
              <a:ext uri="{FF2B5EF4-FFF2-40B4-BE49-F238E27FC236}">
                <a16:creationId xmlns:a16="http://schemas.microsoft.com/office/drawing/2014/main" id="{CAA5AEF5-FA98-4886-9083-5362FCDC806E}"/>
              </a:ext>
            </a:extLst>
          </p:cNvPr>
          <p:cNvPicPr/>
          <p:nvPr/>
        </p:nvPicPr>
        <p:blipFill>
          <a:blip r:embed="rId4" cstate="email">
            <a:extLst>
              <a:ext uri="{28A0092B-C50C-407E-A947-70E740481C1C}">
                <a14:useLocalDpi xmlns:a14="http://schemas.microsoft.com/office/drawing/2010/main"/>
              </a:ext>
            </a:extLst>
          </a:blip>
          <a:stretch>
            <a:fillRect/>
          </a:stretch>
        </p:blipFill>
        <p:spPr>
          <a:xfrm>
            <a:off x="6858000" y="1371600"/>
            <a:ext cx="2120266" cy="2494182"/>
          </a:xfrm>
          <a:prstGeom prst="rect">
            <a:avLst/>
          </a:prstGeom>
          <a:ln w="28575">
            <a:solidFill>
              <a:schemeClr val="tx1"/>
            </a:solidFill>
          </a:ln>
        </p:spPr>
      </p:pic>
    </p:spTree>
    <p:extLst>
      <p:ext uri="{BB962C8B-B14F-4D97-AF65-F5344CB8AC3E}">
        <p14:creationId xmlns:p14="http://schemas.microsoft.com/office/powerpoint/2010/main" val="462904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sz="4000" b="1" dirty="0">
                <a:solidFill>
                  <a:srgbClr val="F58466"/>
                </a:solidFill>
                <a:latin typeface="Goudy Old Style" pitchFamily="18" charset="0"/>
              </a:rPr>
              <a:t>ILPQC 8th Annual Conference </a:t>
            </a:r>
          </a:p>
        </p:txBody>
      </p:sp>
      <p:sp>
        <p:nvSpPr>
          <p:cNvPr id="4" name="Slide Number Placeholder 3"/>
          <p:cNvSpPr>
            <a:spLocks noGrp="1"/>
          </p:cNvSpPr>
          <p:nvPr>
            <p:ph type="sldNum" sz="quarter" idx="12"/>
          </p:nvPr>
        </p:nvSpPr>
        <p:spPr/>
        <p:txBody>
          <a:bodyPr/>
          <a:lstStyle/>
          <a:p>
            <a:pPr>
              <a:defRPr/>
            </a:pPr>
            <a:fld id="{E9FB3707-9EBE-4F61-9602-1846D1F9C0E8}" type="slidenum">
              <a:rPr lang="en-US" altLang="en-US" smtClean="0"/>
              <a:pPr>
                <a:defRPr/>
              </a:pPr>
              <a:t>24</a:t>
            </a:fld>
            <a:endParaRPr lang="en-US"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41158"/>
            <a:ext cx="8657389" cy="5417054"/>
          </a:xfrm>
          <a:prstGeom prst="rect">
            <a:avLst/>
          </a:prstGeom>
        </p:spPr>
      </p:pic>
    </p:spTree>
    <p:extLst>
      <p:ext uri="{BB962C8B-B14F-4D97-AF65-F5344CB8AC3E}">
        <p14:creationId xmlns:p14="http://schemas.microsoft.com/office/powerpoint/2010/main" val="822657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BB4B-6BD9-4FD7-A720-9707F2CD2619}"/>
              </a:ext>
            </a:extLst>
          </p:cNvPr>
          <p:cNvSpPr>
            <a:spLocks noGrp="1"/>
          </p:cNvSpPr>
          <p:nvPr>
            <p:ph type="title"/>
          </p:nvPr>
        </p:nvSpPr>
        <p:spPr>
          <a:xfrm>
            <a:off x="457200" y="381000"/>
            <a:ext cx="8229600" cy="754856"/>
          </a:xfrm>
        </p:spPr>
        <p:txBody>
          <a:bodyPr>
            <a:normAutofit/>
          </a:bodyPr>
          <a:lstStyle/>
          <a:p>
            <a:r>
              <a:rPr lang="en-US" b="1" dirty="0">
                <a:solidFill>
                  <a:schemeClr val="tx2"/>
                </a:solidFill>
              </a:rPr>
              <a:t>Perinatal Sentinel Surveillance Reminder</a:t>
            </a:r>
          </a:p>
        </p:txBody>
      </p:sp>
      <p:sp>
        <p:nvSpPr>
          <p:cNvPr id="3" name="Content Placeholder 2">
            <a:extLst>
              <a:ext uri="{FF2B5EF4-FFF2-40B4-BE49-F238E27FC236}">
                <a16:creationId xmlns:a16="http://schemas.microsoft.com/office/drawing/2014/main" id="{09B627B8-C60A-4AA4-A9B7-ED37EA48E307}"/>
              </a:ext>
            </a:extLst>
          </p:cNvPr>
          <p:cNvSpPr>
            <a:spLocks noGrp="1"/>
          </p:cNvSpPr>
          <p:nvPr>
            <p:ph idx="1"/>
          </p:nvPr>
        </p:nvSpPr>
        <p:spPr>
          <a:xfrm>
            <a:off x="228600" y="1600200"/>
            <a:ext cx="8763000" cy="5105400"/>
          </a:xfrm>
        </p:spPr>
        <p:txBody>
          <a:bodyPr>
            <a:normAutofit/>
          </a:bodyPr>
          <a:lstStyle/>
          <a:p>
            <a:r>
              <a:rPr lang="en-US" sz="2800" b="1" dirty="0" smtClean="0"/>
              <a:t>IDPH </a:t>
            </a:r>
            <a:r>
              <a:rPr lang="en-US" sz="2800" b="1" dirty="0"/>
              <a:t>has </a:t>
            </a:r>
            <a:r>
              <a:rPr lang="en-US" sz="2800" b="1" dirty="0" smtClean="0"/>
              <a:t>a </a:t>
            </a:r>
            <a:r>
              <a:rPr lang="en-US" sz="2800" b="1" dirty="0"/>
              <a:t>sentinel surveillance system for hospitals conducting universal COVID-19 testing at labor &amp; delivery</a:t>
            </a:r>
          </a:p>
          <a:p>
            <a:pPr lvl="1"/>
            <a:r>
              <a:rPr lang="en-US" sz="2400" dirty="0"/>
              <a:t>Invitation email and materials sent from IDPH on 8/17 (to hospitals that indicated on state survey that they are doing universal testing)</a:t>
            </a:r>
          </a:p>
          <a:p>
            <a:pPr lvl="1"/>
            <a:r>
              <a:rPr lang="en-US" sz="2400" dirty="0"/>
              <a:t>Hospitals report </a:t>
            </a:r>
            <a:r>
              <a:rPr lang="en-US" sz="2400" u="sng" dirty="0"/>
              <a:t>aggregate</a:t>
            </a:r>
            <a:r>
              <a:rPr lang="en-US" sz="2400" dirty="0"/>
              <a:t> data to </a:t>
            </a:r>
            <a:r>
              <a:rPr lang="en-US" sz="2400" dirty="0" err="1"/>
              <a:t>REDCap</a:t>
            </a:r>
            <a:r>
              <a:rPr lang="en-US" sz="2400" dirty="0"/>
              <a:t> each week</a:t>
            </a:r>
          </a:p>
          <a:p>
            <a:pPr lvl="2"/>
            <a:r>
              <a:rPr lang="en-US" sz="1800" dirty="0"/>
              <a:t>Daily counts for five data points</a:t>
            </a:r>
          </a:p>
          <a:p>
            <a:pPr lvl="2"/>
            <a:r>
              <a:rPr lang="en-US" sz="1800" dirty="0"/>
              <a:t>Brief questions about testing and specimen types in use at hospital</a:t>
            </a:r>
          </a:p>
          <a:p>
            <a:pPr lvl="1"/>
            <a:r>
              <a:rPr lang="en-US" sz="2400" dirty="0"/>
              <a:t>Voluntary hospital </a:t>
            </a:r>
            <a:r>
              <a:rPr lang="en-US" sz="2400" dirty="0" smtClean="0"/>
              <a:t>participation is needed </a:t>
            </a:r>
            <a:r>
              <a:rPr lang="en-US" sz="2400" dirty="0"/>
              <a:t>– if interested, contact: </a:t>
            </a:r>
          </a:p>
          <a:p>
            <a:pPr lvl="2"/>
            <a:r>
              <a:rPr lang="en-US" sz="1800" dirty="0">
                <a:hlinkClick r:id="rId2"/>
              </a:rPr>
              <a:t>Amanda.C.Bennett@Illinois.gov</a:t>
            </a:r>
            <a:r>
              <a:rPr lang="en-US" sz="1800" dirty="0"/>
              <a:t> </a:t>
            </a:r>
          </a:p>
          <a:p>
            <a:pPr lvl="2"/>
            <a:r>
              <a:rPr lang="en-US" sz="1800" dirty="0">
                <a:hlinkClick r:id="rId3"/>
              </a:rPr>
              <a:t>Sonal.Goyal@Illinois.gov</a:t>
            </a:r>
            <a:endParaRPr lang="en-US" sz="1800" dirty="0"/>
          </a:p>
          <a:p>
            <a:pPr lvl="2"/>
            <a:endParaRPr lang="en-US" dirty="0"/>
          </a:p>
          <a:p>
            <a:endParaRPr lang="en-US" dirty="0"/>
          </a:p>
          <a:p>
            <a:endParaRPr lang="en-US" dirty="0"/>
          </a:p>
        </p:txBody>
      </p:sp>
    </p:spTree>
    <p:extLst>
      <p:ext uri="{BB962C8B-B14F-4D97-AF65-F5344CB8AC3E}">
        <p14:creationId xmlns:p14="http://schemas.microsoft.com/office/powerpoint/2010/main" val="160156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990"/>
                </a:solidFill>
              </a:rPr>
              <a:t>Discussion of Neonatal Unit Strategies </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4AF8077-2CE4-4A8C-806A-F9B27078C005}" type="slidenum">
              <a:rPr kumimoji="0" lang="en-US" altLang="en-US" sz="1000" b="0" i="0" u="none" strike="noStrike" kern="1200" cap="none" spc="0" normalizeH="0" baseline="0" noProof="0" smtClean="0">
                <a:ln>
                  <a:noFill/>
                </a:ln>
                <a:solidFill>
                  <a:srgbClr val="FFFFFF">
                    <a:lumMod val="50000"/>
                  </a:srgbClr>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000" b="0" i="0" u="none" strike="noStrike" kern="1200" cap="none" spc="0" normalizeH="0" baseline="0" noProof="0">
              <a:ln>
                <a:noFill/>
              </a:ln>
              <a:solidFill>
                <a:srgbClr val="FFFFFF">
                  <a:lumMod val="50000"/>
                </a:srgbClr>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507029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DCFAB-F63F-0047-AC87-588AF0E7E6C2}"/>
              </a:ext>
            </a:extLst>
          </p:cNvPr>
          <p:cNvSpPr>
            <a:spLocks noGrp="1"/>
          </p:cNvSpPr>
          <p:nvPr>
            <p:ph type="title"/>
          </p:nvPr>
        </p:nvSpPr>
        <p:spPr/>
        <p:txBody>
          <a:bodyPr/>
          <a:lstStyle/>
          <a:p>
            <a:r>
              <a:rPr lang="en-US" dirty="0"/>
              <a:t>Comer Children’s Hospital </a:t>
            </a:r>
            <a:br>
              <a:rPr lang="en-US" dirty="0"/>
            </a:br>
            <a:r>
              <a:rPr lang="en-US" dirty="0"/>
              <a:t>University of Chicago Medicine</a:t>
            </a:r>
          </a:p>
        </p:txBody>
      </p:sp>
      <p:pic>
        <p:nvPicPr>
          <p:cNvPr id="5" name="Content Placeholder 4">
            <a:extLst>
              <a:ext uri="{FF2B5EF4-FFF2-40B4-BE49-F238E27FC236}">
                <a16:creationId xmlns:a16="http://schemas.microsoft.com/office/drawing/2014/main" id="{898A5E7C-098A-074C-9629-D35924B7A4B2}"/>
              </a:ext>
            </a:extLst>
          </p:cNvPr>
          <p:cNvPicPr>
            <a:picLocks noGrp="1" noChangeAspect="1"/>
          </p:cNvPicPr>
          <p:nvPr>
            <p:ph idx="1"/>
          </p:nvPr>
        </p:nvPicPr>
        <p:blipFill>
          <a:blip r:embed="rId2"/>
          <a:stretch>
            <a:fillRect/>
          </a:stretch>
        </p:blipFill>
        <p:spPr>
          <a:xfrm>
            <a:off x="2934928" y="2406574"/>
            <a:ext cx="4330898" cy="2887265"/>
          </a:xfrm>
        </p:spPr>
      </p:pic>
      <p:sp>
        <p:nvSpPr>
          <p:cNvPr id="3" name="Rectangle 2"/>
          <p:cNvSpPr/>
          <p:nvPr/>
        </p:nvSpPr>
        <p:spPr>
          <a:xfrm>
            <a:off x="1790700" y="5486400"/>
            <a:ext cx="6553200" cy="707886"/>
          </a:xfrm>
          <a:prstGeom prst="rect">
            <a:avLst/>
          </a:prstGeom>
        </p:spPr>
        <p:txBody>
          <a:bodyPr wrap="square">
            <a:spAutoFit/>
          </a:bodyPr>
          <a:lstStyle/>
          <a:p>
            <a:pPr algn="ctr" defTabSz="685800" eaLnBrk="1" fontAlgn="auto" hangingPunct="1">
              <a:spcBef>
                <a:spcPts val="0"/>
              </a:spcBef>
              <a:spcAft>
                <a:spcPts val="0"/>
              </a:spcAft>
            </a:pPr>
            <a:r>
              <a:rPr lang="en-US" sz="2000" dirty="0" err="1">
                <a:solidFill>
                  <a:srgbClr val="000000"/>
                </a:solidFill>
                <a:latin typeface="Avenir Next LT Pro" panose="02020404030301010803"/>
                <a:ea typeface="+mn-ea"/>
              </a:rPr>
              <a:t>Poj</a:t>
            </a:r>
            <a:r>
              <a:rPr lang="en-US" sz="2000" dirty="0">
                <a:solidFill>
                  <a:srgbClr val="000000"/>
                </a:solidFill>
                <a:latin typeface="Avenir Next LT Pro" panose="02020404030301010803"/>
                <a:ea typeface="+mn-ea"/>
              </a:rPr>
              <a:t> </a:t>
            </a:r>
            <a:r>
              <a:rPr lang="en-US" sz="2000" dirty="0" err="1">
                <a:solidFill>
                  <a:srgbClr val="000000"/>
                </a:solidFill>
                <a:latin typeface="Avenir Next LT Pro" panose="02020404030301010803"/>
                <a:ea typeface="+mn-ea"/>
              </a:rPr>
              <a:t>Lysouvakon</a:t>
            </a:r>
            <a:r>
              <a:rPr lang="en-US" sz="2000" dirty="0">
                <a:solidFill>
                  <a:srgbClr val="000000"/>
                </a:solidFill>
                <a:latin typeface="Avenir Next LT Pro" panose="02020404030301010803"/>
                <a:ea typeface="+mn-ea"/>
              </a:rPr>
              <a:t>, MD, Jackie Eisenberg, MD, </a:t>
            </a:r>
            <a:endParaRPr lang="en-US" sz="2000" dirty="0" smtClean="0">
              <a:solidFill>
                <a:srgbClr val="000000"/>
              </a:solidFill>
              <a:latin typeface="Avenir Next LT Pro" panose="02020404030301010803"/>
              <a:ea typeface="+mn-ea"/>
            </a:endParaRPr>
          </a:p>
          <a:p>
            <a:pPr algn="ctr" defTabSz="685800" eaLnBrk="1" fontAlgn="auto" hangingPunct="1">
              <a:spcBef>
                <a:spcPts val="0"/>
              </a:spcBef>
              <a:spcAft>
                <a:spcPts val="0"/>
              </a:spcAft>
            </a:pPr>
            <a:r>
              <a:rPr lang="en-US" sz="2000" dirty="0" smtClean="0">
                <a:solidFill>
                  <a:srgbClr val="000000"/>
                </a:solidFill>
                <a:latin typeface="Avenir Next LT Pro" panose="02020404030301010803"/>
                <a:ea typeface="+mn-ea"/>
              </a:rPr>
              <a:t>Joseph </a:t>
            </a:r>
            <a:r>
              <a:rPr lang="en-US" sz="2000" dirty="0">
                <a:solidFill>
                  <a:srgbClr val="000000"/>
                </a:solidFill>
                <a:latin typeface="Avenir Next LT Pro" panose="02020404030301010803"/>
                <a:ea typeface="+mn-ea"/>
              </a:rPr>
              <a:t>R. Hageman, MD</a:t>
            </a:r>
          </a:p>
        </p:txBody>
      </p:sp>
    </p:spTree>
    <p:extLst>
      <p:ext uri="{BB962C8B-B14F-4D97-AF65-F5344CB8AC3E}">
        <p14:creationId xmlns:p14="http://schemas.microsoft.com/office/powerpoint/2010/main" val="424644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2058D-68DE-8441-A996-F35E22B9ACDF}"/>
              </a:ext>
            </a:extLst>
          </p:cNvPr>
          <p:cNvSpPr>
            <a:spLocks noGrp="1"/>
          </p:cNvSpPr>
          <p:nvPr>
            <p:ph type="title"/>
          </p:nvPr>
        </p:nvSpPr>
        <p:spPr>
          <a:xfrm>
            <a:off x="609600" y="419100"/>
            <a:ext cx="7543800" cy="1028700"/>
          </a:xfrm>
        </p:spPr>
        <p:txBody>
          <a:bodyPr/>
          <a:lstStyle/>
          <a:p>
            <a:r>
              <a:rPr lang="en-US" dirty="0"/>
              <a:t>Case presentation </a:t>
            </a:r>
          </a:p>
        </p:txBody>
      </p:sp>
      <p:sp>
        <p:nvSpPr>
          <p:cNvPr id="3" name="Content Placeholder 2">
            <a:extLst>
              <a:ext uri="{FF2B5EF4-FFF2-40B4-BE49-F238E27FC236}">
                <a16:creationId xmlns:a16="http://schemas.microsoft.com/office/drawing/2014/main" id="{96C9C9E4-BFB7-AB4A-AC5D-85EF194A9EE6}"/>
              </a:ext>
            </a:extLst>
          </p:cNvPr>
          <p:cNvSpPr>
            <a:spLocks noGrp="1"/>
          </p:cNvSpPr>
          <p:nvPr>
            <p:ph idx="1"/>
          </p:nvPr>
        </p:nvSpPr>
        <p:spPr>
          <a:xfrm>
            <a:off x="800100" y="1447800"/>
            <a:ext cx="7761339" cy="4953000"/>
          </a:xfrm>
        </p:spPr>
        <p:txBody>
          <a:bodyPr>
            <a:noAutofit/>
          </a:bodyPr>
          <a:lstStyle/>
          <a:p>
            <a:r>
              <a:rPr lang="en-US" sz="1800" dirty="0"/>
              <a:t>KM is a male newborn of 39 5/7 weeks’ gestational age born to a 31yo G4P3013 mother. </a:t>
            </a:r>
          </a:p>
          <a:p>
            <a:r>
              <a:rPr lang="en-US" sz="1800" dirty="0"/>
              <a:t>Maternal history: sickle cell trait, psoriasis, which was untreated during this pregnancy, and latent tuberculosis, which was treated three years ago. </a:t>
            </a:r>
          </a:p>
          <a:p>
            <a:r>
              <a:rPr lang="en-US" sz="1800" dirty="0"/>
              <a:t>Adequate prenatal care, and prenatal labs were unremarkable: </a:t>
            </a:r>
          </a:p>
          <a:p>
            <a:r>
              <a:rPr lang="en-US" sz="1800" b="1" dirty="0"/>
              <a:t>COVID-19 diagnosed 12 days prior to delivery after developing cough and fatigue. Self-quarantine at home for 12 days prior to delivery and was cleared by her primary care physician (PCP) given her lack of fever and greater than ten days since the onset of symptoms.</a:t>
            </a:r>
          </a:p>
          <a:p>
            <a:r>
              <a:rPr lang="en-US" sz="1800" dirty="0"/>
              <a:t>Presented to labor and delivery with leaking fluid, frequent and regular contractions.</a:t>
            </a:r>
          </a:p>
          <a:p>
            <a:r>
              <a:rPr lang="en-US" sz="1800" b="1" dirty="0"/>
              <a:t>She continued to have cough and congestion, and given her history of a positive SARS-CoV-2 test; she was enrolled in the institution’s “PUI” pathway</a:t>
            </a:r>
            <a:r>
              <a:rPr lang="en-US" sz="1800" dirty="0"/>
              <a:t>. </a:t>
            </a:r>
            <a:r>
              <a:rPr lang="en-US" sz="1800" b="1" dirty="0"/>
              <a:t>She was placed on special respiratory pre- cautions and was tested again for SARS-CoV-2, which resulted in a positive screen 7 hours after admission</a:t>
            </a:r>
            <a:r>
              <a:rPr lang="en-US" sz="1800" dirty="0"/>
              <a:t>.</a:t>
            </a:r>
          </a:p>
          <a:p>
            <a:endParaRPr lang="en-US" sz="1200" dirty="0"/>
          </a:p>
        </p:txBody>
      </p:sp>
    </p:spTree>
    <p:extLst>
      <p:ext uri="{BB962C8B-B14F-4D97-AF65-F5344CB8AC3E}">
        <p14:creationId xmlns:p14="http://schemas.microsoft.com/office/powerpoint/2010/main" val="2053716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50F93-12ED-654E-9874-DF5504C90A17}"/>
              </a:ext>
            </a:extLst>
          </p:cNvPr>
          <p:cNvSpPr>
            <a:spLocks noGrp="1"/>
          </p:cNvSpPr>
          <p:nvPr>
            <p:ph type="title"/>
          </p:nvPr>
        </p:nvSpPr>
        <p:spPr>
          <a:xfrm>
            <a:off x="685800" y="457200"/>
            <a:ext cx="7543800" cy="1028700"/>
          </a:xfrm>
        </p:spPr>
        <p:txBody>
          <a:bodyPr/>
          <a:lstStyle/>
          <a:p>
            <a:r>
              <a:rPr lang="en-US" dirty="0"/>
              <a:t>Case </a:t>
            </a:r>
            <a:r>
              <a:rPr lang="en-US" dirty="0" smtClean="0"/>
              <a:t>Presentation</a:t>
            </a:r>
            <a:endParaRPr lang="en-US" dirty="0"/>
          </a:p>
        </p:txBody>
      </p:sp>
      <p:sp>
        <p:nvSpPr>
          <p:cNvPr id="3" name="Content Placeholder 2">
            <a:extLst>
              <a:ext uri="{FF2B5EF4-FFF2-40B4-BE49-F238E27FC236}">
                <a16:creationId xmlns:a16="http://schemas.microsoft.com/office/drawing/2014/main" id="{A47F95CE-B65C-3F40-A554-90DAB2B06D87}"/>
              </a:ext>
            </a:extLst>
          </p:cNvPr>
          <p:cNvSpPr>
            <a:spLocks noGrp="1"/>
          </p:cNvSpPr>
          <p:nvPr>
            <p:ph idx="1"/>
          </p:nvPr>
        </p:nvSpPr>
        <p:spPr>
          <a:xfrm>
            <a:off x="800100" y="1143000"/>
            <a:ext cx="7543800" cy="5181600"/>
          </a:xfrm>
        </p:spPr>
        <p:txBody>
          <a:bodyPr>
            <a:noAutofit/>
          </a:bodyPr>
          <a:lstStyle/>
          <a:p>
            <a:r>
              <a:rPr lang="en-US" sz="1600" dirty="0"/>
              <a:t>Delivered by cesarean section after a failed trial of labor after cesarean (TOLAC) secondary to failure to descend and fetal intolerance of labor. The rupture of membranes was 14 hours prior to delivery with clear fluid. </a:t>
            </a:r>
          </a:p>
          <a:p>
            <a:r>
              <a:rPr lang="en-US" sz="1600" b="1" dirty="0"/>
              <a:t>The NICU team was present for the delivery and donned full PPE, including N95 masks, gowns, and eye protection per hospital guidelines for positive COVID status. </a:t>
            </a:r>
            <a:r>
              <a:rPr lang="en-US" sz="1600" dirty="0"/>
              <a:t>They reported that the infant cried spontaneously at birth and assigned APGAR scores of 9 and 9 at one and five minutes. Cord gases were within the normal range.</a:t>
            </a:r>
          </a:p>
          <a:p>
            <a:r>
              <a:rPr lang="en-US" sz="1600" b="1" dirty="0"/>
              <a:t>Hospital policy at the time recommended the separation of infants from SARS CoV-2 positive mothers after delivery. Infants are monitored in isolation rooms in the NICU during their hospital stays, and breast milk expression is encouraged. </a:t>
            </a:r>
          </a:p>
          <a:p>
            <a:r>
              <a:rPr lang="en-US" sz="1600" b="1" dirty="0"/>
              <a:t>The  mother initially planned to separate from her infant but later refused separation, and the infant roomed in with her. </a:t>
            </a:r>
          </a:p>
          <a:p>
            <a:r>
              <a:rPr lang="en-US" sz="1600" b="1" dirty="0"/>
              <a:t>We recommended that she wear a mask at all times, keep the patient at least 6 feet from her except during feeds, and practice hand hygiene prior to all encounters with the infant. We encouraged the mother to give her newborn pumped breastmilk. </a:t>
            </a:r>
          </a:p>
          <a:p>
            <a:r>
              <a:rPr lang="en-US" sz="1600" b="1" dirty="0"/>
              <a:t>For COVID-positive parents who choose to breastfeed directly, we recommend that they be masked and gowned (except for the exposed breast) and to practice good hand and skin hygiene.</a:t>
            </a:r>
          </a:p>
          <a:p>
            <a:endParaRPr lang="en-US" sz="1400" dirty="0"/>
          </a:p>
        </p:txBody>
      </p:sp>
    </p:spTree>
    <p:extLst>
      <p:ext uri="{BB962C8B-B14F-4D97-AF65-F5344CB8AC3E}">
        <p14:creationId xmlns:p14="http://schemas.microsoft.com/office/powerpoint/2010/main" val="143538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b="1" dirty="0">
                <a:solidFill>
                  <a:srgbClr val="F58466"/>
                </a:solidFill>
                <a:latin typeface="Goudy Old Style" pitchFamily="18" charset="0"/>
              </a:rPr>
              <a:t>Housekeeping: </a:t>
            </a:r>
            <a:br>
              <a:rPr lang="en-US" b="1" dirty="0">
                <a:solidFill>
                  <a:srgbClr val="F58466"/>
                </a:solidFill>
                <a:latin typeface="Goudy Old Style" pitchFamily="18" charset="0"/>
              </a:rPr>
            </a:br>
            <a:r>
              <a:rPr lang="en-US" b="1" dirty="0">
                <a:solidFill>
                  <a:srgbClr val="F58466"/>
                </a:solidFill>
                <a:latin typeface="Goudy Old Style" pitchFamily="18" charset="0"/>
              </a:rPr>
              <a:t>We Are Recording Now</a:t>
            </a:r>
          </a:p>
        </p:txBody>
      </p:sp>
      <p:sp>
        <p:nvSpPr>
          <p:cNvPr id="3" name="Slide Number Placeholder 2"/>
          <p:cNvSpPr>
            <a:spLocks noGrp="1"/>
          </p:cNvSpPr>
          <p:nvPr>
            <p:ph type="sldNum" sz="quarter" idx="12"/>
          </p:nvPr>
        </p:nvSpPr>
        <p:spPr/>
        <p:txBody>
          <a:bodyPr/>
          <a:lstStyle/>
          <a:p>
            <a:fld id="{744C2F5F-8633-4B5B-A080-9CC210AD30A1}" type="slidenum">
              <a:rPr lang="en-US" smtClean="0"/>
              <a:t>3</a:t>
            </a:fld>
            <a:endParaRPr lang="en-US"/>
          </a:p>
        </p:txBody>
      </p:sp>
      <p:pic>
        <p:nvPicPr>
          <p:cNvPr id="8"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1863" y="2971800"/>
            <a:ext cx="6480275" cy="505862"/>
          </a:xfrm>
          <a:prstGeom prst="rect">
            <a:avLst/>
          </a:prstGeom>
        </p:spPr>
      </p:pic>
      <p:sp>
        <p:nvSpPr>
          <p:cNvPr id="10" name="Oval 9"/>
          <p:cNvSpPr/>
          <p:nvPr/>
        </p:nvSpPr>
        <p:spPr>
          <a:xfrm>
            <a:off x="5715000" y="2971800"/>
            <a:ext cx="579550" cy="505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13" dirty="0">
              <a:solidFill>
                <a:prstClr val="white"/>
              </a:solidFill>
              <a:latin typeface="Verdana"/>
            </a:endParaRPr>
          </a:p>
        </p:txBody>
      </p:sp>
    </p:spTree>
    <p:extLst>
      <p:ext uri="{BB962C8B-B14F-4D97-AF65-F5344CB8AC3E}">
        <p14:creationId xmlns:p14="http://schemas.microsoft.com/office/powerpoint/2010/main" val="1409476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01F9C-C75A-514C-973B-737D5816B65F}"/>
              </a:ext>
            </a:extLst>
          </p:cNvPr>
          <p:cNvSpPr>
            <a:spLocks noGrp="1"/>
          </p:cNvSpPr>
          <p:nvPr>
            <p:ph type="title"/>
          </p:nvPr>
        </p:nvSpPr>
        <p:spPr>
          <a:xfrm>
            <a:off x="609600" y="381000"/>
            <a:ext cx="7543800" cy="1028700"/>
          </a:xfrm>
        </p:spPr>
        <p:txBody>
          <a:bodyPr/>
          <a:lstStyle/>
          <a:p>
            <a:r>
              <a:rPr lang="en-US" dirty="0"/>
              <a:t>Hospital course </a:t>
            </a:r>
          </a:p>
        </p:txBody>
      </p:sp>
      <p:sp>
        <p:nvSpPr>
          <p:cNvPr id="3" name="Content Placeholder 2">
            <a:extLst>
              <a:ext uri="{FF2B5EF4-FFF2-40B4-BE49-F238E27FC236}">
                <a16:creationId xmlns:a16="http://schemas.microsoft.com/office/drawing/2014/main" id="{8F8CE0C1-C6F8-E744-9704-4683F7050AB1}"/>
              </a:ext>
            </a:extLst>
          </p:cNvPr>
          <p:cNvSpPr>
            <a:spLocks noGrp="1"/>
          </p:cNvSpPr>
          <p:nvPr>
            <p:ph idx="1"/>
          </p:nvPr>
        </p:nvSpPr>
        <p:spPr>
          <a:xfrm>
            <a:off x="800100" y="1143000"/>
            <a:ext cx="7543800" cy="5333999"/>
          </a:xfrm>
        </p:spPr>
        <p:txBody>
          <a:bodyPr>
            <a:normAutofit/>
          </a:bodyPr>
          <a:lstStyle/>
          <a:p>
            <a:r>
              <a:rPr lang="en-US" sz="1600" b="1" dirty="0"/>
              <a:t>KM had an unremarkable hospital stay. </a:t>
            </a:r>
          </a:p>
          <a:p>
            <a:r>
              <a:rPr lang="en-US" sz="1600" dirty="0"/>
              <a:t>He passed a CCHD screen but failed his hearing screen bilaterally and was referred for repeat testing as an outpatient as well as CMV screening with his PCP. </a:t>
            </a:r>
          </a:p>
          <a:p>
            <a:r>
              <a:rPr lang="en-US" sz="1600" dirty="0"/>
              <a:t>He had a circumcision on postnatal day of life 1, which he tolerated well. Discharge bilirubin was in the low intermediate risk zone. His physical examination was normal, and he had normal vital signs during his hospitalization.</a:t>
            </a:r>
          </a:p>
          <a:p>
            <a:r>
              <a:rPr lang="en-US" sz="1600" b="1" dirty="0"/>
              <a:t>Per hospital protocol, KM was tested for SARS-CoV-2 at 24 hours after birth with a negative result. </a:t>
            </a:r>
          </a:p>
          <a:p>
            <a:r>
              <a:rPr lang="en-US" sz="1600" b="1" dirty="0"/>
              <a:t>He was discharged home on day 3 with a prolonged hospital stay due to maternal observation. She experienced peripartum hypoxia for several hours requiring supplemental oxygen with a normal chest radiograph and normal post-partum course after discontinuation of oxygen. She was discharged home on </a:t>
            </a:r>
            <a:r>
              <a:rPr lang="en-US" sz="1600" b="1" dirty="0" err="1"/>
              <a:t>Lovenox</a:t>
            </a:r>
            <a:r>
              <a:rPr lang="en-US" sz="1600" b="1" dirty="0"/>
              <a:t>. </a:t>
            </a:r>
          </a:p>
          <a:p>
            <a:r>
              <a:rPr lang="en-US" sz="1600" b="1" dirty="0"/>
              <a:t>At the time of discharge, KM had lost 3% of his birthweight and was taking PO formula well with normal stools and voids.</a:t>
            </a:r>
          </a:p>
          <a:p>
            <a:r>
              <a:rPr lang="en-US" sz="1600" b="1" dirty="0"/>
              <a:t>He was discharged home with his mother, where he will live with his father and two older siblings. Our hospital guideline recommended continuing separation of KM from his mother at home while she is symptomatic as well as good hand hygiene.</a:t>
            </a:r>
          </a:p>
          <a:p>
            <a:endParaRPr lang="en-US" dirty="0"/>
          </a:p>
        </p:txBody>
      </p:sp>
    </p:spTree>
    <p:extLst>
      <p:ext uri="{BB962C8B-B14F-4D97-AF65-F5344CB8AC3E}">
        <p14:creationId xmlns:p14="http://schemas.microsoft.com/office/powerpoint/2010/main" val="4098928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5562601" cy="1143000"/>
          </a:xfrm>
          <a:noFill/>
        </p:spPr>
        <p:txBody>
          <a:bodyPr/>
          <a:lstStyle/>
          <a:p>
            <a:pPr algn="l" eaLnBrk="1" hangingPunct="1"/>
            <a:r>
              <a:rPr lang="en-US" sz="3600" b="1" dirty="0">
                <a:solidFill>
                  <a:srgbClr val="F58466"/>
                </a:solidFill>
                <a:latin typeface="Goudy Old Style" pitchFamily="18" charset="0"/>
              </a:rPr>
              <a:t>Neonatal Discussion Panel</a:t>
            </a:r>
          </a:p>
        </p:txBody>
      </p:sp>
      <p:sp>
        <p:nvSpPr>
          <p:cNvPr id="3" name="Content Placeholder 2"/>
          <p:cNvSpPr>
            <a:spLocks noGrp="1"/>
          </p:cNvSpPr>
          <p:nvPr>
            <p:ph idx="1"/>
          </p:nvPr>
        </p:nvSpPr>
        <p:spPr>
          <a:xfrm>
            <a:off x="533400" y="1295400"/>
            <a:ext cx="8229600" cy="4525963"/>
          </a:xfrm>
        </p:spPr>
        <p:txBody>
          <a:bodyPr/>
          <a:lstStyle/>
          <a:p>
            <a:pPr>
              <a:buClr>
                <a:srgbClr val="F58466"/>
              </a:buClr>
            </a:pPr>
            <a:r>
              <a:rPr lang="en-US" sz="2800" b="1" dirty="0"/>
              <a:t>Joseph Hageman, MD – </a:t>
            </a:r>
            <a:r>
              <a:rPr lang="en-US" sz="2800" dirty="0"/>
              <a:t>Neonatology, Director of Quality Improvement, Comer’s </a:t>
            </a:r>
            <a:r>
              <a:rPr lang="en-US" sz="2800" dirty="0" err="1"/>
              <a:t>Childrens</a:t>
            </a:r>
            <a:r>
              <a:rPr lang="en-US" sz="2800" dirty="0"/>
              <a:t> Hospital, University of </a:t>
            </a:r>
            <a:r>
              <a:rPr lang="en-US" sz="2800" dirty="0" smtClean="0"/>
              <a:t>Chicago</a:t>
            </a:r>
            <a:endParaRPr lang="en-US" sz="2800" b="1" dirty="0" smtClean="0"/>
          </a:p>
          <a:p>
            <a:pPr>
              <a:buClr>
                <a:srgbClr val="F58466"/>
              </a:buClr>
            </a:pPr>
            <a:r>
              <a:rPr lang="en-US" sz="2800" b="1" dirty="0" smtClean="0"/>
              <a:t>Justin </a:t>
            </a:r>
            <a:r>
              <a:rPr lang="en-US" sz="2800" b="1" dirty="0" err="1"/>
              <a:t>Josephsen</a:t>
            </a:r>
            <a:r>
              <a:rPr lang="en-US" sz="2800" b="1" dirty="0"/>
              <a:t>, MD, </a:t>
            </a:r>
            <a:r>
              <a:rPr lang="en-US" sz="2800" dirty="0" smtClean="0"/>
              <a:t>ILPQC Neonatal Lead, Medical </a:t>
            </a:r>
            <a:r>
              <a:rPr lang="en-US" sz="2800" dirty="0"/>
              <a:t>Director – St. Mary’s Hospital NICU, Neonatologist Cardinal </a:t>
            </a:r>
            <a:r>
              <a:rPr lang="en-US" sz="2800" dirty="0" err="1"/>
              <a:t>Glennon</a:t>
            </a:r>
            <a:r>
              <a:rPr lang="en-US" sz="2800" dirty="0"/>
              <a:t> Children’s Hospital, St. </a:t>
            </a:r>
            <a:r>
              <a:rPr lang="en-US" sz="2800" dirty="0" smtClean="0"/>
              <a:t>Louis</a:t>
            </a:r>
          </a:p>
          <a:p>
            <a:pPr>
              <a:buClr>
                <a:srgbClr val="F58466"/>
              </a:buClr>
            </a:pPr>
            <a:r>
              <a:rPr lang="en-US" sz="2800" b="1" dirty="0"/>
              <a:t>Leslie </a:t>
            </a:r>
            <a:r>
              <a:rPr lang="en-US" sz="2800" b="1" dirty="0" err="1"/>
              <a:t>Caldarelli</a:t>
            </a:r>
            <a:r>
              <a:rPr lang="en-US" sz="2800" b="1" dirty="0"/>
              <a:t>, MD,</a:t>
            </a:r>
            <a:r>
              <a:rPr lang="en-US" sz="2800" dirty="0"/>
              <a:t> </a:t>
            </a:r>
            <a:r>
              <a:rPr lang="en-US" sz="2800" dirty="0" smtClean="0"/>
              <a:t>ILPQC Neonatal Lead, NICU </a:t>
            </a:r>
            <a:r>
              <a:rPr lang="en-US" sz="2800" dirty="0"/>
              <a:t>Director, Prentice Women's Hospital, </a:t>
            </a:r>
            <a:r>
              <a:rPr lang="en-US" sz="2800" dirty="0" smtClean="0"/>
              <a:t>Chicago</a:t>
            </a:r>
          </a:p>
          <a:p>
            <a:pPr>
              <a:buClr>
                <a:srgbClr val="F58466"/>
              </a:buClr>
            </a:pPr>
            <a:r>
              <a:rPr lang="en-US" sz="2800" b="1" dirty="0"/>
              <a:t>Beau </a:t>
            </a:r>
            <a:r>
              <a:rPr lang="en-US" sz="2800" b="1" dirty="0" err="1"/>
              <a:t>Batton</a:t>
            </a:r>
            <a:r>
              <a:rPr lang="en-US" sz="2800" b="1" dirty="0"/>
              <a:t>, MD- </a:t>
            </a:r>
            <a:r>
              <a:rPr lang="en-US" sz="2800" dirty="0"/>
              <a:t>Chief Neonatology, SIU School of Medicine, Director of Newborn Services HSHS St. John’s Hospital, Springfield</a:t>
            </a:r>
          </a:p>
          <a:p>
            <a:pPr>
              <a:buClr>
                <a:srgbClr val="F58466"/>
              </a:buClr>
            </a:pPr>
            <a:endParaRPr lang="en-US" sz="2800"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3A795C-50BE-462B-8B70-BD2F9F6A8888}"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329423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990"/>
                </a:solidFill>
              </a:rPr>
              <a:t>Discussion of OB Unit Strategies </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32</a:t>
            </a:fld>
            <a:endParaRPr lang="en-US" altLang="en-US"/>
          </a:p>
        </p:txBody>
      </p:sp>
    </p:spTree>
    <p:extLst>
      <p:ext uri="{BB962C8B-B14F-4D97-AF65-F5344CB8AC3E}">
        <p14:creationId xmlns:p14="http://schemas.microsoft.com/office/powerpoint/2010/main" val="24348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l="-1530" t="24547" r="7266" b="19676"/>
          <a:stretch>
            <a:fillRect/>
          </a:stretch>
        </p:blipFill>
        <p:spPr bwMode="auto">
          <a:xfrm>
            <a:off x="54740" y="2966286"/>
            <a:ext cx="6192441"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extBox 2"/>
          <p:cNvSpPr txBox="1">
            <a:spLocks noChangeArrowheads="1"/>
          </p:cNvSpPr>
          <p:nvPr/>
        </p:nvSpPr>
        <p:spPr bwMode="auto">
          <a:xfrm>
            <a:off x="113110" y="1103710"/>
            <a:ext cx="88153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r>
              <a:rPr lang="en-US" altLang="en-US" sz="2100">
                <a:solidFill>
                  <a:prstClr val="black"/>
                </a:solidFill>
                <a:ea typeface="+mn-ea"/>
              </a:rPr>
              <a:t>Barnes-Jewish Hospital affiliated with Washington University Physicians </a:t>
            </a:r>
          </a:p>
          <a:p>
            <a:pPr algn="ctr" defTabSz="685800"/>
            <a:r>
              <a:rPr lang="en-US" altLang="en-US" sz="2100">
                <a:solidFill>
                  <a:prstClr val="black"/>
                </a:solidFill>
                <a:ea typeface="+mn-ea"/>
              </a:rPr>
              <a:t>St. Louis, Missouri</a:t>
            </a:r>
          </a:p>
        </p:txBody>
      </p:sp>
      <p:sp>
        <p:nvSpPr>
          <p:cNvPr id="8195" name="TextBox 3"/>
          <p:cNvSpPr txBox="1">
            <a:spLocks noChangeArrowheads="1"/>
          </p:cNvSpPr>
          <p:nvPr/>
        </p:nvSpPr>
        <p:spPr bwMode="auto">
          <a:xfrm>
            <a:off x="291704" y="2102644"/>
            <a:ext cx="1885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r>
              <a:rPr lang="en-US" altLang="en-US">
                <a:solidFill>
                  <a:prstClr val="black"/>
                </a:solidFill>
                <a:ea typeface="+mn-ea"/>
              </a:rPr>
              <a:t>10,125 employees</a:t>
            </a:r>
          </a:p>
          <a:p>
            <a:pPr defTabSz="685800"/>
            <a:r>
              <a:rPr lang="en-US" altLang="en-US">
                <a:solidFill>
                  <a:prstClr val="black"/>
                </a:solidFill>
                <a:ea typeface="+mn-ea"/>
              </a:rPr>
              <a:t>1,266 beds</a:t>
            </a:r>
          </a:p>
        </p:txBody>
      </p:sp>
      <p:sp>
        <p:nvSpPr>
          <p:cNvPr id="8196" name="TextBox 4"/>
          <p:cNvSpPr txBox="1">
            <a:spLocks noChangeArrowheads="1"/>
          </p:cNvSpPr>
          <p:nvPr/>
        </p:nvSpPr>
        <p:spPr bwMode="auto">
          <a:xfrm>
            <a:off x="5825886" y="1473042"/>
            <a:ext cx="3130154" cy="316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257300" indent="-342900">
              <a:defRPr>
                <a:solidFill>
                  <a:schemeClr val="tx1"/>
                </a:solidFill>
                <a:latin typeface="Calibri" panose="020F0502020204030204" pitchFamily="34" charset="0"/>
              </a:defRPr>
            </a:lvl3pPr>
            <a:lvl4pPr marL="1714500" indent="-3429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342900" lvl="1" defTabSz="685800"/>
            <a:r>
              <a:rPr lang="en-US" altLang="en-US" sz="1650" dirty="0">
                <a:solidFill>
                  <a:prstClr val="black"/>
                </a:solidFill>
                <a:ea typeface="+mn-ea"/>
              </a:rPr>
              <a:t>       </a:t>
            </a:r>
            <a:r>
              <a:rPr lang="en-US" altLang="en-US" u="sng" dirty="0">
                <a:solidFill>
                  <a:prstClr val="black"/>
                </a:solidFill>
                <a:ea typeface="+mn-ea"/>
              </a:rPr>
              <a:t>Women and Infants</a:t>
            </a:r>
          </a:p>
          <a:p>
            <a:pPr marL="342900" lvl="1" defTabSz="685800"/>
            <a:endParaRPr lang="en-US" altLang="en-US" sz="1650" u="sng" dirty="0">
              <a:solidFill>
                <a:prstClr val="black"/>
              </a:solidFill>
              <a:ea typeface="+mn-ea"/>
            </a:endParaRPr>
          </a:p>
          <a:p>
            <a:pPr marL="942975" lvl="2" indent="-257175" defTabSz="685800">
              <a:buFont typeface="Arial" panose="020B0604020202020204" pitchFamily="34" charset="0"/>
              <a:buChar char="•"/>
            </a:pPr>
            <a:r>
              <a:rPr lang="en-US" altLang="en-US" sz="1650" dirty="0">
                <a:solidFill>
                  <a:prstClr val="black"/>
                </a:solidFill>
                <a:ea typeface="+mn-ea"/>
              </a:rPr>
              <a:t>18 Labor rooms</a:t>
            </a:r>
          </a:p>
          <a:p>
            <a:pPr marL="942975" lvl="2" indent="-257175" defTabSz="685800">
              <a:buFont typeface="Arial" panose="020B0604020202020204" pitchFamily="34" charset="0"/>
              <a:buChar char="•"/>
            </a:pPr>
            <a:r>
              <a:rPr lang="en-US" altLang="en-US" sz="1650" dirty="0">
                <a:solidFill>
                  <a:prstClr val="black"/>
                </a:solidFill>
                <a:ea typeface="+mn-ea"/>
              </a:rPr>
              <a:t>12 Triage bed unit</a:t>
            </a:r>
          </a:p>
          <a:p>
            <a:pPr marL="942975" lvl="2" indent="-257175" defTabSz="685800">
              <a:buFont typeface="Arial" panose="020B0604020202020204" pitchFamily="34" charset="0"/>
              <a:buChar char="•"/>
            </a:pPr>
            <a:r>
              <a:rPr lang="en-US" altLang="en-US" sz="1650" dirty="0">
                <a:solidFill>
                  <a:prstClr val="black"/>
                </a:solidFill>
                <a:ea typeface="+mn-ea"/>
              </a:rPr>
              <a:t>18 Antepartum bed unit</a:t>
            </a:r>
          </a:p>
          <a:p>
            <a:pPr marL="942975" lvl="2" indent="-257175" defTabSz="685800">
              <a:buFont typeface="Arial" panose="020B0604020202020204" pitchFamily="34" charset="0"/>
              <a:buChar char="•"/>
            </a:pPr>
            <a:r>
              <a:rPr lang="en-US" altLang="en-US" sz="1650" dirty="0">
                <a:solidFill>
                  <a:prstClr val="black"/>
                </a:solidFill>
                <a:ea typeface="+mn-ea"/>
              </a:rPr>
              <a:t>34 Postpartum bed unit</a:t>
            </a:r>
          </a:p>
          <a:p>
            <a:pPr marL="942975" lvl="2" indent="-257175" defTabSz="685800">
              <a:buFont typeface="Arial" panose="020B0604020202020204" pitchFamily="34" charset="0"/>
              <a:buChar char="•"/>
            </a:pPr>
            <a:r>
              <a:rPr lang="en-US" altLang="en-US" sz="1650" dirty="0">
                <a:solidFill>
                  <a:prstClr val="black"/>
                </a:solidFill>
                <a:ea typeface="+mn-ea"/>
              </a:rPr>
              <a:t>3 OR’s</a:t>
            </a:r>
          </a:p>
          <a:p>
            <a:pPr marL="1285875" lvl="3" indent="-257175" defTabSz="685800">
              <a:buFont typeface="Arial" panose="020B0604020202020204" pitchFamily="34" charset="0"/>
              <a:buChar char="•"/>
            </a:pPr>
            <a:r>
              <a:rPr lang="en-US" altLang="en-US" sz="1650" dirty="0">
                <a:solidFill>
                  <a:prstClr val="black"/>
                </a:solidFill>
                <a:ea typeface="+mn-ea"/>
              </a:rPr>
              <a:t>1 for Fetal Surgery</a:t>
            </a:r>
          </a:p>
          <a:p>
            <a:pPr marL="342900" lvl="1" defTabSz="685800"/>
            <a:r>
              <a:rPr lang="en-US" altLang="en-US" sz="1650" dirty="0">
                <a:solidFill>
                  <a:prstClr val="black"/>
                </a:solidFill>
                <a:ea typeface="+mn-ea"/>
              </a:rPr>
              <a:t>	       </a:t>
            </a:r>
          </a:p>
          <a:p>
            <a:pPr defTabSz="685800"/>
            <a:r>
              <a:rPr lang="en-US" altLang="en-US" sz="1650" dirty="0">
                <a:solidFill>
                  <a:prstClr val="black"/>
                </a:solidFill>
                <a:ea typeface="+mn-ea"/>
              </a:rPr>
              <a:t>  </a:t>
            </a:r>
          </a:p>
        </p:txBody>
      </p:sp>
      <p:sp>
        <p:nvSpPr>
          <p:cNvPr id="8197" name="TextBox 5"/>
          <p:cNvSpPr txBox="1">
            <a:spLocks noChangeArrowheads="1"/>
          </p:cNvSpPr>
          <p:nvPr/>
        </p:nvSpPr>
        <p:spPr bwMode="auto">
          <a:xfrm>
            <a:off x="6259116" y="4123135"/>
            <a:ext cx="2884884"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r>
              <a:rPr lang="en-US" altLang="en-US" sz="1650" dirty="0">
                <a:solidFill>
                  <a:prstClr val="black"/>
                </a:solidFill>
                <a:ea typeface="+mn-ea"/>
              </a:rPr>
              <a:t>3,665 Deliveries</a:t>
            </a:r>
          </a:p>
          <a:p>
            <a:pPr defTabSz="685800"/>
            <a:r>
              <a:rPr lang="en-US" altLang="en-US" sz="1650" dirty="0">
                <a:solidFill>
                  <a:prstClr val="black"/>
                </a:solidFill>
                <a:ea typeface="+mn-ea"/>
              </a:rPr>
              <a:t>545 Inbound Maternal Transfers</a:t>
            </a:r>
          </a:p>
          <a:p>
            <a:pPr defTabSz="685800"/>
            <a:r>
              <a:rPr lang="en-US" altLang="en-US" sz="1650" dirty="0">
                <a:solidFill>
                  <a:prstClr val="black"/>
                </a:solidFill>
                <a:ea typeface="+mn-ea"/>
              </a:rPr>
              <a:t>150 Bed NICU St. Louis 	Children’s Hospital  	(August 2020)</a:t>
            </a:r>
          </a:p>
        </p:txBody>
      </p:sp>
      <p:sp>
        <p:nvSpPr>
          <p:cNvPr id="8198" name="TextBox 6"/>
          <p:cNvSpPr txBox="1">
            <a:spLocks noChangeArrowheads="1"/>
          </p:cNvSpPr>
          <p:nvPr/>
        </p:nvSpPr>
        <p:spPr bwMode="auto">
          <a:xfrm>
            <a:off x="3214688" y="2105026"/>
            <a:ext cx="29325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r>
              <a:rPr lang="en-US" altLang="en-US">
                <a:solidFill>
                  <a:prstClr val="black"/>
                </a:solidFill>
                <a:ea typeface="+mn-ea"/>
              </a:rPr>
              <a:t>Parkview Tower</a:t>
            </a:r>
          </a:p>
          <a:p>
            <a:pPr defTabSz="685800"/>
            <a:r>
              <a:rPr lang="en-US" altLang="en-US">
                <a:solidFill>
                  <a:prstClr val="black"/>
                </a:solidFill>
                <a:ea typeface="+mn-ea"/>
              </a:rPr>
              <a:t>Opened Feb. 2018</a:t>
            </a:r>
          </a:p>
        </p:txBody>
      </p:sp>
    </p:spTree>
    <p:extLst>
      <p:ext uri="{BB962C8B-B14F-4D97-AF65-F5344CB8AC3E}">
        <p14:creationId xmlns:p14="http://schemas.microsoft.com/office/powerpoint/2010/main" val="3200756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C3E47690-07C8-8548-AE83-693B4421AB4D}"/>
              </a:ext>
            </a:extLst>
          </p:cNvPr>
          <p:cNvSpPr>
            <a:spLocks noGrp="1"/>
          </p:cNvSpPr>
          <p:nvPr>
            <p:ph type="subTitle" idx="1"/>
          </p:nvPr>
        </p:nvSpPr>
        <p:spPr>
          <a:xfrm>
            <a:off x="667941" y="1826419"/>
            <a:ext cx="7979569" cy="3184922"/>
          </a:xfrm>
        </p:spPr>
        <p:txBody>
          <a:bodyPr/>
          <a:lstStyle/>
          <a:p>
            <a:pPr algn="l" eaLnBrk="1" hangingPunct="1">
              <a:defRPr/>
            </a:pPr>
            <a:r>
              <a:rPr lang="en-US" dirty="0"/>
              <a:t>28 </a:t>
            </a:r>
            <a:r>
              <a:rPr lang="en-US" dirty="0" err="1"/>
              <a:t>yo</a:t>
            </a:r>
            <a:r>
              <a:rPr lang="en-US" dirty="0"/>
              <a:t> G2P1001 @ 26 weeks presents with fever, cough, shortness of breath</a:t>
            </a:r>
          </a:p>
          <a:p>
            <a:pPr algn="l" eaLnBrk="1" hangingPunct="1">
              <a:defRPr/>
            </a:pPr>
            <a:r>
              <a:rPr lang="en-US" dirty="0"/>
              <a:t>	- poorly controlled Type 2 diabetes, A1C 11.4%</a:t>
            </a:r>
          </a:p>
          <a:p>
            <a:pPr algn="l" eaLnBrk="1" hangingPunct="1">
              <a:defRPr/>
            </a:pPr>
            <a:r>
              <a:rPr lang="en-US" dirty="0"/>
              <a:t>	- chronic hypertension on nifedipine 30mg XR</a:t>
            </a:r>
          </a:p>
          <a:p>
            <a:pPr algn="l" eaLnBrk="1" hangingPunct="1">
              <a:defRPr/>
            </a:pPr>
            <a:r>
              <a:rPr lang="en-US" dirty="0"/>
              <a:t>	- 1 prior full term cesarean delivery</a:t>
            </a:r>
          </a:p>
          <a:p>
            <a:pPr algn="l" eaLnBrk="1" hangingPunct="1">
              <a:defRPr/>
            </a:pPr>
            <a:endParaRPr lang="en-US" dirty="0"/>
          </a:p>
          <a:p>
            <a:pPr algn="l" eaLnBrk="1" hangingPunct="1">
              <a:defRPr/>
            </a:pPr>
            <a:endParaRPr lang="en-US" dirty="0"/>
          </a:p>
          <a:p>
            <a:pPr marL="257175" indent="-257175" algn="l" eaLnBrk="1" hangingPunct="1">
              <a:buFont typeface="Arial" panose="020B0604020202020204" pitchFamily="34" charset="0"/>
              <a:buChar char="•"/>
              <a:defRPr/>
            </a:pPr>
            <a:r>
              <a:rPr lang="en-US" dirty="0"/>
              <a:t>Rapid COVID swab positive</a:t>
            </a:r>
          </a:p>
          <a:p>
            <a:pPr marL="257175" indent="-257175" algn="l" eaLnBrk="1" hangingPunct="1">
              <a:buFont typeface="Arial" panose="020B0604020202020204" pitchFamily="34" charset="0"/>
              <a:buChar char="•"/>
              <a:defRPr/>
            </a:pPr>
            <a:r>
              <a:rPr lang="en-US" dirty="0"/>
              <a:t>Transferred to ICU for respiratory failure on high flow oxygen</a:t>
            </a:r>
          </a:p>
        </p:txBody>
      </p:sp>
      <p:sp>
        <p:nvSpPr>
          <p:cNvPr id="9218" name="Subtitle 4"/>
          <p:cNvSpPr txBox="1">
            <a:spLocks/>
          </p:cNvSpPr>
          <p:nvPr/>
        </p:nvSpPr>
        <p:spPr bwMode="auto">
          <a:xfrm>
            <a:off x="667941" y="1226344"/>
            <a:ext cx="7979569" cy="64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1" hangingPunct="1">
              <a:spcBef>
                <a:spcPts val="750"/>
              </a:spcBef>
              <a:buNone/>
            </a:pPr>
            <a:r>
              <a:rPr lang="en-US" altLang="en-US" sz="2700">
                <a:solidFill>
                  <a:prstClr val="black"/>
                </a:solidFill>
                <a:ea typeface="+mn-ea"/>
              </a:rPr>
              <a:t>Case</a:t>
            </a:r>
          </a:p>
        </p:txBody>
      </p:sp>
    </p:spTree>
    <p:extLst>
      <p:ext uri="{BB962C8B-B14F-4D97-AF65-F5344CB8AC3E}">
        <p14:creationId xmlns:p14="http://schemas.microsoft.com/office/powerpoint/2010/main" val="3045076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ubtitle 4"/>
          <p:cNvSpPr>
            <a:spLocks noGrp="1"/>
          </p:cNvSpPr>
          <p:nvPr>
            <p:ph type="subTitle" idx="1"/>
          </p:nvPr>
        </p:nvSpPr>
        <p:spPr>
          <a:xfrm>
            <a:off x="667941" y="1826419"/>
            <a:ext cx="7979569" cy="3184922"/>
          </a:xfrm>
        </p:spPr>
        <p:txBody>
          <a:bodyPr/>
          <a:lstStyle/>
          <a:p>
            <a:pPr algn="l" eaLnBrk="1" hangingPunct="1"/>
            <a:r>
              <a:rPr lang="en-US" altLang="en-US" smtClean="0"/>
              <a:t>Day 1 	– ICU on high flow oxygen</a:t>
            </a:r>
          </a:p>
          <a:p>
            <a:pPr algn="l" eaLnBrk="1" hangingPunct="1"/>
            <a:r>
              <a:rPr lang="en-US" altLang="en-US" smtClean="0"/>
              <a:t>Day 2 	– transferred to floor on 2L NC</a:t>
            </a:r>
          </a:p>
          <a:p>
            <a:pPr algn="l" eaLnBrk="1" hangingPunct="1"/>
            <a:r>
              <a:rPr lang="en-US" altLang="en-US" smtClean="0"/>
              <a:t>Day 3 	– rapid onset of severe respiratory failure</a:t>
            </a:r>
          </a:p>
          <a:p>
            <a:pPr algn="l" eaLnBrk="1" hangingPunct="1"/>
            <a:r>
              <a:rPr lang="en-US" altLang="en-US" smtClean="0"/>
              <a:t>	– Transferred to ICU</a:t>
            </a:r>
          </a:p>
          <a:p>
            <a:pPr algn="l" eaLnBrk="1" hangingPunct="1"/>
            <a:r>
              <a:rPr lang="en-US" altLang="en-US" smtClean="0"/>
              <a:t>	– Intubated on maximum ventilatory settings</a:t>
            </a:r>
          </a:p>
          <a:p>
            <a:pPr algn="l" eaLnBrk="1" hangingPunct="1"/>
            <a:r>
              <a:rPr lang="en-US" altLang="en-US" smtClean="0"/>
              <a:t>	– Cannulated and V-V (right femoral to right IJ) ECMO initiated</a:t>
            </a:r>
          </a:p>
          <a:p>
            <a:pPr algn="l" eaLnBrk="1" hangingPunct="1"/>
            <a:r>
              <a:rPr lang="en-US" altLang="en-US" smtClean="0"/>
              <a:t>	</a:t>
            </a:r>
          </a:p>
        </p:txBody>
      </p:sp>
      <p:sp>
        <p:nvSpPr>
          <p:cNvPr id="10242" name="Subtitle 4"/>
          <p:cNvSpPr txBox="1">
            <a:spLocks/>
          </p:cNvSpPr>
          <p:nvPr/>
        </p:nvSpPr>
        <p:spPr bwMode="auto">
          <a:xfrm>
            <a:off x="667941" y="1226344"/>
            <a:ext cx="7979569" cy="64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1" hangingPunct="1">
              <a:spcBef>
                <a:spcPts val="750"/>
              </a:spcBef>
              <a:buNone/>
            </a:pPr>
            <a:r>
              <a:rPr lang="en-US" altLang="en-US" sz="2700">
                <a:solidFill>
                  <a:prstClr val="black"/>
                </a:solidFill>
                <a:ea typeface="+mn-ea"/>
              </a:rPr>
              <a:t>Early hospital course</a:t>
            </a:r>
          </a:p>
        </p:txBody>
      </p:sp>
      <p:pic>
        <p:nvPicPr>
          <p:cNvPr id="1024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922" y="3945731"/>
            <a:ext cx="1070372"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265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460" y="1270398"/>
            <a:ext cx="4857750" cy="388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70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562101"/>
            <a:ext cx="4924425" cy="327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TextBox 7"/>
          <p:cNvSpPr txBox="1">
            <a:spLocks noChangeArrowheads="1"/>
          </p:cNvSpPr>
          <p:nvPr/>
        </p:nvSpPr>
        <p:spPr bwMode="auto">
          <a:xfrm>
            <a:off x="2190750" y="1866900"/>
            <a:ext cx="508473" cy="30008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r>
              <a:rPr lang="en-US" altLang="en-US" sz="1350">
                <a:solidFill>
                  <a:prstClr val="black"/>
                </a:solidFill>
                <a:ea typeface="+mn-ea"/>
              </a:rPr>
              <a:t>FiO2</a:t>
            </a:r>
          </a:p>
        </p:txBody>
      </p:sp>
      <p:sp>
        <p:nvSpPr>
          <p:cNvPr id="12" name="TextBox 11">
            <a:extLst>
              <a:ext uri="{FF2B5EF4-FFF2-40B4-BE49-F238E27FC236}">
                <a16:creationId xmlns:a16="http://schemas.microsoft.com/office/drawing/2014/main" id="{C6FD0B92-F3D6-7142-8F10-DE3A56B3540D}"/>
              </a:ext>
            </a:extLst>
          </p:cNvPr>
          <p:cNvSpPr txBox="1"/>
          <p:nvPr/>
        </p:nvSpPr>
        <p:spPr>
          <a:xfrm>
            <a:off x="5372100" y="2139553"/>
            <a:ext cx="935705" cy="300082"/>
          </a:xfrm>
          <a:prstGeom prst="rect">
            <a:avLst/>
          </a:prstGeom>
          <a:solidFill>
            <a:schemeClr val="accent2">
              <a:lumMod val="40000"/>
              <a:lumOff val="60000"/>
            </a:schemeClr>
          </a:solidFill>
        </p:spPr>
        <p:txBody>
          <a:bodyPr wrap="none">
            <a:spAutoFit/>
          </a:bodyPr>
          <a:lstStyle/>
          <a:p>
            <a:pPr defTabSz="685800">
              <a:defRPr/>
            </a:pPr>
            <a:r>
              <a:rPr lang="en-US" sz="1350" dirty="0">
                <a:solidFill>
                  <a:prstClr val="black"/>
                </a:solidFill>
                <a:latin typeface="Calibri" panose="020F0502020204030204" pitchFamily="34" charset="0"/>
                <a:ea typeface="+mn-ea"/>
              </a:rPr>
              <a:t>Gas sweep</a:t>
            </a:r>
          </a:p>
        </p:txBody>
      </p:sp>
    </p:spTree>
    <p:extLst>
      <p:ext uri="{BB962C8B-B14F-4D97-AF65-F5344CB8AC3E}">
        <p14:creationId xmlns:p14="http://schemas.microsoft.com/office/powerpoint/2010/main" val="1574132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6875" y="959644"/>
            <a:ext cx="5343525"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Subtitle 4"/>
          <p:cNvSpPr>
            <a:spLocks noGrp="1"/>
          </p:cNvSpPr>
          <p:nvPr>
            <p:ph type="subTitle" idx="1"/>
          </p:nvPr>
        </p:nvSpPr>
        <p:spPr>
          <a:xfrm>
            <a:off x="667941" y="2815828"/>
            <a:ext cx="7979569" cy="3184922"/>
          </a:xfrm>
        </p:spPr>
        <p:txBody>
          <a:bodyPr/>
          <a:lstStyle/>
          <a:p>
            <a:pPr marL="257175" indent="-257175" algn="l" eaLnBrk="1" hangingPunct="1">
              <a:buFont typeface="Arial" panose="020B0604020202020204" pitchFamily="34" charset="0"/>
              <a:buChar char="•"/>
            </a:pPr>
            <a:r>
              <a:rPr lang="en-US" altLang="en-US" smtClean="0"/>
              <a:t>30 day maternal survival: 75.4</a:t>
            </a:r>
          </a:p>
          <a:p>
            <a:pPr marL="257175" indent="-257175" algn="l" eaLnBrk="1" hangingPunct="1">
              <a:buFont typeface="Arial" panose="020B0604020202020204" pitchFamily="34" charset="0"/>
              <a:buChar char="•"/>
            </a:pPr>
            <a:r>
              <a:rPr lang="en-US" altLang="en-US" smtClean="0"/>
              <a:t>1 year maternal survival: 74.3%</a:t>
            </a:r>
          </a:p>
          <a:p>
            <a:pPr marL="257175" indent="-257175" algn="l" eaLnBrk="1" hangingPunct="1">
              <a:buFont typeface="Arial" panose="020B0604020202020204" pitchFamily="34" charset="0"/>
              <a:buChar char="•"/>
            </a:pPr>
            <a:endParaRPr lang="en-US" altLang="en-US" smtClean="0"/>
          </a:p>
          <a:p>
            <a:pPr marL="257175" indent="-257175" algn="l" eaLnBrk="1" hangingPunct="1">
              <a:buFont typeface="Arial" panose="020B0604020202020204" pitchFamily="34" charset="0"/>
              <a:buChar char="•"/>
            </a:pPr>
            <a:r>
              <a:rPr lang="en-US" altLang="en-US" smtClean="0"/>
              <a:t>81 cases of antenatal ECMO: </a:t>
            </a:r>
          </a:p>
          <a:p>
            <a:pPr marL="600075" lvl="1" indent="-257175" algn="l" eaLnBrk="1" hangingPunct="1">
              <a:buFont typeface="Arial" panose="020B0604020202020204" pitchFamily="34" charset="0"/>
              <a:buChar char="•"/>
            </a:pPr>
            <a:r>
              <a:rPr lang="en-US" altLang="en-US" smtClean="0"/>
              <a:t>80.2% maternal survival</a:t>
            </a:r>
          </a:p>
          <a:p>
            <a:pPr marL="600075" lvl="1" indent="-257175" algn="l" eaLnBrk="1" hangingPunct="1">
              <a:buFont typeface="Arial" panose="020B0604020202020204" pitchFamily="34" charset="0"/>
              <a:buChar char="•"/>
            </a:pPr>
            <a:r>
              <a:rPr lang="en-US" altLang="en-US" smtClean="0"/>
              <a:t>64.7% fetal survival</a:t>
            </a:r>
          </a:p>
          <a:p>
            <a:pPr marL="600075" lvl="1" indent="-257175" algn="l" eaLnBrk="1" hangingPunct="1">
              <a:buFont typeface="Arial" panose="020B0604020202020204" pitchFamily="34" charset="0"/>
              <a:buChar char="•"/>
            </a:pPr>
            <a:r>
              <a:rPr lang="en-US" altLang="en-US" smtClean="0"/>
              <a:t>Average 11 days duration</a:t>
            </a:r>
          </a:p>
        </p:txBody>
      </p:sp>
      <p:sp>
        <p:nvSpPr>
          <p:cNvPr id="3" name="TextBox 2">
            <a:extLst>
              <a:ext uri="{FF2B5EF4-FFF2-40B4-BE49-F238E27FC236}">
                <a16:creationId xmlns:a16="http://schemas.microsoft.com/office/drawing/2014/main" id="{E467A202-AA47-7E47-B44C-681172FADE3B}"/>
              </a:ext>
            </a:extLst>
          </p:cNvPr>
          <p:cNvSpPr txBox="1"/>
          <p:nvPr/>
        </p:nvSpPr>
        <p:spPr>
          <a:xfrm rot="331602">
            <a:off x="4014141" y="2915223"/>
            <a:ext cx="2364686" cy="300082"/>
          </a:xfrm>
          <a:prstGeom prst="rect">
            <a:avLst/>
          </a:prstGeom>
          <a:solidFill>
            <a:schemeClr val="accent2">
              <a:lumMod val="40000"/>
              <a:lumOff val="60000"/>
            </a:schemeClr>
          </a:solidFill>
        </p:spPr>
        <p:txBody>
          <a:bodyPr wrap="none">
            <a:spAutoFit/>
          </a:bodyPr>
          <a:lstStyle/>
          <a:p>
            <a:pPr defTabSz="685800">
              <a:defRPr/>
            </a:pPr>
            <a:r>
              <a:rPr lang="en-US" sz="1350" dirty="0">
                <a:solidFill>
                  <a:prstClr val="black"/>
                </a:solidFill>
                <a:latin typeface="Calibri" panose="020F0502020204030204" pitchFamily="34" charset="0"/>
                <a:ea typeface="+mn-ea"/>
              </a:rPr>
              <a:t>Non-pregnant survival: 20-50%</a:t>
            </a:r>
          </a:p>
        </p:txBody>
      </p:sp>
    </p:spTree>
    <p:extLst>
      <p:ext uri="{BB962C8B-B14F-4D97-AF65-F5344CB8AC3E}">
        <p14:creationId xmlns:p14="http://schemas.microsoft.com/office/powerpoint/2010/main" val="2640289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4"/>
          <p:cNvSpPr>
            <a:spLocks noGrp="1"/>
          </p:cNvSpPr>
          <p:nvPr>
            <p:ph type="subTitle" idx="1"/>
          </p:nvPr>
        </p:nvSpPr>
        <p:spPr>
          <a:xfrm>
            <a:off x="667941" y="2026444"/>
            <a:ext cx="7979569" cy="3184922"/>
          </a:xfrm>
        </p:spPr>
        <p:txBody>
          <a:bodyPr/>
          <a:lstStyle/>
          <a:p>
            <a:pPr marL="342900" indent="-342900" algn="l" eaLnBrk="1" hangingPunct="1">
              <a:buFont typeface="Arial" panose="020B0604020202020204" pitchFamily="34" charset="0"/>
              <a:buAutoNum type="arabicPeriod"/>
            </a:pPr>
            <a:r>
              <a:rPr lang="en-US" altLang="en-US" smtClean="0"/>
              <a:t>Fetal monitoring</a:t>
            </a:r>
          </a:p>
          <a:p>
            <a:pPr marL="342900" indent="-342900" algn="l" eaLnBrk="1" hangingPunct="1">
              <a:buFont typeface="Arial" panose="020B0604020202020204" pitchFamily="34" charset="0"/>
              <a:buAutoNum type="arabicPeriod"/>
            </a:pPr>
            <a:endParaRPr lang="en-US" altLang="en-US" smtClean="0"/>
          </a:p>
          <a:p>
            <a:pPr marL="342900" indent="-342900" algn="l" eaLnBrk="1" hangingPunct="1">
              <a:buFont typeface="Arial" panose="020B0604020202020204" pitchFamily="34" charset="0"/>
              <a:buAutoNum type="arabicPeriod"/>
            </a:pPr>
            <a:r>
              <a:rPr lang="en-US" altLang="en-US" smtClean="0"/>
              <a:t>Threshold to delivery</a:t>
            </a:r>
          </a:p>
          <a:p>
            <a:pPr marL="342900" indent="-342900" algn="l" eaLnBrk="1" hangingPunct="1">
              <a:buFont typeface="Arial" panose="020B0604020202020204" pitchFamily="34" charset="0"/>
              <a:buAutoNum type="arabicPeriod"/>
            </a:pPr>
            <a:endParaRPr lang="en-US" altLang="en-US" smtClean="0"/>
          </a:p>
          <a:p>
            <a:pPr marL="342900" indent="-342900" algn="l" eaLnBrk="1" hangingPunct="1">
              <a:buFont typeface="Arial" panose="020B0604020202020204" pitchFamily="34" charset="0"/>
              <a:buAutoNum type="arabicPeriod"/>
            </a:pPr>
            <a:r>
              <a:rPr lang="en-US" altLang="en-US" smtClean="0"/>
              <a:t>Anticoagulation management</a:t>
            </a:r>
          </a:p>
          <a:p>
            <a:pPr marL="342900" indent="-342900" algn="l" eaLnBrk="1" hangingPunct="1">
              <a:buFont typeface="Arial" panose="020B0604020202020204" pitchFamily="34" charset="0"/>
              <a:buAutoNum type="arabicPeriod"/>
            </a:pPr>
            <a:endParaRPr lang="en-US" altLang="en-US" smtClean="0"/>
          </a:p>
          <a:p>
            <a:pPr marL="342900" indent="-342900" algn="l" eaLnBrk="1" hangingPunct="1">
              <a:buFont typeface="Arial" panose="020B0604020202020204" pitchFamily="34" charset="0"/>
              <a:buAutoNum type="arabicPeriod"/>
            </a:pPr>
            <a:r>
              <a:rPr lang="en-US" altLang="en-US" smtClean="0"/>
              <a:t>Maternal code management</a:t>
            </a:r>
          </a:p>
          <a:p>
            <a:pPr marL="342900" indent="-342900" algn="l" eaLnBrk="1" hangingPunct="1">
              <a:buFont typeface="Arial" panose="020B0604020202020204" pitchFamily="34" charset="0"/>
              <a:buAutoNum type="arabicPeriod"/>
            </a:pPr>
            <a:endParaRPr lang="en-US" altLang="en-US" smtClean="0"/>
          </a:p>
        </p:txBody>
      </p:sp>
      <p:sp>
        <p:nvSpPr>
          <p:cNvPr id="14338" name="Subtitle 4"/>
          <p:cNvSpPr txBox="1">
            <a:spLocks/>
          </p:cNvSpPr>
          <p:nvPr/>
        </p:nvSpPr>
        <p:spPr bwMode="auto">
          <a:xfrm>
            <a:off x="667941" y="1226344"/>
            <a:ext cx="7979569" cy="64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1" hangingPunct="1">
              <a:spcBef>
                <a:spcPts val="750"/>
              </a:spcBef>
              <a:buNone/>
            </a:pPr>
            <a:r>
              <a:rPr lang="en-US" altLang="en-US" sz="2700">
                <a:solidFill>
                  <a:prstClr val="black"/>
                </a:solidFill>
                <a:ea typeface="+mn-ea"/>
              </a:rPr>
              <a:t>Unanswered questions</a:t>
            </a:r>
          </a:p>
        </p:txBody>
      </p:sp>
    </p:spTree>
    <p:extLst>
      <p:ext uri="{BB962C8B-B14F-4D97-AF65-F5344CB8AC3E}">
        <p14:creationId xmlns:p14="http://schemas.microsoft.com/office/powerpoint/2010/main" val="360093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0"/>
            <a:ext cx="8229600" cy="1143000"/>
          </a:xfrm>
        </p:spPr>
        <p:txBody>
          <a:bodyPr/>
          <a:lstStyle/>
          <a:p>
            <a:pPr algn="l" eaLnBrk="1" hangingPunct="1"/>
            <a:r>
              <a:rPr lang="en-US" b="1" dirty="0">
                <a:solidFill>
                  <a:srgbClr val="F58466"/>
                </a:solidFill>
                <a:latin typeface="Goudy Old Style" pitchFamily="18" charset="0"/>
              </a:rPr>
              <a:t>ILPQC </a:t>
            </a:r>
            <a:r>
              <a:rPr lang="en-US" b="1" dirty="0" err="1">
                <a:solidFill>
                  <a:srgbClr val="F58466"/>
                </a:solidFill>
                <a:latin typeface="Goudy Old Style" pitchFamily="18" charset="0"/>
              </a:rPr>
              <a:t>Covid</a:t>
            </a:r>
            <a:r>
              <a:rPr lang="en-US" b="1" dirty="0">
                <a:solidFill>
                  <a:srgbClr val="F58466"/>
                </a:solidFill>
                <a:latin typeface="Goudy Old Style" pitchFamily="18" charset="0"/>
              </a:rPr>
              <a:t> 19 webinars</a:t>
            </a:r>
          </a:p>
        </p:txBody>
      </p:sp>
      <p:sp>
        <p:nvSpPr>
          <p:cNvPr id="7" name="Content Placeholder 6">
            <a:extLst>
              <a:ext uri="{FF2B5EF4-FFF2-40B4-BE49-F238E27FC236}">
                <a16:creationId xmlns:a16="http://schemas.microsoft.com/office/drawing/2014/main" id="{8265C79B-1F0D-7542-9FF5-AA3A4DBC18E5}"/>
              </a:ext>
            </a:extLst>
          </p:cNvPr>
          <p:cNvSpPr>
            <a:spLocks noGrp="1"/>
          </p:cNvSpPr>
          <p:nvPr>
            <p:ph idx="1"/>
          </p:nvPr>
        </p:nvSpPr>
        <p:spPr>
          <a:xfrm>
            <a:off x="335280" y="990600"/>
            <a:ext cx="8229600" cy="5181600"/>
          </a:xfrm>
        </p:spPr>
        <p:txBody>
          <a:bodyPr>
            <a:normAutofit fontScale="77500" lnSpcReduction="20000"/>
          </a:bodyPr>
          <a:lstStyle/>
          <a:p>
            <a:r>
              <a:rPr lang="en-US" dirty="0"/>
              <a:t>The strategies shared today are examples from individual institutions not IDPH or ILPQC recommendations. </a:t>
            </a:r>
          </a:p>
          <a:p>
            <a:pPr marL="0" indent="0">
              <a:buNone/>
            </a:pPr>
            <a:endParaRPr lang="en-US" dirty="0"/>
          </a:p>
          <a:p>
            <a:r>
              <a:rPr lang="en-US" dirty="0"/>
              <a:t>This is our </a:t>
            </a:r>
            <a:r>
              <a:rPr lang="en-US" dirty="0" smtClean="0"/>
              <a:t>13th </a:t>
            </a:r>
            <a:r>
              <a:rPr lang="en-US" dirty="0"/>
              <a:t>COVID-19 strategies for OB/Neonatal Units webinars in coordination with IDPH, </a:t>
            </a:r>
            <a:r>
              <a:rPr lang="en-US" dirty="0" smtClean="0"/>
              <a:t> </a:t>
            </a:r>
            <a:r>
              <a:rPr lang="en-US" dirty="0"/>
              <a:t>since April 3rd.  Please see </a:t>
            </a:r>
            <a:r>
              <a:rPr lang="en-US" dirty="0">
                <a:hlinkClick r:id="rId3"/>
              </a:rPr>
              <a:t>https://ilpqc.org/covid-19-information/</a:t>
            </a:r>
            <a:r>
              <a:rPr lang="en-US" dirty="0"/>
              <a:t> for future webinar registration, prior recorded webinars and written out Q/A’s from those webinars.</a:t>
            </a:r>
          </a:p>
          <a:p>
            <a:pPr marL="0" indent="0">
              <a:buNone/>
            </a:pPr>
            <a:endParaRPr lang="en-US" dirty="0"/>
          </a:p>
          <a:p>
            <a:r>
              <a:rPr lang="en-US" dirty="0"/>
              <a:t>The next webinar will be </a:t>
            </a:r>
            <a:r>
              <a:rPr lang="en-US" b="1" dirty="0"/>
              <a:t>Friday, </a:t>
            </a:r>
            <a:r>
              <a:rPr lang="en-US" b="1" dirty="0" smtClean="0"/>
              <a:t>November </a:t>
            </a:r>
            <a:r>
              <a:rPr lang="en-US" b="1" dirty="0"/>
              <a:t>6</a:t>
            </a:r>
            <a:r>
              <a:rPr lang="en-US" b="1" dirty="0" smtClean="0"/>
              <a:t>, noon to 1:15pm</a:t>
            </a:r>
            <a:r>
              <a:rPr lang="en-US" dirty="0" smtClean="0"/>
              <a:t>. We are continuing monthly webinars for now. </a:t>
            </a:r>
            <a:endParaRPr lang="en-US" dirty="0"/>
          </a:p>
          <a:p>
            <a:pPr marL="0" indent="0">
              <a:buNone/>
            </a:pPr>
            <a:endParaRPr lang="en-US" dirty="0"/>
          </a:p>
          <a:p>
            <a:r>
              <a:rPr lang="en-US" dirty="0"/>
              <a:t>Please let us know if your hospital would like to share on an upcoming webinar, please put questions/comments into the </a:t>
            </a:r>
            <a:r>
              <a:rPr lang="en-US" dirty="0" err="1"/>
              <a:t>chatbox</a:t>
            </a:r>
            <a:r>
              <a:rPr lang="en-US" dirty="0"/>
              <a:t> or email directly to </a:t>
            </a:r>
            <a:r>
              <a:rPr lang="en-US" dirty="0">
                <a:hlinkClick r:id="rId4"/>
              </a:rPr>
              <a:t>info@ilpqc.org</a:t>
            </a:r>
            <a:endParaRPr lang="en-US" dirty="0"/>
          </a:p>
          <a:p>
            <a:endParaRPr lang="en-US" dirty="0"/>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4</a:t>
            </a:fld>
            <a:endParaRPr lang="en-US"/>
          </a:p>
        </p:txBody>
      </p:sp>
    </p:spTree>
    <p:extLst>
      <p:ext uri="{BB962C8B-B14F-4D97-AF65-F5344CB8AC3E}">
        <p14:creationId xmlns:p14="http://schemas.microsoft.com/office/powerpoint/2010/main" val="2442299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ubtitle 4"/>
          <p:cNvSpPr>
            <a:spLocks noGrp="1"/>
          </p:cNvSpPr>
          <p:nvPr>
            <p:ph type="subTitle" idx="1"/>
          </p:nvPr>
        </p:nvSpPr>
        <p:spPr>
          <a:xfrm>
            <a:off x="667941" y="2026444"/>
            <a:ext cx="7979569" cy="3288506"/>
          </a:xfrm>
        </p:spPr>
        <p:txBody>
          <a:bodyPr/>
          <a:lstStyle/>
          <a:p>
            <a:pPr marL="342900" indent="-342900" algn="l" eaLnBrk="1" hangingPunct="1">
              <a:buFont typeface="Arial" panose="020B0604020202020204" pitchFamily="34" charset="0"/>
              <a:buAutoNum type="arabicPeriod"/>
            </a:pPr>
            <a:r>
              <a:rPr lang="en-US" altLang="en-US" smtClean="0"/>
              <a:t>Family meeting with power of attorney (grandmother)</a:t>
            </a:r>
          </a:p>
          <a:p>
            <a:pPr marL="600075" lvl="1" indent="-257175" algn="l" eaLnBrk="1" hangingPunct="1">
              <a:buFontTx/>
              <a:buChar char="-"/>
            </a:pPr>
            <a:r>
              <a:rPr lang="en-US" altLang="en-US" smtClean="0"/>
              <a:t>No delivery intervention for fetal indication</a:t>
            </a:r>
          </a:p>
          <a:p>
            <a:pPr marL="600075" lvl="1" indent="-257175" algn="l" eaLnBrk="1" hangingPunct="1">
              <a:buFontTx/>
              <a:buChar char="-"/>
            </a:pPr>
            <a:r>
              <a:rPr lang="en-US" altLang="en-US" smtClean="0"/>
              <a:t>Twice daily “NSTs”</a:t>
            </a:r>
          </a:p>
          <a:p>
            <a:pPr marL="600075" lvl="1" indent="-257175" algn="l" eaLnBrk="1" hangingPunct="1">
              <a:buFontTx/>
              <a:buChar char="-"/>
            </a:pPr>
            <a:endParaRPr lang="en-US" altLang="en-US" smtClean="0"/>
          </a:p>
          <a:p>
            <a:pPr marL="342900" indent="-342900" algn="l" eaLnBrk="1" hangingPunct="1">
              <a:buFont typeface="Calibri Light" panose="020F0302020204030204" pitchFamily="34" charset="0"/>
              <a:buAutoNum type="arabicPeriod"/>
            </a:pPr>
            <a:r>
              <a:rPr lang="en-US" altLang="en-US" smtClean="0"/>
              <a:t>Help optimize ventilatory settings with ICU team</a:t>
            </a:r>
          </a:p>
          <a:p>
            <a:pPr marL="600075" lvl="1" indent="-257175" algn="l" eaLnBrk="1" hangingPunct="1">
              <a:buFontTx/>
              <a:buChar char="-"/>
            </a:pPr>
            <a:r>
              <a:rPr lang="en-US" altLang="en-US" smtClean="0"/>
              <a:t>Permissive hypercapnia and lung protective settings</a:t>
            </a:r>
          </a:p>
          <a:p>
            <a:pPr marL="600075" lvl="1" indent="-257175" algn="l" eaLnBrk="1" hangingPunct="1">
              <a:buFontTx/>
              <a:buChar char="-"/>
            </a:pPr>
            <a:endParaRPr lang="en-US" altLang="en-US" smtClean="0"/>
          </a:p>
          <a:p>
            <a:pPr marL="342900" indent="-342900" algn="l" eaLnBrk="1" hangingPunct="1">
              <a:buFont typeface="Calibri Light" panose="020F0302020204030204" pitchFamily="34" charset="0"/>
              <a:buAutoNum type="arabicPeriod"/>
            </a:pPr>
            <a:r>
              <a:rPr lang="en-US" altLang="en-US" smtClean="0"/>
              <a:t>Frequent multidisciplinary team communication</a:t>
            </a:r>
          </a:p>
          <a:p>
            <a:pPr marL="600075" lvl="1" indent="-257175" algn="l" eaLnBrk="1" hangingPunct="1">
              <a:buFontTx/>
              <a:buChar char="-"/>
            </a:pPr>
            <a:r>
              <a:rPr lang="en-US" altLang="en-US" smtClean="0"/>
              <a:t>Critical Care</a:t>
            </a:r>
          </a:p>
          <a:p>
            <a:pPr marL="600075" lvl="1" indent="-257175" algn="l" eaLnBrk="1" hangingPunct="1">
              <a:buFontTx/>
              <a:buChar char="-"/>
            </a:pPr>
            <a:r>
              <a:rPr lang="en-US" altLang="en-US" smtClean="0"/>
              <a:t>Cardiothoracic Surgery</a:t>
            </a:r>
          </a:p>
          <a:p>
            <a:pPr marL="600075" lvl="1" indent="-257175" algn="l" eaLnBrk="1" hangingPunct="1">
              <a:buFontTx/>
              <a:buChar char="-"/>
            </a:pPr>
            <a:r>
              <a:rPr lang="en-US" altLang="en-US" smtClean="0"/>
              <a:t>OB Anesthesia</a:t>
            </a:r>
          </a:p>
          <a:p>
            <a:pPr marL="600075" lvl="1" indent="-257175" algn="l" eaLnBrk="1" hangingPunct="1">
              <a:buFontTx/>
              <a:buChar char="-"/>
            </a:pPr>
            <a:r>
              <a:rPr lang="en-US" altLang="en-US" smtClean="0"/>
              <a:t>Neonatology</a:t>
            </a:r>
          </a:p>
          <a:p>
            <a:pPr marL="342900" indent="-342900" algn="l" eaLnBrk="1" hangingPunct="1">
              <a:buFont typeface="Arial" panose="020B0604020202020204" pitchFamily="34" charset="0"/>
              <a:buAutoNum type="arabicPeriod"/>
            </a:pPr>
            <a:endParaRPr lang="en-US" altLang="en-US" smtClean="0"/>
          </a:p>
        </p:txBody>
      </p:sp>
      <p:sp>
        <p:nvSpPr>
          <p:cNvPr id="15362" name="Subtitle 4"/>
          <p:cNvSpPr txBox="1">
            <a:spLocks/>
          </p:cNvSpPr>
          <p:nvPr/>
        </p:nvSpPr>
        <p:spPr bwMode="auto">
          <a:xfrm>
            <a:off x="667941" y="1226344"/>
            <a:ext cx="7979569" cy="64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1" hangingPunct="1">
              <a:spcBef>
                <a:spcPts val="750"/>
              </a:spcBef>
              <a:buNone/>
            </a:pPr>
            <a:r>
              <a:rPr lang="en-US" altLang="en-US" sz="2700">
                <a:solidFill>
                  <a:prstClr val="black"/>
                </a:solidFill>
                <a:ea typeface="+mn-ea"/>
              </a:rPr>
              <a:t>What we did:</a:t>
            </a:r>
          </a:p>
        </p:txBody>
      </p:sp>
    </p:spTree>
    <p:extLst>
      <p:ext uri="{BB962C8B-B14F-4D97-AF65-F5344CB8AC3E}">
        <p14:creationId xmlns:p14="http://schemas.microsoft.com/office/powerpoint/2010/main" val="2833637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C3E47690-07C8-8548-AE83-693B4421AB4D}"/>
              </a:ext>
            </a:extLst>
          </p:cNvPr>
          <p:cNvSpPr>
            <a:spLocks noGrp="1"/>
          </p:cNvSpPr>
          <p:nvPr>
            <p:ph type="subTitle" idx="1"/>
          </p:nvPr>
        </p:nvSpPr>
        <p:spPr>
          <a:xfrm>
            <a:off x="667941" y="2026444"/>
            <a:ext cx="7979569" cy="3288506"/>
          </a:xfrm>
        </p:spPr>
        <p:txBody>
          <a:bodyPr/>
          <a:lstStyle/>
          <a:p>
            <a:pPr algn="l" eaLnBrk="1" hangingPunct="1">
              <a:defRPr/>
            </a:pPr>
            <a:r>
              <a:rPr lang="en-US" dirty="0"/>
              <a:t>Dexamethasone, convalescent plasma, </a:t>
            </a:r>
            <a:r>
              <a:rPr lang="en-US" dirty="0" err="1"/>
              <a:t>Remdesivir</a:t>
            </a:r>
            <a:r>
              <a:rPr lang="en-US" dirty="0"/>
              <a:t>, </a:t>
            </a:r>
            <a:r>
              <a:rPr lang="en-US" dirty="0" err="1"/>
              <a:t>epoprostenol</a:t>
            </a:r>
            <a:r>
              <a:rPr lang="en-US" dirty="0"/>
              <a:t> </a:t>
            </a:r>
          </a:p>
          <a:p>
            <a:pPr algn="l" eaLnBrk="1" hangingPunct="1">
              <a:defRPr/>
            </a:pPr>
            <a:r>
              <a:rPr lang="en-US" dirty="0"/>
              <a:t>ECMO settings remain high with FiO2 at 100% and gas sweeps maximized</a:t>
            </a:r>
          </a:p>
          <a:p>
            <a:pPr algn="l" eaLnBrk="1" hangingPunct="1">
              <a:defRPr/>
            </a:pPr>
            <a:endParaRPr lang="en-US" dirty="0"/>
          </a:p>
          <a:p>
            <a:pPr algn="l" eaLnBrk="1" hangingPunct="1">
              <a:defRPr/>
            </a:pPr>
            <a:r>
              <a:rPr lang="en-US" dirty="0"/>
              <a:t>ECMO Day 7: 	superimposed preeclampsia by blood pressures and proteinuria, 			nicardipine drip initiated </a:t>
            </a:r>
          </a:p>
          <a:p>
            <a:pPr algn="l" eaLnBrk="1" hangingPunct="1">
              <a:defRPr/>
            </a:pPr>
            <a:r>
              <a:rPr lang="en-US" dirty="0"/>
              <a:t>ECMO Day 9:	GI bleed</a:t>
            </a:r>
          </a:p>
          <a:p>
            <a:pPr algn="l" eaLnBrk="1" hangingPunct="1">
              <a:defRPr/>
            </a:pPr>
            <a:r>
              <a:rPr lang="en-US" dirty="0"/>
              <a:t>ECMO Day 10, 11, 12: bronchoscopy performed to remove mucus plugs</a:t>
            </a:r>
          </a:p>
          <a:p>
            <a:pPr algn="l" eaLnBrk="1" hangingPunct="1">
              <a:defRPr/>
            </a:pPr>
            <a:r>
              <a:rPr lang="en-US" dirty="0"/>
              <a:t>ECMO Day 15:	CVVH initiated </a:t>
            </a:r>
          </a:p>
          <a:p>
            <a:pPr algn="l" eaLnBrk="1" hangingPunct="1">
              <a:defRPr/>
            </a:pPr>
            <a:r>
              <a:rPr lang="en-US" dirty="0"/>
              <a:t>ECMO Day 16: Family/team meeting meeting</a:t>
            </a:r>
          </a:p>
          <a:p>
            <a:pPr marL="342900" indent="-342900" algn="l" eaLnBrk="1" hangingPunct="1">
              <a:buFont typeface="Arial" panose="020B0604020202020204" pitchFamily="34" charset="0"/>
              <a:buAutoNum type="arabicPeriod"/>
              <a:defRPr/>
            </a:pPr>
            <a:endParaRPr lang="en-US" dirty="0"/>
          </a:p>
        </p:txBody>
      </p:sp>
      <p:sp>
        <p:nvSpPr>
          <p:cNvPr id="16386" name="Subtitle 4"/>
          <p:cNvSpPr txBox="1">
            <a:spLocks/>
          </p:cNvSpPr>
          <p:nvPr/>
        </p:nvSpPr>
        <p:spPr bwMode="auto">
          <a:xfrm>
            <a:off x="667941" y="1226344"/>
            <a:ext cx="7979569" cy="64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1" hangingPunct="1">
              <a:spcBef>
                <a:spcPts val="750"/>
              </a:spcBef>
              <a:buNone/>
            </a:pPr>
            <a:r>
              <a:rPr lang="en-US" altLang="en-US" sz="2700">
                <a:solidFill>
                  <a:prstClr val="black"/>
                </a:solidFill>
                <a:ea typeface="+mn-ea"/>
              </a:rPr>
              <a:t>Brief Hospital Course</a:t>
            </a:r>
          </a:p>
        </p:txBody>
      </p:sp>
    </p:spTree>
    <p:extLst>
      <p:ext uri="{BB962C8B-B14F-4D97-AF65-F5344CB8AC3E}">
        <p14:creationId xmlns:p14="http://schemas.microsoft.com/office/powerpoint/2010/main" val="3109757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C3E47690-07C8-8548-AE83-693B4421AB4D}"/>
              </a:ext>
            </a:extLst>
          </p:cNvPr>
          <p:cNvSpPr>
            <a:spLocks noGrp="1"/>
          </p:cNvSpPr>
          <p:nvPr>
            <p:ph type="subTitle" idx="1"/>
          </p:nvPr>
        </p:nvSpPr>
        <p:spPr>
          <a:xfrm>
            <a:off x="667941" y="2026444"/>
            <a:ext cx="7979569" cy="3288506"/>
          </a:xfrm>
        </p:spPr>
        <p:txBody>
          <a:bodyPr/>
          <a:lstStyle/>
          <a:p>
            <a:pPr marL="342900" indent="-342900" algn="l" eaLnBrk="1" hangingPunct="1">
              <a:buFont typeface="Arial" panose="020B0604020202020204" pitchFamily="34" charset="0"/>
              <a:buAutoNum type="arabicPeriod"/>
              <a:defRPr/>
            </a:pPr>
            <a:r>
              <a:rPr lang="en-US" dirty="0"/>
              <a:t>Patient not improving on 2+ weeks of maximal vent and ECMO settings</a:t>
            </a:r>
          </a:p>
          <a:p>
            <a:pPr marL="342900" indent="-342900" algn="l" eaLnBrk="1" hangingPunct="1">
              <a:buFont typeface="Arial" panose="020B0604020202020204" pitchFamily="34" charset="0"/>
              <a:buAutoNum type="arabicPeriod"/>
              <a:defRPr/>
            </a:pPr>
            <a:r>
              <a:rPr lang="en-US" dirty="0"/>
              <a:t>Complications from pregnancy and ECMO have started</a:t>
            </a:r>
          </a:p>
          <a:p>
            <a:pPr algn="l" eaLnBrk="1" hangingPunct="1">
              <a:defRPr/>
            </a:pPr>
            <a:endParaRPr lang="en-US" dirty="0"/>
          </a:p>
          <a:p>
            <a:pPr algn="l" eaLnBrk="1" hangingPunct="1">
              <a:defRPr/>
            </a:pPr>
            <a:r>
              <a:rPr lang="en-US" sz="2100" dirty="0"/>
              <a:t>Is there a role for a controlled delivery at this point?</a:t>
            </a:r>
          </a:p>
          <a:p>
            <a:pPr algn="l" eaLnBrk="1" hangingPunct="1">
              <a:defRPr/>
            </a:pPr>
            <a:endParaRPr lang="en-US" dirty="0"/>
          </a:p>
          <a:p>
            <a:pPr algn="l" eaLnBrk="1" hangingPunct="1">
              <a:defRPr/>
            </a:pPr>
            <a:r>
              <a:rPr lang="en-US" dirty="0"/>
              <a:t>GA: 29 weeks 1 day</a:t>
            </a:r>
          </a:p>
          <a:p>
            <a:pPr marL="342900" indent="-342900" algn="l" eaLnBrk="1" hangingPunct="1">
              <a:buFont typeface="Arial" panose="020B0604020202020204" pitchFamily="34" charset="0"/>
              <a:buAutoNum type="arabicPeriod"/>
              <a:defRPr/>
            </a:pPr>
            <a:endParaRPr lang="en-US" dirty="0"/>
          </a:p>
        </p:txBody>
      </p:sp>
      <p:sp>
        <p:nvSpPr>
          <p:cNvPr id="17410" name="Subtitle 4"/>
          <p:cNvSpPr txBox="1">
            <a:spLocks/>
          </p:cNvSpPr>
          <p:nvPr/>
        </p:nvSpPr>
        <p:spPr bwMode="auto">
          <a:xfrm>
            <a:off x="667941" y="1226344"/>
            <a:ext cx="7979569" cy="64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1" hangingPunct="1">
              <a:spcBef>
                <a:spcPts val="750"/>
              </a:spcBef>
              <a:buNone/>
            </a:pPr>
            <a:r>
              <a:rPr lang="en-US" altLang="en-US" sz="2700">
                <a:solidFill>
                  <a:prstClr val="black"/>
                </a:solidFill>
                <a:ea typeface="+mn-ea"/>
              </a:rPr>
              <a:t>Family/Team Meeting discussion</a:t>
            </a:r>
          </a:p>
        </p:txBody>
      </p:sp>
    </p:spTree>
    <p:extLst>
      <p:ext uri="{BB962C8B-B14F-4D97-AF65-F5344CB8AC3E}">
        <p14:creationId xmlns:p14="http://schemas.microsoft.com/office/powerpoint/2010/main" val="3961712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C3E47690-07C8-8548-AE83-693B4421AB4D}"/>
              </a:ext>
            </a:extLst>
          </p:cNvPr>
          <p:cNvSpPr>
            <a:spLocks noGrp="1"/>
          </p:cNvSpPr>
          <p:nvPr>
            <p:ph type="subTitle" idx="1"/>
          </p:nvPr>
        </p:nvSpPr>
        <p:spPr>
          <a:xfrm>
            <a:off x="667941" y="2026444"/>
            <a:ext cx="7979569" cy="3288506"/>
          </a:xfrm>
        </p:spPr>
        <p:txBody>
          <a:bodyPr/>
          <a:lstStyle/>
          <a:p>
            <a:pPr algn="l" eaLnBrk="1" hangingPunct="1">
              <a:defRPr/>
            </a:pPr>
            <a:r>
              <a:rPr lang="en-US" dirty="0"/>
              <a:t>Patient underwent mostly uncomplicated repeat CS in cardiothoracic OR.</a:t>
            </a:r>
          </a:p>
          <a:p>
            <a:pPr algn="l" eaLnBrk="1" hangingPunct="1">
              <a:defRPr/>
            </a:pPr>
            <a:r>
              <a:rPr lang="en-US" dirty="0"/>
              <a:t>EBL: 1500</a:t>
            </a:r>
          </a:p>
          <a:p>
            <a:pPr algn="l" eaLnBrk="1" hangingPunct="1">
              <a:defRPr/>
            </a:pPr>
            <a:r>
              <a:rPr lang="en-US" dirty="0"/>
              <a:t>Neonate: born paralyzed and sedated, intubated and admitted to NICU</a:t>
            </a:r>
          </a:p>
          <a:p>
            <a:pPr algn="l" eaLnBrk="1" hangingPunct="1">
              <a:defRPr/>
            </a:pPr>
            <a:r>
              <a:rPr lang="en-US" dirty="0"/>
              <a:t>	AGPARS: 1, 4</a:t>
            </a:r>
          </a:p>
          <a:p>
            <a:pPr algn="l" eaLnBrk="1" hangingPunct="1">
              <a:defRPr/>
            </a:pPr>
            <a:r>
              <a:rPr lang="en-US" dirty="0"/>
              <a:t>	Gas: pH: 7.28, PCO2 60, Base excess -2</a:t>
            </a:r>
          </a:p>
          <a:p>
            <a:pPr algn="l" eaLnBrk="1" hangingPunct="1">
              <a:defRPr/>
            </a:pPr>
            <a:endParaRPr lang="en-US" dirty="0"/>
          </a:p>
          <a:p>
            <a:pPr algn="l" eaLnBrk="1" hangingPunct="1">
              <a:defRPr/>
            </a:pPr>
            <a:endParaRPr lang="en-US" dirty="0"/>
          </a:p>
          <a:p>
            <a:pPr algn="l" eaLnBrk="1" hangingPunct="1">
              <a:defRPr/>
            </a:pPr>
            <a:r>
              <a:rPr lang="en-US" dirty="0"/>
              <a:t>Heparin drip restarted POD#2</a:t>
            </a:r>
          </a:p>
          <a:p>
            <a:pPr marL="342900" indent="-342900" algn="l" eaLnBrk="1" hangingPunct="1">
              <a:buFont typeface="Arial" panose="020B0604020202020204" pitchFamily="34" charset="0"/>
              <a:buAutoNum type="arabicPeriod"/>
              <a:defRPr/>
            </a:pPr>
            <a:endParaRPr lang="en-US" dirty="0"/>
          </a:p>
        </p:txBody>
      </p:sp>
      <p:sp>
        <p:nvSpPr>
          <p:cNvPr id="18434" name="Subtitle 4"/>
          <p:cNvSpPr txBox="1">
            <a:spLocks/>
          </p:cNvSpPr>
          <p:nvPr/>
        </p:nvSpPr>
        <p:spPr bwMode="auto">
          <a:xfrm>
            <a:off x="667941" y="1226344"/>
            <a:ext cx="7979569" cy="64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1" hangingPunct="1">
              <a:spcBef>
                <a:spcPts val="750"/>
              </a:spcBef>
              <a:buNone/>
            </a:pPr>
            <a:r>
              <a:rPr lang="en-US" altLang="en-US" sz="2700">
                <a:solidFill>
                  <a:prstClr val="black"/>
                </a:solidFill>
                <a:ea typeface="+mn-ea"/>
              </a:rPr>
              <a:t>Delivery</a:t>
            </a:r>
          </a:p>
        </p:txBody>
      </p:sp>
    </p:spTree>
    <p:extLst>
      <p:ext uri="{BB962C8B-B14F-4D97-AF65-F5344CB8AC3E}">
        <p14:creationId xmlns:p14="http://schemas.microsoft.com/office/powerpoint/2010/main" val="3243946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C3E47690-07C8-8548-AE83-693B4421AB4D}"/>
              </a:ext>
            </a:extLst>
          </p:cNvPr>
          <p:cNvSpPr>
            <a:spLocks noGrp="1"/>
          </p:cNvSpPr>
          <p:nvPr>
            <p:ph type="subTitle" idx="1"/>
          </p:nvPr>
        </p:nvSpPr>
        <p:spPr>
          <a:xfrm>
            <a:off x="667941" y="2026444"/>
            <a:ext cx="7979569" cy="3288506"/>
          </a:xfrm>
        </p:spPr>
        <p:txBody>
          <a:bodyPr/>
          <a:lstStyle/>
          <a:p>
            <a:pPr algn="l" eaLnBrk="1" hangingPunct="1">
              <a:defRPr/>
            </a:pPr>
            <a:r>
              <a:rPr lang="en-US" dirty="0"/>
              <a:t>ECMO settings weaned down significantly following delivery.</a:t>
            </a:r>
          </a:p>
          <a:p>
            <a:pPr algn="l" eaLnBrk="1" hangingPunct="1">
              <a:defRPr/>
            </a:pPr>
            <a:r>
              <a:rPr lang="en-US" dirty="0"/>
              <a:t>COVID BAL negative POD#5</a:t>
            </a:r>
          </a:p>
          <a:p>
            <a:pPr algn="l" eaLnBrk="1" hangingPunct="1">
              <a:defRPr/>
            </a:pPr>
            <a:r>
              <a:rPr lang="en-US" dirty="0"/>
              <a:t>Gas sweep off POD#7 with plans to decannulate POD#8</a:t>
            </a:r>
          </a:p>
          <a:p>
            <a:pPr algn="l" eaLnBrk="1" hangingPunct="1">
              <a:defRPr/>
            </a:pPr>
            <a:endParaRPr lang="en-US" dirty="0"/>
          </a:p>
          <a:p>
            <a:pPr algn="l" eaLnBrk="1" hangingPunct="1">
              <a:defRPr/>
            </a:pPr>
            <a:r>
              <a:rPr lang="en-US" dirty="0"/>
              <a:t>Neonate doing well in NICU with Grade I IVH</a:t>
            </a:r>
          </a:p>
          <a:p>
            <a:pPr marL="342900" indent="-342900" algn="l" eaLnBrk="1" hangingPunct="1">
              <a:buFont typeface="Arial" panose="020B0604020202020204" pitchFamily="34" charset="0"/>
              <a:buAutoNum type="arabicPeriod"/>
              <a:defRPr/>
            </a:pPr>
            <a:endParaRPr lang="en-US" dirty="0"/>
          </a:p>
        </p:txBody>
      </p:sp>
      <p:sp>
        <p:nvSpPr>
          <p:cNvPr id="19458" name="Subtitle 4"/>
          <p:cNvSpPr txBox="1">
            <a:spLocks/>
          </p:cNvSpPr>
          <p:nvPr/>
        </p:nvSpPr>
        <p:spPr bwMode="auto">
          <a:xfrm>
            <a:off x="667941" y="1226344"/>
            <a:ext cx="7979569" cy="64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1" hangingPunct="1">
              <a:spcBef>
                <a:spcPts val="750"/>
              </a:spcBef>
              <a:buNone/>
            </a:pPr>
            <a:r>
              <a:rPr lang="en-US" altLang="en-US" sz="2700">
                <a:solidFill>
                  <a:prstClr val="black"/>
                </a:solidFill>
                <a:ea typeface="+mn-ea"/>
              </a:rPr>
              <a:t>Postpartum</a:t>
            </a:r>
          </a:p>
        </p:txBody>
      </p:sp>
    </p:spTree>
    <p:extLst>
      <p:ext uri="{BB962C8B-B14F-4D97-AF65-F5344CB8AC3E}">
        <p14:creationId xmlns:p14="http://schemas.microsoft.com/office/powerpoint/2010/main" val="3972426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58466"/>
                </a:solidFill>
                <a:latin typeface="Goudy Old Style" pitchFamily="18" charset="0"/>
              </a:rPr>
              <a:t>OB Discussion Panel</a:t>
            </a:r>
            <a:endParaRPr lang="en-US" dirty="0"/>
          </a:p>
        </p:txBody>
      </p:sp>
      <p:sp>
        <p:nvSpPr>
          <p:cNvPr id="3" name="Content Placeholder 2"/>
          <p:cNvSpPr>
            <a:spLocks noGrp="1"/>
          </p:cNvSpPr>
          <p:nvPr>
            <p:ph idx="1"/>
          </p:nvPr>
        </p:nvSpPr>
        <p:spPr>
          <a:xfrm>
            <a:off x="470053" y="1830407"/>
            <a:ext cx="8229600" cy="4525963"/>
          </a:xfrm>
        </p:spPr>
        <p:txBody>
          <a:bodyPr/>
          <a:lstStyle/>
          <a:p>
            <a:pPr>
              <a:buClr>
                <a:srgbClr val="F58466"/>
              </a:buClr>
            </a:pPr>
            <a:r>
              <a:rPr lang="en-US" sz="2400" b="1" dirty="0" smtClean="0"/>
              <a:t>Jeannie </a:t>
            </a:r>
            <a:r>
              <a:rPr lang="en-US" sz="2400" b="1" dirty="0"/>
              <a:t>Kelly, MD </a:t>
            </a:r>
            <a:r>
              <a:rPr lang="en-US" sz="2400" dirty="0"/>
              <a:t>– Director Maternal Fetal Transport, Maternal Fetal Medicine, Barnes Jewish Hospital, Washington University, St. Louis</a:t>
            </a:r>
          </a:p>
          <a:p>
            <a:pPr>
              <a:buClr>
                <a:srgbClr val="F58466"/>
              </a:buClr>
            </a:pPr>
            <a:r>
              <a:rPr lang="en-US" sz="2400" b="1" dirty="0" err="1"/>
              <a:t>Catalin</a:t>
            </a:r>
            <a:r>
              <a:rPr lang="en-US" sz="2400" b="1" dirty="0"/>
              <a:t> </a:t>
            </a:r>
            <a:r>
              <a:rPr lang="en-US" sz="2400" b="1" dirty="0" err="1"/>
              <a:t>Buhimschi</a:t>
            </a:r>
            <a:r>
              <a:rPr lang="en-US" sz="2400" b="1" dirty="0"/>
              <a:t>, MD, MMS, MBA </a:t>
            </a:r>
            <a:r>
              <a:rPr lang="en-US" sz="2400" dirty="0"/>
              <a:t>– Director Division of Maternal Fetal Medicine, University of Illinois Hospital, Chicago</a:t>
            </a:r>
          </a:p>
          <a:p>
            <a:pPr>
              <a:buClr>
                <a:srgbClr val="F58466"/>
              </a:buClr>
            </a:pPr>
            <a:r>
              <a:rPr lang="en-US" sz="2400" b="1" dirty="0"/>
              <a:t>Ashish </a:t>
            </a:r>
            <a:r>
              <a:rPr lang="en-US" sz="2400" b="1" dirty="0" err="1"/>
              <a:t>Premkumar</a:t>
            </a:r>
            <a:r>
              <a:rPr lang="en-US" sz="2400" b="1" dirty="0"/>
              <a:t> </a:t>
            </a:r>
            <a:r>
              <a:rPr lang="en-US" sz="2400" dirty="0"/>
              <a:t>– Maternal Fetal Medicine, John H. Stroger, Jr. Hospital of Cook County, Chicago</a:t>
            </a:r>
          </a:p>
          <a:p>
            <a:pPr>
              <a:buClr>
                <a:srgbClr val="F58466"/>
              </a:buClr>
            </a:pPr>
            <a:endParaRPr lang="en-US" sz="2000" dirty="0" smtClean="0"/>
          </a:p>
          <a:p>
            <a:pPr>
              <a:buClr>
                <a:srgbClr val="F58466"/>
              </a:buClr>
            </a:pPr>
            <a:endParaRPr lang="en-US" sz="2000" dirty="0"/>
          </a:p>
          <a:p>
            <a:pPr>
              <a:buClr>
                <a:srgbClr val="F58466"/>
              </a:buClr>
            </a:pPr>
            <a:endParaRPr lang="en-US" sz="2000" b="1"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45</a:t>
            </a:fld>
            <a:endParaRPr lang="en-US" altLang="en-US"/>
          </a:p>
        </p:txBody>
      </p:sp>
    </p:spTree>
    <p:extLst>
      <p:ext uri="{BB962C8B-B14F-4D97-AF65-F5344CB8AC3E}">
        <p14:creationId xmlns:p14="http://schemas.microsoft.com/office/powerpoint/2010/main" val="1974429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382" y="0"/>
            <a:ext cx="6132818" cy="1143000"/>
          </a:xfrm>
          <a:noFill/>
        </p:spPr>
        <p:txBody>
          <a:bodyPr/>
          <a:lstStyle/>
          <a:p>
            <a:pPr algn="l" eaLnBrk="1" hangingPunct="1"/>
            <a:r>
              <a:rPr lang="en-US" sz="4000" b="1" dirty="0">
                <a:solidFill>
                  <a:srgbClr val="F58466"/>
                </a:solidFill>
                <a:latin typeface="Goudy Old Style" pitchFamily="18" charset="0"/>
              </a:rPr>
              <a:t>Thank You</a:t>
            </a:r>
            <a:endParaRPr lang="en-US" sz="28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46</a:t>
            </a:fld>
            <a:endParaRPr lang="en-US" altLang="en-US"/>
          </a:p>
        </p:txBody>
      </p:sp>
      <p:sp>
        <p:nvSpPr>
          <p:cNvPr id="3" name="Content Placeholder 2"/>
          <p:cNvSpPr>
            <a:spLocks noGrp="1"/>
          </p:cNvSpPr>
          <p:nvPr>
            <p:ph idx="1"/>
          </p:nvPr>
        </p:nvSpPr>
        <p:spPr>
          <a:xfrm>
            <a:off x="405693" y="914400"/>
            <a:ext cx="8414807" cy="4525963"/>
          </a:xfrm>
        </p:spPr>
        <p:txBody>
          <a:bodyPr/>
          <a:lstStyle/>
          <a:p>
            <a:r>
              <a:rPr lang="en-US" dirty="0"/>
              <a:t>We continue to give thanks to the nurses, doctors, health care workers, public health teams and others across our state at work confronting the COVID-19 pandemic. </a:t>
            </a:r>
          </a:p>
          <a:p>
            <a:r>
              <a:rPr lang="en-US" dirty="0"/>
              <a:t>Please send questions, comments and recommendations, cases / willingness to share for  future COVID-19 OB/Neo discussion webinars to </a:t>
            </a:r>
            <a:r>
              <a:rPr lang="en-US" dirty="0">
                <a:hlinkClick r:id="rId3"/>
              </a:rPr>
              <a:t>info@ilpqc.org</a:t>
            </a:r>
            <a:endParaRPr lang="en-US" dirty="0"/>
          </a:p>
          <a:p>
            <a:r>
              <a:rPr lang="en-US" dirty="0"/>
              <a:t>Recording of this webinar, Q/A and registration for the </a:t>
            </a:r>
            <a:r>
              <a:rPr lang="en-US" b="1" dirty="0"/>
              <a:t>next webinar on Friday, </a:t>
            </a:r>
            <a:r>
              <a:rPr lang="en-US" b="1" dirty="0" smtClean="0"/>
              <a:t>11/6/20 </a:t>
            </a:r>
            <a:r>
              <a:rPr lang="en-US" dirty="0"/>
              <a:t>will be available at www.ilpqc.org</a:t>
            </a:r>
          </a:p>
          <a:p>
            <a:endParaRPr lang="en-US" dirty="0"/>
          </a:p>
          <a:p>
            <a:pPr marL="0" indent="0">
              <a:buNone/>
            </a:pPr>
            <a:endParaRPr lang="en-US" dirty="0"/>
          </a:p>
        </p:txBody>
      </p:sp>
    </p:spTree>
    <p:extLst>
      <p:ext uri="{BB962C8B-B14F-4D97-AF65-F5344CB8AC3E}">
        <p14:creationId xmlns:p14="http://schemas.microsoft.com/office/powerpoint/2010/main" val="1930805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3886200"/>
          </a:xfrm>
          <a:prstGeom prst="rect">
            <a:avLst/>
          </a:prstGeom>
        </p:spPr>
      </p:pic>
      <p:sp>
        <p:nvSpPr>
          <p:cNvPr id="22" name="Rectangle 21"/>
          <p:cNvSpPr/>
          <p:nvPr/>
        </p:nvSpPr>
        <p:spPr>
          <a:xfrm>
            <a:off x="0" y="4942644"/>
            <a:ext cx="9144000" cy="1915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rved Up Ribbon 1"/>
          <p:cNvSpPr/>
          <p:nvPr/>
        </p:nvSpPr>
        <p:spPr>
          <a:xfrm>
            <a:off x="76200" y="3261695"/>
            <a:ext cx="9067800" cy="1295400"/>
          </a:xfrm>
          <a:prstGeom prst="ellipseRibbon2">
            <a:avLst>
              <a:gd name="adj1" fmla="val 50077"/>
              <a:gd name="adj2" fmla="val 55689"/>
              <a:gd name="adj3" fmla="val 30688"/>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895600" y="3324620"/>
            <a:ext cx="4038600" cy="584775"/>
          </a:xfrm>
          <a:prstGeom prst="rect">
            <a:avLst/>
          </a:prstGeom>
          <a:noFill/>
        </p:spPr>
        <p:txBody>
          <a:bodyPr wrap="square" rtlCol="0">
            <a:spAutoFit/>
          </a:bodyPr>
          <a:lstStyle/>
          <a:p>
            <a:r>
              <a:rPr lang="en-US" sz="3200" b="1" dirty="0">
                <a:solidFill>
                  <a:srgbClr val="004990"/>
                </a:solidFill>
                <a:latin typeface="Goudy Old Style" panose="02020502050305020303" pitchFamily="18" charset="0"/>
              </a:rPr>
              <a:t>THANKS TO OUR</a:t>
            </a:r>
          </a:p>
        </p:txBody>
      </p:sp>
      <p:sp>
        <p:nvSpPr>
          <p:cNvPr id="5" name="Rectangle 4"/>
          <p:cNvSpPr/>
          <p:nvPr/>
        </p:nvSpPr>
        <p:spPr>
          <a:xfrm>
            <a:off x="3678451" y="4353580"/>
            <a:ext cx="1846980" cy="523220"/>
          </a:xfrm>
          <a:prstGeom prst="rect">
            <a:avLst/>
          </a:prstGeom>
        </p:spPr>
        <p:txBody>
          <a:bodyPr wrap="none">
            <a:spAutoFit/>
          </a:bodyPr>
          <a:lstStyle/>
          <a:p>
            <a:r>
              <a:rPr lang="en-US" sz="2800" b="1" dirty="0">
                <a:solidFill>
                  <a:srgbClr val="004990"/>
                </a:solidFill>
                <a:latin typeface="Goudy Old Style" panose="02020502050305020303" pitchFamily="18" charset="0"/>
              </a:rPr>
              <a:t>FUNDERS</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663" y="5192824"/>
            <a:ext cx="2438399" cy="70056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0883" y="5101399"/>
            <a:ext cx="1852841" cy="860671"/>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28640" y="4926793"/>
            <a:ext cx="2391559" cy="1169207"/>
          </a:xfrm>
          <a:prstGeom prst="rect">
            <a:avLst/>
          </a:prstGeom>
        </p:spPr>
      </p:pic>
      <p:pic>
        <p:nvPicPr>
          <p:cNvPr id="1026" name="Picture 2" descr="Image result for cdc"/>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120277" y="4926793"/>
            <a:ext cx="1469069" cy="1116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2900" y="6043286"/>
            <a:ext cx="8648700" cy="369332"/>
          </a:xfrm>
          <a:prstGeom prst="rect">
            <a:avLst/>
          </a:prstGeom>
        </p:spPr>
        <p:txBody>
          <a:bodyPr wrap="square">
            <a:spAutoFit/>
          </a:bodyPr>
          <a:lstStyle/>
          <a:p>
            <a:pPr algn="ctr">
              <a:buClr>
                <a:srgbClr val="F58466"/>
              </a:buClr>
              <a:defRPr/>
            </a:pPr>
            <a:r>
              <a:rPr lang="en-US" dirty="0"/>
              <a:t>Email  </a:t>
            </a:r>
            <a:r>
              <a:rPr lang="en-US" dirty="0">
                <a:hlinkClick r:id="rId8"/>
              </a:rPr>
              <a:t>info@ilpqc.org</a:t>
            </a:r>
            <a:r>
              <a:rPr lang="en-US" dirty="0"/>
              <a:t> or visit us at </a:t>
            </a:r>
            <a:r>
              <a:rPr lang="en-US" dirty="0">
                <a:hlinkClick r:id="rId9"/>
              </a:rPr>
              <a:t>www.ilpqc.org</a:t>
            </a:r>
            <a:endParaRPr lang="en-US" sz="1600" dirty="0"/>
          </a:p>
        </p:txBody>
      </p:sp>
    </p:spTree>
    <p:extLst>
      <p:ext uri="{BB962C8B-B14F-4D97-AF65-F5344CB8AC3E}">
        <p14:creationId xmlns:p14="http://schemas.microsoft.com/office/powerpoint/2010/main" val="1319227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2049"/>
            <a:ext cx="7324381" cy="1143000"/>
          </a:xfrm>
        </p:spPr>
        <p:txBody>
          <a:bodyPr/>
          <a:lstStyle/>
          <a:p>
            <a:pPr algn="l"/>
            <a:r>
              <a:rPr lang="en-US" sz="3600" b="1" dirty="0" smtClean="0">
                <a:solidFill>
                  <a:srgbClr val="F58466"/>
                </a:solidFill>
                <a:latin typeface="Goudy Old Style" pitchFamily="18" charset="0"/>
              </a:rPr>
              <a:t>Outpatient Monitoring for pregnant patients with </a:t>
            </a:r>
            <a:r>
              <a:rPr lang="en-US" sz="3600" b="1" dirty="0">
                <a:solidFill>
                  <a:srgbClr val="F58466"/>
                </a:solidFill>
                <a:latin typeface="Goudy Old Style" pitchFamily="18" charset="0"/>
              </a:rPr>
              <a:t>mild or no </a:t>
            </a:r>
            <a:r>
              <a:rPr lang="en-US" sz="3600" b="1" dirty="0" smtClean="0">
                <a:solidFill>
                  <a:srgbClr val="F58466"/>
                </a:solidFill>
                <a:latin typeface="Goudy Old Style" pitchFamily="18" charset="0"/>
              </a:rPr>
              <a:t>symptoms </a:t>
            </a:r>
            <a:r>
              <a:rPr lang="en-US" dirty="0"/>
              <a:t/>
            </a:r>
            <a:br>
              <a:rPr lang="en-US" dirty="0"/>
            </a:br>
            <a:endParaRPr lang="en-US" dirty="0"/>
          </a:p>
        </p:txBody>
      </p:sp>
      <p:sp>
        <p:nvSpPr>
          <p:cNvPr id="3" name="Content Placeholder 2"/>
          <p:cNvSpPr>
            <a:spLocks noGrp="1"/>
          </p:cNvSpPr>
          <p:nvPr>
            <p:ph idx="1"/>
          </p:nvPr>
        </p:nvSpPr>
        <p:spPr>
          <a:xfrm>
            <a:off x="457200" y="1076569"/>
            <a:ext cx="8229600" cy="3763967"/>
          </a:xfrm>
        </p:spPr>
        <p:txBody>
          <a:bodyPr/>
          <a:lstStyle/>
          <a:p>
            <a:r>
              <a:rPr lang="en-US" sz="2400" dirty="0" smtClean="0"/>
              <a:t>Outpatient </a:t>
            </a:r>
            <a:r>
              <a:rPr lang="en-US" sz="2400" dirty="0"/>
              <a:t>monitoring with a 14-day self-quarantine can be considered for </a:t>
            </a:r>
            <a:r>
              <a:rPr lang="en-US" sz="2400" b="1" dirty="0"/>
              <a:t>pregnant patients with COVID-19 who have mild symptoms or are asymptomatic</a:t>
            </a:r>
            <a:r>
              <a:rPr lang="en-US" sz="2400" dirty="0"/>
              <a:t>. Recommendations for outpatient monitoring is </a:t>
            </a:r>
            <a:r>
              <a:rPr lang="en-US" sz="2400" dirty="0" smtClean="0"/>
              <a:t>outlined.</a:t>
            </a:r>
          </a:p>
          <a:p>
            <a:r>
              <a:rPr lang="en-US" sz="2400" b="1" dirty="0" smtClean="0"/>
              <a:t>Check on outpatient </a:t>
            </a:r>
            <a:r>
              <a:rPr lang="en-US" sz="2400" b="1" dirty="0" err="1" smtClean="0"/>
              <a:t>Covid</a:t>
            </a:r>
            <a:r>
              <a:rPr lang="en-US" sz="2400" b="1" dirty="0" smtClean="0"/>
              <a:t> positive patients regularly and review signs/symptoms to call, recognize can worsen around day 7-10</a:t>
            </a:r>
          </a:p>
          <a:p>
            <a:r>
              <a:rPr lang="en-US" sz="2400" dirty="0" smtClean="0"/>
              <a:t>For 3</a:t>
            </a:r>
            <a:r>
              <a:rPr lang="en-US" sz="2400" baseline="30000" dirty="0" smtClean="0"/>
              <a:t>rd</a:t>
            </a:r>
            <a:r>
              <a:rPr lang="en-US" sz="2400" dirty="0" smtClean="0"/>
              <a:t> trimester patients who need outpatient fetal or maternal monitoring establish protocol: schedule at the end of the day with limited staff with appropriate PPE</a:t>
            </a:r>
          </a:p>
          <a:p>
            <a:r>
              <a:rPr lang="en-US" sz="2400" dirty="0" smtClean="0"/>
              <a:t>After 14 days from positive test or symptom onset, if symptoms improved and no fever &gt;72 hours then can be considered recovered.</a:t>
            </a:r>
            <a:endParaRPr lang="en-US" sz="24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48</a:t>
            </a:fld>
            <a:endParaRPr lang="en-US" altLang="en-US"/>
          </a:p>
        </p:txBody>
      </p:sp>
      <p:sp>
        <p:nvSpPr>
          <p:cNvPr id="5" name="TextBox 4"/>
          <p:cNvSpPr txBox="1"/>
          <p:nvPr/>
        </p:nvSpPr>
        <p:spPr>
          <a:xfrm>
            <a:off x="1066800" y="6108426"/>
            <a:ext cx="5715000" cy="646331"/>
          </a:xfrm>
          <a:prstGeom prst="rect">
            <a:avLst/>
          </a:prstGeom>
          <a:noFill/>
        </p:spPr>
        <p:txBody>
          <a:bodyPr wrap="square" rtlCol="0">
            <a:spAutoFit/>
          </a:bodyPr>
          <a:lstStyle/>
          <a:p>
            <a:r>
              <a:rPr lang="en-US" b="1" i="1" dirty="0"/>
              <a:t>SMFM: </a:t>
            </a:r>
            <a:r>
              <a:rPr lang="en-US" b="1" i="1" dirty="0">
                <a:hlinkClick r:id="rId2"/>
              </a:rPr>
              <a:t>Management Considerations for Pregnant Patients with COVID-19</a:t>
            </a:r>
            <a:r>
              <a:rPr lang="en-US" b="1" i="1" dirty="0"/>
              <a:t> (7.2.2020) updated</a:t>
            </a:r>
            <a:endParaRPr lang="en-US" i="1" dirty="0"/>
          </a:p>
        </p:txBody>
      </p:sp>
    </p:spTree>
    <p:extLst>
      <p:ext uri="{BB962C8B-B14F-4D97-AF65-F5344CB8AC3E}">
        <p14:creationId xmlns:p14="http://schemas.microsoft.com/office/powerpoint/2010/main" val="42605223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6934200" cy="1143000"/>
          </a:xfrm>
        </p:spPr>
        <p:txBody>
          <a:bodyPr/>
          <a:lstStyle/>
          <a:p>
            <a:pPr algn="l"/>
            <a:r>
              <a:rPr lang="en-US" sz="4000" b="1" dirty="0">
                <a:solidFill>
                  <a:srgbClr val="F58466"/>
                </a:solidFill>
                <a:latin typeface="Goudy Old Style" pitchFamily="18" charset="0"/>
              </a:rPr>
              <a:t>The severity scale for COVID-19</a:t>
            </a:r>
          </a:p>
        </p:txBody>
      </p:sp>
      <p:sp>
        <p:nvSpPr>
          <p:cNvPr id="3" name="Content Placeholder 2"/>
          <p:cNvSpPr>
            <a:spLocks noGrp="1"/>
          </p:cNvSpPr>
          <p:nvPr>
            <p:ph idx="1"/>
          </p:nvPr>
        </p:nvSpPr>
        <p:spPr>
          <a:xfrm>
            <a:off x="457200" y="914400"/>
            <a:ext cx="8229600" cy="4525963"/>
          </a:xfrm>
        </p:spPr>
        <p:txBody>
          <a:bodyPr/>
          <a:lstStyle/>
          <a:p>
            <a:r>
              <a:rPr lang="en-US" sz="2000" b="1" dirty="0" smtClean="0"/>
              <a:t>Asymptomatic </a:t>
            </a:r>
            <a:r>
              <a:rPr lang="en-US" sz="2000" b="1" dirty="0"/>
              <a:t>or </a:t>
            </a:r>
            <a:r>
              <a:rPr lang="en-US" sz="2000" b="1" dirty="0" err="1"/>
              <a:t>presymptomatic</a:t>
            </a:r>
            <a:r>
              <a:rPr lang="en-US" sz="2000" b="1" dirty="0"/>
              <a:t> disease </a:t>
            </a:r>
            <a:r>
              <a:rPr lang="en-US" sz="2000" dirty="0"/>
              <a:t>or presumptive infection is defined as a positive COVID-19 test result with no symptoms. </a:t>
            </a:r>
            <a:endParaRPr lang="en-US" sz="2000" dirty="0" smtClean="0"/>
          </a:p>
          <a:p>
            <a:r>
              <a:rPr lang="en-US" sz="2000" b="1" dirty="0" smtClean="0"/>
              <a:t>Mild </a:t>
            </a:r>
            <a:r>
              <a:rPr lang="en-US" sz="2000" b="1" dirty="0"/>
              <a:t>disease </a:t>
            </a:r>
            <a:r>
              <a:rPr lang="en-US" sz="2000" dirty="0"/>
              <a:t>is defined as flu-like symptoms, such as fever, cough, </a:t>
            </a:r>
            <a:r>
              <a:rPr lang="en-US" sz="2000" dirty="0" err="1"/>
              <a:t>myalgias</a:t>
            </a:r>
            <a:r>
              <a:rPr lang="en-US" sz="2000" dirty="0"/>
              <a:t>, and anosmia without dyspnea, shortness of breath, or abnormal chest imaging. </a:t>
            </a:r>
            <a:endParaRPr lang="en-US" sz="2000" dirty="0" smtClean="0"/>
          </a:p>
          <a:p>
            <a:r>
              <a:rPr lang="en-US" sz="2000" b="1" dirty="0" smtClean="0"/>
              <a:t>Moderate </a:t>
            </a:r>
            <a:r>
              <a:rPr lang="en-US" sz="2000" b="1" dirty="0"/>
              <a:t>disease </a:t>
            </a:r>
            <a:r>
              <a:rPr lang="en-US" sz="2000" dirty="0"/>
              <a:t>is defined by evidence of lower respiratory tract disease with clinical assessment (dyspnea, pneumonia on imaging, abnormal blood </a:t>
            </a:r>
            <a:r>
              <a:rPr lang="en-US" sz="2000" dirty="0" smtClean="0"/>
              <a:t>gas results</a:t>
            </a:r>
            <a:r>
              <a:rPr lang="en-US" sz="2000" dirty="0"/>
              <a:t>, refractory fever of 39.0 °C /102.2 °F or </a:t>
            </a:r>
            <a:r>
              <a:rPr lang="en-US" sz="2000" dirty="0" smtClean="0"/>
              <a:t>greater, while </a:t>
            </a:r>
            <a:r>
              <a:rPr lang="en-US" sz="2000" dirty="0"/>
              <a:t>maintaining an oxygen saturation of greater than 93% on room air at sea level. </a:t>
            </a:r>
            <a:endParaRPr lang="en-US" sz="2000" dirty="0" smtClean="0"/>
          </a:p>
          <a:p>
            <a:r>
              <a:rPr lang="en-US" sz="2000" b="1" dirty="0" smtClean="0"/>
              <a:t>Severe </a:t>
            </a:r>
            <a:r>
              <a:rPr lang="en-US" sz="2000" b="1" dirty="0"/>
              <a:t>disease </a:t>
            </a:r>
            <a:r>
              <a:rPr lang="en-US" sz="2000" dirty="0"/>
              <a:t>is defined by a respiratory rate greater than 30 breaths per minute (bpm), hypoxia with oxygen saturation less than or equal to 93%, a ratio of arterial partial pressure of oxygen to fraction of inspired oxygen of less than 300, or greater than 50% lung involvement on imaging. </a:t>
            </a:r>
            <a:endParaRPr lang="en-US" sz="2000" dirty="0" smtClean="0"/>
          </a:p>
          <a:p>
            <a:r>
              <a:rPr lang="en-US" sz="2000" b="1" dirty="0" smtClean="0"/>
              <a:t>Critical </a:t>
            </a:r>
            <a:r>
              <a:rPr lang="en-US" sz="2000" b="1" dirty="0"/>
              <a:t>disease </a:t>
            </a:r>
            <a:r>
              <a:rPr lang="en-US" sz="2000" dirty="0"/>
              <a:t>is defined as multi-organ failure or dysfunction, shock, or respiratory failure requiring mechanical ventilation or high-flow nasal cannula.</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49</a:t>
            </a:fld>
            <a:endParaRPr lang="en-US" altLang="en-US"/>
          </a:p>
        </p:txBody>
      </p:sp>
      <p:sp>
        <p:nvSpPr>
          <p:cNvPr id="5" name="TextBox 4"/>
          <p:cNvSpPr txBox="1"/>
          <p:nvPr/>
        </p:nvSpPr>
        <p:spPr>
          <a:xfrm>
            <a:off x="2362200" y="6211669"/>
            <a:ext cx="5715000" cy="646331"/>
          </a:xfrm>
          <a:prstGeom prst="rect">
            <a:avLst/>
          </a:prstGeom>
          <a:noFill/>
        </p:spPr>
        <p:txBody>
          <a:bodyPr wrap="square" rtlCol="0">
            <a:spAutoFit/>
          </a:bodyPr>
          <a:lstStyle/>
          <a:p>
            <a:r>
              <a:rPr lang="en-US" b="1" i="1" dirty="0"/>
              <a:t>SMFM: </a:t>
            </a:r>
            <a:r>
              <a:rPr lang="en-US" b="1" i="1" dirty="0">
                <a:hlinkClick r:id="rId2"/>
              </a:rPr>
              <a:t>Management Considerations for Pregnant Patients with COVID-19</a:t>
            </a:r>
            <a:r>
              <a:rPr lang="en-US" b="1" i="1" dirty="0"/>
              <a:t> (7.2.2020) updated</a:t>
            </a:r>
            <a:endParaRPr lang="en-US" i="1" dirty="0"/>
          </a:p>
        </p:txBody>
      </p:sp>
    </p:spTree>
    <p:extLst>
      <p:ext uri="{BB962C8B-B14F-4D97-AF65-F5344CB8AC3E}">
        <p14:creationId xmlns:p14="http://schemas.microsoft.com/office/powerpoint/2010/main" val="2662873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034" y="168925"/>
            <a:ext cx="6231193" cy="457200"/>
          </a:xfrm>
          <a:noFill/>
        </p:spPr>
        <p:txBody>
          <a:bodyPr/>
          <a:lstStyle/>
          <a:p>
            <a:pPr algn="l" eaLnBrk="1" hangingPunct="1"/>
            <a:r>
              <a:rPr lang="en-US" sz="4000" b="1" dirty="0">
                <a:solidFill>
                  <a:srgbClr val="F58466"/>
                </a:solidFill>
                <a:latin typeface="Goudy Old Style" pitchFamily="18" charset="0"/>
              </a:rPr>
              <a:t>Overview</a:t>
            </a:r>
          </a:p>
        </p:txBody>
      </p:sp>
      <p:sp>
        <p:nvSpPr>
          <p:cNvPr id="3" name="Content Placeholder 2"/>
          <p:cNvSpPr>
            <a:spLocks noGrp="1"/>
          </p:cNvSpPr>
          <p:nvPr>
            <p:ph idx="1"/>
          </p:nvPr>
        </p:nvSpPr>
        <p:spPr>
          <a:xfrm>
            <a:off x="228600" y="609600"/>
            <a:ext cx="8229600" cy="4800600"/>
          </a:xfrm>
        </p:spPr>
        <p:txBody>
          <a:bodyPr/>
          <a:lstStyle/>
          <a:p>
            <a:pPr>
              <a:buClr>
                <a:srgbClr val="F58466"/>
              </a:buClr>
            </a:pPr>
            <a:r>
              <a:rPr lang="en-US" sz="2000" b="1" dirty="0" smtClean="0"/>
              <a:t>Introduction</a:t>
            </a:r>
            <a:endParaRPr lang="en-US" sz="2000" b="1" dirty="0"/>
          </a:p>
          <a:p>
            <a:pPr>
              <a:buClr>
                <a:srgbClr val="F58466"/>
              </a:buClr>
            </a:pPr>
            <a:r>
              <a:rPr lang="en-US" sz="2000" b="1" dirty="0"/>
              <a:t>Discussion of Neonatal Unit Strategies</a:t>
            </a:r>
          </a:p>
          <a:p>
            <a:pPr lvl="1">
              <a:buClr>
                <a:srgbClr val="F58466"/>
              </a:buClr>
            </a:pPr>
            <a:r>
              <a:rPr lang="en-US" sz="1900" b="1" dirty="0" smtClean="0"/>
              <a:t>Joseph Hageman, MD – </a:t>
            </a:r>
            <a:r>
              <a:rPr lang="en-US" sz="1900" dirty="0" smtClean="0"/>
              <a:t>Neonatology, </a:t>
            </a:r>
            <a:r>
              <a:rPr lang="en-US" sz="1900" dirty="0"/>
              <a:t>Director of Quality </a:t>
            </a:r>
            <a:r>
              <a:rPr lang="en-US" sz="1900" dirty="0" smtClean="0"/>
              <a:t>Improvement, Comer’s </a:t>
            </a:r>
            <a:r>
              <a:rPr lang="en-US" sz="1900" dirty="0" err="1"/>
              <a:t>Childrens</a:t>
            </a:r>
            <a:r>
              <a:rPr lang="en-US" sz="1900" dirty="0"/>
              <a:t> </a:t>
            </a:r>
            <a:r>
              <a:rPr lang="en-US" sz="1900" dirty="0" smtClean="0"/>
              <a:t>Hospital, University of Chicago</a:t>
            </a:r>
          </a:p>
          <a:p>
            <a:pPr lvl="1">
              <a:buClr>
                <a:srgbClr val="F58466"/>
              </a:buClr>
            </a:pPr>
            <a:r>
              <a:rPr lang="en-US" sz="1900" b="1" dirty="0" smtClean="0"/>
              <a:t>Justin </a:t>
            </a:r>
            <a:r>
              <a:rPr lang="en-US" sz="1900" b="1" dirty="0" err="1"/>
              <a:t>Josephsen</a:t>
            </a:r>
            <a:r>
              <a:rPr lang="en-US" sz="1900" b="1" dirty="0"/>
              <a:t>, MD, </a:t>
            </a:r>
            <a:r>
              <a:rPr lang="en-US" sz="1900" dirty="0"/>
              <a:t>Medical Director – St. Mary’s Hospital NICU, Neonatologist Cardinal </a:t>
            </a:r>
            <a:r>
              <a:rPr lang="en-US" sz="1900" dirty="0" err="1"/>
              <a:t>Glennon</a:t>
            </a:r>
            <a:r>
              <a:rPr lang="en-US" sz="1900" dirty="0"/>
              <a:t> Children’s Hospital, St. Louis</a:t>
            </a:r>
          </a:p>
          <a:p>
            <a:pPr lvl="1">
              <a:buClr>
                <a:srgbClr val="F58466"/>
              </a:buClr>
            </a:pPr>
            <a:r>
              <a:rPr lang="en-US" sz="2000" b="1" dirty="0"/>
              <a:t>Leslie </a:t>
            </a:r>
            <a:r>
              <a:rPr lang="en-US" sz="2000" b="1" dirty="0" err="1"/>
              <a:t>Caldarelli</a:t>
            </a:r>
            <a:r>
              <a:rPr lang="en-US" sz="2000" b="1" dirty="0"/>
              <a:t>, MD,</a:t>
            </a:r>
            <a:r>
              <a:rPr lang="en-US" sz="2000" dirty="0"/>
              <a:t> NICU Director, Prentice Women's Hospital, </a:t>
            </a:r>
            <a:r>
              <a:rPr lang="en-US" sz="2000" dirty="0" smtClean="0"/>
              <a:t>Chicago</a:t>
            </a:r>
          </a:p>
          <a:p>
            <a:pPr lvl="1">
              <a:buClr>
                <a:srgbClr val="F58466"/>
              </a:buClr>
            </a:pPr>
            <a:r>
              <a:rPr lang="en-US" sz="2000" b="1" dirty="0" smtClean="0"/>
              <a:t>Beau </a:t>
            </a:r>
            <a:r>
              <a:rPr lang="en-US" sz="2000" b="1" dirty="0" err="1" smtClean="0"/>
              <a:t>Batton</a:t>
            </a:r>
            <a:r>
              <a:rPr lang="en-US" sz="2000" b="1" dirty="0" smtClean="0"/>
              <a:t>, MD- </a:t>
            </a:r>
            <a:r>
              <a:rPr lang="en-US" sz="2000" dirty="0" smtClean="0"/>
              <a:t>Chief Neonatology, SIU School of Medicine, Director of Newborn Services HSHS St. John’s Hospital, Springfield</a:t>
            </a:r>
            <a:endParaRPr lang="en-US" sz="1900" dirty="0"/>
          </a:p>
          <a:p>
            <a:pPr>
              <a:buClr>
                <a:srgbClr val="F58466"/>
              </a:buClr>
            </a:pPr>
            <a:r>
              <a:rPr lang="en-US" sz="2000" b="1" dirty="0" smtClean="0"/>
              <a:t>Discussion </a:t>
            </a:r>
            <a:r>
              <a:rPr lang="en-US" sz="2000" b="1" dirty="0"/>
              <a:t>of OB Unit Strategies </a:t>
            </a:r>
            <a:endParaRPr lang="en-US" sz="2000" b="1" dirty="0" smtClean="0"/>
          </a:p>
          <a:p>
            <a:pPr lvl="1">
              <a:buClr>
                <a:srgbClr val="F58466"/>
              </a:buClr>
            </a:pPr>
            <a:r>
              <a:rPr lang="en-US" sz="1900" b="1" dirty="0"/>
              <a:t>Jeannie Kelly, MD </a:t>
            </a:r>
            <a:r>
              <a:rPr lang="en-US" sz="1900" dirty="0"/>
              <a:t>– </a:t>
            </a:r>
            <a:r>
              <a:rPr lang="en-US" sz="1900" dirty="0" smtClean="0"/>
              <a:t>Director Maternal Fetal Transport, Maternal </a:t>
            </a:r>
            <a:r>
              <a:rPr lang="en-US" sz="1900" dirty="0"/>
              <a:t>Fetal Medicine, Barnes Jewish Hospital, Washington </a:t>
            </a:r>
            <a:r>
              <a:rPr lang="en-US" sz="1900" dirty="0" smtClean="0"/>
              <a:t>University, St. Louis</a:t>
            </a:r>
            <a:endParaRPr lang="en-US" sz="1900" dirty="0"/>
          </a:p>
          <a:p>
            <a:pPr lvl="1">
              <a:buClr>
                <a:srgbClr val="F58466"/>
              </a:buClr>
            </a:pPr>
            <a:r>
              <a:rPr lang="en-US" sz="1900" b="1" dirty="0" err="1" smtClean="0"/>
              <a:t>Catalin</a:t>
            </a:r>
            <a:r>
              <a:rPr lang="en-US" sz="1900" b="1" dirty="0" smtClean="0"/>
              <a:t> </a:t>
            </a:r>
            <a:r>
              <a:rPr lang="en-US" sz="1900" b="1" dirty="0" err="1" smtClean="0"/>
              <a:t>Buhimschi</a:t>
            </a:r>
            <a:r>
              <a:rPr lang="en-US" sz="1900" b="1" dirty="0" smtClean="0"/>
              <a:t>, MD, MMS, MBA </a:t>
            </a:r>
            <a:r>
              <a:rPr lang="en-US" sz="1900" dirty="0"/>
              <a:t>– </a:t>
            </a:r>
            <a:r>
              <a:rPr lang="en-US" sz="1900" dirty="0" smtClean="0"/>
              <a:t>Director Division of Maternal </a:t>
            </a:r>
            <a:r>
              <a:rPr lang="en-US" sz="1900" dirty="0"/>
              <a:t>Fetal </a:t>
            </a:r>
            <a:r>
              <a:rPr lang="en-US" sz="1900" dirty="0" smtClean="0"/>
              <a:t>Medicine, University </a:t>
            </a:r>
            <a:r>
              <a:rPr lang="en-US" sz="1900" dirty="0"/>
              <a:t>of Illinois </a:t>
            </a:r>
            <a:r>
              <a:rPr lang="en-US" sz="1900" dirty="0" smtClean="0"/>
              <a:t>Hospital, Chicago</a:t>
            </a:r>
            <a:endParaRPr lang="en-US" sz="1900" dirty="0"/>
          </a:p>
          <a:p>
            <a:pPr lvl="1">
              <a:buClr>
                <a:srgbClr val="F58466"/>
              </a:buClr>
            </a:pPr>
            <a:r>
              <a:rPr lang="en-US" sz="1900" b="1" dirty="0"/>
              <a:t>Ashish </a:t>
            </a:r>
            <a:r>
              <a:rPr lang="en-US" sz="1900" b="1" dirty="0" err="1" smtClean="0"/>
              <a:t>Premkumar</a:t>
            </a:r>
            <a:r>
              <a:rPr lang="en-US" sz="1900" b="1" dirty="0" smtClean="0"/>
              <a:t> </a:t>
            </a:r>
            <a:r>
              <a:rPr lang="en-US" sz="1900" dirty="0" smtClean="0"/>
              <a:t>– Maternal Fetal Medicine</a:t>
            </a:r>
            <a:r>
              <a:rPr lang="en-US" sz="1900" dirty="0"/>
              <a:t>, John H. Stroger, Jr. Hospital of Cook County, </a:t>
            </a:r>
            <a:r>
              <a:rPr lang="en-US" sz="1900" dirty="0" smtClean="0"/>
              <a:t>Chicago</a:t>
            </a:r>
            <a:endParaRPr lang="en-US" sz="1900" dirty="0"/>
          </a:p>
          <a:p>
            <a:pPr marL="0" indent="0">
              <a:buClr>
                <a:srgbClr val="F58466"/>
              </a:buClr>
              <a:buNone/>
            </a:pPr>
            <a:endParaRPr lang="en-US" sz="2000" dirty="0"/>
          </a:p>
          <a:p>
            <a:pPr lvl="1">
              <a:buClr>
                <a:srgbClr val="F58466"/>
              </a:buClr>
            </a:pPr>
            <a:endParaRPr lang="en-US" sz="2000" dirty="0"/>
          </a:p>
          <a:p>
            <a:pPr lvl="1">
              <a:buClr>
                <a:srgbClr val="F58466"/>
              </a:buClr>
            </a:pPr>
            <a:endParaRPr lang="en-US" sz="2000" dirty="0"/>
          </a:p>
          <a:p>
            <a:pPr lvl="1">
              <a:buClr>
                <a:srgbClr val="F58466"/>
              </a:buClr>
            </a:pPr>
            <a:endParaRPr lang="en-US" sz="2000"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5</a:t>
            </a:fld>
            <a:endParaRPr lang="en-US" altLang="en-US" dirty="0"/>
          </a:p>
        </p:txBody>
      </p:sp>
    </p:spTree>
    <p:extLst>
      <p:ext uri="{BB962C8B-B14F-4D97-AF65-F5344CB8AC3E}">
        <p14:creationId xmlns:p14="http://schemas.microsoft.com/office/powerpoint/2010/main" val="30487220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1143000"/>
          </a:xfrm>
        </p:spPr>
        <p:txBody>
          <a:bodyPr/>
          <a:lstStyle/>
          <a:p>
            <a:pPr algn="l"/>
            <a:r>
              <a:rPr lang="en-US" sz="4000" b="1" dirty="0">
                <a:solidFill>
                  <a:srgbClr val="F58466"/>
                </a:solidFill>
                <a:latin typeface="Goudy Old Style" pitchFamily="18" charset="0"/>
              </a:rPr>
              <a:t>Inpatient monitoring may be needed for the following categories of patients: </a:t>
            </a:r>
          </a:p>
        </p:txBody>
      </p:sp>
      <p:sp>
        <p:nvSpPr>
          <p:cNvPr id="3" name="Content Placeholder 2"/>
          <p:cNvSpPr>
            <a:spLocks noGrp="1"/>
          </p:cNvSpPr>
          <p:nvPr>
            <p:ph idx="1"/>
          </p:nvPr>
        </p:nvSpPr>
        <p:spPr>
          <a:xfrm>
            <a:off x="533400" y="1750902"/>
            <a:ext cx="8229600" cy="4525963"/>
          </a:xfrm>
        </p:spPr>
        <p:txBody>
          <a:bodyPr/>
          <a:lstStyle/>
          <a:p>
            <a:r>
              <a:rPr lang="en-US" sz="2000" dirty="0" smtClean="0"/>
              <a:t> </a:t>
            </a:r>
            <a:r>
              <a:rPr lang="en-US" sz="2000" b="1" dirty="0"/>
              <a:t>Pregnant COVID-19 patients with moderate to severe signs and symptoms or oxygen saturation less than 95%. </a:t>
            </a:r>
            <a:r>
              <a:rPr lang="en-US" sz="2000" b="1" dirty="0" smtClean="0"/>
              <a:t> (incudes dyspnea)</a:t>
            </a:r>
          </a:p>
          <a:p>
            <a:r>
              <a:rPr lang="en-US" sz="2000" b="1" dirty="0" smtClean="0"/>
              <a:t>Pregnant </a:t>
            </a:r>
            <a:r>
              <a:rPr lang="en-US" sz="2000" b="1" dirty="0"/>
              <a:t>COVID-19 patients with comorbid conditions</a:t>
            </a:r>
            <a:r>
              <a:rPr lang="en-US" sz="2000" dirty="0"/>
              <a:t>, </a:t>
            </a:r>
            <a:r>
              <a:rPr lang="en-US" sz="2000" dirty="0" err="1"/>
              <a:t>eg</a:t>
            </a:r>
            <a:r>
              <a:rPr lang="en-US" sz="2000" dirty="0"/>
              <a:t>, uncontrolled hypertension, inadequately controlled gestational or </a:t>
            </a:r>
            <a:r>
              <a:rPr lang="en-US" sz="2000" dirty="0" err="1"/>
              <a:t>pregestational</a:t>
            </a:r>
            <a:r>
              <a:rPr lang="en-US" sz="2000" dirty="0"/>
              <a:t> diabetes, chronic renal disease, chronic cardiopulmonary disease, or immunosuppressive states (intrinsic or medication-related) </a:t>
            </a:r>
            <a:endParaRPr lang="en-US" sz="2000" dirty="0" smtClean="0"/>
          </a:p>
          <a:p>
            <a:r>
              <a:rPr lang="en-US" sz="2000" b="1" dirty="0" smtClean="0"/>
              <a:t>Pregnant </a:t>
            </a:r>
            <a:r>
              <a:rPr lang="en-US" sz="2000" b="1" dirty="0"/>
              <a:t>COVID-19 patients with fevers greater than 39 </a:t>
            </a:r>
            <a:r>
              <a:rPr lang="en-US" sz="2000" b="1" dirty="0" smtClean="0"/>
              <a:t>°C </a:t>
            </a:r>
            <a:r>
              <a:rPr lang="en-US" sz="2000" dirty="0"/>
              <a:t>despite acetaminophen, raising concern for secondary </a:t>
            </a:r>
            <a:r>
              <a:rPr lang="en-US" sz="2000" dirty="0" err="1"/>
              <a:t>hemophagocytic</a:t>
            </a:r>
            <a:r>
              <a:rPr lang="en-US" sz="2000" dirty="0"/>
              <a:t> </a:t>
            </a:r>
            <a:r>
              <a:rPr lang="en-US" sz="2000" dirty="0" err="1"/>
              <a:t>lymphohistiocytosis</a:t>
            </a:r>
            <a:r>
              <a:rPr lang="en-US" sz="2000" dirty="0"/>
              <a:t> (</a:t>
            </a:r>
            <a:r>
              <a:rPr lang="en-US" sz="2000" dirty="0" err="1"/>
              <a:t>sHLH</a:t>
            </a:r>
            <a:r>
              <a:rPr lang="en-US" sz="2000" dirty="0"/>
              <a:t>) or "cytokine storm syndrome." </a:t>
            </a:r>
            <a:r>
              <a:rPr lang="en-US" sz="2000" dirty="0" err="1"/>
              <a:t>sHLH</a:t>
            </a:r>
            <a:r>
              <a:rPr lang="en-US" sz="2000" dirty="0"/>
              <a:t> is a fulminant and often fatal </a:t>
            </a:r>
            <a:r>
              <a:rPr lang="en-US" sz="2000" dirty="0" err="1"/>
              <a:t>hypercytokinemia</a:t>
            </a:r>
            <a:r>
              <a:rPr lang="en-US" sz="2000" dirty="0"/>
              <a:t> associated with multi-organ failure. The disease is defined by unremitting fever, </a:t>
            </a:r>
            <a:r>
              <a:rPr lang="en-US" sz="2000" dirty="0" err="1"/>
              <a:t>cytopenia</a:t>
            </a:r>
            <a:r>
              <a:rPr lang="en-US" sz="2000" dirty="0"/>
              <a:t>, and high ferritin levels. If a patient has an </a:t>
            </a:r>
            <a:r>
              <a:rPr lang="en-US" sz="2000" dirty="0" err="1"/>
              <a:t>Hscore</a:t>
            </a:r>
            <a:r>
              <a:rPr lang="en-US" sz="2000" dirty="0"/>
              <a:t> (see Table 1) indicating a high probability for </a:t>
            </a:r>
            <a:r>
              <a:rPr lang="en-US" sz="2000" dirty="0" err="1"/>
              <a:t>sHLH</a:t>
            </a:r>
            <a:r>
              <a:rPr lang="en-US" sz="2000" dirty="0"/>
              <a:t>, inpatient observation is warranted. </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50</a:t>
            </a:fld>
            <a:endParaRPr lang="en-US" altLang="en-US"/>
          </a:p>
        </p:txBody>
      </p:sp>
      <p:sp>
        <p:nvSpPr>
          <p:cNvPr id="5" name="TextBox 4"/>
          <p:cNvSpPr txBox="1"/>
          <p:nvPr/>
        </p:nvSpPr>
        <p:spPr>
          <a:xfrm>
            <a:off x="1028700" y="5953700"/>
            <a:ext cx="5715000" cy="646331"/>
          </a:xfrm>
          <a:prstGeom prst="rect">
            <a:avLst/>
          </a:prstGeom>
          <a:noFill/>
        </p:spPr>
        <p:txBody>
          <a:bodyPr wrap="square" rtlCol="0">
            <a:spAutoFit/>
          </a:bodyPr>
          <a:lstStyle/>
          <a:p>
            <a:r>
              <a:rPr lang="en-US" b="1" i="1" dirty="0"/>
              <a:t>SMFM: </a:t>
            </a:r>
            <a:r>
              <a:rPr lang="en-US" b="1" i="1" dirty="0">
                <a:hlinkClick r:id="rId2"/>
              </a:rPr>
              <a:t>Management Considerations for Pregnant Patients with COVID-19</a:t>
            </a:r>
            <a:r>
              <a:rPr lang="en-US" b="1" i="1" dirty="0"/>
              <a:t> (7.2.2020) updated</a:t>
            </a:r>
            <a:endParaRPr lang="en-US" i="1" dirty="0"/>
          </a:p>
        </p:txBody>
      </p:sp>
    </p:spTree>
    <p:extLst>
      <p:ext uri="{BB962C8B-B14F-4D97-AF65-F5344CB8AC3E}">
        <p14:creationId xmlns:p14="http://schemas.microsoft.com/office/powerpoint/2010/main" val="11888924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Timing of Delivery: </a:t>
            </a:r>
            <a:r>
              <a:rPr lang="en-US" sz="4000" b="1" dirty="0" smtClean="0">
                <a:solidFill>
                  <a:srgbClr val="F58466"/>
                </a:solidFill>
                <a:latin typeface="Goudy Old Style" pitchFamily="18" charset="0"/>
              </a:rPr>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mild </a:t>
            </a:r>
            <a:r>
              <a:rPr lang="en-US" sz="4000" b="1" dirty="0">
                <a:solidFill>
                  <a:srgbClr val="F58466"/>
                </a:solidFill>
                <a:latin typeface="Goudy Old Style" pitchFamily="18" charset="0"/>
              </a:rPr>
              <a:t>symptoms</a:t>
            </a:r>
          </a:p>
        </p:txBody>
      </p:sp>
      <p:sp>
        <p:nvSpPr>
          <p:cNvPr id="3" name="Content Placeholder 2"/>
          <p:cNvSpPr>
            <a:spLocks noGrp="1"/>
          </p:cNvSpPr>
          <p:nvPr>
            <p:ph idx="1"/>
          </p:nvPr>
        </p:nvSpPr>
        <p:spPr>
          <a:xfrm>
            <a:off x="457200" y="1409375"/>
            <a:ext cx="8229600" cy="4525963"/>
          </a:xfrm>
        </p:spPr>
        <p:txBody>
          <a:bodyPr/>
          <a:lstStyle/>
          <a:p>
            <a:r>
              <a:rPr lang="en-US" sz="2400" dirty="0"/>
              <a:t>In an </a:t>
            </a:r>
            <a:r>
              <a:rPr lang="en-US" sz="2400" b="1" dirty="0"/>
              <a:t>asymptomatic or mildly symptomatic </a:t>
            </a:r>
            <a:r>
              <a:rPr lang="en-US" sz="2400" dirty="0"/>
              <a:t>woman positive for COVID-19 at </a:t>
            </a:r>
            <a:r>
              <a:rPr lang="en-US" sz="2400" b="1" dirty="0"/>
              <a:t>37 to 38 6/7 weeks of gestation </a:t>
            </a:r>
            <a:r>
              <a:rPr lang="en-US" sz="2400" dirty="0"/>
              <a:t>without other indications for delivery, </a:t>
            </a:r>
            <a:r>
              <a:rPr lang="en-US" sz="2400" b="1" dirty="0"/>
              <a:t>expectant management can be considered until 14 days</a:t>
            </a:r>
            <a:r>
              <a:rPr lang="en-US" sz="2400" dirty="0"/>
              <a:t> after the polymerase chain reaction (PCR) result was noted to be positive OR until 7 days after onset of symptoms and 3 days after resolution of symptoms. This option allows for decreased exposure of health care workers and the neonate to </a:t>
            </a:r>
            <a:r>
              <a:rPr lang="en-US" sz="2400" dirty="0" smtClean="0"/>
              <a:t>SARS-CoV-2. </a:t>
            </a:r>
            <a:endParaRPr lang="en-US" sz="2400" dirty="0"/>
          </a:p>
          <a:p>
            <a:r>
              <a:rPr lang="en-US" sz="2400" dirty="0" smtClean="0"/>
              <a:t> </a:t>
            </a:r>
            <a:r>
              <a:rPr lang="en-US" sz="2400" dirty="0"/>
              <a:t>In an </a:t>
            </a:r>
            <a:r>
              <a:rPr lang="en-US" sz="2400" b="1" dirty="0"/>
              <a:t>asymptomatic or mildly symptomatic woman positive for COVID-19 at 39 weeks of gestation or later, delivery can be considered to decrease the risk of worsening maternal status. </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51</a:t>
            </a:fld>
            <a:endParaRPr lang="en-US" altLang="en-US"/>
          </a:p>
        </p:txBody>
      </p:sp>
      <p:sp>
        <p:nvSpPr>
          <p:cNvPr id="5" name="TextBox 4"/>
          <p:cNvSpPr txBox="1"/>
          <p:nvPr/>
        </p:nvSpPr>
        <p:spPr>
          <a:xfrm>
            <a:off x="2057400" y="5663218"/>
            <a:ext cx="5715000" cy="646331"/>
          </a:xfrm>
          <a:prstGeom prst="rect">
            <a:avLst/>
          </a:prstGeom>
          <a:noFill/>
        </p:spPr>
        <p:txBody>
          <a:bodyPr wrap="square" rtlCol="0">
            <a:spAutoFit/>
          </a:bodyPr>
          <a:lstStyle/>
          <a:p>
            <a:r>
              <a:rPr lang="en-US" b="1" i="1" dirty="0"/>
              <a:t>SMFM: </a:t>
            </a:r>
            <a:r>
              <a:rPr lang="en-US" b="1" i="1" dirty="0">
                <a:hlinkClick r:id="rId2"/>
              </a:rPr>
              <a:t>Management Considerations for Pregnant Patients with COVID-19</a:t>
            </a:r>
            <a:r>
              <a:rPr lang="en-US" b="1" i="1" dirty="0"/>
              <a:t> (7.2.2020) updated</a:t>
            </a:r>
            <a:endParaRPr lang="en-US" i="1" dirty="0"/>
          </a:p>
        </p:txBody>
      </p:sp>
    </p:spTree>
    <p:extLst>
      <p:ext uri="{BB962C8B-B14F-4D97-AF65-F5344CB8AC3E}">
        <p14:creationId xmlns:p14="http://schemas.microsoft.com/office/powerpoint/2010/main" val="21164584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859"/>
            <a:ext cx="8229600" cy="1143000"/>
          </a:xfrm>
        </p:spPr>
        <p:txBody>
          <a:bodyPr/>
          <a:lstStyle/>
          <a:p>
            <a:pPr algn="l"/>
            <a:r>
              <a:rPr lang="en-US" b="1" dirty="0">
                <a:solidFill>
                  <a:srgbClr val="F58466"/>
                </a:solidFill>
                <a:latin typeface="Goudy Old Style" pitchFamily="18" charset="0"/>
              </a:rPr>
              <a:t>Timing of Delivery</a:t>
            </a:r>
            <a:r>
              <a:rPr lang="en-US" b="1" dirty="0" smtClean="0">
                <a:solidFill>
                  <a:srgbClr val="F58466"/>
                </a:solidFill>
                <a:latin typeface="Goudy Old Style" pitchFamily="18" charset="0"/>
              </a:rPr>
              <a:t>: </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critical illness</a:t>
            </a:r>
            <a:endParaRPr lang="en-US" dirty="0"/>
          </a:p>
        </p:txBody>
      </p:sp>
      <p:sp>
        <p:nvSpPr>
          <p:cNvPr id="3" name="Content Placeholder 2"/>
          <p:cNvSpPr>
            <a:spLocks noGrp="1"/>
          </p:cNvSpPr>
          <p:nvPr>
            <p:ph idx="1"/>
          </p:nvPr>
        </p:nvSpPr>
        <p:spPr>
          <a:xfrm>
            <a:off x="461790" y="1204367"/>
            <a:ext cx="8229600" cy="4525963"/>
          </a:xfrm>
        </p:spPr>
        <p:txBody>
          <a:bodyPr/>
          <a:lstStyle/>
          <a:p>
            <a:r>
              <a:rPr lang="en-US" sz="2400" dirty="0"/>
              <a:t>The </a:t>
            </a:r>
            <a:r>
              <a:rPr lang="en-US" sz="2400" b="1" dirty="0"/>
              <a:t>timing of delivery requires carefully weighing the benefits and risks for the patient and fetus</a:t>
            </a:r>
            <a:r>
              <a:rPr lang="en-US" sz="2400" dirty="0"/>
              <a:t>, and the decision to deliver requires close communication between the maternal-fetal medicine and critical care teams. </a:t>
            </a:r>
            <a:r>
              <a:rPr lang="en-US" sz="2400" b="1" dirty="0"/>
              <a:t>Improvement in lung mechanics gained by early delivery is theoretical. In the third trimester, the pressure of the uterus can decrease expiratory reserve volume, inspiratory reserve volume, and functional residual capacity, which can increase the risk of severe hypoxemia in pregnant patients, especially those who are critically </a:t>
            </a:r>
            <a:r>
              <a:rPr lang="en-US" sz="2400" b="1" dirty="0" smtClean="0"/>
              <a:t>ill.  </a:t>
            </a:r>
          </a:p>
          <a:p>
            <a:r>
              <a:rPr lang="en-US" sz="2400" dirty="0" smtClean="0"/>
              <a:t>Although </a:t>
            </a:r>
            <a:r>
              <a:rPr lang="en-US" sz="2400" dirty="0"/>
              <a:t>data regarding delivery timing and acute respiratory distress syndrome are limited, </a:t>
            </a:r>
            <a:r>
              <a:rPr lang="en-US" sz="2400" b="1" dirty="0"/>
              <a:t>it is reasonable to consider delivery in the setting of worsening critical illness. </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52</a:t>
            </a:fld>
            <a:endParaRPr lang="en-US" altLang="en-US"/>
          </a:p>
        </p:txBody>
      </p:sp>
      <p:sp>
        <p:nvSpPr>
          <p:cNvPr id="5" name="TextBox 4"/>
          <p:cNvSpPr txBox="1"/>
          <p:nvPr/>
        </p:nvSpPr>
        <p:spPr>
          <a:xfrm>
            <a:off x="1981200" y="6075164"/>
            <a:ext cx="5715000" cy="646331"/>
          </a:xfrm>
          <a:prstGeom prst="rect">
            <a:avLst/>
          </a:prstGeom>
          <a:noFill/>
        </p:spPr>
        <p:txBody>
          <a:bodyPr wrap="square" rtlCol="0">
            <a:spAutoFit/>
          </a:bodyPr>
          <a:lstStyle/>
          <a:p>
            <a:r>
              <a:rPr lang="en-US" b="1" i="1" dirty="0"/>
              <a:t>SMFM: </a:t>
            </a:r>
            <a:r>
              <a:rPr lang="en-US" b="1" i="1" dirty="0">
                <a:hlinkClick r:id="rId2"/>
              </a:rPr>
              <a:t>Management Considerations for Pregnant Patients with COVID-19</a:t>
            </a:r>
            <a:r>
              <a:rPr lang="en-US" b="1" i="1" dirty="0"/>
              <a:t> (7.2.2020) updated</a:t>
            </a:r>
            <a:endParaRPr lang="en-US" i="1" dirty="0"/>
          </a:p>
        </p:txBody>
      </p:sp>
    </p:spTree>
    <p:extLst>
      <p:ext uri="{BB962C8B-B14F-4D97-AF65-F5344CB8AC3E}">
        <p14:creationId xmlns:p14="http://schemas.microsoft.com/office/powerpoint/2010/main" val="1529101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 y="75951"/>
            <a:ext cx="8229600" cy="1143000"/>
          </a:xfrm>
          <a:noFill/>
        </p:spPr>
        <p:txBody>
          <a:bodyPr>
            <a:noAutofit/>
          </a:bodyPr>
          <a:lstStyle/>
          <a:p>
            <a:pPr algn="ctr"/>
            <a:r>
              <a:rPr lang="en-US" sz="2800" dirty="0"/>
              <a:t>Data Update </a:t>
            </a:r>
            <a:r>
              <a:rPr lang="en-US" sz="2800" b="1" dirty="0" smtClean="0">
                <a:solidFill>
                  <a:srgbClr val="C00000"/>
                </a:solidFill>
              </a:rPr>
              <a:t>October </a:t>
            </a:r>
            <a:r>
              <a:rPr lang="en-US" sz="2800" b="1" dirty="0">
                <a:solidFill>
                  <a:srgbClr val="C00000"/>
                </a:solidFill>
              </a:rPr>
              <a:t>1</a:t>
            </a:r>
            <a:r>
              <a:rPr lang="en-US" sz="2800" dirty="0" smtClean="0">
                <a:solidFill>
                  <a:srgbClr val="C00000"/>
                </a:solidFill>
              </a:rPr>
              <a:t>, </a:t>
            </a:r>
            <a:r>
              <a:rPr lang="en-US" sz="2800" b="1" dirty="0">
                <a:solidFill>
                  <a:srgbClr val="C00000"/>
                </a:solidFill>
              </a:rPr>
              <a:t>2020</a:t>
            </a:r>
            <a:r>
              <a:rPr lang="en-US" sz="2800" dirty="0"/>
              <a:t/>
            </a:r>
            <a:br>
              <a:rPr lang="en-US" sz="2800" dirty="0"/>
            </a:br>
            <a:r>
              <a:rPr lang="en-US" sz="2800" dirty="0"/>
              <a:t>CDC/IDPH: COVID-19 Outbreak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18432627"/>
              </p:ext>
            </p:extLst>
          </p:nvPr>
        </p:nvGraphicFramePr>
        <p:xfrm>
          <a:off x="0" y="1371600"/>
          <a:ext cx="9144000" cy="5516669"/>
        </p:xfrm>
        <a:graphic>
          <a:graphicData uri="http://schemas.openxmlformats.org/drawingml/2006/table">
            <a:tbl>
              <a:tblPr firstRow="1" bandRow="1">
                <a:tableStyleId>{5C22544A-7EE6-4342-B048-85BDC9FD1C3A}</a:tableStyleId>
              </a:tblPr>
              <a:tblGrid>
                <a:gridCol w="5105400">
                  <a:extLst>
                    <a:ext uri="{9D8B030D-6E8A-4147-A177-3AD203B41FA5}">
                      <a16:colId xmlns:a16="http://schemas.microsoft.com/office/drawing/2014/main" val="3906134990"/>
                    </a:ext>
                  </a:extLst>
                </a:gridCol>
                <a:gridCol w="4038600">
                  <a:extLst>
                    <a:ext uri="{9D8B030D-6E8A-4147-A177-3AD203B41FA5}">
                      <a16:colId xmlns:a16="http://schemas.microsoft.com/office/drawing/2014/main" val="2796142017"/>
                    </a:ext>
                  </a:extLst>
                </a:gridCol>
              </a:tblGrid>
              <a:tr h="861271">
                <a:tc>
                  <a:txBody>
                    <a:bodyPr/>
                    <a:lstStyle/>
                    <a:p>
                      <a:pPr algn="ctr"/>
                      <a:r>
                        <a:rPr lang="en-US" sz="1800" dirty="0"/>
                        <a:t>CDC </a:t>
                      </a:r>
                    </a:p>
                    <a:p>
                      <a:pPr algn="ctr"/>
                      <a:r>
                        <a:rPr lang="en-US" sz="1800" dirty="0">
                          <a:hlinkClick r:id="rId3"/>
                        </a:rPr>
                        <a:t>https://www.cdc.gov/coronavirus/2019-ncov/cases-updates/cases-in-us.html</a:t>
                      </a:r>
                      <a:endParaRPr lang="en-US" sz="1800" dirty="0"/>
                    </a:p>
                  </a:txBody>
                  <a:tcPr marL="68580" marR="68580" marT="34290" marB="34290"/>
                </a:tc>
                <a:tc>
                  <a:txBody>
                    <a:bodyPr/>
                    <a:lstStyle/>
                    <a:p>
                      <a:pPr algn="ctr"/>
                      <a:r>
                        <a:rPr lang="en-US" sz="1800" dirty="0"/>
                        <a:t>IDPH</a:t>
                      </a:r>
                    </a:p>
                    <a:p>
                      <a:pPr algn="ctr"/>
                      <a:r>
                        <a:rPr lang="en-US" sz="1800" dirty="0">
                          <a:hlinkClick r:id="rId4"/>
                        </a:rPr>
                        <a:t>https://www.dph.illinois.gov/covid19</a:t>
                      </a:r>
                      <a:r>
                        <a:rPr lang="en-US" sz="1800" dirty="0"/>
                        <a:t> </a:t>
                      </a:r>
                    </a:p>
                  </a:txBody>
                  <a:tcPr marL="68580" marR="68580" marT="34290" marB="34290"/>
                </a:tc>
                <a:extLst>
                  <a:ext uri="{0D108BD9-81ED-4DB2-BD59-A6C34878D82A}">
                    <a16:rowId xmlns:a16="http://schemas.microsoft.com/office/drawing/2014/main" val="1493270207"/>
                  </a:ext>
                </a:extLst>
              </a:tr>
              <a:tr h="4625129">
                <a:tc>
                  <a:txBody>
                    <a:bodyPr/>
                    <a:lstStyle/>
                    <a:p>
                      <a:pPr marL="285750" indent="-285750">
                        <a:buFont typeface="Arial" panose="020B0604020202020204" pitchFamily="34" charset="0"/>
                        <a:buChar char="•"/>
                      </a:pPr>
                      <a:r>
                        <a:rPr lang="en-US" sz="1800" dirty="0"/>
                        <a:t>Total cases: </a:t>
                      </a:r>
                      <a:r>
                        <a:rPr lang="en-US" sz="1800" b="1" dirty="0" smtClean="0">
                          <a:solidFill>
                            <a:schemeClr val="tx1"/>
                          </a:solidFill>
                        </a:rPr>
                        <a:t>7,168,077 </a:t>
                      </a:r>
                      <a:r>
                        <a:rPr lang="en-US" sz="1800" b="1" baseline="0" dirty="0">
                          <a:solidFill>
                            <a:schemeClr val="tx1"/>
                          </a:solidFill>
                        </a:rPr>
                        <a:t>confirmed</a:t>
                      </a:r>
                      <a:endParaRPr lang="en-US" sz="1800" b="1" dirty="0">
                        <a:solidFill>
                          <a:schemeClr val="tx1"/>
                        </a:solidFill>
                      </a:endParaRPr>
                    </a:p>
                    <a:p>
                      <a:pPr marL="285750" indent="-285750">
                        <a:buFont typeface="Arial" panose="020B0604020202020204" pitchFamily="34" charset="0"/>
                        <a:buChar char="•"/>
                      </a:pPr>
                      <a:r>
                        <a:rPr lang="en-US" sz="1800" b="0" dirty="0">
                          <a:solidFill>
                            <a:schemeClr val="tx1"/>
                          </a:solidFill>
                        </a:rPr>
                        <a:t>Total deaths: </a:t>
                      </a:r>
                      <a:r>
                        <a:rPr lang="en-US" sz="1800" b="1" dirty="0" smtClean="0">
                          <a:solidFill>
                            <a:schemeClr val="tx1"/>
                          </a:solidFill>
                        </a:rPr>
                        <a:t>205,372 </a:t>
                      </a:r>
                      <a:r>
                        <a:rPr lang="en-US" sz="1800" b="1" dirty="0">
                          <a:solidFill>
                            <a:schemeClr val="tx1"/>
                          </a:solidFill>
                        </a:rPr>
                        <a:t>confirmed</a:t>
                      </a:r>
                    </a:p>
                  </a:txBody>
                  <a:tcPr marL="68580" marR="68580" marT="34290" marB="34290"/>
                </a:tc>
                <a:tc>
                  <a:txBody>
                    <a:bodyPr/>
                    <a:lstStyle/>
                    <a:p>
                      <a:pPr marL="285750" indent="-285750">
                        <a:buFont typeface="Arial" panose="020B0604020202020204" pitchFamily="34" charset="0"/>
                        <a:buChar char="•"/>
                      </a:pPr>
                      <a:r>
                        <a:rPr lang="en-US" sz="2000" b="1" dirty="0" smtClean="0"/>
                        <a:t>293,274</a:t>
                      </a:r>
                      <a:r>
                        <a:rPr lang="en-US" sz="2000" dirty="0" smtClean="0"/>
                        <a:t> </a:t>
                      </a:r>
                      <a:r>
                        <a:rPr lang="en-US" sz="2000" dirty="0"/>
                        <a:t>Confirmed Positive Cases</a:t>
                      </a:r>
                    </a:p>
                    <a:p>
                      <a:pPr marL="285750" indent="-285750">
                        <a:buFont typeface="Arial" panose="020B0604020202020204" pitchFamily="34" charset="0"/>
                        <a:buChar char="•"/>
                      </a:pPr>
                      <a:r>
                        <a:rPr lang="en-US" sz="2000" b="1" dirty="0" smtClean="0"/>
                        <a:t>8,672 </a:t>
                      </a:r>
                      <a:r>
                        <a:rPr lang="en-US" sz="2000" dirty="0"/>
                        <a:t>Deaths </a:t>
                      </a:r>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endParaRPr lang="en-US" sz="1400" dirty="0"/>
                    </a:p>
                  </a:txBody>
                  <a:tcPr marL="68580" marR="68580" marT="34290" marB="34290"/>
                </a:tc>
                <a:extLst>
                  <a:ext uri="{0D108BD9-81ED-4DB2-BD59-A6C34878D82A}">
                    <a16:rowId xmlns:a16="http://schemas.microsoft.com/office/drawing/2014/main" val="2270015956"/>
                  </a:ext>
                </a:extLst>
              </a:tr>
            </a:tbl>
          </a:graphicData>
        </a:graphic>
      </p:graphicFrame>
      <p:sp>
        <p:nvSpPr>
          <p:cNvPr id="3" name="Slide Number Placeholder 2"/>
          <p:cNvSpPr>
            <a:spLocks noGrp="1"/>
          </p:cNvSpPr>
          <p:nvPr>
            <p:ph type="sldNum" sz="quarter" idx="12"/>
          </p:nvPr>
        </p:nvSpPr>
        <p:spPr/>
        <p:txBody>
          <a:bodyPr/>
          <a:lstStyle/>
          <a:p>
            <a:fld id="{744C2F5F-8633-4B5B-A080-9CC210AD30A1}" type="slidenum">
              <a:rPr lang="en-US" smtClean="0"/>
              <a:t>6</a:t>
            </a:fld>
            <a:endParaRPr lang="en-US"/>
          </a:p>
        </p:txBody>
      </p:sp>
      <p:pic>
        <p:nvPicPr>
          <p:cNvPr id="2" name="Picture 1"/>
          <p:cNvPicPr>
            <a:picLocks noChangeAspect="1"/>
          </p:cNvPicPr>
          <p:nvPr/>
        </p:nvPicPr>
        <p:blipFill>
          <a:blip r:embed="rId5"/>
          <a:stretch>
            <a:fillRect/>
          </a:stretch>
        </p:blipFill>
        <p:spPr>
          <a:xfrm>
            <a:off x="5487987" y="2930671"/>
            <a:ext cx="3198813" cy="36082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a:stretch>
            <a:fillRect/>
          </a:stretch>
        </p:blipFill>
        <p:spPr>
          <a:xfrm>
            <a:off x="156353" y="2898383"/>
            <a:ext cx="4617901" cy="29501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7"/>
          <a:stretch>
            <a:fillRect/>
          </a:stretch>
        </p:blipFill>
        <p:spPr>
          <a:xfrm>
            <a:off x="156353" y="5848562"/>
            <a:ext cx="4617901" cy="11223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2788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7059"/>
            <a:ext cx="6400800" cy="1143000"/>
          </a:xfrm>
        </p:spPr>
        <p:txBody>
          <a:bodyPr/>
          <a:lstStyle/>
          <a:p>
            <a:pPr algn="l" defTabSz="685800" eaLnBrk="1" hangingPunct="1">
              <a:lnSpc>
                <a:spcPct val="90000"/>
              </a:lnSpc>
            </a:pPr>
            <a:r>
              <a:rPr lang="en-US" sz="4000" b="1" dirty="0">
                <a:solidFill>
                  <a:srgbClr val="F58466"/>
                </a:solidFill>
                <a:latin typeface="Goudy Old Style" pitchFamily="18" charset="0"/>
                <a:ea typeface="+mj-ea"/>
                <a:cs typeface="+mj-cs"/>
              </a:rPr>
              <a:t>IDPH County Level COVID-19 Risk Metrics</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7</a:t>
            </a:fld>
            <a:endParaRPr lang="en-US" altLang="en-US"/>
          </a:p>
        </p:txBody>
      </p:sp>
      <p:sp>
        <p:nvSpPr>
          <p:cNvPr id="6" name="TextBox 5"/>
          <p:cNvSpPr txBox="1"/>
          <p:nvPr/>
        </p:nvSpPr>
        <p:spPr>
          <a:xfrm>
            <a:off x="6096000" y="2294930"/>
            <a:ext cx="2590800" cy="3816429"/>
          </a:xfrm>
          <a:prstGeom prst="rect">
            <a:avLst/>
          </a:prstGeom>
          <a:noFill/>
        </p:spPr>
        <p:txBody>
          <a:bodyPr wrap="square" rtlCol="0">
            <a:spAutoFit/>
          </a:bodyPr>
          <a:lstStyle/>
          <a:p>
            <a:r>
              <a:rPr lang="en-US" sz="2000" dirty="0">
                <a:solidFill>
                  <a:srgbClr val="004990"/>
                </a:solidFill>
              </a:rPr>
              <a:t>Blue indicates that the </a:t>
            </a:r>
            <a:r>
              <a:rPr lang="en-US" sz="2400" dirty="0">
                <a:solidFill>
                  <a:srgbClr val="004990"/>
                </a:solidFill>
              </a:rPr>
              <a:t>county</a:t>
            </a:r>
            <a:r>
              <a:rPr lang="en-US" sz="2000" dirty="0">
                <a:solidFill>
                  <a:srgbClr val="004990"/>
                </a:solidFill>
              </a:rPr>
              <a:t> is experiencing overall stable COVID-19 metrics.</a:t>
            </a:r>
            <a:r>
              <a:rPr lang="en-US" sz="2000" dirty="0"/>
              <a:t>  </a:t>
            </a:r>
            <a:endParaRPr lang="en-US" sz="2000" dirty="0" smtClean="0"/>
          </a:p>
          <a:p>
            <a:endParaRPr lang="en-US" sz="2000" dirty="0"/>
          </a:p>
          <a:p>
            <a:r>
              <a:rPr lang="en-US" sz="2000" dirty="0">
                <a:solidFill>
                  <a:srgbClr val="F7994B"/>
                </a:solidFill>
              </a:rPr>
              <a:t>Orange indicates there are warning signs of increased COVID-19 risk in the county.</a:t>
            </a:r>
            <a:r>
              <a:rPr lang="en-US" sz="2000" dirty="0"/>
              <a:t> </a:t>
            </a:r>
          </a:p>
          <a:p>
            <a:endParaRPr lang="en-US" sz="2000" dirty="0"/>
          </a:p>
        </p:txBody>
      </p:sp>
      <p:sp>
        <p:nvSpPr>
          <p:cNvPr id="7" name="TextBox 6"/>
          <p:cNvSpPr txBox="1"/>
          <p:nvPr/>
        </p:nvSpPr>
        <p:spPr>
          <a:xfrm>
            <a:off x="6096000" y="1371600"/>
            <a:ext cx="2819400" cy="707886"/>
          </a:xfrm>
          <a:prstGeom prst="rect">
            <a:avLst/>
          </a:prstGeom>
          <a:noFill/>
        </p:spPr>
        <p:txBody>
          <a:bodyPr wrap="square" rtlCol="0">
            <a:spAutoFit/>
          </a:bodyPr>
          <a:lstStyle/>
          <a:p>
            <a:r>
              <a:rPr lang="en-US" sz="2000" b="1" dirty="0"/>
              <a:t>Week 38: 9/13/2020 Through 9/19/2020</a:t>
            </a:r>
            <a:endParaRPr lang="en-US" dirty="0"/>
          </a:p>
        </p:txBody>
      </p:sp>
      <p:pic>
        <p:nvPicPr>
          <p:cNvPr id="8" name="Content Placeholder 7"/>
          <p:cNvPicPr>
            <a:picLocks noGrp="1" noChangeAspect="1"/>
          </p:cNvPicPr>
          <p:nvPr>
            <p:ph idx="1"/>
          </p:nvPr>
        </p:nvPicPr>
        <p:blipFill>
          <a:blip r:embed="rId3"/>
          <a:stretch>
            <a:fillRect/>
          </a:stretch>
        </p:blipFill>
        <p:spPr>
          <a:xfrm>
            <a:off x="533400" y="1205358"/>
            <a:ext cx="4953000" cy="5516137"/>
          </a:xfrm>
          <a:prstGeom prst="rect">
            <a:avLst/>
          </a:prstGeom>
        </p:spPr>
      </p:pic>
    </p:spTree>
    <p:extLst>
      <p:ext uri="{BB962C8B-B14F-4D97-AF65-F5344CB8AC3E}">
        <p14:creationId xmlns:p14="http://schemas.microsoft.com/office/powerpoint/2010/main" val="16643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 COVID case trend</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9" name="Content Placeholder 8" descr="A close up of a map&#10;&#10;Description automatically generated">
            <a:extLst>
              <a:ext uri="{FF2B5EF4-FFF2-40B4-BE49-F238E27FC236}">
                <a16:creationId xmlns:a16="http://schemas.microsoft.com/office/drawing/2014/main" id="{849B15FD-7ED1-4323-A132-664A40D6CEE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88263"/>
          <a:stretch/>
        </p:blipFill>
        <p:spPr>
          <a:xfrm>
            <a:off x="918023" y="1752600"/>
            <a:ext cx="7307954" cy="457200"/>
          </a:xfrm>
        </p:spPr>
      </p:pic>
      <p:pic>
        <p:nvPicPr>
          <p:cNvPr id="2" name="Picture 1"/>
          <p:cNvPicPr>
            <a:picLocks noChangeAspect="1"/>
          </p:cNvPicPr>
          <p:nvPr/>
        </p:nvPicPr>
        <p:blipFill>
          <a:blip r:embed="rId4"/>
          <a:stretch>
            <a:fillRect/>
          </a:stretch>
        </p:blipFill>
        <p:spPr>
          <a:xfrm>
            <a:off x="614099" y="2649344"/>
            <a:ext cx="7763308" cy="3276600"/>
          </a:xfrm>
          <a:prstGeom prst="rect">
            <a:avLst/>
          </a:prstGeom>
        </p:spPr>
      </p:pic>
    </p:spTree>
    <p:extLst>
      <p:ext uri="{BB962C8B-B14F-4D97-AF65-F5344CB8AC3E}">
        <p14:creationId xmlns:p14="http://schemas.microsoft.com/office/powerpoint/2010/main" val="1586566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5" y="64462"/>
            <a:ext cx="8229600" cy="1143000"/>
          </a:xfrm>
          <a:noFill/>
        </p:spPr>
        <p:txBody>
          <a:bodyPr>
            <a:noAutofit/>
          </a:bodyPr>
          <a:lstStyle/>
          <a:p>
            <a:r>
              <a:rPr lang="en-US" sz="2800" dirty="0"/>
              <a:t>Data Update </a:t>
            </a:r>
            <a:r>
              <a:rPr lang="en-US" sz="2800" b="1" dirty="0" smtClean="0">
                <a:solidFill>
                  <a:srgbClr val="C00000"/>
                </a:solidFill>
              </a:rPr>
              <a:t>October </a:t>
            </a:r>
            <a:r>
              <a:rPr lang="en-US" sz="2800" b="1" dirty="0">
                <a:solidFill>
                  <a:srgbClr val="C00000"/>
                </a:solidFill>
              </a:rPr>
              <a:t>1</a:t>
            </a:r>
            <a:r>
              <a:rPr lang="en-US" sz="2800" dirty="0" smtClean="0">
                <a:solidFill>
                  <a:srgbClr val="C00000"/>
                </a:solidFill>
              </a:rPr>
              <a:t>, </a:t>
            </a:r>
            <a:r>
              <a:rPr lang="en-US" sz="2800" b="1" dirty="0">
                <a:solidFill>
                  <a:srgbClr val="C00000"/>
                </a:solidFill>
              </a:rPr>
              <a:t>2020</a:t>
            </a:r>
            <a:r>
              <a:rPr lang="en-US" sz="2800" dirty="0"/>
              <a:t/>
            </a:r>
            <a:br>
              <a:rPr lang="en-US" sz="2800" dirty="0"/>
            </a:br>
            <a:r>
              <a:rPr lang="en-US" sz="2800" dirty="0"/>
              <a:t>IDPH: COVID-19 Outbreak </a:t>
            </a:r>
          </a:p>
        </p:txBody>
      </p:sp>
      <p:sp>
        <p:nvSpPr>
          <p:cNvPr id="3" name="Slide Number Placeholder 2"/>
          <p:cNvSpPr>
            <a:spLocks noGrp="1"/>
          </p:cNvSpPr>
          <p:nvPr>
            <p:ph type="sldNum" sz="quarter" idx="12"/>
          </p:nvPr>
        </p:nvSpPr>
        <p:spPr/>
        <p:txBody>
          <a:bodyPr/>
          <a:lstStyle/>
          <a:p>
            <a:fld id="{744C2F5F-8633-4B5B-A080-9CC210AD30A1}" type="slidenum">
              <a:rPr lang="en-US" smtClean="0"/>
              <a:t>9</a:t>
            </a:fld>
            <a:endParaRPr lang="en-US"/>
          </a:p>
        </p:txBody>
      </p:sp>
      <p:sp>
        <p:nvSpPr>
          <p:cNvPr id="10" name="Rectangle 9"/>
          <p:cNvSpPr/>
          <p:nvPr/>
        </p:nvSpPr>
        <p:spPr>
          <a:xfrm>
            <a:off x="2324100" y="980682"/>
            <a:ext cx="3801105" cy="369332"/>
          </a:xfrm>
          <a:prstGeom prst="rect">
            <a:avLst/>
          </a:prstGeom>
        </p:spPr>
        <p:txBody>
          <a:bodyPr wrap="none">
            <a:spAutoFit/>
          </a:bodyPr>
          <a:lstStyle/>
          <a:p>
            <a:r>
              <a:rPr lang="en-US" dirty="0"/>
              <a:t>https://www.dph.illinois.gov/covid19</a:t>
            </a:r>
          </a:p>
        </p:txBody>
      </p:sp>
      <p:sp>
        <p:nvSpPr>
          <p:cNvPr id="7" name="Rectangle 6"/>
          <p:cNvSpPr/>
          <p:nvPr/>
        </p:nvSpPr>
        <p:spPr>
          <a:xfrm>
            <a:off x="780504" y="1573749"/>
            <a:ext cx="3087192" cy="369332"/>
          </a:xfrm>
          <a:prstGeom prst="rect">
            <a:avLst/>
          </a:prstGeom>
        </p:spPr>
        <p:txBody>
          <a:bodyPr wrap="none">
            <a:spAutoFit/>
          </a:bodyPr>
          <a:lstStyle/>
          <a:p>
            <a:r>
              <a:rPr lang="en-US" dirty="0"/>
              <a:t>IL Positive Cases Over Time</a:t>
            </a:r>
          </a:p>
        </p:txBody>
      </p:sp>
      <p:sp>
        <p:nvSpPr>
          <p:cNvPr id="8" name="Rectangle 7"/>
          <p:cNvSpPr/>
          <p:nvPr/>
        </p:nvSpPr>
        <p:spPr>
          <a:xfrm>
            <a:off x="5940081" y="1552182"/>
            <a:ext cx="2292102" cy="369332"/>
          </a:xfrm>
          <a:prstGeom prst="rect">
            <a:avLst/>
          </a:prstGeom>
        </p:spPr>
        <p:txBody>
          <a:bodyPr wrap="none">
            <a:spAutoFit/>
          </a:bodyPr>
          <a:lstStyle/>
          <a:p>
            <a:r>
              <a:rPr lang="en-US" dirty="0"/>
              <a:t>IL Deaths Over Time</a:t>
            </a:r>
          </a:p>
        </p:txBody>
      </p:sp>
      <p:sp>
        <p:nvSpPr>
          <p:cNvPr id="17" name="Rectangle 16"/>
          <p:cNvSpPr/>
          <p:nvPr/>
        </p:nvSpPr>
        <p:spPr>
          <a:xfrm>
            <a:off x="360983" y="1919612"/>
            <a:ext cx="4572000" cy="369332"/>
          </a:xfrm>
          <a:prstGeom prst="rect">
            <a:avLst/>
          </a:prstGeom>
        </p:spPr>
        <p:txBody>
          <a:bodyPr>
            <a:spAutoFit/>
          </a:bodyPr>
          <a:lstStyle/>
          <a:p>
            <a:r>
              <a:rPr lang="en-US" b="1" dirty="0"/>
              <a:t>Total: 293,274 </a:t>
            </a:r>
            <a:r>
              <a:rPr lang="en-US" dirty="0"/>
              <a:t>Confirmed Positive Cases</a:t>
            </a:r>
          </a:p>
        </p:txBody>
      </p:sp>
      <p:sp>
        <p:nvSpPr>
          <p:cNvPr id="18" name="Rectangle 17"/>
          <p:cNvSpPr/>
          <p:nvPr/>
        </p:nvSpPr>
        <p:spPr>
          <a:xfrm>
            <a:off x="5934557" y="1919612"/>
            <a:ext cx="2296334" cy="369332"/>
          </a:xfrm>
          <a:prstGeom prst="rect">
            <a:avLst/>
          </a:prstGeom>
        </p:spPr>
        <p:txBody>
          <a:bodyPr wrap="none">
            <a:spAutoFit/>
          </a:bodyPr>
          <a:lstStyle/>
          <a:p>
            <a:r>
              <a:rPr lang="en-US" b="1" dirty="0"/>
              <a:t>Total: 8,672 </a:t>
            </a:r>
            <a:r>
              <a:rPr lang="en-US" dirty="0" smtClean="0"/>
              <a:t>Deaths </a:t>
            </a:r>
            <a:endParaRPr lang="en-US" dirty="0"/>
          </a:p>
        </p:txBody>
      </p:sp>
      <p:pic>
        <p:nvPicPr>
          <p:cNvPr id="2" name="Picture 1"/>
          <p:cNvPicPr>
            <a:picLocks noChangeAspect="1"/>
          </p:cNvPicPr>
          <p:nvPr/>
        </p:nvPicPr>
        <p:blipFill>
          <a:blip r:embed="rId3"/>
          <a:stretch>
            <a:fillRect/>
          </a:stretch>
        </p:blipFill>
        <p:spPr>
          <a:xfrm>
            <a:off x="0" y="2266234"/>
            <a:ext cx="4724400" cy="4600937"/>
          </a:xfrm>
          <a:prstGeom prst="rect">
            <a:avLst/>
          </a:prstGeom>
        </p:spPr>
      </p:pic>
      <p:pic>
        <p:nvPicPr>
          <p:cNvPr id="6" name="Picture 5"/>
          <p:cNvPicPr>
            <a:picLocks noChangeAspect="1"/>
          </p:cNvPicPr>
          <p:nvPr/>
        </p:nvPicPr>
        <p:blipFill>
          <a:blip r:embed="rId4"/>
          <a:stretch>
            <a:fillRect/>
          </a:stretch>
        </p:blipFill>
        <p:spPr>
          <a:xfrm>
            <a:off x="4761854" y="2428644"/>
            <a:ext cx="4419600" cy="4345321"/>
          </a:xfrm>
          <a:prstGeom prst="rect">
            <a:avLst/>
          </a:prstGeom>
        </p:spPr>
      </p:pic>
    </p:spTree>
    <p:extLst>
      <p:ext uri="{BB962C8B-B14F-4D97-AF65-F5344CB8AC3E}">
        <p14:creationId xmlns:p14="http://schemas.microsoft.com/office/powerpoint/2010/main" val="4222372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20.xml.rels><?xml version="1.0" encoding="UTF-8" standalone="yes"?>
<Relationships xmlns="http://schemas.openxmlformats.org/package/2006/relationships"><Relationship Id="rId1" Type="http://schemas.openxmlformats.org/officeDocument/2006/relationships/image" Target="../media/image30.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SM Health Theme">
  <a:themeElements>
    <a:clrScheme name="SSM Health">
      <a:dk1>
        <a:srgbClr val="282B25"/>
      </a:dk1>
      <a:lt1>
        <a:srgbClr val="FFFFFF"/>
      </a:lt1>
      <a:dk2>
        <a:srgbClr val="000000"/>
      </a:dk2>
      <a:lt2>
        <a:srgbClr val="D8D8D8"/>
      </a:lt2>
      <a:accent1>
        <a:srgbClr val="001F5F"/>
      </a:accent1>
      <a:accent2>
        <a:srgbClr val="ED5615"/>
      </a:accent2>
      <a:accent3>
        <a:srgbClr val="00839B"/>
      </a:accent3>
      <a:accent4>
        <a:srgbClr val="71798F"/>
      </a:accent4>
      <a:accent5>
        <a:srgbClr val="FDB714"/>
      </a:accent5>
      <a:accent6>
        <a:srgbClr val="2D3043"/>
      </a:accent6>
      <a:hlink>
        <a:srgbClr val="00839B"/>
      </a:hlink>
      <a:folHlink>
        <a:srgbClr val="9495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Custom Design">
  <a:themeElements>
    <a:clrScheme name="Custom 2">
      <a:dk1>
        <a:srgbClr val="44546A"/>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Custom Design">
  <a:themeElements>
    <a:clrScheme name="Custom 5">
      <a:dk1>
        <a:srgbClr val="44546A"/>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RHC Building full colo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ria">
      <a:majorFont>
        <a:latin typeface="Verdana"/>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HC Building Full color" id="{B3D79659-4C9F-452F-BE12-FE9E5C8EF526}" vid="{3C005542-D422-4279-AD11-51AD152D49BC}"/>
    </a:ext>
  </a:extLst>
</a:theme>
</file>

<file path=ppt/theme/theme15.xml><?xml version="1.0" encoding="utf-8"?>
<a:theme xmlns:a="http://schemas.openxmlformats.org/drawingml/2006/main" name="AAH Theme">
  <a:themeElements>
    <a:clrScheme name="AAH Brand Colors 2019">
      <a:dk1>
        <a:srgbClr val="000000"/>
      </a:dk1>
      <a:lt1>
        <a:srgbClr val="FFFFFF"/>
      </a:lt1>
      <a:dk2>
        <a:srgbClr val="00304B"/>
      </a:dk2>
      <a:lt2>
        <a:srgbClr val="A3A8AB"/>
      </a:lt2>
      <a:accent1>
        <a:srgbClr val="4A1852"/>
      </a:accent1>
      <a:accent2>
        <a:srgbClr val="00A5D5"/>
      </a:accent2>
      <a:accent3>
        <a:srgbClr val="004239"/>
      </a:accent3>
      <a:accent4>
        <a:srgbClr val="A1CB67"/>
      </a:accent4>
      <a:accent5>
        <a:srgbClr val="ED9F33"/>
      </a:accent5>
      <a:accent6>
        <a:srgbClr val="B43984"/>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H Theme" id="{AC0099BC-DA7D-2145-956E-AA7DB1F3AC17}" vid="{BE8CB45D-4617-B54D-96AF-9536AE24182E}"/>
    </a:ext>
  </a:extLst>
</a:theme>
</file>

<file path=ppt/theme/theme16.xml><?xml version="1.0" encoding="utf-8"?>
<a:theme xmlns:a="http://schemas.openxmlformats.org/drawingml/2006/main" name="1_AAH Theme">
  <a:themeElements>
    <a:clrScheme name="AAH Brand Colors 2019">
      <a:dk1>
        <a:srgbClr val="000000"/>
      </a:dk1>
      <a:lt1>
        <a:srgbClr val="FFFFFF"/>
      </a:lt1>
      <a:dk2>
        <a:srgbClr val="00304B"/>
      </a:dk2>
      <a:lt2>
        <a:srgbClr val="A3A8AB"/>
      </a:lt2>
      <a:accent1>
        <a:srgbClr val="4A1852"/>
      </a:accent1>
      <a:accent2>
        <a:srgbClr val="00A5D5"/>
      </a:accent2>
      <a:accent3>
        <a:srgbClr val="004239"/>
      </a:accent3>
      <a:accent4>
        <a:srgbClr val="A1CB67"/>
      </a:accent4>
      <a:accent5>
        <a:srgbClr val="ED9F33"/>
      </a:accent5>
      <a:accent6>
        <a:srgbClr val="B43984"/>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H Theme" id="{AC0099BC-DA7D-2145-956E-AA7DB1F3AC17}" vid="{BE8CB45D-4617-B54D-96AF-9536AE24182E}"/>
    </a:ext>
  </a:extLst>
</a:theme>
</file>

<file path=ppt/theme/theme17.xml><?xml version="1.0" encoding="utf-8"?>
<a:theme xmlns:a="http://schemas.openxmlformats.org/drawingml/2006/main" name="1_Vision">
  <a:themeElements>
    <a:clrScheme name="Northshore">
      <a:dk1>
        <a:srgbClr val="434443"/>
      </a:dk1>
      <a:lt1>
        <a:srgbClr val="FFFFFF"/>
      </a:lt1>
      <a:dk2>
        <a:srgbClr val="005CB9"/>
      </a:dk2>
      <a:lt2>
        <a:srgbClr val="D1D3D3"/>
      </a:lt2>
      <a:accent1>
        <a:srgbClr val="00A8E1"/>
      </a:accent1>
      <a:accent2>
        <a:srgbClr val="005CB9"/>
      </a:accent2>
      <a:accent3>
        <a:srgbClr val="27CED7"/>
      </a:accent3>
      <a:accent4>
        <a:srgbClr val="CFDE00"/>
      </a:accent4>
      <a:accent5>
        <a:srgbClr val="00723B"/>
      </a:accent5>
      <a:accent6>
        <a:srgbClr val="62A39F"/>
      </a:accent6>
      <a:hlink>
        <a:srgbClr val="00A8E1"/>
      </a:hlink>
      <a:folHlink>
        <a:srgbClr val="E16C0C"/>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ppt/theme/theme1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_Vision">
  <a:themeElements>
    <a:clrScheme name="Northshore">
      <a:dk1>
        <a:srgbClr val="434443"/>
      </a:dk1>
      <a:lt1>
        <a:srgbClr val="FFFFFF"/>
      </a:lt1>
      <a:dk2>
        <a:srgbClr val="005CB9"/>
      </a:dk2>
      <a:lt2>
        <a:srgbClr val="D1D3D3"/>
      </a:lt2>
      <a:accent1>
        <a:srgbClr val="00A8E1"/>
      </a:accent1>
      <a:accent2>
        <a:srgbClr val="005CB9"/>
      </a:accent2>
      <a:accent3>
        <a:srgbClr val="27CED7"/>
      </a:accent3>
      <a:accent4>
        <a:srgbClr val="CFDE00"/>
      </a:accent4>
      <a:accent5>
        <a:srgbClr val="00723B"/>
      </a:accent5>
      <a:accent6>
        <a:srgbClr val="62A39F"/>
      </a:accent6>
      <a:hlink>
        <a:srgbClr val="00A8E1"/>
      </a:hlink>
      <a:folHlink>
        <a:srgbClr val="E16C0C"/>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ppt/theme/theme2.xml><?xml version="1.0" encoding="utf-8"?>
<a:theme xmlns:a="http://schemas.openxmlformats.org/drawingml/2006/main" name="Power 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Savon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HC PPT Template">
  <a:themeElements>
    <a:clrScheme name="AHC">
      <a:dk1>
        <a:srgbClr val="000000"/>
      </a:dk1>
      <a:lt1>
        <a:srgbClr val="FFFFFF"/>
      </a:lt1>
      <a:dk2>
        <a:srgbClr val="4C4D4C"/>
      </a:dk2>
      <a:lt2>
        <a:srgbClr val="FFFFFE"/>
      </a:lt2>
      <a:accent1>
        <a:srgbClr val="66528E"/>
      </a:accent1>
      <a:accent2>
        <a:srgbClr val="1D1B5B"/>
      </a:accent2>
      <a:accent3>
        <a:srgbClr val="C1CF23"/>
      </a:accent3>
      <a:accent4>
        <a:srgbClr val="435E9B"/>
      </a:accent4>
      <a:accent5>
        <a:srgbClr val="790A24"/>
      </a:accent5>
      <a:accent6>
        <a:srgbClr val="479DB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Vision">
  <a:themeElements>
    <a:clrScheme name="NorthShore_march 2019">
      <a:dk1>
        <a:srgbClr val="434443"/>
      </a:dk1>
      <a:lt1>
        <a:srgbClr val="FFFFFF"/>
      </a:lt1>
      <a:dk2>
        <a:srgbClr val="005CB9"/>
      </a:dk2>
      <a:lt2>
        <a:srgbClr val="BBBBBB"/>
      </a:lt2>
      <a:accent1>
        <a:srgbClr val="00A8E1"/>
      </a:accent1>
      <a:accent2>
        <a:srgbClr val="CEDD00"/>
      </a:accent2>
      <a:accent3>
        <a:srgbClr val="5D5D5D"/>
      </a:accent3>
      <a:accent4>
        <a:srgbClr val="005CBA"/>
      </a:accent4>
      <a:accent5>
        <a:srgbClr val="02713A"/>
      </a:accent5>
      <a:accent6>
        <a:srgbClr val="21CED7"/>
      </a:accent6>
      <a:hlink>
        <a:srgbClr val="005CB9"/>
      </a:hlink>
      <a:folHlink>
        <a:srgbClr val="005CB9"/>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ppt/theme/theme9.xml><?xml version="1.0" encoding="utf-8"?>
<a:theme xmlns:a="http://schemas.openxmlformats.org/drawingml/2006/main" name="12_Vision">
  <a:themeElements>
    <a:clrScheme name="Northshore">
      <a:dk1>
        <a:srgbClr val="434443"/>
      </a:dk1>
      <a:lt1>
        <a:srgbClr val="FFFFFF"/>
      </a:lt1>
      <a:dk2>
        <a:srgbClr val="005CB9"/>
      </a:dk2>
      <a:lt2>
        <a:srgbClr val="D1D3D3"/>
      </a:lt2>
      <a:accent1>
        <a:srgbClr val="00A8E1"/>
      </a:accent1>
      <a:accent2>
        <a:srgbClr val="005CB9"/>
      </a:accent2>
      <a:accent3>
        <a:srgbClr val="27CED7"/>
      </a:accent3>
      <a:accent4>
        <a:srgbClr val="CFDE00"/>
      </a:accent4>
      <a:accent5>
        <a:srgbClr val="00723B"/>
      </a:accent5>
      <a:accent6>
        <a:srgbClr val="62A39F"/>
      </a:accent6>
      <a:hlink>
        <a:srgbClr val="00A8E1"/>
      </a:hlink>
      <a:folHlink>
        <a:srgbClr val="E16C0C"/>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p:properties xmlns:p="http://schemas.microsoft.com/office/2006/metadata/properties" xmlns:xsi="http://www.w3.org/2001/XMLSchema-instance" xmlns:pc="http://schemas.microsoft.com/office/infopath/2007/PartnerControls">
  <documentManagement>
    <Customer_x0020_Name xmlns="77c31a17-6afb-46f8-bbc0-94bb9c504c40" xsi:nil="true"/>
    <IconOverlay xmlns="http://schemas.microsoft.com/sharepoint/v4" xsi:nil="true"/>
  </documentManagement>
</p:properties>
</file>

<file path=customXml/itemProps1.xml><?xml version="1.0" encoding="utf-8"?>
<ds:datastoreItem xmlns:ds="http://schemas.openxmlformats.org/officeDocument/2006/customXml" ds:itemID="{63F49201-9937-4E6B-92EF-F0EC7CEF075E}">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B7C62C7B-0FA7-4687-9118-8AF8A14FA911}">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CE52ADD7-FD60-4314-95DC-8E075D180A55}">
  <ds:schemaRefs>
    <ds:schemaRef ds:uri="http://schemas.microsoft.com/office/2006/metadata/properties"/>
    <ds:schemaRef ds:uri="http://schemas.microsoft.com/office/infopath/2007/PartnerControls"/>
    <ds:schemaRef ds:uri="http://schemas.microsoft.com/sharepoint/v3"/>
  </ds:schemaRefs>
</ds:datastoreItem>
</file>

<file path=customXml/itemProps4.xml><?xml version="1.0" encoding="utf-8"?>
<ds:datastoreItem xmlns:ds="http://schemas.openxmlformats.org/officeDocument/2006/customXml" ds:itemID="{3292C52B-4780-40E0-BA3D-D7011A94DE9A}">
  <ds:schemaRefs>
    <ds:schemaRef ds:uri="http://schemas.microsoft.com/office/2006/metadata/properties"/>
    <ds:schemaRef ds:uri="http://schemas.microsoft.com/office/infopath/2007/PartnerControls"/>
    <ds:schemaRef ds:uri="77c31a17-6afb-46f8-bbc0-94bb9c504c40"/>
    <ds:schemaRef ds:uri="http://schemas.microsoft.com/sharepoint/v4"/>
  </ds:schemaRefs>
</ds:datastoreItem>
</file>

<file path=docProps/app.xml><?xml version="1.0" encoding="utf-8"?>
<Properties xmlns="http://schemas.openxmlformats.org/officeDocument/2006/extended-properties" xmlns:vt="http://schemas.openxmlformats.org/officeDocument/2006/docPropsVTypes">
  <Template/>
  <TotalTime>100759</TotalTime>
  <Words>4527</Words>
  <Application>Microsoft Office PowerPoint</Application>
  <PresentationFormat>On-screen Show (4:3)</PresentationFormat>
  <Paragraphs>434</Paragraphs>
  <Slides>52</Slides>
  <Notes>16</Notes>
  <HiddenSlides>0</HiddenSlides>
  <MMClips>0</MMClips>
  <ScaleCrop>false</ScaleCrop>
  <HeadingPairs>
    <vt:vector size="6" baseType="variant">
      <vt:variant>
        <vt:lpstr>Fonts Used</vt:lpstr>
      </vt:variant>
      <vt:variant>
        <vt:i4>19</vt:i4>
      </vt:variant>
      <vt:variant>
        <vt:lpstr>Theme</vt:lpstr>
      </vt:variant>
      <vt:variant>
        <vt:i4>21</vt:i4>
      </vt:variant>
      <vt:variant>
        <vt:lpstr>Slide Titles</vt:lpstr>
      </vt:variant>
      <vt:variant>
        <vt:i4>52</vt:i4>
      </vt:variant>
    </vt:vector>
  </HeadingPairs>
  <TitlesOfParts>
    <vt:vector size="92" baseType="lpstr">
      <vt:lpstr>MS PGothic</vt:lpstr>
      <vt:lpstr>MS PGothic</vt:lpstr>
      <vt:lpstr>Arial</vt:lpstr>
      <vt:lpstr>Arial Black</vt:lpstr>
      <vt:lpstr>Arial Narrow</vt:lpstr>
      <vt:lpstr>Avenir Next LT Pro</vt:lpstr>
      <vt:lpstr>Avenir Next LT Pro Light</vt:lpstr>
      <vt:lpstr>Calibri</vt:lpstr>
      <vt:lpstr>Calibri Light</vt:lpstr>
      <vt:lpstr>Garamond</vt:lpstr>
      <vt:lpstr>Goudy Old Style</vt:lpstr>
      <vt:lpstr>Helvetica Neue Medium</vt:lpstr>
      <vt:lpstr>Open Sans</vt:lpstr>
      <vt:lpstr>Osaka</vt:lpstr>
      <vt:lpstr>PT Sans</vt:lpstr>
      <vt:lpstr>Symbol</vt:lpstr>
      <vt:lpstr>Times New Roman</vt:lpstr>
      <vt:lpstr>Verdana</vt:lpstr>
      <vt:lpstr>Wingdings 2</vt:lpstr>
      <vt:lpstr>Office Theme</vt:lpstr>
      <vt:lpstr>Power point</vt:lpstr>
      <vt:lpstr>Main Page/Transition Page</vt:lpstr>
      <vt:lpstr>Content Pages</vt:lpstr>
      <vt:lpstr>4_AHC PPT Template</vt:lpstr>
      <vt:lpstr>1_Main Page/Transition Page</vt:lpstr>
      <vt:lpstr>1_Content Pages</vt:lpstr>
      <vt:lpstr>Vision</vt:lpstr>
      <vt:lpstr>12_Vision</vt:lpstr>
      <vt:lpstr>SSM Health Theme</vt:lpstr>
      <vt:lpstr>5_Custom Design</vt:lpstr>
      <vt:lpstr>2_Custom Design</vt:lpstr>
      <vt:lpstr>3_Custom Design</vt:lpstr>
      <vt:lpstr>RHC Building full color</vt:lpstr>
      <vt:lpstr>AAH Theme</vt:lpstr>
      <vt:lpstr>1_AAH Theme</vt:lpstr>
      <vt:lpstr>1_Vision</vt:lpstr>
      <vt:lpstr>1_Office Theme</vt:lpstr>
      <vt:lpstr>2_Vision</vt:lpstr>
      <vt:lpstr>SavonVTI</vt:lpstr>
      <vt:lpstr>2_Office Theme</vt:lpstr>
      <vt:lpstr>COVID-19 Strategies for OB &amp; Neonatal Units</vt:lpstr>
      <vt:lpstr>Welcome</vt:lpstr>
      <vt:lpstr>Housekeeping:  We Are Recording Now</vt:lpstr>
      <vt:lpstr>ILPQC Covid 19 webinars</vt:lpstr>
      <vt:lpstr>Overview</vt:lpstr>
      <vt:lpstr>Data Update October 1, 2020 CDC/IDPH: COVID-19 Outbreak </vt:lpstr>
      <vt:lpstr>IDPH County Level COVID-19 Risk Metrics</vt:lpstr>
      <vt:lpstr>US COVID case trend</vt:lpstr>
      <vt:lpstr>Data Update October 1, 2020 IDPH: COVID-19 Outbreak </vt:lpstr>
      <vt:lpstr>Illinois Daily Incidence</vt:lpstr>
      <vt:lpstr>Data Update October 1, 2020 IDPH: COVID-19 Outbreak  Race Demographics</vt:lpstr>
      <vt:lpstr>ILPQC COVID-19 Webpage www.ilpqc.org </vt:lpstr>
      <vt:lpstr>Updated OB (ACOG/SMFM) Resources</vt:lpstr>
      <vt:lpstr>Updated Neonatal /AAP Resources</vt:lpstr>
      <vt:lpstr>Updated OB/Neo Covid Publications</vt:lpstr>
      <vt:lpstr>Birth Equity Links</vt:lpstr>
      <vt:lpstr>IDPH / HFS / CDC Communications</vt:lpstr>
      <vt:lpstr>CDC: Weekly COVID-19  Pregnancy Data</vt:lpstr>
      <vt:lpstr>CDC MMWR Sept 25 2020 Covid and Pregnancy Data</vt:lpstr>
      <vt:lpstr>CDC patient education</vt:lpstr>
      <vt:lpstr>COVID Mental Health Support Resources for Physicians &amp; Healthcare Workers</vt:lpstr>
      <vt:lpstr>COVID-19 Support for Patients</vt:lpstr>
      <vt:lpstr>Masks for MOMS </vt:lpstr>
      <vt:lpstr>ILPQC 8th Annual Conference </vt:lpstr>
      <vt:lpstr>Perinatal Sentinel Surveillance Reminder</vt:lpstr>
      <vt:lpstr>Discussion of Neonatal Unit Strategies </vt:lpstr>
      <vt:lpstr>Comer Children’s Hospital  University of Chicago Medicine</vt:lpstr>
      <vt:lpstr>Case presentation </vt:lpstr>
      <vt:lpstr>Case Presentation</vt:lpstr>
      <vt:lpstr>Hospital course </vt:lpstr>
      <vt:lpstr>Neonatal Discussion Panel</vt:lpstr>
      <vt:lpstr>Discussion of OB Unit Strategies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 Discussion Panel</vt:lpstr>
      <vt:lpstr>Thank You</vt:lpstr>
      <vt:lpstr>PowerPoint Presentation</vt:lpstr>
      <vt:lpstr>Outpatient Monitoring for pregnant patients with mild or no symptoms  </vt:lpstr>
      <vt:lpstr>The severity scale for COVID-19</vt:lpstr>
      <vt:lpstr>Inpatient monitoring may be needed for the following categories of patients: </vt:lpstr>
      <vt:lpstr>Timing of Delivery:  mild symptoms</vt:lpstr>
      <vt:lpstr>Timing of Delivery:  critical illness</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Ieshia Johnson</cp:lastModifiedBy>
  <cp:revision>2434</cp:revision>
  <cp:lastPrinted>2018-07-12T17:33:39Z</cp:lastPrinted>
  <dcterms:created xsi:type="dcterms:W3CDTF">2013-06-07T18:46:59Z</dcterms:created>
  <dcterms:modified xsi:type="dcterms:W3CDTF">2020-10-02T15:38:32Z</dcterms:modified>
</cp:coreProperties>
</file>